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48" autoAdjust="0"/>
  </p:normalViewPr>
  <p:slideViewPr>
    <p:cSldViewPr>
      <p:cViewPr varScale="1">
        <p:scale>
          <a:sx n="69" d="100"/>
          <a:sy n="69" d="100"/>
        </p:scale>
        <p:origin x="219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8:05:0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6705 0 0,'-2'52'9426'0'0,"10"1"-4276"0"0,-4-39-4651 0 0,1 1-1 0 0,0 0 1 0 0,1-1-1 0 0,0 0 1 0 0,2 0 0 0 0,-1-1-1 0 0,1 0 1 0 0,14 16-1 0 0,-22-28-493 0 0,1 0 0 0 0,-1 0 0 0 0,1 0 0 0 0,0 0 0 0 0,0 0 0 0 0,0-1 0 0 0,-1 1 0 0 0,1 0 0 0 0,0 0 0 0 0,0 0 0 0 0,0-1 0 0 0,0 1-1 0 0,0-1 1 0 0,0 1 0 0 0,1-1 0 0 0,-1 1 0 0 0,0-1 0 0 0,0 0 0 0 0,0 1 0 0 0,0-1 0 0 0,0 0 0 0 0,1 0 0 0 0,-1 0 0 0 0,0 0 0 0 0,0 0 0 0 0,0 0 0 0 0,1 0 0 0 0,-1 0 0 0 0,0 0 0 0 0,0-1 0 0 0,0 1-1 0 0,0 0 1 0 0,0-1 0 0 0,1 1 0 0 0,-1-1 0 0 0,0 1 0 0 0,0-1 0 0 0,0 0 0 0 0,0 1 0 0 0,0-1 0 0 0,-1 0 0 0 0,1 0 0 0 0,0 0 0 0 0,0 0 0 0 0,0 0 0 0 0,-1 1 0 0 0,1-1 0 0 0,0-2 0 0 0,5-7-19 0 0,0 1-1 0 0,-1-1 1 0 0,0-1 0 0 0,4-12 0 0 0,-4 9 29 0 0,5-13-25 0 0,-8 19 7 0 0,1 2-1 0 0,-1-1 1 0 0,1 0-1 0 0,0 0 1 0 0,0 1-1 0 0,1-1 1 0 0,0 1-1 0 0,0 0 1 0 0,0 0-1 0 0,9-8 1 0 0,-12 14 9 0 0,-1-1 0 0 0,1 1 0 0 0,-1-1-1 0 0,1 1 1 0 0,-1-1 0 0 0,1 1 0 0 0,0 0 0 0 0,-1-1 0 0 0,1 1 0 0 0,-1 0 0 0 0,1 0 0 0 0,0 0 0 0 0,-1-1-1 0 0,1 1 1 0 0,0 0 0 0 0,-1 0 0 0 0,1 0 0 0 0,0 0 0 0 0,0 0 0 0 0,-1 0 0 0 0,1 0 0 0 0,0 0 0 0 0,-1 1-1 0 0,1-1 1 0 0,0 0 0 0 0,-1 0 0 0 0,1 0 0 0 0,-1 1 0 0 0,1-1 0 0 0,0 0 0 0 0,-1 1 0 0 0,2 0 0 0 0,-1 1 33 0 0,1 0 0 0 0,-1-1 0 0 0,1 1 0 0 0,-1 0 0 0 0,0 0 0 0 0,0 1 0 0 0,0-1 0 0 0,0 0 0 0 0,0 0 0 0 0,0 3 0 0 0,1 5 138 0 0,0 0-1 0 0,0 1 0 0 0,0 14 0 0 0,-2-17-147 0 0,-1-1 0 0 0,0 0 0 0 0,0 0 0 0 0,0 0 0 0 0,-1 0 0 0 0,0 0 0 0 0,-1 0-1 0 0,1-1 1 0 0,-8 12 0 0 0,-1 1 286 0 0,-27 32-1 0 0,1-3 772 0 0,40-51-1113 0 0,0 0 1 0 0,0 0 0 0 0,0 0 0 0 0,1 1 0 0 0,-1-1-1 0 0,0 1 1 0 0,1 0 0 0 0,0 0 0 0 0,-1 0-1 0 0,8-2 1 0 0,55-18-5009 0 0,-12 4-5369 0 0,-26 7 2061 0 0</inkml:trace>
  <inkml:trace contextRef="#ctx0" brushRef="#br0" timeOffset="1">700 126 16764 0 0,'25'-29'7941'0'0,"-19"22"-6892"0"0,0-1 0 0 0,0 1 1 0 0,13-11-1 0 0,-18 18-1079 0 0,-1 0 0 0 0,0-1 0 0 0,0 1 0 0 0,1 0 0 0 0,-1 0 0 0 0,0 0 0 0 0,1 0 0 0 0,-1 0 0 0 0,0 0 0 0 0,0 0 0 0 0,1 0 0 0 0,-1 0 0 0 0,0-1 0 0 0,1 1-1 0 0,-1 0 1 0 0,0 1 0 0 0,1-1 0 0 0,-1 0 0 0 0,0 0 0 0 0,0 0 0 0 0,1 0 0 0 0,-1 0 0 0 0,0 0 0 0 0,1 0 0 0 0,-1 0 0 0 0,0 0 0 0 0,0 1 0 0 0,1-1 0 0 0,-1 0 0 0 0,0 0 0 0 0,0 0 0 0 0,1 1 0 0 0,-1-1 0 0 0,0 0 0 0 0,0 0 0 0 0,0 0-1 0 0,0 1 1 0 0,1-1 0 0 0,-1 0 0 0 0,0 1 0 0 0,0-1 0 0 0,0 0 0 0 0,0 0 0 0 0,0 1 0 0 0,0-1 0 0 0,0 0 0 0 0,1 1 0 0 0,-1-1 0 0 0,0 0 0 0 0,0 0 0 0 0,0 1 0 0 0,0-1 0 0 0,0 0 0 0 0,-1 1 0 0 0,1-1 0 0 0,0 0 0 0 0,0 1 0 0 0,0-1-1 0 0,0 12-4801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4705 0 0,'-4'3'384'0'0,"2"2"-312"0"0,-2 0-32 0 0,3 0-24 0 0,0-1 16 0 0,1-2-24 0 0,0 1-16 0 0,0-1-8 0 0,-1-1-160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4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15083 0 0,'6'6'3281'0'0,"3"0"-1873"0"0,2 0-47 0 0,2-2-281 0 0,3-4-520 0 0,-1-2-256 0 0,1 1-144 0 0,0 0-72 0 0,-3-2-216 0 0,2 1-416 0 0,-2-2-768 0 0,2-2-1265 0 0,-3-1-1320 0 0,-1-3-152 0 0,-2 0-2736 0 0</inkml:trace>
  <inkml:trace contextRef="#ctx0" brushRef="#br0" timeOffset="1">231 2 7170 0 0,'-13'-1'14693'0'0,"12"2"-14234"0"0,-10 17 4460 0 0,-1 28-4896 0 0,11-42 718 0 0,-9 53-1015 0 0,-4 109 1 0 0,13-91-4149 0 0,4-1-5248 0 0,-1-44 1521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31 18116 0 0,'-2'5'507'0'0,"1"-1"0"0"0,-1 1 0 0 0,1 0 0 0 0,0 0-1 0 0,0 0 1 0 0,0 1 0 0 0,1-1 0 0 0,0 0 0 0 0,0 0 0 0 0,0 0 0 0 0,0 0 0 0 0,2 6 0 0 0,0-2-209 0 0,0 0 1 0 0,1-1 0 0 0,0 1 0 0 0,1 0-1 0 0,0-1 1 0 0,7 11 0 0 0,-4-8-224 0 0,0 0 0 0 0,1 0 0 0 0,1-1 0 0 0,0 0 1 0 0,0-1-1 0 0,1 0 0 0 0,0 0 0 0 0,1-1 0 0 0,16 10 1 0 0,-24-17-67 0 0,-1 0 0 0 0,1 1 1 0 0,0-1-1 0 0,0 0 1 0 0,0 0-1 0 0,0 0 0 0 0,0-1 1 0 0,0 1-1 0 0,0-1 1 0 0,0 0-1 0 0,0 0 0 0 0,0 0 1 0 0,0 0-1 0 0,0 0 1 0 0,0 0-1 0 0,0-1 1 0 0,0 0-1 0 0,0 0 0 0 0,0 1 1 0 0,3-3-1 0 0,-1 0 5 0 0,0 0-1 0 0,-1 0 0 0 0,1 0 1 0 0,-1-1-1 0 0,0 1 1 0 0,0-1-1 0 0,0 0 1 0 0,-1 0-1 0 0,0-1 0 0 0,6-7 1 0 0,-3 1-203 0 0,0 0 1 0 0,-1 0-1 0 0,-1 0 1 0 0,1 0-1 0 0,-2-1 0 0 0,1 1 1 0 0,-2-1-1 0 0,1 0 1 0 0,0-23-1 0 0,-3 29-265 0 0,0 1 0 0 0,-1-1 0 0 0,0 0 0 0 0,0 1 0 0 0,0-1-1 0 0,0 1 1 0 0,-1-1 0 0 0,0 1 0 0 0,-3-7 0 0 0,3 10-239 0 0,1-1-1 0 0,-1 1 1 0 0,0 0 0 0 0,0 0 0 0 0,0 0-1 0 0,0 0 1 0 0,0 0 0 0 0,0 0 0 0 0,0 0-1 0 0,-1 0 1 0 0,1 1 0 0 0,-6-3 0 0 0,-13-3-6705 0 0</inkml:trace>
  <inkml:trace contextRef="#ctx0" brushRef="#br0" timeOffset="1">7 129 10290 0 0,'2'6'4145'0'0,"2"0"-776"0"0,2 1-777 0 0,4 1-879 0 0,2-4-569 0 0,4-1-296 0 0,3-3-232 0 0,3-1-168 0 0,2-1-128 0 0,0-1-104 0 0,3-1-119 0 0,-1 2-226 0 0,2-1-695 0 0,1 1-1408 0 0,0-2-2657 0 0,-1-3-5369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21941 0 0,'0'1'88'0'0,"0"-1"0"0"0,0 1 1 0 0,0-1-1 0 0,0 1 0 0 0,0-1 1 0 0,0 1-1 0 0,0 0 0 0 0,0-1 1 0 0,0 1-1 0 0,0-1 0 0 0,1 1 1 0 0,-1-1-1 0 0,0 1 0 0 0,0-1 1 0 0,0 1-1 0 0,1-1 0 0 0,-1 1 1 0 0,0-1-1 0 0,1 1 0 0 0,-1-1 1 0 0,0 1-1 0 0,1-1 0 0 0,-1 0 1 0 0,1 1-1 0 0,-1-1 1 0 0,0 0-1 0 0,1 1 0 0 0,-1-1 1 0 0,1 0-1 0 0,-1 0 0 0 0,1 1 1 0 0,-1-1-1 0 0,1 0 0 0 0,0 0 1 0 0,-1 0-1 0 0,1 0 0 0 0,-1 1 1 0 0,1-1-1 0 0,-1 0 0 0 0,1 0 1 0 0,-1 0-1 0 0,1 0 0 0 0,0-1 1 0 0,31 1 354 0 0,-27 0-132 0 0,10 0-158 0 0,-1 0 0 0 0,1 1 0 0 0,-1 1 0 0 0,1 0 0 0 0,-1 1 0 0 0,0 1 0 0 0,23 8 0 0 0,-31-10-221 0 0,-1 0 0 0 0,0 1 1 0 0,0-1-1 0 0,0 1 0 0 0,-1 0 0 0 0,1 1 1 0 0,-1-1-1 0 0,0 1 0 0 0,1-1 1 0 0,-2 1-1 0 0,1 1 0 0 0,0-1 0 0 0,-1 0 1 0 0,0 1-1 0 0,0 0 0 0 0,0 0 0 0 0,-1 0 1 0 0,1 0-1 0 0,-1 0 0 0 0,0 0 0 0 0,-1 1 1 0 0,1-1-1 0 0,0 8 0 0 0,-2-9-707 0 0,0 1 0 0 0,0 0 0 0 0,-1-1 0 0 0,1 1 0 0 0,-1 0-1 0 0,0-1 1 0 0,0 1 0 0 0,-1 0 0 0 0,1-1 0 0 0,-1 0 0 0 0,0 1-1 0 0,-1-1 1 0 0,1 0 0 0 0,-1 0 0 0 0,1 0 0 0 0,-1 0 0 0 0,0-1 0 0 0,0 1-1 0 0,-1-1 1 0 0,-4 4 0 0 0,-14 9-5382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13875 0 0,'0'1'262'0'0,"0"-1"0"0"0,-1 1 1 0 0,1-1-1 0 0,0 1 0 0 0,0-1 0 0 0,0 1 0 0 0,0-1 1 0 0,0 1-1 0 0,0-1 0 0 0,0 0 0 0 0,0 1 0 0 0,0-1 0 0 0,0 1 1 0 0,0-1-1 0 0,0 1 0 0 0,0-1 0 0 0,0 1 0 0 0,1-1 1 0 0,-1 1-1 0 0,0-1 0 0 0,0 0 0 0 0,0 1 0 0 0,1-1 1 0 0,-1 1-1 0 0,0-1 0 0 0,0 0 0 0 0,1 1 0 0 0,-1-1 1 0 0,0 0-1 0 0,1 1 0 0 0,-1-1 0 0 0,1 1 0 0 0,20 5 2148 0 0,24-5-1698 0 0,-9-5-108 0 0,37-10-1 0 0,32-4-341 0 0,-92 16-388 0 0,0 2 0 0 0,0 0 0 0 0,0 0 0 0 0,-1 1 0 0 0,1 1 0 0 0,14 3 0 0 0,-26-5 58 0 0,-1 0 0 0 0,1 0 0 0 0,0 0 0 0 0,-1 0 0 0 0,1 1 0 0 0,-1-1 0 0 0,1 0 0 0 0,0 0 0 0 0,-1 0 1 0 0,1 1-1 0 0,-1-1 0 0 0,1 0 0 0 0,-1 1 0 0 0,1-1 0 0 0,-1 1 0 0 0,1-1 0 0 0,-1 0 0 0 0,1 1 0 0 0,-1-1 0 0 0,0 1 0 0 0,1-1 0 0 0,-1 1 0 0 0,0-1 0 0 0,1 1 0 0 0,-1-1 0 0 0,0 1 0 0 0,0 0 0 0 0,1-1 0 0 0,-1 2 0 0 0,0-1-14 0 0,-1 0 1 0 0,1 0-1 0 0,0 0 1 0 0,-1 0-1 0 0,1 1 1 0 0,-1-1-1 0 0,1 0 0 0 0,-1 0 1 0 0,0 0-1 0 0,1 0 1 0 0,-1 0-1 0 0,0-1 1 0 0,0 1-1 0 0,-1 1 0 0 0,-39 29-466 0 0,35-28 694 0 0,-8 6 347 0 0,1 0 0 0 0,0 1 0 0 0,0 0 0 0 0,2 1 0 0 0,-15 16 0 0 0,23-23-362 0 0,0 0 0 0 0,0 0 0 0 0,1 0 0 0 0,0 0 0 0 0,-1 0 0 0 0,1 1 0 0 0,1-1 0 0 0,-1 1 0 0 0,1-1 0 0 0,0 1 0 0 0,0 0 0 0 0,0-1 0 0 0,1 1 0 0 0,-1 0 0 0 0,1 0 0 0 0,0 0 0 0 0,1-1 0 0 0,-1 1 0 0 0,1 0 0 0 0,0 0 0 0 0,0-1 0 0 0,3 7 0 0 0,-3-6-143 0 0,1 0-1 0 0,0 0 1 0 0,0 0 0 0 0,1 0-1 0 0,-1-1 1 0 0,1 0-1 0 0,0 1 1 0 0,1-1 0 0 0,-1 0-1 0 0,1 0 1 0 0,-1 0-1 0 0,1-1 1 0 0,0 0 0 0 0,1 1-1 0 0,5 2 1 0 0,-6-4-201 0 0,1 0 1 0 0,-1-1 0 0 0,1 1 0 0 0,-1-1-1 0 0,1 0 1 0 0,0 0 0 0 0,0-1-1 0 0,-1 1 1 0 0,1-1 0 0 0,0 0-1 0 0,0-1 1 0 0,0 1 0 0 0,-1-1 0 0 0,1 0-1 0 0,0 0 1 0 0,8-3 0 0 0,-1 0-1746 0 0,-1-1 0 0 0,1-1 0 0 0,-1 0 0 0 0,0-1 0 0 0,17-12 0 0 0,0-3-5868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75 20980 0 0,'-5'2'1569'0'0,"-15"3"1747"0"0,16-6-1789 0 0,8-5-106 0 0,4 0-1108 0 0,1 1 0 0 0,-1 0 0 0 0,18-7 0 0 0,-21 10-278 0 0,23-20 43 0 0,-27 22-71 0 0,-1 0 1 0 0,1 0 0 0 0,-1-1-1 0 0,1 1 1 0 0,-1 0-1 0 0,0-1 1 0 0,1 1 0 0 0,-1 0-1 0 0,0-1 1 0 0,1 1 0 0 0,-1-1-1 0 0,0 1 1 0 0,0-1 0 0 0,1 1-1 0 0,-1 0 1 0 0,0-1 0 0 0,0 1-1 0 0,0-1 1 0 0,1 1 0 0 0,-1-1-1 0 0,0 1 1 0 0,0-1 0 0 0,0 1-1 0 0,0-1 1 0 0,0 0 0 0 0,0 1-1 0 0,0-1 1 0 0,0 1-1 0 0,0-1 1 0 0,-1 1 0 0 0,1-1-1 0 0,0 1 1 0 0,0-1 0 0 0,0 1-1 0 0,-1 0 1 0 0,1-1 0 0 0,0 1-1 0 0,0-1 1 0 0,-1 1 0 0 0,1-1-1 0 0,0 1 1 0 0,-1 0 0 0 0,1-1-1 0 0,0 1 1 0 0,-1 0 0 0 0,1-1-1 0 0,-1 1 1 0 0,1 0 0 0 0,-1 0-1 0 0,1-1 1 0 0,0 1-1 0 0,-1 0 1 0 0,1 0 0 0 0,-1 0-1 0 0,1-1 1 0 0,-1 1 0 0 0,1 0-1 0 0,-1 0 1 0 0,1 0 0 0 0,-1 0-1 0 0,0 0 1 0 0,1 0 0 0 0,-1 0-1 0 0,1 0 1 0 0,-2 1 0 0 0,2-2-3 0 0,-1 1 0 0 0,1 0 0 0 0,-1 0 0 0 0,1 0 0 0 0,-1 0 0 0 0,1 0-1 0 0,-1-1 1 0 0,1 1 0 0 0,-1 0 0 0 0,0 0 0 0 0,1 0 0 0 0,-1 0 0 0 0,1 0 0 0 0,-1 1 0 0 0,1-1 0 0 0,-1 0 0 0 0,1 0 0 0 0,-1 0 0 0 0,0 0 0 0 0,1 1 0 0 0,-1-1 0 0 0,1 0 0 0 0,-1 0 0 0 0,1 1 0 0 0,0-1 0 0 0,-1 1 0 0 0,1-1 0 0 0,-1 0 0 0 0,1 1 0 0 0,0-1 0 0 0,-1 1 0 0 0,1-1 0 0 0,0 1 0 0 0,-1-1 0 0 0,1 1 0 0 0,-1 0 0 0 0,5 20-36 0 0,0-3 47 0 0,-4-17-19 0 0,0-1 1 0 0,1 1 0 0 0,-1-1-1 0 0,0 0 1 0 0,1 1-1 0 0,-1-1 1 0 0,1 0-1 0 0,-1 1 1 0 0,1-1-1 0 0,-1 0 1 0 0,0 0-1 0 0,1 1 1 0 0,-1-1-1 0 0,1 0 1 0 0,-1 0-1 0 0,1 0 1 0 0,0 0-1 0 0,-1 0 1 0 0,1 1 0 0 0,-1-1-1 0 0,1 0 1 0 0,-1 0-1 0 0,1 0 1 0 0,-1 0-1 0 0,1-1 1 0 0,-1 1-1 0 0,1 0 1 0 0,-1 0-1 0 0,1 0 1 0 0,0-1-1 0 0,17-2-20 0 0,-11 0-59 0 0,0 1 0 0 0,1 0-1 0 0,-1 0 1 0 0,1 1 0 0 0,-1 0 0 0 0,1 0 0 0 0,0 0 0 0 0,0 1 0 0 0,-1 0-1 0 0,1 1 1 0 0,0 0 0 0 0,-1 0 0 0 0,1 1 0 0 0,8 2 0 0 0,-7-1-846 0 0,7 3-2522 0 0,2 17-15259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17732 0 0,'2'6'8907'0'0,"-2"-5"-8721"0"0,33-4 1897 0 0,46-9-2102 0 0,-39 5-57 0 0,0 1 0 0 0,1 2 1 0 0,44 1-1 0 0,-85 3 55 0 0,0 0 0 0 0,1 0 0 0 0,-1 0 0 0 0,0 0 0 0 0,1 0 0 0 0,-1 0 0 0 0,0-1 0 0 0,1 1 0 0 0,-1 0 0 0 0,0 1 0 0 0,1-1 0 0 0,-1 0 0 0 0,0 0 0 0 0,1 0 0 0 0,-1 0 0 0 0,0 0 1 0 0,0 0-1 0 0,1 0 0 0 0,-1 0 0 0 0,0 0 0 0 0,1 1 0 0 0,-1-1 0 0 0,0 0 0 0 0,0 0 0 0 0,1 0 0 0 0,-1 1 0 0 0,0-1 0 0 0,0 0 0 0 0,1 0 0 0 0,-1 1 0 0 0,0-1 0 0 0,0 0 0 0 0,0 0 0 0 0,0 1 0 0 0,0-1 0 0 0,1 0 0 0 0,-1 1 0 0 0,0-1 0 0 0,0 0 0 0 0,0 1 0 0 0,-10 12-396 0 0,-26 11 257 0 0,34-23 154 0 0,-3 2-21 0 0,-9 5 117 0 0,0 1 0 0 0,0 1 1 0 0,1 0-1 0 0,0 0 1 0 0,-17 19-1 0 0,28-26-66 0 0,-1 0-1 0 0,1 0 0 0 0,0 0 1 0 0,0 0-1 0 0,0 0 0 0 0,1 1 1 0 0,-1-1-1 0 0,1 0 1 0 0,0 1-1 0 0,0 0 0 0 0,0-1 1 0 0,0 1-1 0 0,0-1 0 0 0,1 1 1 0 0,0 0-1 0 0,0 0 1 0 0,0-1-1 0 0,0 1 0 0 0,0 0 1 0 0,1-1-1 0 0,0 1 0 0 0,0 0 1 0 0,0-1-1 0 0,0 1 0 0 0,0-1 1 0 0,1 0-1 0 0,-1 1 1 0 0,1-1-1 0 0,0 0 0 0 0,0 0 1 0 0,3 4-1 0 0,-4-5-16 0 0,1 0 0 0 0,-1 0 0 0 0,1 0-1 0 0,-1 0 1 0 0,1 0 0 0 0,0 0 0 0 0,0-1 0 0 0,0 1 0 0 0,0 0 0 0 0,0-1-1 0 0,0 0 1 0 0,0 1 0 0 0,0-1 0 0 0,1 0 0 0 0,-1 0 0 0 0,0 0 0 0 0,1-1-1 0 0,-1 1 1 0 0,1 0 0 0 0,4 0 0 0 0,-4-2 11 0 0,0 1 0 0 0,0-1 1 0 0,0 0-1 0 0,0 1 0 0 0,0-1 0 0 0,0-1 0 0 0,0 1 0 0 0,0 0 1 0 0,-1-1-1 0 0,1 1 0 0 0,0-1 0 0 0,-1 0 0 0 0,0 0 0 0 0,5-3 1 0 0,0-4 27 0 0,1 1 0 0 0,-1-1 1 0 0,0-1-1 0 0,-1 1 0 0 0,0-1 1 0 0,-1 0-1 0 0,0 0 0 0 0,4-12 1 0 0,-4 7 1 0 0,-1 1 0 0 0,-1-1 1 0 0,0 0-1 0 0,1-30 1 0 0,-4 39-49 0 0,0 0 0 0 0,0 0 0 0 0,0 0 0 0 0,-1 0 0 0 0,0 0 0 0 0,0 0 0 0 0,-1 0 0 0 0,0 0 0 0 0,0 1 0 0 0,0-1 0 0 0,0 1 0 0 0,-1-1 0 0 0,0 1 0 0 0,0 0 0 0 0,-5-6 0 0 0,7 10-62 0 0,0 0-1 0 0,0 0 0 0 0,1 1 1 0 0,-1-1-1 0 0,0 0 1 0 0,0 1-1 0 0,0-1 0 0 0,1 0 1 0 0,-1 1-1 0 0,0-1 1 0 0,0 1-1 0 0,0 0 0 0 0,0-1 1 0 0,0 1-1 0 0,0 0 1 0 0,0 0-1 0 0,0-1 0 0 0,0 1 1 0 0,0 0-1 0 0,0 0 1 0 0,-1 0-1 0 0,1 0 0 0 0,0 1 1 0 0,0-1-1 0 0,0 0 1 0 0,0 0-1 0 0,0 0 0 0 0,0 1 1 0 0,0-1-1 0 0,0 1 1 0 0,0-1-1 0 0,1 1 0 0 0,-1-1 1 0 0,0 1-1 0 0,0-1 1 0 0,0 1-1 0 0,0 0 0 0 0,1-1 1 0 0,-1 1-1 0 0,0 0 1 0 0,1 0-1 0 0,-2 1 0 0 0,0 0-822 0 0,0 1-1 0 0,0 0 1 0 0,1-1-1 0 0,-1 1 1 0 0,0 0-1 0 0,1 0 0 0 0,0 0 1 0 0,0 0-1 0 0,0 0 1 0 0,0 1-1 0 0,0-1 1 0 0,0 6-1 0 0,5 7-7679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22733 0 0,'1'0'144'0'0,"-1"-1"1"0"0,1 1 0 0 0,0 0-1 0 0,-1 0 1 0 0,1 0-1 0 0,-1 0 1 0 0,1-1 0 0 0,-1 1-1 0 0,1 0 1 0 0,0 0-1 0 0,-1 0 1 0 0,1 0 0 0 0,-1 0-1 0 0,1 1 1 0 0,-1-1-1 0 0,1 0 1 0 0,0 0 0 0 0,-1 0-1 0 0,1 0 1 0 0,-1 1-1 0 0,1-1 1 0 0,-1 0 0 0 0,1 0-1 0 0,-1 1 1 0 0,1-1-1 0 0,-1 0 1 0 0,1 1-1 0 0,-1-1 1 0 0,0 1 0 0 0,1-1-1 0 0,-1 1 1 0 0,0-1-1 0 0,1 0 1 0 0,-1 1 0 0 0,0-1-1 0 0,1 1 1 0 0,-1 0-1 0 0,0-1 1 0 0,0 1 0 0 0,0-1-1 0 0,1 1 1 0 0,-1-1-1 0 0,0 1 1 0 0,0-1 0 0 0,0 1-1 0 0,0 0 1 0 0,0-1-1 0 0,0 2 1 0 0,5 33 404 0 0,-5-33-385 0 0,1 23 4 0 0,0-12-126 0 0,-1-1 1 0 0,2 0-1 0 0,-1-1 1 0 0,6 19-1 0 0,-5-26-69 0 0,-1 0 0 0 0,1 0 0 0 0,0-1 1 0 0,0 1-1 0 0,0 0 0 0 0,1-1 0 0 0,-1 0 0 0 0,1 1 0 0 0,0-1 1 0 0,0 0-1 0 0,0 0 0 0 0,0-1 0 0 0,1 1 0 0 0,-1-1 0 0 0,1 1 1 0 0,-1-1-1 0 0,5 2 0 0 0,-1-1-193 0 0,0-1 0 0 0,-1 1 0 0 0,2-1 0 0 0,-1 0 0 0 0,0-1 0 0 0,0 0 0 0 0,8 1 0 0 0,-11-2-582 0 0,1 0-1 0 0,0 0 1 0 0,-1-1-1 0 0,1 1 0 0 0,-1-1 1 0 0,1 0-1 0 0,6-3 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16644 0 0,'-4'21'3159'0'0,"1"0"0"0"0,0 34 0 0 0,3-28-2488 0 0,2 1 0 0 0,0-1 0 0 0,9 37 0 0 0,1-33-202 0 0,-12-31-466 0 0,1 0 0 0 0,-1 0-1 0 0,0 1 1 0 0,0-1 0 0 0,0 0 0 0 0,1 1-1 0 0,-1-1 1 0 0,0 0 0 0 0,0 0 0 0 0,0 0-1 0 0,1 1 1 0 0,-1-1 0 0 0,0 0 0 0 0,1 0-1 0 0,-1 0 1 0 0,0 0 0 0 0,0 1-1 0 0,1-1 1 0 0,-1 0 0 0 0,0 0 0 0 0,1 0-1 0 0,-1 0 1 0 0,0 0 0 0 0,1 0 0 0 0,-1 0-1 0 0,0 0 1 0 0,1 0 0 0 0,-1 0 0 0 0,0 0-1 0 0,1 0 1 0 0,8-16-122 0 0,1-20-10 0 0,-3 6 82 0 0,22-52 0 0 0,-25 75 50 0 0,-1-1 0 0 0,1 1 0 0 0,1-1-1 0 0,-1 1 1 0 0,1 1 0 0 0,1-1 0 0 0,-1 1-1 0 0,1 0 1 0 0,0 0 0 0 0,0 0-1 0 0,12-7 1 0 0,-16 11 15 0 0,1 1-1 0 0,-1 0 1 0 0,0-1-1 0 0,1 1 1 0 0,-1 0-1 0 0,1 0 1 0 0,0 0-1 0 0,-1 0 1 0 0,1 1 0 0 0,0-1-1 0 0,0 1 1 0 0,-1 0-1 0 0,1 0 1 0 0,0 0-1 0 0,0 0 1 0 0,-1 0-1 0 0,1 0 1 0 0,0 1-1 0 0,0-1 1 0 0,-1 1-1 0 0,1 0 1 0 0,-1 0 0 0 0,1 0-1 0 0,0 0 1 0 0,-1 0-1 0 0,0 1 1 0 0,1-1-1 0 0,-1 1 1 0 0,0-1-1 0 0,0 1 1 0 0,0 0-1 0 0,0 0 1 0 0,0 0-1 0 0,0 0 1 0 0,0 0 0 0 0,-1 1-1 0 0,1-1 1 0 0,2 5-1 0 0,-2-3 44 0 0,0 0 1 0 0,0 0-1 0 0,-1 0 1 0 0,1 1-1 0 0,-1-1 0 0 0,0 1 1 0 0,0-1-1 0 0,0 1 0 0 0,0-1 1 0 0,-1 1-1 0 0,0-1 0 0 0,0 1 1 0 0,0 0-1 0 0,-1-1 0 0 0,0 1 1 0 0,1-1-1 0 0,-1 1 1 0 0,-1-1-1 0 0,1 1 0 0 0,-1-1 1 0 0,0 0-1 0 0,0 0 0 0 0,-2 5 1 0 0,-1-4-27 0 0,1 0 0 0 0,-1 0 0 0 0,0 0 0 0 0,0 0 0 0 0,-1-1 0 0 0,1 0 0 0 0,-1 0 0 0 0,0-1 0 0 0,-11 6 0 0 0,-5 0 27 0 0,-35 9 1 0 0,40-14-93 0 0,0 2 1 0 0,0 0 0 0 0,-24 12-1 0 0,40-17-49 0 0,1-1 0 0 0,-1 1-1 0 0,1-1 1 0 0,-1 1 0 0 0,1-1 0 0 0,0 1-1 0 0,-1-1 1 0 0,1 1 0 0 0,-1-1 0 0 0,1 1-1 0 0,0-1 1 0 0,0 1 0 0 0,-1 0 0 0 0,1-1-1 0 0,0 1 1 0 0,0 0 0 0 0,0-1 0 0 0,0 1 0 0 0,-1 0-1 0 0,1-1 1 0 0,0 1 0 0 0,0 0 0 0 0,0-1-1 0 0,1 1 1 0 0,-1 0 0 0 0,0-1 0 0 0,0 1-1 0 0,0 0 1 0 0,0-1 0 0 0,1 1 0 0 0,-1 0-1 0 0,0-1 1 0 0,1 1 0 0 0,-1-1 0 0 0,0 1 0 0 0,1-1-1 0 0,-1 1 1 0 0,1 0 0 0 0,-1-1 0 0 0,1 0-1 0 0,-1 1 1 0 0,1-1 0 0 0,-1 1 0 0 0,1-1-1 0 0,-1 0 1 0 0,2 1 0 0 0,13 12-4611 0 0,-2-5-3314 0 0,0-2-1309 0 0</inkml:trace>
  <inkml:trace contextRef="#ctx0" brushRef="#br0" timeOffset="1">542 287 28462 0 0,'14'4'3832'0'0,"-15"-9"-6765"0"0,-10-7-4974 0 0,-13-11 716 0 0,12 12-1887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6 7330 0 0,'-49'-3'11869'0'0,"0"0"-6667"0"0,44 3-5044 0 0,0 1 0 0 0,-1-1 0 0 0,1 1 0 0 0,0 1 0 0 0,0-1-1 0 0,0 0 1 0 0,0 1 0 0 0,0 0 0 0 0,0 0 0 0 0,0 1 0 0 0,1 0 0 0 0,-8 4 0 0 0,6-2-88 0 0,0 0 1 0 0,0 1 0 0 0,1-1 0 0 0,-1 1-1 0 0,1 0 1 0 0,0 1 0 0 0,1-1-1 0 0,0 1 1 0 0,0 0 0 0 0,0 0 0 0 0,-3 10-1 0 0,3-5-34 0 0,0 1 0 0 0,1 0 0 0 0,1 0 0 0 0,0 0 0 0 0,0 0 0 0 0,1 16 0 0 0,4 10-33 0 0,1 0 1 0 0,1-1 0 0 0,17 59 0 0 0,-18-79-47 0 0,5 18 85 0 0,16 40 0 0 0,-22-67-122 0 0,0-1 0 0 0,1 1-1 0 0,1-1 1 0 0,-1 0 0 0 0,1 0 0 0 0,1-1-1 0 0,-1 1 1 0 0,1-1 0 0 0,1 0-1 0 0,7 6 1 0 0,-11-11-159 0 0,-1 0-1 0 0,0-1 1 0 0,1 1 0 0 0,-1-1-1 0 0,1 0 1 0 0,-1 1 0 0 0,1-1 0 0 0,0-1-1 0 0,-1 1 1 0 0,1 0 0 0 0,0-1-1 0 0,0 1 1 0 0,-1-1 0 0 0,1 0-1 0 0,0 0 1 0 0,0 0 0 0 0,0 0-1 0 0,4-1 1 0 0,-4 0-591 0 0,1 0-1 0 0,0-1 1 0 0,0 1-1 0 0,-1-1 1 0 0,1 0-1 0 0,-1 0 1 0 0,1 0-1 0 0,-1-1 1 0 0,0 1-1 0 0,0-1 1 0 0,0 1-1 0 0,3-5 1 0 0,12-11-6153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 12355 0 0,'-10'3'6931'0'0,"15"5"-4068"0"0,16 5-1500 0 0,-3-8-1180 0 0,1-1-1 0 0,0-1 1 0 0,-1-1 0 0 0,1-1 0 0 0,0 0 0 0 0,0-2-1 0 0,0 0 1 0 0,0-1 0 0 0,-1-1 0 0 0,35-9 0 0 0,-52 12-231 0 0,-1 0 0 0 0,0 0 0 0 0,1 0 1 0 0,-1 0-1 0 0,0 0 0 0 0,1 0 0 0 0,-1 0 0 0 0,0 0 1 0 0,1 0-1 0 0,-1-1 0 0 0,0 1 0 0 0,1 0 0 0 0,-1 0 0 0 0,0 0 1 0 0,1 0-1 0 0,-1 0 0 0 0,0-1 0 0 0,0 1 0 0 0,1 0 1 0 0,-1 0-1 0 0,0-1 0 0 0,0 1 0 0 0,1 0 0 0 0,-1 0 1 0 0,0-1-1 0 0,0 1 0 0 0,0 0 0 0 0,1 0 0 0 0,-1-1 1 0 0,0 1-1 0 0,0 0 0 0 0,0-1 0 0 0,0 1 0 0 0,0 0 1 0 0,0-1-1 0 0,0 1 0 0 0,0 0 0 0 0,0-1 0 0 0,0 1 1 0 0,0 0-1 0 0,0-1 0 0 0,0 0 0 0 0,-14-9-1168 0 0,-23-3 452 0 0,27 11 871 0 0,-1 1 0 0 0,1 1 1 0 0,-1 0-1 0 0,1 0 0 0 0,-1 1 0 0 0,1 0 0 0 0,0 1 0 0 0,-1 0 0 0 0,1 0 0 0 0,0 1 0 0 0,0 1 0 0 0,1 0 0 0 0,-11 5 0 0 0,13-5 57 0 0,0 0 0 0 0,1 1 0 0 0,0-1 0 0 0,-1 1 0 0 0,2 1 0 0 0,-1-1 0 0 0,1 1-1 0 0,0 0 1 0 0,0 0 0 0 0,0 0 0 0 0,1 1 0 0 0,0 0 0 0 0,0 0 0 0 0,1 0 0 0 0,0 0-1 0 0,0 0 1 0 0,-3 15 0 0 0,0 5-10 0 0,2 1 0 0 0,1-1-1 0 0,2 1 1 0 0,2 50 0 0 0,1-61-307 0 0,0 0 1 0 0,1 0-1 0 0,0 0 1 0 0,2-1-1 0 0,0 1 1 0 0,1-1-1 0 0,0 0 1 0 0,17 29-1 0 0,-21-43-60 0 0,0 1 0 0 0,0 0 0 0 0,0-1 1 0 0,0 1-1 0 0,0-1 0 0 0,0 1 0 0 0,1-1 0 0 0,-1 0 0 0 0,1 0 0 0 0,-1 0 0 0 0,1 0 0 0 0,0-1 1 0 0,0 1-1 0 0,0-1 0 0 0,0 1 0 0 0,0-1 0 0 0,0 0 0 0 0,0 0 0 0 0,4 0 0 0 0,-4-1-220 0 0,0 0-1 0 0,0 0 1 0 0,0-1-1 0 0,0 1 1 0 0,0-1-1 0 0,0 0 1 0 0,-1 0-1 0 0,1 0 1 0 0,0 0-1 0 0,0 0 1 0 0,-1 0-1 0 0,1-1 1 0 0,-1 1-1 0 0,1-1 1 0 0,-1 0-1 0 0,0 0 1 0 0,0 0-1 0 0,0 0 1 0 0,0 0-1 0 0,0 0 1 0 0,3-5-1 0 0,13-20-6342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8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5313 0 0,'0'1'367'0'0,"1"0"-1"0"0,-1 0 0 0 0,0 0 1 0 0,0-1-1 0 0,0 1 1 0 0,0 0-1 0 0,0 0 0 0 0,0 0 1 0 0,-1 0-1 0 0,1 0 1 0 0,0 0-1 0 0,0 0 0 0 0,-1 0 1 0 0,1-1-1 0 0,0 1 1 0 0,-1 0-1 0 0,1 0 0 0 0,-1 0 1 0 0,1-1-1 0 0,-1 1 1 0 0,1 0-1 0 0,-1-1 0 0 0,0 1 1 0 0,1 0-1 0 0,-1-1 1 0 0,0 1-1 0 0,0-1 0 0 0,1 1 1 0 0,-1-1-1 0 0,0 1 1 0 0,0-1-1 0 0,0 0 0 0 0,1 1 1 0 0,-1-1-1 0 0,0 0 1 0 0,0 0-1 0 0,0 0 0 0 0,-1 1 1 0 0,148-12 4016 0 0,-101 5-4650 0 0,1 2 1 0 0,73 4-1 0 0,-117 0 152 0 0,-1 0 0 0 0,1 0 0 0 0,0 0 0 0 0,-1 0-1 0 0,1 1 1 0 0,-1-1 0 0 0,1 0 0 0 0,-1 1 0 0 0,0-1-1 0 0,1 1 1 0 0,-1-1 0 0 0,1 1 0 0 0,-1 0 0 0 0,0-1-1 0 0,1 1 1 0 0,-1 0 0 0 0,0 0 0 0 0,0 0 0 0 0,0 0 0 0 0,0 0-1 0 0,2 2 1 0 0,-3-2-76 0 0,0 0-1 0 0,0 0 1 0 0,0 0-1 0 0,0 0 1 0 0,0 0-1 0 0,0 0 1 0 0,0 1 0 0 0,0-1-1 0 0,0 0 1 0 0,-1 0-1 0 0,1 0 1 0 0,0 0-1 0 0,-1 0 1 0 0,1 0-1 0 0,0 0 1 0 0,-1 0 0 0 0,0 0-1 0 0,1 0 1 0 0,-1 0-1 0 0,0-1 1 0 0,1 1-1 0 0,-2 1 1 0 0,-3 3-455 0 0,0 0 0 0 0,0 0 0 0 0,0-1 1 0 0,-1 0-1 0 0,1 0 0 0 0,-1 0 0 0 0,-12 5 0 0 0,6-5 436 0 0,-1-1 0 0 0,1-1 0 0 0,-1 0 0 0 0,0 0 0 0 0,-14-1 1 0 0,16-1 933 0 0,0 0 0 0 0,0 1 1 0 0,0 1-1 0 0,0 0 1 0 0,1 0-1 0 0,-1 1 1 0 0,-13 5-1 0 0,22-7-496 0 0,1 1-1 0 0,-1-1 1 0 0,1 0-1 0 0,0 0 1 0 0,-1 1-1 0 0,1-1 1 0 0,0 1-1 0 0,0 0 1 0 0,0-1-1 0 0,0 1 1 0 0,0 0-1 0 0,0-1 1 0 0,1 1-1 0 0,-1 0 1 0 0,0 0-1 0 0,1 0 1 0 0,0-1-1 0 0,-1 1 1 0 0,1 0-1 0 0,0 3 1 0 0,0-4-37 0 0,0 0 1 0 0,0 0 0 0 0,0 0-1 0 0,0 1 1 0 0,0-1-1 0 0,0 0 1 0 0,-1 0 0 0 0,1 0-1 0 0,0 0 1 0 0,-1 0-1 0 0,1 0 1 0 0,-1 0 0 0 0,1 0-1 0 0,-1 0 1 0 0,1 0-1 0 0,-1 0 1 0 0,0 0 0 0 0,0 0-1 0 0,1 0 1 0 0,-1-1-1 0 0,0 1 1 0 0,-2 1 0 0 0,34-8-56 0 0,0 1 0 0 0,0 2 1 0 0,0 1-1 0 0,48 2 0 0 0,-72 0-85 0 0,0 1 0 0 0,1-1-1 0 0,-1 1 1 0 0,0 1 0 0 0,0-1 0 0 0,13 5 0 0 0,-18-5-30 0 0,0 0 1 0 0,0 1 0 0 0,0-1 0 0 0,0 0 0 0 0,0 1 0 0 0,0-1-1 0 0,-1 1 1 0 0,1-1 0 0 0,0 1 0 0 0,-1 0 0 0 0,1 0 0 0 0,-1 0 0 0 0,0 0-1 0 0,1 0 1 0 0,-1 0 0 0 0,0 0 0 0 0,0 0 0 0 0,-1 0 0 0 0,1 0-1 0 0,0 1 1 0 0,-1-1 0 0 0,1 0 0 0 0,-1 1 0 0 0,0 3 0 0 0,1 9 33 0 0,-2 0 0 0 0,0 1 1 0 0,0-1-1 0 0,-2 0 0 0 0,0 0 1 0 0,0-1-1 0 0,-7 18 0 0 0,1-9-65 0 0,-1-1-1 0 0,0 1 0 0 0,-24 34 1 0 0,34-56-28 0 0,0-1 1 0 0,-1 1 0 0 0,1-1-1 0 0,0 1 1 0 0,0-1 0 0 0,-1 1-1 0 0,1 0 1 0 0,0-1 0 0 0,-1 1-1 0 0,1-1 1 0 0,-1 1 0 0 0,1-1-1 0 0,-1 0 1 0 0,1 1-1 0 0,-1-1 1 0 0,1 1 0 0 0,-1-1-1 0 0,1 0 1 0 0,-1 1 0 0 0,1-1-1 0 0,-1 0 1 0 0,1 0 0 0 0,-1 1-1 0 0,0-1 1 0 0,1 0 0 0 0,-1 0-1 0 0,0 0 1 0 0,0 0 0 0 0,-4-16-1256 0 0,9-29-846 0 0,0 32 1674 0 0,-1 1 0 0 0,2-1 0 0 0,-1 1 0 0 0,2 0-1 0 0,10-18 1 0 0,-13 26 473 0 0,-1 1 1 0 0,1-1-1 0 0,-1 1 0 0 0,1 0 1 0 0,0 0-1 0 0,1 0 0 0 0,-1 1 1 0 0,0-1-1 0 0,1 1 0 0 0,-1 0 0 0 0,1 0 1 0 0,0 0-1 0 0,0 0 0 0 0,0 0 1 0 0,0 1-1 0 0,0 0 0 0 0,0 0 1 0 0,0 0-1 0 0,0 0 0 0 0,0 1 1 0 0,7-1-1 0 0,128-5 1747 0 0,-112 9-2390 0 0,-18-2-3080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9186 0 0,'-13'48'10786'0'0,"8"29"-6899"0"0,5-53-3486 0 0,-6 38 0 0 0,2-44-585 0 0,0-1-1 0 0,-1 0 1 0 0,-1 0 0 0 0,-12 23-1 0 0,14-32-457 0 0,-1 0 0 0 0,0 0 0 0 0,0-1 0 0 0,-1 0 0 0 0,0 0 0 0 0,-7 8 0 0 0,12-15 538 0 0,0 1-1 0 0,0 0 0 0 0,0-1 1 0 0,0 1-1 0 0,0 0 1 0 0,0-1-1 0 0,0 1 0 0 0,0-1 1 0 0,0 0-1 0 0,0 1 0 0 0,0-1 1 0 0,-1 0-1 0 0,1 1 0 0 0,0-1 1 0 0,0 0-1 0 0,0 0 0 0 0,0 0 1 0 0,0 0-1 0 0,-1 0 0 0 0,1-1 1 0 0,0 1-1 0 0,0 0 0 0 0,0 0 1 0 0,0-1-1 0 0,0 1 0 0 0,0-1 1 0 0,0 1-1 0 0,0-1 1 0 0,0 1-1 0 0,0-1 0 0 0,0 1 1 0 0,0-1-1 0 0,0 0 0 0 0,0 0 1 0 0,0 0-1 0 0,0 1 0 0 0,1-1 1 0 0,-1 0-1 0 0,0 0 0 0 0,1 0 1 0 0,-2-2-1 0 0,2 2 190 0 0,-1 0 1 0 0,1 1-1 0 0,0-1 1 0 0,-1 0-1 0 0,1 0 0 0 0,0 0 1 0 0,-1 0-1 0 0,1 0 1 0 0,0 1-1 0 0,0-1 0 0 0,0 0 1 0 0,0 0-1 0 0,0 0 0 0 0,0 0 1 0 0,0 0-1 0 0,0 0 1 0 0,0 0-1 0 0,1 0 0 0 0,-1 1 1 0 0,0-1-1 0 0,1 0 1 0 0,-1 0-1 0 0,0 0 0 0 0,1 0 1 0 0,-1 1-1 0 0,1-1 0 0 0,-1 0 1 0 0,1 0-1 0 0,-1 1 1 0 0,1-1-1 0 0,1 0 0 0 0,-1 0 183 0 0,1 0 0 0 0,0 0-1 0 0,0 1 1 0 0,0-1-1 0 0,0 1 1 0 0,0-1 0 0 0,0 1-1 0 0,0 0 1 0 0,0 0-1 0 0,0 0 1 0 0,0 0-1 0 0,0 0 1 0 0,0 0 0 0 0,0 1-1 0 0,0-1 1 0 0,3 2-1 0 0,38 12 999 0 0,-27-8-873 0 0,-9-4-340 0 0,0 0 0 0 0,-1-1 0 0 0,2 0-1 0 0,-1 0 1 0 0,0 0 0 0 0,0-1 0 0 0,0 0-1 0 0,0 0 1 0 0,0-1 0 0 0,10-2 0 0 0,-12 2-430 0 0,0-1 0 0 0,0 1 0 0 0,-1-1 1 0 0,1 0-1 0 0,-1-1 0 0 0,8-4 1 0 0,-9 5-644 0 0,0-1 1 0 0,1 0 0 0 0,-1 0 0 0 0,0 0 0 0 0,0 0 0 0 0,-1-1 0 0 0,1 1-1 0 0,2-6 1 0 0,4-9-6501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14499 0 0,'-1'80'9725'0'0,"9"-1"-7020"0"0,-4-50-3133 0 0,-1 0 0 0 0,-1 1-1 0 0,-2-1 1 0 0,-4 32 0 0 0,6-70 382 0 0,-1 0-1 0 0,2 0 1 0 0,-1 0-1 0 0,1 0 1 0 0,1 1-1 0 0,0 0 1 0 0,0-1-1 0 0,0 2 1 0 0,9-12-1 0 0,-10 15-105 0 0,1-1 0 0 0,0 1 0 0 0,0 0 0 0 0,0 0 0 0 0,1 1 0 0 0,0-1 0 0 0,-1 1 0 0 0,1 0 0 0 0,7-3 0 0 0,-7 4-598 0 0,1 0-1 0 0,-1 0 0 0 0,0 1 1 0 0,1 0-1 0 0,-1 0 1 0 0,10-1-1 0 0,11 1-6949 0 0,-14 0 1700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3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85 12923 0 0,'-4'4'976'0'0,"-1"0"-1"0"0,2 0 1 0 0,-1 1 0 0 0,0 0 0 0 0,1-1-1 0 0,0 1 1 0 0,0 1 0 0 0,0-1 0 0 0,-1 6 0 0 0,0-1-342 0 0,1 0 1 0 0,0 0 0 0 0,1 0 0 0 0,-2 19 0 0 0,4-15-519 0 0,-1 1 1 0 0,2 0-1 0 0,0 0 0 0 0,1-1 0 0 0,0 1 0 0 0,1 0 0 0 0,5 15 0 0 0,-7-27-105 0 0,0-1 0 0 0,0 1 0 0 0,0-1 0 0 0,0 1 0 0 0,1-1 0 0 0,-1 1 0 0 0,1-1 0 0 0,-1 0 0 0 0,1 1 0 0 0,0-1 0 0 0,0 0 0 0 0,0 0 0 0 0,0-1 0 0 0,4 4 0 0 0,-6-5-3 0 0,1 0-1 0 0,0 1 1 0 0,0-1 0 0 0,-1 0 0 0 0,1 0 0 0 0,0 0 0 0 0,0 0 0 0 0,0 1 0 0 0,-1-1-1 0 0,1 0 1 0 0,0 0 0 0 0,0 0 0 0 0,-1-1 0 0 0,1 1 0 0 0,0 0 0 0 0,0 0-1 0 0,-1 0 1 0 0,1-1 0 0 0,0 1 0 0 0,1-1 0 0 0,0 0 9 0 0,-1 0 1 0 0,1-1-1 0 0,-1 1 0 0 0,1 0 1 0 0,-1-1-1 0 0,0 1 0 0 0,1-1 1 0 0,-1 0-1 0 0,0 1 0 0 0,0-1 1 0 0,1-2-1 0 0,4-9 19 0 0,-1 0-1 0 0,-1 0 1 0 0,0-1 0 0 0,0 1 0 0 0,-2-1 0 0 0,0 0-1 0 0,1-16 1 0 0,-2 2-310 0 0,-1 1-1 0 0,-6-47 0 0 0,4 64-4 0 0,0-1-1 0 0,-1 1 1 0 0,0-1-1 0 0,-4-9 1 0 0,6 18 178 0 0,0-1-1 0 0,0 1 1 0 0,0-1-1 0 0,0 1 1 0 0,-1 0-1 0 0,1 0 1 0 0,0 0 0 0 0,-1 0-1 0 0,0 0 1 0 0,0 0-1 0 0,1 0 1 0 0,-1 0-1 0 0,0 0 1 0 0,0 1 0 0 0,-1-1-1 0 0,1 1 1 0 0,0 0-1 0 0,0 0 1 0 0,-1-1 0 0 0,1 2-1 0 0,-1-1 1 0 0,-2-1-1 0 0,4 2-57 0 0,0 0 0 0 0,-1 0 0 0 0,1 0 0 0 0,0 0 0 0 0,0 1-1 0 0,0-1 1 0 0,0 0 0 0 0,0 0 0 0 0,0 1 0 0 0,0-1 0 0 0,0 1 0 0 0,0-1-1 0 0,0 1 1 0 0,0-1 0 0 0,0 1 0 0 0,0 0 0 0 0,0-1 0 0 0,1 1 0 0 0,-1 0-1 0 0,0 0 1 0 0,0 0 0 0 0,1-1 0 0 0,-1 1 0 0 0,1 0 0 0 0,-1 0-1 0 0,0 0 1 0 0,1 0 0 0 0,0 0 0 0 0,-1 0 0 0 0,0 3 0 0 0,0 0-947 0 0,0 0 1 0 0,0 1 0 0 0,0-1-1 0 0,1 1 1 0 0,0-1 0 0 0,0 7 0 0 0,3 11-5182 0 0</inkml:trace>
  <inkml:trace contextRef="#ctx0" brushRef="#br0" timeOffset="1">216 26 16620 0 0,'-14'11'9060'0'0,"6"8"-5969"0"0,0 24-3212 0 0,7-35 851 0 0,-3 29-490 0 0,1 0 0 0 0,5 62 0 0 0,-1-77-503 0 0,2 0 0 0 0,1 0 1 0 0,1 0-1 0 0,0-1 0 0 0,16 38 0 0 0,0-25-2266 0 0,-5-21-1442 0 0,-16-13 3665 0 0,1 0-1 0 0,-1 0 0 0 0,1 0 0 0 0,-1 0 0 0 0,1 1 0 0 0,-1-1 0 0 0,1 0 0 0 0,-1 0 0 0 0,1 0 0 0 0,0 0 0 0 0,-1-1 1 0 0,1 1-1 0 0,-1 0 0 0 0,1 0 0 0 0,-1 0 0 0 0,1 0 0 0 0,-1 0 0 0 0,1-1 0 0 0,-1 1 0 0 0,0 0 0 0 0,1 0 0 0 0,-1-1 0 0 0,1 1 1 0 0,-1 0-1 0 0,1-1 0 0 0,-1 1 0 0 0,0 0 0 0 0,1-1 0 0 0,-1 0 0 0 0,7-10-7348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17012 0 0,'-13'5'9709'0'0,"44"-12"-9080"0"0,-13 3-302 0 0,-8 3-322 0 0,0 0 0 0 0,0 0 1 0 0,0 1-1 0 0,0 0 1 0 0,0 1-1 0 0,0 0 0 0 0,0 1 1 0 0,16 4-1 0 0,25 12-1918 0 0,-1 4-3757 0 0,-63-25-1488 0 0,-5 2 3768 0 0,-27 8 4428 0 0,36-5 78 0 0,0 0 0 0 0,0 1-1 0 0,0 0 1 0 0,0 1 0 0 0,0 0-1 0 0,1 0 1 0 0,-15 10 0 0 0,18-8-839 0 0,0-1 0 0 0,1 1 0 0 0,0 0 0 0 0,-1 1 1 0 0,2-1-1 0 0,-1 1 0 0 0,1-1 0 0 0,0 1 1 0 0,1 0-1 0 0,-1 0 0 0 0,1 0 0 0 0,1 1 0 0 0,-1-1 1 0 0,1 0-1 0 0,1 1 0 0 0,-1-1 0 0 0,2 13 1 0 0,-1-13-398 0 0,1 1 0 0 0,0-1 1 0 0,0 0-1 0 0,1 1 0 0 0,0-1 1 0 0,0 0-1 0 0,1 0 0 0 0,3 7 1 0 0,-4-10-215 0 0,0 0 0 0 0,1-1 0 0 0,-1 0-1 0 0,1 1 1 0 0,0-1 0 0 0,-1 0 0 0 0,1 0 0 0 0,1 0 0 0 0,-1 0 0 0 0,0-1 0 0 0,1 1 0 0 0,-1-1 0 0 0,1 0 0 0 0,6 2 0 0 0,-9-3-35 0 0,1 0-1 0 0,0 0 1 0 0,-1-1 0 0 0,1 1-1 0 0,0 0 1 0 0,0-1 0 0 0,-1 0-1 0 0,1 1 1 0 0,0-1 0 0 0,0 0-1 0 0,0 0 1 0 0,0 0 0 0 0,0 0-1 0 0,-1-1 1 0 0,1 1 0 0 0,0 0-1 0 0,0-1 1 0 0,0 1 0 0 0,-1-1-1 0 0,1 1 1 0 0,0-1 0 0 0,-1 0-1 0 0,1 0 1 0 0,0 0 0 0 0,-1 0-1 0 0,1 0 1 0 0,-1 0 0 0 0,0-1-1 0 0,1 1 1 0 0,1-3 0 0 0,9-8-3985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29 8074 0 0,'-2'-29'14951'0'0,"4"45"-12803"0"0,-1 3-1663 0 0,0 1 0 0 0,-1 0-1 0 0,-1-1 1 0 0,-5 28-1 0 0,4-37-964 0 0,-1 1-1 0 0,1-1 1 0 0,-2 1-1 0 0,1-1 1 0 0,-1 0-1 0 0,-1-1 1 0 0,0 1-1 0 0,0-1 1 0 0,-11 14 0 0 0,14-21 372 0 0,1-1 0 0 0,-1 1 0 0 0,0-1 0 0 0,0 1 0 0 0,0-1 0 0 0,0 0 0 0 0,0 0 0 0 0,0 0 0 0 0,0 0 1 0 0,0 0-1 0 0,0-1 0 0 0,-1 1 0 0 0,1-1 0 0 0,0 1 0 0 0,0-1 0 0 0,-1 0 0 0 0,1 0 0 0 0,0 0 0 0 0,-1 0 1 0 0,1 0-1 0 0,0 0 0 0 0,0-1 0 0 0,-1 1 0 0 0,1-1 0 0 0,0 0 0 0 0,0 1 0 0 0,0-1 0 0 0,0 0 1 0 0,0 0-1 0 0,0 0 0 0 0,-4-3 0 0 0,17 9 1003 0 0,0-1 0 0 0,0-1 0 0 0,0 0 0 0 0,21 4 0 0 0,-20-6-770 0 0,-1-1 0 0 0,1 0 0 0 0,0 0 0 0 0,17-4 0 0 0,-17 2-266 0 0,1 1 0 0 0,-1 0 1 0 0,21 2-1 0 0,-32-1-49 0 0,0 0 0 0 0,0 1 0 0 0,0-1 1 0 0,0 0-1 0 0,0 0 0 0 0,0 1 0 0 0,-1-1 0 0 0,1 0 1 0 0,0 1-1 0 0,0-1 0 0 0,0 1 0 0 0,-1-1 0 0 0,1 1 0 0 0,0-1 1 0 0,-1 1-1 0 0,2 1 0 0 0,-2 8-7380 0 0</inkml:trace>
  <inkml:trace contextRef="#ctx0" brushRef="#br0" timeOffset="1">26 442 17804 0 0,'-1'11'4705'0'0,"1"0"-2873"0"0,2 4-399 0 0,5-3-433 0 0,4-6-360 0 0,5-1-208 0 0,4-2-184 0 0,2-3-56 0 0,2 0-104 0 0,3-3-72 0 0,0 2-256 0 0,1 0-800 0 0,-1 1-1769 0 0,-3-3-3992 0 0,-4 2-3738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9034 0 0,'-3'1'872'0'0,"0"0"0"0"0,0 0 0 0 0,0 0 0 0 0,1 0 0 0 0,-1 0 0 0 0,0 0-1 0 0,1 1 1 0 0,-1-1 0 0 0,1 1 0 0 0,-1 0 0 0 0,1 0 0 0 0,0 0 0 0 0,-3 3 0 0 0,2-2-474 0 0,1 1-1 0 0,-1-1 1 0 0,1 1-1 0 0,0 0 1 0 0,0 0 0 0 0,0 0-1 0 0,1 0 1 0 0,-2 6 0 0 0,1-3-375 0 0,1 0 1 0 0,0 1 0 0 0,0-1-1 0 0,1 1 1 0 0,0-1 0 0 0,0 0-1 0 0,1 1 1 0 0,0-1 0 0 0,0 1-1 0 0,3 7 1 0 0,-2-8-23 0 0,0-1 0 0 0,0 0 0 0 0,1 0-1 0 0,0 0 1 0 0,1 0 0 0 0,-1 0 0 0 0,1 0 0 0 0,0-1 0 0 0,1 0 0 0 0,-1 0-1 0 0,1 0 1 0 0,0-1 0 0 0,0 1 0 0 0,0-1 0 0 0,1 0 0 0 0,-1-1-1 0 0,1 1 1 0 0,9 3 0 0 0,-5-3-9 0 0,0-1 1 0 0,0-1-1 0 0,1 1 0 0 0,-1-2 0 0 0,1 1 0 0 0,-1-1 1 0 0,1-1-1 0 0,-1 0 0 0 0,1 0 0 0 0,0-1 0 0 0,11-3 1 0 0,-16 3-183 0 0,55-13-374 0 0,-56 13 1 0 0,-1 0-1 0 0,-1 0 0 0 0,1-1 0 0 0,0 0 1 0 0,0 1-1 0 0,-1-1 0 0 0,1-1 1 0 0,-1 1-1 0 0,1 0 0 0 0,-1-1 0 0 0,0 0 1 0 0,4-4-1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13603 0 0,'0'2'408'0'0,"0"0"-1"0"0,0 0 1 0 0,0 0 0 0 0,1-1 0 0 0,-1 1-1 0 0,1 0 1 0 0,-1 0 0 0 0,1 0 0 0 0,-1-1-1 0 0,1 1 1 0 0,0 0 0 0 0,0-1 0 0 0,0 1-1 0 0,0-1 1 0 0,0 1 0 0 0,0-1 0 0 0,0 1-1 0 0,3 1 1 0 0,-2-1-232 0 0,1 0 0 0 0,0-1 0 0 0,0 1 0 0 0,0-1 0 0 0,0 1 1 0 0,0-1-1 0 0,0 0 0 0 0,0 0 0 0 0,6 1 0 0 0,0-1-277 0 0,0 0 0 0 0,0 0 0 0 0,1-1 0 0 0,-1 0 1 0 0,1-1-1 0 0,12-2 0 0 0,38-11-2833 0 0,29-16-8881 0 0,-89 30 11595 0 0,1-1 0 0 0,0 1-1 0 0,0 0 1 0 0,-1-1 0 0 0,1 1-1 0 0,0 0 1 0 0,0-1 0 0 0,-1 1-1 0 0,1 0 1 0 0,0 0 0 0 0,0 0 0 0 0,0 0-1 0 0,0 0 1 0 0,-1 0 0 0 0,1 0-1 0 0,0 0 1 0 0,0 0 0 0 0,0 0-1 0 0,1 1 1 0 0,-2-1 138 0 0,0 1 1 0 0,0-1-1 0 0,1 1 0 0 0,-1-1 1 0 0,0 0-1 0 0,0 1 1 0 0,0-1-1 0 0,0 1 0 0 0,0-1 1 0 0,0 1-1 0 0,0-1 0 0 0,0 0 1 0 0,0 1-1 0 0,0-1 1 0 0,0 1-1 0 0,0-1 0 0 0,0 1 1 0 0,0-1-1 0 0,0 0 0 0 0,-1 1 1 0 0,1-1-1 0 0,0 1 1 0 0,0-1-1 0 0,0 0 0 0 0,-1 1 1 0 0,-1 3 257 0 0,0-1 1 0 0,0 0 0 0 0,0 0 0 0 0,-1 0 0 0 0,1 0-1 0 0,-1 0 1 0 0,-3 3 0 0 0,-26 15 4015 0 0,21-15-2444 0 0,1 0 1 0 0,1 1 0 0 0,-1 1-1 0 0,-9 9 1 0 0,16-14-1298 0 0,0 1 0 0 0,0-1 0 0 0,1 1 1 0 0,-1 0-1 0 0,1 0 0 0 0,0 1 0 0 0,0-1 0 0 0,0 0 1 0 0,1 1-1 0 0,-1-1 0 0 0,1 1 0 0 0,0-1 0 0 0,0 1 1 0 0,0 6-1 0 0,1-5-335 0 0,1 0 0 0 0,-1 0 0 0 0,1 0 0 0 0,0 0 1 0 0,0 0-1 0 0,1 0 0 0 0,0 0 0 0 0,0-1 0 0 0,0 1 0 0 0,1-1 1 0 0,0 1-1 0 0,0-1 0 0 0,0 0 0 0 0,0 0 0 0 0,1-1 0 0 0,0 1 1 0 0,0-1-1 0 0,0 1 0 0 0,1-1 0 0 0,-1 0 0 0 0,1-1 0 0 0,0 1 1 0 0,0-1-1 0 0,0 0 0 0 0,7 2 0 0 0,-3 0-485 0 0,2 0-1 0 0,-1-1 1 0 0,0-1 0 0 0,1 0-1 0 0,-1 0 1 0 0,1-1-1 0 0,0 0 1 0 0,0-1 0 0 0,0 0-1 0 0,0-1 1 0 0,0 0-1 0 0,0-1 1 0 0,11-2 0 0 0,-18 3-122 0 0,0-2 1 0 0,-1 1 0 0 0,1 0-1 0 0,0-1 1 0 0,0 0 0 0 0,0 0-1 0 0,-1 0 1 0 0,1 0 0 0 0,-1-1-1 0 0,0 1 1 0 0,0-1 0 0 0,0 0-1 0 0,0 0 1 0 0,4-5 0 0 0,2-2-1248 0 0,27-17-5134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5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58 17028 0 0,'-17'6'6915'0'0,"24"-7"-4847"0"0,29-10-1985 0 0,4-5-14 0 0,-19 7-263 0 0,1 0 1 0 0,39-9 0 0 0,-74 21-283 0 0,1 0 1 0 0,-1 1-1 0 0,1 1 1 0 0,-16 8-1 0 0,15-6 584 0 0,0 2 0 0 0,0-1 1 0 0,0 2-1 0 0,1 0 0 0 0,0 0 0 0 0,1 1 0 0 0,-19 24 1 0 0,27-30-45 0 0,-1 1 0 0 0,1-1 0 0 0,0 0 0 0 0,1 1 0 0 0,-1 0 0 0 0,1 0 0 0 0,0 0 0 0 0,1 0 0 0 0,0 0 0 0 0,-1 0 0 0 0,2 0 0 0 0,-1 0 0 0 0,1 0 0 0 0,0 1 0 0 0,0-1 0 0 0,1 0 0 0 0,0 0 0 0 0,0 0 0 0 0,0 0 0 0 0,1 0 0 0 0,0 0 0 0 0,5 11 0 0 0,-6-13-69 0 0,0-1 1 0 0,1 1 0 0 0,0-1-1 0 0,0 1 1 0 0,0-1-1 0 0,0 0 1 0 0,0 0 0 0 0,0 0-1 0 0,1 0 1 0 0,0 0-1 0 0,-1-1 1 0 0,1 1 0 0 0,0-1-1 0 0,0 0 1 0 0,1 0-1 0 0,-1 0 1 0 0,0 0 0 0 0,1 0-1 0 0,-1-1 1 0 0,1 1-1 0 0,-1-1 1 0 0,1 0 0 0 0,0 0-1 0 0,0-1 1 0 0,-1 1-1 0 0,1-1 1 0 0,0 1 0 0 0,0-1-1 0 0,0-1 1 0 0,-1 1-1 0 0,1 0 1 0 0,0-1 0 0 0,0 0-1 0 0,-1 0 1 0 0,1 0-1 0 0,0 0 1 0 0,-1 0 0 0 0,1-1-1 0 0,4-3 1 0 0,51-30-267 0 0,-3 1-1472 0 0,-17 16-2866 0 0,-51 37-5373 0 0,-17 9 10873 0 0,-111 69 8484 0 0,137-94-9103 0 0,0 0 0 0 0,0-1 1 0 0,0 1-1 0 0,1 0 0 0 0,0 0 0 0 0,0 0 1 0 0,-1 1-1 0 0,2-1 0 0 0,-1 1 0 0 0,0-1 0 0 0,1 1 1 0 0,-1-1-1 0 0,1 1 0 0 0,0 0 0 0 0,1 0 1 0 0,-1-1-1 0 0,0 6 0 0 0,1-7-238 0 0,0 0 0 0 0,1-1 0 0 0,-1 1 0 0 0,0 0 0 0 0,1 0 0 0 0,-1-1 0 0 0,1 1 0 0 0,-1 0 0 0 0,1-1-1 0 0,0 1 1 0 0,0 0 0 0 0,0-1 0 0 0,0 1 0 0 0,0-1 0 0 0,0 0 0 0 0,0 1 0 0 0,1-1 0 0 0,-1 0 0 0 0,0 0 0 0 0,1 0 0 0 0,-1 1 0 0 0,1-1 0 0 0,-1-1 0 0 0,1 1 0 0 0,-1 0 0 0 0,1 0 0 0 0,0-1 0 0 0,0 1 0 0 0,-1-1 0 0 0,1 1-1 0 0,0-1 1 0 0,0 0 0 0 0,-1 1 0 0 0,1-1 0 0 0,0 0 0 0 0,0 0 0 0 0,0-1 0 0 0,1 1 0 0 0,6-1-30 0 0,-1 0 1 0 0,0 0-1 0 0,0-1 0 0 0,0 0 0 0 0,0-1 0 0 0,0 0 1 0 0,14-7-1 0 0,17-11-1999 0 0,-4 0-4873 0 0,-27 16 4039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6537 0 0,'-11'11'542'0'0,"0"0"1475"0"0,0 0 1 0 0,1 1 0 0 0,-15 23-1 0 0,22-30-1561 0 0,1 0 0 0 0,-1 0 0 0 0,1 0 0 0 0,1 0 0 0 0,-1 0 0 0 0,1 0 0 0 0,0 0 0 0 0,0 1 0 0 0,0-1 0 0 0,1 0 0 0 0,-1 1 0 0 0,1-1 0 0 0,1 0 0 0 0,-1 1 0 0 0,2 5 0 0 0,0-4-270 0 0,-1-1-1 0 0,1 0 1 0 0,0 0 0 0 0,1 0 0 0 0,0 0-1 0 0,0 0 1 0 0,0-1 0 0 0,0 1 0 0 0,1-1-1 0 0,0 0 1 0 0,8 9 0 0 0,-10-12-169 0 0,0-1 0 0 0,0 1-1 0 0,0-1 1 0 0,0 1 0 0 0,0-1 0 0 0,1 0 0 0 0,-1 1 0 0 0,0-1-1 0 0,1 0 1 0 0,-1-1 0 0 0,0 1 0 0 0,1 0 0 0 0,-1-1 0 0 0,1 1-1 0 0,-1-1 1 0 0,1 0 0 0 0,0 0 0 0 0,-1 0 0 0 0,1 0 0 0 0,-1 0-1 0 0,1-1 1 0 0,-1 1 0 0 0,1-1 0 0 0,-1 1 0 0 0,1-1 0 0 0,-1 0-1 0 0,0 0 1 0 0,1 0 0 0 0,-1 0 0 0 0,0-1 0 0 0,0 1 0 0 0,3-3-1 0 0,1-1 43 0 0,0 0-1 0 0,0-1 0 0 0,0 0 1 0 0,-1 0-1 0 0,0-1 1 0 0,0 0-1 0 0,0 0 0 0 0,-1 0 1 0 0,0 0-1 0 0,-1 0 0 0 0,5-14 1 0 0,-6 16-41 0 0,0-1 0 0 0,-1 1 1 0 0,0-1-1 0 0,0 1 0 0 0,0-1 1 0 0,-1 0-1 0 0,1 1 1 0 0,-1-1-1 0 0,-1 0 0 0 0,1 1 1 0 0,-1-1-1 0 0,0 1 0 0 0,0-1 1 0 0,-1 1-1 0 0,1-1 1 0 0,-1 1-1 0 0,-5-10 0 0 0,5 13-33 0 0,0 0 0 0 0,0-1 0 0 0,0 2 0 0 0,0-1 1 0 0,-1 0-1 0 0,1 0 0 0 0,-1 1 0 0 0,1-1 0 0 0,-1 1 0 0 0,1-1 0 0 0,-1 1 0 0 0,0 0 0 0 0,1 0 0 0 0,-1 1 0 0 0,0-1 0 0 0,0 0 0 0 0,0 1 0 0 0,0 0 0 0 0,0 0 0 0 0,1-1 0 0 0,-1 2 0 0 0,0-1 0 0 0,0 0 0 0 0,0 1 0 0 0,0-1 0 0 0,0 1 1 0 0,-4 1-1 0 0,-1 1-691 0 0,0-1 0 0 0,0 1 0 0 0,0 0 0 0 0,0 1 1 0 0,1 0-1 0 0,-1 0 0 0 0,1 1 0 0 0,-8 7 1 0 0,6-3-4474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20460 0 0,'0'0'196'0'0,"-1"0"-1"0"0,1 0 0 0 0,-1-1 0 0 0,1 1 0 0 0,-1 0 0 0 0,1 0 0 0 0,-1 0 0 0 0,1 0 1 0 0,-1 0-1 0 0,1 1 0 0 0,-1-1 0 0 0,1 0 0 0 0,-1 0 0 0 0,0 0 0 0 0,1 0 1 0 0,-1 0-1 0 0,1 1 0 0 0,0-1 0 0 0,-1 0 0 0 0,1 1 0 0 0,-1-1 0 0 0,1 0 0 0 0,-1 1 1 0 0,1-1-1 0 0,0 0 0 0 0,-1 1 0 0 0,1-1 0 0 0,0 1 0 0 0,-1-1 0 0 0,1 0 1 0 0,0 1-1 0 0,0-1 0 0 0,-1 1 0 0 0,-14 21-88 0 0,13-18 337 0 0,-33 52-92 0 0,-51 110 0 0 0,70-128-1777 0 0,1 1 0 0 0,-9 41 1 0 0,40-98-978 0 0,-4 7 2689 0 0,0 0 1 0 0,0 1-1 0 0,1 0 0 0 0,24-14 0 0 0,-28 21-152 0 0,0-1-1 0 0,0 1 1 0 0,1 1-1 0 0,-1 0 1 0 0,1 0-1 0 0,-1 1 1 0 0,1 0-1 0 0,15 1 0 0 0,-18 0-471 0 0,-1 1 0 0 0,1 0 0 0 0,-1 0 0 0 0,0 1-1 0 0,11 4 1 0 0,-12-4-955 0 0,0 0-1 0 0,-1 1 1 0 0,1-1-1 0 0,-1 1 1 0 0,0 0-1 0 0,0 1 1 0 0,7 6-1 0 0</inkml:trace>
  <inkml:trace contextRef="#ctx0" brushRef="#br0" timeOffset="1">314 113 15235 0 0,'-5'-1'6026'0'0,"2"4"-3914"0"0,0 4-432 0 0,0 8-607 0 0,1 10-553 0 0,-2 6-200 0 0,0 6-144 0 0,2 2-104 0 0,-1 1-56 0 0,2 3-136 0 0,2-1-376 0 0,3-3-745 0 0,2-4-1255 0 0,0-5-2457 0 0,7-3-5369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13427 0 0,'7'-1'6791'0'0,"21"-6"-5435"0"0,14-12-1017 0 0,-34 15-1835 0 0,0-1 0 0 0,0 0 0 0 0,-1-1 1 0 0,0 0-1 0 0,9-8 0 0 0,-12 10 761 0 0,-1 0-1 0 0,1 0 1 0 0,-1-1 0 0 0,0 1 0 0 0,-1-1-1 0 0,1 0 1 0 0,-1 0 0 0 0,1 0 0 0 0,-2 0-1 0 0,3-6 1 0 0,-3 6 1009 0 0,0 0 0 0 0,-1-1 0 0 0,1 1-1 0 0,-1-1 1 0 0,0 1 0 0 0,-5-17 12932 0 0,3 41-9065 0 0,0 30-3338 0 0,3-32-627 0 0,10 169-2336 0 0,-3-94-3246 0 0,4 0-4173 0 0,-7-66 4826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71 140 16388 0 0,'-2'-1'419'0'0,"0"0"0"0"0,1 1 0 0 0,-1-1 1 0 0,0 1-1 0 0,0 0 0 0 0,1 0 0 0 0,-1-1 1 0 0,0 1-1 0 0,0 0 0 0 0,1 0 0 0 0,-1 1 1 0 0,0-1-1 0 0,1 0 0 0 0,-1 1 1 0 0,0-1-1 0 0,0 1 0 0 0,1-1 0 0 0,-1 1 1 0 0,1 0-1 0 0,-1 0 0 0 0,1-1 0 0 0,-2 2 1 0 0,0 1-178 0 0,1-1-1 0 0,0 0 1 0 0,0 1 0 0 0,0-1 0 0 0,0 1 0 0 0,1 0 0 0 0,-1-1 0 0 0,1 1-1 0 0,0 0 1 0 0,-1 0 0 0 0,0 4 0 0 0,-1 4-169 0 0,1 1-1 0 0,1-1 0 0 0,-1 0 1 0 0,2 0-1 0 0,0 22 1 0 0,2-17-49 0 0,0-1 1 0 0,1 1-1 0 0,7 23 0 0 0,-9-35-51 0 0,1 1 0 0 0,0-1-1 0 0,-1 0 1 0 0,1 1 0 0 0,1-1-1 0 0,-1 0 1 0 0,1 0 0 0 0,-1-1-1 0 0,1 1 1 0 0,0 0 0 0 0,1-1-1 0 0,-1 0 1 0 0,0 0 0 0 0,1 0 0 0 0,0 0-1 0 0,6 3 1 0 0,-8-5-1 0 0,0 0 1 0 0,0-1-1 0 0,0 1 1 0 0,0-1-1 0 0,0 0 1 0 0,1 0-1 0 0,-1 0 0 0 0,0 0 1 0 0,0 0-1 0 0,1 0 1 0 0,-1 0-1 0 0,0-1 1 0 0,0 1-1 0 0,0-1 1 0 0,0 0-1 0 0,0 1 0 0 0,0-1 1 0 0,0 0-1 0 0,0 0 1 0 0,0-1-1 0 0,0 1 1 0 0,0 0-1 0 0,0 0 1 0 0,-1-1-1 0 0,1 1 1 0 0,0-1-1 0 0,-1 0 0 0 0,0 1 1 0 0,1-1-1 0 0,-1 0 1 0 0,0 0-1 0 0,0 0 1 0 0,1-2-1 0 0,4-6-133 0 0,-1 0 0 0 0,-1 0 1 0 0,1 0-1 0 0,-2-1 0 0 0,4-13 0 0 0,-4 9-307 0 0,0-1 0 0 0,-1 0 0 0 0,-1 1 0 0 0,-1-17 0 0 0,0 27 332 0 0,0-1 0 0 0,0 1 0 0 0,-1-1 1 0 0,0 1-1 0 0,0 0 0 0 0,0 0 1 0 0,-1-1-1 0 0,1 1 0 0 0,-1 0 1 0 0,-1 0-1 0 0,1 1 0 0 0,-1-1 1 0 0,1 0-1 0 0,-1 1 0 0 0,-5-6 0 0 0,7 10 142 0 0,1-1 0 0 0,-1 1 0 0 0,1 0 0 0 0,-1-1 0 0 0,1 1 0 0 0,-1 0 0 0 0,1-1 0 0 0,-1 1 0 0 0,1 0 0 0 0,-1 0-1 0 0,1 0 1 0 0,-1 0 0 0 0,1-1 0 0 0,-1 1 0 0 0,0 0 0 0 0,1 0 0 0 0,-1 0 0 0 0,1 0 0 0 0,-1 0 0 0 0,1 0 0 0 0,-1 0-1 0 0,0 1 1 0 0,1-1 0 0 0,-1 0 0 0 0,1 0 0 0 0,-1 0 0 0 0,1 0 0 0 0,-1 1 0 0 0,1-1 0 0 0,-1 0 0 0 0,1 1 0 0 0,-1-1-1 0 0,1 0 1 0 0,-1 1 0 0 0,1-1 0 0 0,-1 1 0 0 0,1-1 0 0 0,0 0 0 0 0,-1 1 0 0 0,1-1 0 0 0,0 1 0 0 0,-1-1 0 0 0,1 1-1 0 0,0-1 1 0 0,0 1 0 0 0,0 0 0 0 0,-1-1 0 0 0,1 1 0 0 0,0-1 0 0 0,0 1 0 0 0,0-1 0 0 0,0 1 0 0 0,0 1 0 0 0,0-1 16 0 0,-1 0 1 0 0,1 0-1 0 0,0 0 1 0 0,0 0-1 0 0,0 0 1 0 0,0 0-1 0 0,0 1 1 0 0,0-1-1 0 0,0 0 1 0 0,0 0 0 0 0,1 0-1 0 0,-1 0 1 0 0,0 0-1 0 0,1 0 1 0 0,-1 0-1 0 0,1 0 1 0 0,-1 0-1 0 0,1 0 1 0 0,-1 0-1 0 0,1 0 1 0 0,0 0 0 0 0,-1 0-1 0 0,1 0 1 0 0,0 0-1 0 0,0-1 1 0 0,0 1-1 0 0,-1 0 1 0 0,1 0-1 0 0,0-1 1 0 0,0 1-1 0 0,0-1 1 0 0,0 1-1 0 0,2 0 1 0 0,2-1 9 0 0,0 1 0 0 0,-1-1 1 0 0,1 0-1 0 0,0 0 0 0 0,0 0 0 0 0,0-1 0 0 0,-1 1 1 0 0,1-1-1 0 0,0 0 0 0 0,-1-1 0 0 0,1 1 0 0 0,-1-1 0 0 0,1 0 1 0 0,-1 0-1 0 0,0 0 0 0 0,0-1 0 0 0,0 0 0 0 0,0 1 1 0 0,7-8-1 0 0,-3 3-239 0 0,0 0-1 0 0,-1-1 1 0 0,1 0 0 0 0,-1 0 0 0 0,-1-1 0 0 0,0 0 0 0 0,9-18 0 0 0,-7 3-1318 0 0,-7 20 1475 0 0,1-1-1 0 0,-1 0 0 0 0,1 1 1 0 0,0-1-1 0 0,0 1 0 0 0,0-1 0 0 0,5-6 1 0 0,-3 50 4477 0 0,-4 62-2463 0 0,-1-62-1946 0 0,1 1-1 0 0,2-1 0 0 0,1 1 0 0 0,2-1 0 0 0,12 41 0 0 0,-16-76-275 0 0,1 0 0 0 0,-1 0 1 0 0,1 0-1 0 0,0-1 0 0 0,0 1 0 0 0,1-1 0 0 0,-1 0 0 0 0,1 1 0 0 0,4 4 0 0 0,-6-8 79 0 0,-1 1 0 0 0,1-1 0 0 0,0 1 0 0 0,0 0 0 0 0,0-1 0 0 0,-1 1 1 0 0,1-1-1 0 0,0 0 0 0 0,0 1 0 0 0,0-1 0 0 0,0 0 0 0 0,0 1 0 0 0,0-1 1 0 0,-1 0-1 0 0,1 0 0 0 0,0 0 0 0 0,0 0 0 0 0,0 0 0 0 0,0 0 0 0 0,0 0 1 0 0,0 0-1 0 0,0 0 0 0 0,0 0 0 0 0,0-1 0 0 0,0 1 0 0 0,0 0 0 0 0,0-1 1 0 0,-1 1-1 0 0,1 0 0 0 0,0-1 0 0 0,0 1 0 0 0,0-1 0 0 0,-1 1 0 0 0,1-1 1 0 0,0 0-1 0 0,-1 1 0 0 0,1-1 0 0 0,0 0 0 0 0,-1 0 0 0 0,1 1 0 0 0,-1-1 1 0 0,1 0-1 0 0,-1 0 0 0 0,1 0 0 0 0,-1 0 0 0 0,0 1 0 0 0,1-2 0 0 0,4-9-1774 0 0,0 0 0 0 0,0-1 0 0 0,4-17 0 0 0,7-41-889 0 0,2-10 2143 0 0,-4 32 1172 0 0,8-23 3181 0 0,4 3 7811 0 0,-29 82-6631 0 0,0 22-3377 0 0,0-5-952 0 0,2-22-658 0 0,-12 160 1043 0 0,18-83-4015 0 0,-3-71 422 0 0,1 1 0 0 0,1-1 0 0 0,7 19 0 0 0,-3-16-5598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17092 0 0,'-3'0'607'0'0,"1"0"0"0"0,-1 0 0 0 0,0 1 0 0 0,1-1 0 0 0,-1 1 0 0 0,1 0 1 0 0,-1-1-1 0 0,1 1 0 0 0,-1 0 0 0 0,1 0 0 0 0,0 1 0 0 0,-3 1 0 0 0,2-1-240 0 0,0 1-1 0 0,0-1 0 0 0,0 1 1 0 0,0 0-1 0 0,0 0 0 0 0,1 1 1 0 0,-3 3-1 0 0,-2 6-380 0 0,1 0 0 0 0,0 1 0 0 0,-6 21 0 0 0,5-14 605 0 0,-26 85-360 0 0,-17 45-3728 0 0,56-160 2 0 0,-1 3 3249 0 0,-1 0 0 0 0,1 1 0 0 0,1-1 0 0 0,9-7 0 0 0,-7 8 480 0 0,0 0 0 0 0,1 0 0 0 0,0 1 0 0 0,0 0 0 0 0,0 0 0 0 0,0 1 0 0 0,1 1 0 0 0,13-3 1 0 0,-19 4-152 0 0,0 1 1 0 0,-1 0-1 0 0,1 0 1 0 0,-1 0-1 0 0,1 0 1 0 0,0 1 0 0 0,-1-1-1 0 0,1 1 1 0 0,-1 0-1 0 0,1 0 1 0 0,-1 0-1 0 0,0 1 1 0 0,1-1 0 0 0,-1 1-1 0 0,0 0 1 0 0,0 0-1 0 0,0 0 1 0 0,0 0 0 0 0,0 0-1 0 0,-1 1 1 0 0,1-1-1 0 0,-1 1 1 0 0,1 0-1 0 0,-1-1 1 0 0,3 7 0 0 0,14 26-1799 0 0,-13-21-2385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17956 0 0,'9'-2'1352'0'0,"2"2"-304"0"0,2-1 1 0 0,3 0-385 0 0,-2 1-384 0 0,-1 0-176 0 0,1-1-80 0 0,0 0-64 0 0,0-1-208 0 0,-1 0-552 0 0,-2-2-945 0 0,0-1-1183 0 0,-2-2-1129 0 0,-12-8 352 0 0,7 4-2144 0 0</inkml:trace>
  <inkml:trace contextRef="#ctx0" brushRef="#br0" timeOffset="1">180 2 8274 0 0,'-6'-1'7049'0'0,"2"3"-4064"0"0,2 8-633 0 0,-1 2-655 0 0,1 8-433 0 0,0 4-400 0 0,-2 6-352 0 0,-1 3-216 0 0,0 2-160 0 0,1 1-64 0 0,2-1-128 0 0,2-1-280 0 0,1 1-528 0 0,4-6-928 0 0,2-2-1489 0 0,2-8-1800 0 0,1-6-3497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17516 0 0,'-9'9'1031'0'0,"0"-1"0"0"0,1 1 1 0 0,0 0-1 0 0,1 1 0 0 0,0 0 0 0 0,-9 17 1 0 0,9-13-687 0 0,1 0 0 0 0,0 0 0 0 0,1 1 0 0 0,1 0 0 0 0,-3 15 1 0 0,4-15-328 0 0,2-1 1 0 0,-1 1 0 0 0,2 0-1 0 0,0 0 1 0 0,0-1 0 0 0,2 1-1 0 0,0 0 1 0 0,0-1 0 0 0,2 1-1 0 0,0-1 1 0 0,0 0 0 0 0,10 19-1 0 0,-13-29-12 0 0,1 1-1 0 0,1-2 0 0 0,-1 1 0 0 0,1 0 0 0 0,-1 0 0 0 0,1-1 1 0 0,0 1-1 0 0,0-1 0 0 0,1 0 0 0 0,-1 0 0 0 0,0 0 0 0 0,1-1 1 0 0,0 1-1 0 0,0-1 0 0 0,0 0 0 0 0,7 3 0 0 0,-7-4 1 0 0,-1 0-1 0 0,1-1 0 0 0,-1 0 0 0 0,1 0 1 0 0,-1 0-1 0 0,1 0 0 0 0,0 0 1 0 0,-1 0-1 0 0,1-1 0 0 0,-1 0 0 0 0,1 0 1 0 0,-1 0-1 0 0,0 0 0 0 0,1 0 1 0 0,-1-1-1 0 0,0 0 0 0 0,0 1 0 0 0,0-1 1 0 0,0 0-1 0 0,0-1 0 0 0,3-2 0 0 0,0 0-38 0 0,-1 0 0 0 0,-1 0 0 0 0,1 0 0 0 0,-1 0 0 0 0,1-1 0 0 0,-2 0 0 0 0,1 0 0 0 0,-1 0 0 0 0,1 0 0 0 0,-2-1 0 0 0,1 1 0 0 0,2-11 0 0 0,-3 10-353 0 0,-1 0-1 0 0,0 0 1 0 0,-1 0-1 0 0,1 0 1 0 0,-1 0 0 0 0,-1 0-1 0 0,0-9 1 0 0,0 10-533 0 0,-1-1-1 0 0,0 1 1 0 0,0 0-1 0 0,0 0 1 0 0,0 0-1 0 0,-1 0 1 0 0,0 0 0 0 0,0 0-1 0 0,-1 1 1 0 0,0-1-1 0 0,0 1 1 0 0,0 0 0 0 0,0 0-1 0 0,-10-7 1 0 0,1 4-4837 0 0</inkml:trace>
  <inkml:trace contextRef="#ctx0" brushRef="#br0" timeOffset="1">10 184 8786 0 0,'-6'17'3425'0'0,"4"-1"-657"0"0,0 5-639 0 0,7-3-305 0 0,3-2-288 0 0,0-1-271 0 0,3-3-257 0 0,3-1-264 0 0,1-1-240 0 0,1-4-248 0 0,4-1-144 0 0,1-4-96 0 0,2 0-384 0 0,0 0-704 0 0,1-2-1289 0 0,-1-1-1984 0 0,-10-8-560 0 0,6 4-2416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16932 0 0,'-13'31'7409'0'0,"4"4"-3843"0"0,-5 72-3431 0 0,11-71 668 0 0,1-17-1032 0 0,-4 67 280 0 0,6-77-931 0 0,0 0 0 0 0,1 0 0 0 0,0 0 0 0 0,1-1 0 0 0,0 1 0 0 0,0-1 0 0 0,5 13 0 0 0,-6-20 240 0 0,-1 1-1 0 0,1-1 0 0 0,-1 0 0 0 0,1 0 1 0 0,-1 0-1 0 0,1 0 0 0 0,0 0 1 0 0,-1-1-1 0 0,1 1 0 0 0,0 0 0 0 0,0 0 1 0 0,0 0-1 0 0,0-1 0 0 0,0 1 0 0 0,1 1 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21949 0 0,'0'0'271'0'0,"-1"0"0"0"0,0 0 0 0 0,0 1 0 0 0,1-1 0 0 0,-1 0 1 0 0,1 1-1 0 0,-1-1 0 0 0,0 0 0 0 0,1 1 0 0 0,-1-1 0 0 0,1 0 0 0 0,-1 1 1 0 0,1-1-1 0 0,-1 1 0 0 0,1-1 0 0 0,-1 1 0 0 0,1 0 0 0 0,-1-1 1 0 0,1 2-1 0 0,-13 26 481 0 0,10-20-313 0 0,-14 25-213 0 0,-38 55 0 0 0,36-61-923 0 0,2 1 1 0 0,-25 52 0 0 0,42-79 676 0 0,-1-1 0 0 0,1 1 0 0 0,0-1 1 0 0,-1 1-1 0 0,1-1 0 0 0,0 1 0 0 0,0-1 1 0 0,-1 1-1 0 0,1 0 0 0 0,0-1 0 0 0,0 1 1 0 0,0-1-1 0 0,0 1 0 0 0,0-1 0 0 0,0 1 1 0 0,0 0-1 0 0,0-1 0 0 0,0 1 0 0 0,0-1 0 0 0,0 1 1 0 0,0 0-1 0 0,0-1 0 0 0,0 1 0 0 0,0-1 1 0 0,1 1-1 0 0,-1-1 0 0 0,0 1 0 0 0,0 0 1 0 0,1-1-1 0 0,-1 1 0 0 0,0-1 0 0 0,1 0 1 0 0,-1 1-1 0 0,1-1 0 0 0,-1 1 0 0 0,0-1 0 0 0,1 1 1 0 0,-1-1-1 0 0,1 0 0 0 0,-1 1 0 0 0,1-1 1 0 0,0 0-1 0 0,-1 0 0 0 0,1 1 0 0 0,-1-1 1 0 0,1 0-1 0 0,-1 0 0 0 0,1 0 0 0 0,0 0 1 0 0,-1 0-1 0 0,1 0 0 0 0,-1 0 0 0 0,1 0 0 0 0,0 0 1 0 0,-1 0-1 0 0,1 0 0 0 0,-1 0 0 0 0,1 0 1 0 0,0-1-1 0 0,46-11-373 0 0,-34 8 330 0 0,19-5-24 0 0,-18 4 68 0 0,0 0-1 0 0,0 1 1 0 0,1 1-1 0 0,-1 1 1 0 0,1 0-1 0 0,0 0 0 0 0,0 2 1 0 0,20 1-1 0 0,-33-1-60 0 0,-1 1-1 0 0,0-1 0 0 0,0 1 0 0 0,0 0 0 0 0,0-1 1 0 0,0 1-1 0 0,0 0 0 0 0,0 0 0 0 0,0 0 0 0 0,0 0 1 0 0,0 0-1 0 0,0 0 0 0 0,0 0 0 0 0,0 0 1 0 0,-1 0-1 0 0,1 0 0 0 0,0 2 0 0 0,0-2-85 0 0,-1-1-1 0 0,0 0 1 0 0,0 1-1 0 0,0-1 0 0 0,1 1 1 0 0,-1-1-1 0 0,0 1 1 0 0,0-1-1 0 0,0 1 1 0 0,0-1-1 0 0,0 1 1 0 0,0-1-1 0 0,0 1 0 0 0,0-1 1 0 0,0 0-1 0 0,0 1 1 0 0,0-1-1 0 0,0 1 1 0 0,0-1-1 0 0,0 1 1 0 0,0-1-1 0 0,0 1 0 0 0,-1-1 1 0 0,1 1-1 0 0,0-1 1 0 0,0 0-1 0 0,-1 1 1 0 0,1-1-1 0 0,0 1 1 0 0,0-1-1 0 0,-1 0 0 0 0,1 1 1 0 0,-1-1-1 0 0,1 0 1 0 0,0 1-1 0 0,-1-1 1 0 0,1 0-1 0 0,0 0 1 0 0,-1 0-1 0 0,1 1 0 0 0,-1-1 1 0 0,1 0-1 0 0,-1 0 1 0 0,1 0-1 0 0,-1 0 1 0 0,1 0-1 0 0,-1 0 1 0 0,0 1-1 0 0,-23-2-5889 0 0,7 12-445 0 0</inkml:trace>
  <inkml:trace contextRef="#ctx0" brushRef="#br0" timeOffset="1">14 510 15131 0 0,'-4'7'7242'0'0,"1"-3"-5322"0"0,3 1-864 0 0,5-5-359 0 0,5 0-329 0 0,2-1-168 0 0,5-3-80 0 0,3-1-64 0 0,5-2-40 0 0,1-2-160 0 0,4-1-504 0 0,0 1-825 0 0,1-2-1415 0 0,-3-4-2321 0 0,-5-3-4570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0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20292 0 0,'15'28'6273'0'0,"14"12"-3502"0"0,5 8-1715 0 0,-24-30-919 0 0,-2 1-1 0 0,0-1 1 0 0,0 2 0 0 0,-2-1 0 0 0,-1 1 0 0 0,0 0-1 0 0,-1 0 1 0 0,-2 0 0 0 0,0 0 0 0 0,-1 1 0 0 0,-1-1-1 0 0,-2 26 1 0 0,-7 19-968 0 0,-3-1-1 0 0,-28 93 1 0 0,34-139-271 0 0,-4 16-1955 0 0,9-12-3276 0 0,7-2-3961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1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398 304 15819 0 0,'-127'107'5897'0'0,"-62"52"-4187"0"0,180-151-1562 0 0,1 0 0 0 0,0 0 0 0 0,0 1 0 0 0,0 0 0 0 0,1 0 0 0 0,-11 20 0 0 0,15-23-91 0 0,1 1 0 0 0,-1-1 0 0 0,1 0 0 0 0,1 1-1 0 0,-1-1 1 0 0,1 1 0 0 0,0-1 0 0 0,1 1-1 0 0,0 0 1 0 0,0-1 0 0 0,0 1 0 0 0,1 0 0 0 0,2 11-1 0 0,3 5 30 0 0,1 0 0 0 0,1-1-1 0 0,1 0 1 0 0,1 0 0 0 0,1-1 0 0 0,0 0-1 0 0,26 33 1 0 0,-19-31-75 0 0,1-1 1 0 0,1 0-1 0 0,1-2 0 0 0,1 0 1 0 0,46 32-1 0 0,-52-42-22 0 0,0 0 1 0 0,0-2-1 0 0,1 0 1 0 0,1-1-1 0 0,-1-1 0 0 0,1 0 1 0 0,0-1-1 0 0,0-1 1 0 0,0-1-1 0 0,1-1 1 0 0,28 1-1 0 0,-22-4 23 0 0,-1-2 1 0 0,1 0-1 0 0,-1-1 0 0 0,0-2 1 0 0,0 0-1 0 0,-1-1 0 0 0,45-21 1 0 0,-26 5-77 0 0,-2-1 0 0 0,0-2 1 0 0,-2-1-1 0 0,0-2 0 0 0,-3-2 1 0 0,0-1-1 0 0,-2-2 0 0 0,48-63 0 0 0,-64 74-51 0 0,-1-2 0 0 0,-1 1 0 0 0,-1-2 0 0 0,-1 0-1 0 0,-1 0 1 0 0,-1-1 0 0 0,-2-1 0 0 0,10-44 0 0 0,-16 55 187 0 0,-1 1 1 0 0,0-1 0 0 0,-2 0 0 0 0,1 1-1 0 0,-2-1 1 0 0,0 0 0 0 0,-2 1 0 0 0,1-1-1 0 0,-2 1 1 0 0,0-1 0 0 0,-1 1 0 0 0,-1 1-1 0 0,0-1 1 0 0,-1 1 0 0 0,-1 0 0 0 0,-11-17-1 0 0,5 14 154 0 0,-1 0 0 0 0,0 1 0 0 0,-1 1-1 0 0,-1 1 1 0 0,-1 0 0 0 0,0 1-1 0 0,0 1 1 0 0,-2 0 0 0 0,-26-12-1 0 0,17 11-30 0 0,-1 2 0 0 0,-1 0-1 0 0,0 2 1 0 0,0 2 0 0 0,-65-10-1 0 0,81 16-188 0 0,0 1 0 0 0,0 1-1 0 0,0 0 1 0 0,0 1 0 0 0,0 1-1 0 0,0 0 1 0 0,0 1 0 0 0,1 1-1 0 0,-1 0 1 0 0,-19 9 0 0 0,24-8-106 0 0,0 0-1 0 0,0 1 1 0 0,0 0 0 0 0,1 1 0 0 0,0 0 0 0 0,1 0-1 0 0,-1 1 1 0 0,1 0 0 0 0,1 1 0 0 0,0 0 0 0 0,0 0-1 0 0,0 0 1 0 0,1 1 0 0 0,-6 14 0 0 0,5-7-657 0 0,0-1 0 0 0,2 2-1 0 0,0-1 1 0 0,1 0 0 0 0,0 1 0 0 0,-1 27 0 0 0,5-24-2738 0 0,0 1 0 0 0,5 37 0 0 0,3-19-3889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1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14419 0 0,'-1'0'316'0'0,"0"-1"0"0"0,0 0-1 0 0,-1 1 1 0 0,1-1 0 0 0,0 1-1 0 0,0-1 1 0 0,-1 1 0 0 0,1 0 0 0 0,-1-1-1 0 0,1 1 1 0 0,0 0 0 0 0,-1 0 0 0 0,1 0-1 0 0,0 0 1 0 0,-1 0 0 0 0,1 0-1 0 0,-1 1 1 0 0,1-1 0 0 0,-2 1 0 0 0,2 0-158 0 0,0-1 1 0 0,0 1 0 0 0,0 0 0 0 0,0 0-1 0 0,0 0 1 0 0,0 0 0 0 0,0 0 0 0 0,0 0-1 0 0,1 0 1 0 0,-1 0 0 0 0,0 0 0 0 0,1 0-1 0 0,-1 1 1 0 0,1-1 0 0 0,-1 0 0 0 0,1 0-1 0 0,-1 2 1 0 0,0 7-14 0 0,-1 0 1 0 0,2 0-1 0 0,-1 0 1 0 0,3 16-1 0 0,-2-8 101 0 0,-14 430 1097 0 0,13-443-1268 0 0,1 0 0 0 0,0 1 0 0 0,1-1 0 0 0,-1 0 1 0 0,1 0-1 0 0,0 0 0 0 0,0 0 0 0 0,1 0 0 0 0,3 8 0 0 0,-4-11-65 0 0,1-1 0 0 0,-1 1 1 0 0,1 0-1 0 0,-1-1 0 0 0,1 1 0 0 0,0-1 0 0 0,-1 1 0 0 0,1-1 0 0 0,0 0 0 0 0,0 0 0 0 0,0 0 1 0 0,0 0-1 0 0,0 0 0 0 0,0 0 0 0 0,1 0 0 0 0,-1-1 0 0 0,0 1 0 0 0,0-1 0 0 0,1 1 1 0 0,-1-1-1 0 0,0 0 0 0 0,0 0 0 0 0,1 0 0 0 0,2-1 0 0 0,201-22-264 0 0,-14 0-1422 0 0,-72 23-2741 0 0,-55 1-3483 0 0,-54-2 4282 0 0,-4-1-1835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1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28566 0 0,'-6'20'93'0'0,"1"-6"10"0"0,1 0 1 0 0,-3 27-1 0 0,7-37-94 0 0,-1-1-1 0 0,1 1 1 0 0,0-1 0 0 0,0 1 0 0 0,1-1-1 0 0,-1 0 1 0 0,1 1 0 0 0,0-1 0 0 0,0 1-1 0 0,0-1 1 0 0,0 0 0 0 0,0 0 0 0 0,1 0-1 0 0,-1 1 1 0 0,1-1 0 0 0,0-1-1 0 0,3 5 1 0 0,219 204 109 0 0,-152-158-121 0 0,13 12 4 0 0,-77-59 17 0 0,-1 1 0 0 0,0 0 0 0 0,-1 1 0 0 0,0-1 0 0 0,0 1 1 0 0,0 1-1 0 0,-1-1 0 0 0,5 12 0 0 0,-8-16 20 0 0,-1 0-1 0 0,1 0 1 0 0,-1 1-1 0 0,0-1 1 0 0,0 0-1 0 0,-1 1 1 0 0,1-1-1 0 0,-1 1 1 0 0,0-1-1 0 0,0 1 1 0 0,0-1 0 0 0,-1 1-1 0 0,1-1 1 0 0,-1 1-1 0 0,-1-1 1 0 0,1 1-1 0 0,0-1 1 0 0,-1 0-1 0 0,0 0 1 0 0,0 0-1 0 0,0 0 1 0 0,0 0 0 0 0,-1 0-1 0 0,0-1 1 0 0,0 1-1 0 0,0-1 1 0 0,0 0-1 0 0,-4 4 1 0 0,-10 7 30 0 0,-1-1-1 0 0,0-1 1 0 0,-1 0-1 0 0,-33 15 1 0 0,-1 1-253 0 0,37-18-47 0 0,1 0 1 0 0,0 2-1 0 0,1 0 1 0 0,0 0-1 0 0,0 2 1 0 0,2 0 0 0 0,-16 21-1 0 0,-14 28-8628 0 0,31-46-1921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30 6633 0 0,'-2'-2'896'0'0,"0"1"0"0"0,1 1 0 0 0,-1-1 0 0 0,0 0 0 0 0,0 0 0 0 0,0 1 0 0 0,0-1 0 0 0,0 1 0 0 0,0 0 0 0 0,0-1 0 0 0,-2 1 0 0 0,-16 7 4692 0 0,15-3-5213 0 0,0 0-1 0 0,0 1 0 0 0,0 0 0 0 0,1 0 1 0 0,-6 9-1 0 0,-10 10-266 0 0,20-24-132 0 0,-1 0-1 0 0,1-1 1 0 0,0 1 0 0 0,0 0 0 0 0,-1-1 0 0 0,1 1 0 0 0,0 0-1 0 0,0-1 1 0 0,0 1 0 0 0,0 0 0 0 0,-1-1 0 0 0,1 1-1 0 0,0 0 1 0 0,0-1 0 0 0,0 1 0 0 0,0-1 0 0 0,0 1 0 0 0,0 0-1 0 0,0-1 1 0 0,0 1 0 0 0,0 0 0 0 0,0-1 0 0 0,0 1-1 0 0,0-1 1 0 0,0 1 0 0 0,0 0 0 0 0,1-1 0 0 0,-1 1 0 0 0,0 0-1 0 0,0-1 1 0 0,0 1 0 0 0,0 0 0 0 0,1-1 0 0 0,4-19-141 0 0,-3 17 160 0 0,0 0 1 0 0,0 1 0 0 0,1-1-1 0 0,-1 1 1 0 0,1-1-1 0 0,0 1 1 0 0,-1 0 0 0 0,1 0-1 0 0,0 1 1 0 0,0-1-1 0 0,0 0 1 0 0,1 1 0 0 0,-1 0-1 0 0,0 0 1 0 0,0 0 0 0 0,6-1-1 0 0,60-7-871 0 0,-49 8-330 0 0,-13 0 515 0 0,43-7-9941 0 0,-34 2 3949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53 111 8690 0 0,'-6'-5'1130'0'0,"0"0"0"0"0,0 0 0 0 0,1 0 0 0 0,-1-1 0 0 0,1 0 0 0 0,-4-7 0 0 0,8 12-918 0 0,0 0-1 0 0,0-1 1 0 0,0 1-1 0 0,0-1 0 0 0,1 0 1 0 0,-1 1-1 0 0,0-1 0 0 0,1 1 1 0 0,-1-1-1 0 0,1 0 1 0 0,-1 0-1 0 0,1 1 0 0 0,0-1 1 0 0,0 0-1 0 0,0 0 1 0 0,0 1-1 0 0,0-1 0 0 0,0 0 1 0 0,0 1-1 0 0,1-1 1 0 0,-1 0-1 0 0,1 0 0 0 0,-1 1 1 0 0,1-1-1 0 0,0 1 1 0 0,-1-1-1 0 0,1 0 0 0 0,0 1 1 0 0,0-1-1 0 0,0 1 1 0 0,0 0-1 0 0,1-1 0 0 0,0 0 1 0 0,1 0-150 0 0,-1 1 1 0 0,0 0 0 0 0,1 0 0 0 0,-1 0-1 0 0,0 0 1 0 0,1 0 0 0 0,0 0-1 0 0,-1 1 1 0 0,1-1 0 0 0,-1 1 0 0 0,1-1-1 0 0,0 1 1 0 0,-1 0 0 0 0,1 0 0 0 0,0 1-1 0 0,3 0 1 0 0,49 11 46 0 0,-40-8-47 0 0,57 20 8 0 0,7 2-1329 0 0,-26-19-3181 0 0,-51-7 3906 0 0,-1 0 0 0 0,0 0 0 0 0,1 0 0 0 0,-1 0 0 0 0,0 0 0 0 0,1 0 0 0 0,-1-1 0 0 0,0 1 0 0 0,1-1 0 0 0,-1 1 0 0 0,0 0 0 0 0,0-1 0 0 0,1 0 0 0 0,-1 1 0 0 0,0-1-1 0 0,0 0 1 0 0,2-1 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3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 12875 0 0,'0'-1'337'0'0,"-1"0"1"0"0,1-1-1 0 0,-1 1 1 0 0,1 0 0 0 0,-1 0-1 0 0,1 0 1 0 0,0-1-1 0 0,0 1 1 0 0,-1 0-1 0 0,1 0 1 0 0,0-1 0 0 0,0 1-1 0 0,0 0 1 0 0,0 0-1 0 0,0-1 1 0 0,1 1-1 0 0,-1 0 1 0 0,0 0 0 0 0,1-1-1 0 0,-1 1 1 0 0,0 0-1 0 0,1 0 1 0 0,0 0-1 0 0,1-2 1 0 0,-1 2-159 0 0,0 0 0 0 0,1 0 0 0 0,-1 0 0 0 0,1 0 0 0 0,-1 0 0 0 0,1 0 0 0 0,0 1 0 0 0,-1-1 0 0 0,1 1 0 0 0,0-1 0 0 0,-1 1 0 0 0,1 0 0 0 0,0-1-1 0 0,0 1 1 0 0,2 0 0 0 0,6 1-58 0 0,-1 0 0 0 0,1 0 0 0 0,-1 0 0 0 0,0 1 0 0 0,13 5 0 0 0,27 12-196 0 0,46 15 275 0 0,-84-32-1407 0 0,0 1 0 0 0,0-2 0 0 0,20 2 0 0 0,-10-7-6905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3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54 7450 0 0,'-1'-2'454'0'0,"0"1"1"0"0,0-1 0 0 0,0 1 0 0 0,1-1 0 0 0,-1 0 0 0 0,1 1 0 0 0,-1-1 0 0 0,1 0 0 0 0,0 1-1 0 0,-1-1 1 0 0,1 0 0 0 0,0 1 0 0 0,0-1 0 0 0,0 0 0 0 0,1 0 0 0 0,-1-2 0 0 0,0 3-207 0 0,0 0 0 0 0,1 0 0 0 0,-1 0 0 0 0,0 0 0 0 0,0 0 0 0 0,0 0 0 0 0,1 0 0 0 0,-1 0 0 0 0,0 0 0 0 0,1 0 0 0 0,-1 0 0 0 0,1 1 0 0 0,-1-1 0 0 0,1 0 0 0 0,0 0 0 0 0,-1 0 0 0 0,1 1 0 0 0,0-1 0 0 0,-1 0 0 0 0,1 1 0 0 0,0-1 0 0 0,0 0 0 0 0,0 1 0 0 0,-1-1 0 0 0,1 1 0 0 0,0 0 0 0 0,0-1 0 0 0,0 1 0 0 0,2-1 1 0 0,-3 2-100 0 0,1-1 1 0 0,0 1-1 0 0,-1-1 1 0 0,1 1-1 0 0,-1-1 1 0 0,1 1-1 0 0,-1 0 1 0 0,1-1 0 0 0,-1 1-1 0 0,1 0 1 0 0,-1-1-1 0 0,0 1 1 0 0,1 0-1 0 0,-1 0 1 0 0,0-1 0 0 0,1 1-1 0 0,-1 0 1 0 0,0 0-1 0 0,0-1 1 0 0,0 1-1 0 0,0 0 1 0 0,0 0 0 0 0,0 0-1 0 0,0-1 1 0 0,0 1-1 0 0,-1 2 1 0 0,0 24 559 0 0,1-25-597 0 0,-4 27 141 0 0,0 1-1 0 0,-11 30 1 0 0,11-45-974 0 0,0-2 0 0 0,-1 1-1 0 0,-1-1 1 0 0,-1 1 0 0 0,0-1 0 0 0,-11 15 0 0 0,18-27 577 0 0,0-1 0 0 0,0 0 0 0 0,-1 1 0 0 0,1-1-1 0 0,0 0 1 0 0,0 1 0 0 0,0-1 0 0 0,0 0 0 0 0,-1 0 0 0 0,1 1 0 0 0,0-1 0 0 0,0 0 0 0 0,0 0 0 0 0,-1 1-1 0 0,1-1 1 0 0,0 0 0 0 0,0 0 0 0 0,-1 0 0 0 0,1 0 0 0 0,0 1 0 0 0,-1-1 0 0 0,1 0 0 0 0,0 0 0 0 0,-1 0-1 0 0,1 0 1 0 0,0 0 0 0 0,-1 0 0 0 0,1 0 0 0 0,0 0 0 0 0,-1 0 0 0 0,1 0 0 0 0,0 0 0 0 0,-1 0 0 0 0,-1-11-2920 0 0,7-19 738 0 0,15-16 2087 0 0,-16 39 763 0 0,1 1 0 0 0,-1-1-1 0 0,1 1 1 0 0,1 0 0 0 0,-1 0 0 0 0,1 1 0 0 0,9-8 0 0 0,-11 10-342 0 0,-1 1-1 0 0,1 0 1 0 0,0 0-1 0 0,0 0 0 0 0,0 0 1 0 0,0 0-1 0 0,0 1 1 0 0,0 0-1 0 0,0 0 1 0 0,0 0-1 0 0,1 0 1 0 0,-1 0-1 0 0,0 1 0 0 0,1 0 1 0 0,-1 0-1 0 0,0 0 1 0 0,1 1-1 0 0,-1-1 1 0 0,0 1-1 0 0,1 0 1 0 0,-1 0-1 0 0,0 1 1 0 0,0-1-1 0 0,0 1 0 0 0,0 0 1 0 0,5 3-1 0 0,35 29-1397 0 0,-20-9-6240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14731 0 0,'-1'2'361'0'0,"1"-1"0"0"0,0 0-1 0 0,0 1 1 0 0,0-1 0 0 0,0 1 0 0 0,0-1-1 0 0,0 1 1 0 0,0-1 0 0 0,0 0 0 0 0,0 1 0 0 0,1-1-1 0 0,-1 1 1 0 0,1-1 0 0 0,-1 0 0 0 0,1 1-1 0 0,-1-1 1 0 0,1 0 0 0 0,0 1 0 0 0,0-1-1 0 0,-1 0 1 0 0,1 0 0 0 0,2 2 0 0 0,-1-2-159 0 0,-1 0 0 0 0,1 0 1 0 0,0 0-1 0 0,0 0 1 0 0,0 0-1 0 0,0-1 0 0 0,0 1 1 0 0,0-1-1 0 0,0 1 1 0 0,0-1-1 0 0,0 0 0 0 0,1 0 1 0 0,3 0-1 0 0,7-1-159 0 0,-1-1 0 0 0,1-1 0 0 0,0 0 0 0 0,12-5 0 0 0,-18 6 306 0 0,23-9-213 0 0,-22 7-107 0 0,1 1 0 0 0,-1-1 0 0 0,1 2 0 0 0,0-1 0 0 0,-1 1 0 0 0,1 1 0 0 0,0-1 0 0 0,0 2 0 0 0,17-1 0 0 0,-25 2-19 0 0,1 0-1 0 0,-1 0 0 0 0,1 0 1 0 0,-1 0-1 0 0,1 0 0 0 0,-1 0 1 0 0,0 0-1 0 0,1 1 0 0 0,-1-1 1 0 0,0 0-1 0 0,0 1 0 0 0,0-1 1 0 0,0 1-1 0 0,0-1 0 0 0,0 1 1 0 0,0-1-1 0 0,-1 1 0 0 0,1 0 1 0 0,-1-1-1 0 0,1 1 0 0 0,-1 0 1 0 0,1 0-1 0 0,-1-1 0 0 0,0 1 1 0 0,0 2-1 0 0,2 52-187 0 0,-2-49 97 0 0,-6 79-1923 0 0,-4-31-2636 0 0,10-54 4427 0 0,0-1 0 0 0,0 1-1 0 0,-1 0 1 0 0,1-1 0 0 0,0 1-1 0 0,0 0 1 0 0,0-1 0 0 0,0 1-1 0 0,-1 0 1 0 0,1-1 0 0 0,0 1-1 0 0,-1 0 1 0 0,1-1 0 0 0,0 1-1 0 0,-1-1 1 0 0,1 1 0 0 0,-1-1-1 0 0,1 1 1 0 0,-1-1 0 0 0,1 1-1 0 0,-1-1 1 0 0,1 1 0 0 0,-1-1-1 0 0,1 0 1 0 0,-1 1 0 0 0,0-1-1 0 0,1 0 1 0 0,-1 1 0 0 0,0-1-1 0 0,1 0 1 0 0,-1 0 0 0 0,0 0-1 0 0,1 0 1 0 0,-1 1 0 0 0,0-1-1 0 0,1 0 1 0 0,-1 0 0 0 0,0 0-1 0 0,0-1 1 0 0,1 1 0 0 0,-1 0-1 0 0,0 0 1 0 0,1 0 0 0 0,-1 0-1 0 0,0-1 1 0 0,1 1 0 0 0,-1 0-1 0 0,1-1 1 0 0,-1 1 0 0 0,0 0-1 0 0,1-1 1 0 0,-1 1 0 0 0,1-1-1 0 0,-2 0 1 0 0,-8-8-4853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10498 0 0,'-1'1'429'0'0,"0"-1"1"0"0,0 1-1 0 0,-1-1 0 0 0,1 1 0 0 0,0-1 0 0 0,0 1 1 0 0,0 0-1 0 0,0-1 0 0 0,0 1 0 0 0,0 0 0 0 0,0 0 1 0 0,0 0-1 0 0,0 0 0 0 0,0 0 0 0 0,0 0 0 0 0,0 0 1 0 0,1 0-1 0 0,-1 0 0 0 0,0 0 0 0 0,1 0 0 0 0,-1 1 1 0 0,1-1-1 0 0,-1 2 0 0 0,1 0 32 0 0,-1 0 0 0 0,1 1 1 0 0,0-1-1 0 0,0 0 0 0 0,0 1 0 0 0,0-1 0 0 0,0 0 1 0 0,2 7-1 0 0,2 1-46 0 0,-1 0-1 0 0,1 0 1 0 0,1 0-1 0 0,8 13 1 0 0,-9-17-384 0 0,0-1 0 0 0,0 0 0 0 0,1 0 0 0 0,0-1-1 0 0,0 1 1 0 0,0-1 0 0 0,1 0 0 0 0,0 0 0 0 0,0-1 0 0 0,0 0-1 0 0,0 0 1 0 0,1 0 0 0 0,12 4 0 0 0,-15-6-281 0 0,0-1 0 0 0,0 0 0 0 0,1 0 0 0 0,-1-1 0 0 0,0 1 0 0 0,1-1 0 0 0,-1 0 0 0 0,0 0 0 0 0,1 0 0 0 0,6-2 0 0 0,-6 1-403 0 0,-1-1 1 0 0,0 1 0 0 0,1-1 0 0 0,-1 0 0 0 0,0 0-1 0 0,0-1 1 0 0,0 1 0 0 0,0-1 0 0 0,-1 0 0 0 0,1 0-1 0 0,4-5 1 0 0,8-12-4574 0 0,0-3-1953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15083 0 0,'-17'34'7639'0'0,"4"3"-3380"0"0,5-1-3542 0 0,-5 46 0 0 0,1-6-291 0 0,8-50-500 0 0,3-17-197 0 0,0 1 0 0 0,-1-1 0 0 0,0 1 0 0 0,0-1 0 0 0,-1 0 0 0 0,-1 0 0 0 0,1 0 0 0 0,-1-1 1 0 0,-8 13-1 0 0,12-21 217 0 0,0-1 1 0 0,0 1-1 0 0,0 0 1 0 0,0 0-1 0 0,0 0 1 0 0,0 0-1 0 0,0 0 1 0 0,0 0-1 0 0,0 0 1 0 0,0-1-1 0 0,0 1 1 0 0,-1 0-1 0 0,1 0 1 0 0,0 0-1 0 0,0 0 1 0 0,0 0-1 0 0,0 0 1 0 0,0 0 0 0 0,0 0-1 0 0,0 0 1 0 0,-1 0-1 0 0,1 0 1 0 0,0 0-1 0 0,0 0 1 0 0,0 0-1 0 0,0 0 1 0 0,0 0-1 0 0,0 0 1 0 0,-1 0-1 0 0,1 0 1 0 0,0 0-1 0 0,0 0 1 0 0,0 0-1 0 0,0 0 1 0 0,0 0-1 0 0,0 0 1 0 0,-1 0-1 0 0,1 0 1 0 0,0 0-1 0 0,0 0 1 0 0,0 0 0 0 0,0 0-1 0 0,0 0 1 0 0,0-1 26 0 0,0 1 0 0 0,1-1 0 0 0,-1 0 1 0 0,0 0-1 0 0,1 1 0 0 0,-1-1 1 0 0,1 0-1 0 0,-1 1 0 0 0,1-1 0 0 0,0 0 1 0 0,-1 1-1 0 0,1-1 0 0 0,0 1 1 0 0,-1-1-1 0 0,1 1 0 0 0,0-1 0 0 0,0 1 1 0 0,-1-1-1 0 0,2 1 0 0 0,8-2 75 0 0,0 1 0 0 0,0 0 0 0 0,0 0 0 0 0,0 1 0 0 0,0 1-1 0 0,0 0 1 0 0,0 0 0 0 0,0 1 0 0 0,0 0 0 0 0,-1 1 0 0 0,13 4 0 0 0,24 6-1063 0 0,-32-12-1262 0 0,-3-2-4276 0 0,0 0-1298 0 0</inkml:trace>
  <inkml:trace contextRef="#ctx0" brushRef="#br0" timeOffset="1">77 240 16700 0 0,'3'7'4000'0'0,"2"1"-2391"0"0,4 1-257 0 0,2 0-336 0 0,1-4-400 0 0,3 0-264 0 0,-2-2-127 0 0,3 0-105 0 0,-1-1-96 0 0,-1-1-96 0 0,1-1-321 0 0,-2-1-519 0 0,0-2-656 0 0,-2-2-865 0 0,-1-4-831 0 0,-3-1-609 0 0,-1-4 312 0 0,7 6-2168 0 0</inkml:trace>
  <inkml:trace contextRef="#ctx0" brushRef="#br0" timeOffset="2">272 147 4897 0 0,'-7'-1'13148'0'0,"7"1"-12928"0"0,-7 16 4194 0 0,-2 21-2625 0 0,4-2-779 0 0,-1 68 1 0 0,13-32-2880 0 0,-5-61 388 0 0,1 0-1 0 0,0 0 0 0 0,0-1 0 0 0,7 15 1 0 0,-1-11-3990 0 0,2-4-1813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19276 0 0,'-2'4'5057'0'0,"2"-4"-4969"0"0,7 9 1631 0 0,11 9-1281 0 0,-18-17-162 0 0,13 9-6 0 0,0 0 1 0 0,1 0 0 0 0,29 15 0 0 0,21 14-174 0 0,-59-35-88 0 0,-1 0 1 0 0,1 0-1 0 0,-1 1 1 0 0,0 0-1 0 0,0 0 0 0 0,0 0 1 0 0,-1 0-1 0 0,0 0 1 0 0,0 1-1 0 0,0-1 0 0 0,0 1 1 0 0,-1 0-1 0 0,0 0 1 0 0,2 9-1 0 0,2 36-1036 0 0,-5 1-3537 0 0,0-15-2202 0 0,1-16-1674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5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12227 0 0,'9'-14'12486'0'0,"-3"35"-9082"0"0,-3 35-3118 0 0,-8 29 9 0 0,2-59-490 0 0,1 0-1 0 0,4 53 0 0 0,-3-79 183 0 0,1 1-1 0 0,0-1 1 0 0,0 1-1 0 0,0-1 1 0 0,0 1 0 0 0,0-1-1 0 0,0 1 1 0 0,0-1-1 0 0,0 1 1 0 0,0-1-1 0 0,0 0 1 0 0,0 1-1 0 0,0-1 1 0 0,0 1-1 0 0,1-1 1 0 0,-1 1 0 0 0,0-1-1 0 0,0 1 1 0 0,0-1-1 0 0,1 1 1 0 0,-1-1-1 0 0,0 0 1 0 0,0 1-1 0 0,1-1 1 0 0,-1 0-1 0 0,0 1 1 0 0,1-1-1 0 0,-1 0 1 0 0,1 1 0 0 0,-1-1-1 0 0,0 0 1 0 0,1 1-1 0 0,-1-1 1 0 0,1 0-1 0 0,-1 0 1 0 0,1 0-1 0 0,-1 0 1 0 0,0 1-1 0 0,1-1 1 0 0,-1 0 0 0 0,1 0-1 0 0,0 0 1 0 0,16-15-578 0 0,-6 5 339 0 0,31-19-3008 0 0,-11 14-2588 0 0,-14 6 626 0 0,3 1-2393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22085 0 0,'19'1'5239'0'0,"49"13"-4741"0"0,-66-14-353 0 0,10 3-117 0 0,0 0 0 0 0,0 1 0 0 0,0 0 0 0 0,-1 1 1 0 0,1 1-1 0 0,-1-1 0 0 0,-1 2 0 0 0,1 0 0 0 0,-1 0 0 0 0,12 11 0 0 0,-18-14-25 0 0,0 0 0 0 0,-1 0 0 0 0,1 0 1 0 0,-1 1-1 0 0,0-1 0 0 0,0 1 0 0 0,-1 0 0 0 0,1 0 1 0 0,-1 0-1 0 0,0 0 0 0 0,0 0 0 0 0,-1 1 1 0 0,1-1-1 0 0,-1 1 0 0 0,0-1 0 0 0,-1 1 0 0 0,0-1 1 0 0,1 1-1 0 0,-2-1 0 0 0,1 1 0 0 0,-1-1 1 0 0,1 1-1 0 0,-2-1 0 0 0,1 0 0 0 0,-3 8 0 0 0,1-6-28 0 0,0 0-1 0 0,0 1 1 0 0,0-1-1 0 0,-1 0 1 0 0,-1 0-1 0 0,1-1 0 0 0,-1 1 1 0 0,0-1-1 0 0,0 0 1 0 0,-8 6-1 0 0,-2 0-21 0 0,0-1-1 0 0,-1-1 1 0 0,-18 10 0 0 0,34-20 50 0 0,-1 0 0 0 0,1 0 0 0 0,0 0 0 0 0,0 0 0 0 0,0 0 0 0 0,0 0 0 0 0,0 0 0 0 0,0 1 0 0 0,-1-1 0 0 0,1 0 0 0 0,0 0 0 0 0,0 0 0 0 0,0 0 0 0 0,0 0 0 0 0,0 0 0 0 0,0 0 0 0 0,0 1 0 0 0,0-1 0 0 0,0 0 0 0 0,0 0 0 0 0,0 0 0 0 0,0 0 0 0 0,0 0 0 0 0,0 1 0 0 0,0-1 0 0 0,0 0 1 0 0,0 0-1 0 0,0 0 0 0 0,0 0 0 0 0,0 0 0 0 0,0 1 0 0 0,0-1 0 0 0,0 0 0 0 0,0 0 0 0 0,0 0 0 0 0,0 0 0 0 0,0 0 0 0 0,0 1 0 0 0,0-1 0 0 0,0 0 0 0 0,0 0 0 0 0,0 0 0 0 0,0 0 0 0 0,1 0 0 0 0,-1 0 0 0 0,0 0 0 0 0,0 1 0 0 0,0-1 0 0 0,0 0 0 0 0,0 0 0 0 0,0 0 0 0 0,1 0 0 0 0,-1 0 0 0 0,0 0 0 0 0,0 0 0 0 0,14 7 123 0 0,16 3 17 0 0,-6-4-206 0 0,1-2 1 0 0,42 2-1 0 0,-53-5-869 0 0,-1-1 1 0 0,0-1 0 0 0,0 0-1 0 0,0-1 1 0 0,0-1 0 0 0,24-7-1 0 0,-35 9 293 0 0,0 0-1 0 0,0 0 0 0 0,0 0 0 0 0,0 0 0 0 0,0 0 1 0 0,0 0-1 0 0,0 0 0 0 0,-1-1 0 0 0,1 1 1 0 0,0-1-1 0 0,-1 1 0 0 0,1-1 0 0 0,1-3 1 0 0,3-7-6967 0 0</inkml:trace>
  <inkml:trace contextRef="#ctx0" brushRef="#br0" timeOffset="1">265 154 20372 0 0,'5'2'1153'0'0,"2"2"-697"0"0,5 0-40 0 0,2-2-160 0 0,2-1-208 0 0,2 2-152 0 0,1-1-368 0 0,0 2-753 0 0,2-3-815 0 0,-1-1-841 0 0,-3-4-967 0 0,-4-2-3498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6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15755 0 0,'-5'12'8217'0'0,"3"14"-6137"0"0,1-14-1197 0 0,-14 225 833 0 0,8-94-9030 0 0,0-98-2506 0 0,2-28 2616 0 0</inkml:trace>
  <inkml:trace contextRef="#ctx0" brushRef="#br0" timeOffset="1">12 567 19004 0 0,'1'6'716'0'0,"0"-1"0"0"0,1 0-1 0 0,-1 0 1 0 0,1 0 0 0 0,0 0 0 0 0,0 0-1 0 0,0-1 1 0 0,6 9 0 0 0,-5-9-496 0 0,-1-1 0 0 0,1 1-1 0 0,1-1 1 0 0,-1 0 0 0 0,0 0 0 0 0,1 0 0 0 0,0 0 0 0 0,0 0-1 0 0,5 2 1 0 0,-5-3-201 0 0,-1-1 0 0 0,1 1-1 0 0,0-1 1 0 0,0 0 0 0 0,0 0-1 0 0,0 0 1 0 0,0-1 0 0 0,0 1-1 0 0,0-1 1 0 0,0 0 0 0 0,0 0-1 0 0,0-1 1 0 0,0 1 0 0 0,0-1 0 0 0,0 0-1 0 0,0 0 1 0 0,0 0 0 0 0,0 0-1 0 0,-1-1 1 0 0,1 0 0 0 0,-1 0-1 0 0,1 0 1 0 0,-1 0 0 0 0,1 0-1 0 0,3-4 1 0 0,-4 3-1 0 0,0 1 0 0 0,0-2 0 0 0,0 1 0 0 0,0 0 0 0 0,-1-1 0 0 0,1 1 0 0 0,-1-1 0 0 0,0 1 0 0 0,0-1 0 0 0,0 0 0 0 0,-1 0 0 0 0,1 0 0 0 0,-1 0 0 0 0,0-1 0 0 0,0 1-1 0 0,0 0 1 0 0,-1 0 0 0 0,1-1 0 0 0,-1 1 0 0 0,0 0 0 0 0,-1 0 0 0 0,1-1 0 0 0,-1 1 0 0 0,1 0 0 0 0,-1 0 0 0 0,-1-1 0 0 0,1 1 0 0 0,0 0 0 0 0,-3-4 0 0 0,2 5 4 0 0,0-1 0 0 0,1 1 0 0 0,-1 0-1 0 0,0 0 1 0 0,-1 0 0 0 0,1 0 0 0 0,-1 0 0 0 0,1 1 0 0 0,-1-1-1 0 0,0 1 1 0 0,0 0 0 0 0,0 0 0 0 0,0 0 0 0 0,0 0 0 0 0,0 0-1 0 0,-1 0 1 0 0,1 1 0 0 0,-1 0 0 0 0,1 0 0 0 0,-1 0 0 0 0,1 0 0 0 0,-1 0-1 0 0,0 1 1 0 0,1-1 0 0 0,-1 1 0 0 0,0 0 0 0 0,1 0 0 0 0,-1 1-1 0 0,0-1 1 0 0,1 1 0 0 0,-1-1 0 0 0,0 1 0 0 0,-6 3 0 0 0,6-2-72 0 0,0 0 0 0 0,0 0 0 0 0,0 0 0 0 0,0 1 0 0 0,0-1 0 0 0,0 1 0 0 0,1 0 1 0 0,0 0-1 0 0,-1 0 0 0 0,1 1 0 0 0,0-1 0 0 0,0 1 0 0 0,-3 6 0 0 0,-10 22-1917 0 0,4 2-4476 0 0,5-14-695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0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 16796 0 0,'-11'20'6768'0'0,"7"6"-4251"0"0,6 25-1666 0 0,0-35-783 0 0,1 0 0 0 0,1 0 0 0 0,1 0 0 0 0,0 0 0 0 0,0-1-1 0 0,16 28 1 0 0,-17-35-74 0 0,1 0-1 0 0,0-1 1 0 0,0 1 0 0 0,0-1-1 0 0,1 0 1 0 0,0-1-1 0 0,1 1 1 0 0,-1-1 0 0 0,1 0-1 0 0,0-1 1 0 0,1 0-1 0 0,-1 0 1 0 0,1-1 0 0 0,10 5-1 0 0,-15-8 5 0 0,0 0 0 0 0,0 0-1 0 0,0-1 1 0 0,0 1 0 0 0,0-1 0 0 0,1 0 0 0 0,-1 0-1 0 0,0 0 1 0 0,0 0 0 0 0,0 0 0 0 0,1-1-1 0 0,-1 1 1 0 0,0-1 0 0 0,0 0 0 0 0,0 0 0 0 0,0 0-1 0 0,0 0 1 0 0,0-1 0 0 0,0 1 0 0 0,-1-1-1 0 0,1 1 1 0 0,0-1 0 0 0,-1 0 0 0 0,0 0-1 0 0,1-1 1 0 0,-1 1 0 0 0,0 0 0 0 0,0-1 0 0 0,0 1-1 0 0,0-1 1 0 0,0 0 0 0 0,-1 1 0 0 0,2-5-1 0 0,0 2-173 0 0,0-1-1 0 0,-1 0 1 0 0,0 1-1 0 0,0-1 0 0 0,-1 0 1 0 0,0 0-1 0 0,0 0 1 0 0,0 0-1 0 0,0 0 0 0 0,-1 0 1 0 0,0 0-1 0 0,-1 0 1 0 0,1 0-1 0 0,-1 0 0 0 0,0 0 1 0 0,-4-11-1 0 0,1 7-803 0 0,-1 1 0 0 0,0 1 0 0 0,0-1 0 0 0,-1 1-1 0 0,0 0 1 0 0,-1 0 0 0 0,0 0 0 0 0,0 1 0 0 0,-11-9 0 0 0,12 12 509 0 0,0 0 0 0 0,1 1 0 0 0,-1-1 0 0 0,0 1 0 0 0,-1 0 0 0 0,-9-2 0 0 0,12 3 514 0 0,0 1-1 0 0,-1 1 0 0 0,1-1 0 0 0,0 1 1 0 0,-1-1-1 0 0,1 1 0 0 0,-1 0 0 0 0,1 1 0 0 0,0-1 1 0 0,-8 3-1 0 0,10-3 161 0 0,1 0 0 0 0,-1 1 1 0 0,1-1-1 0 0,-1 1 0 0 0,1-1 0 0 0,-1 1 1 0 0,1 0-1 0 0,-1 0 0 0 0,1-1 0 0 0,0 1 1 0 0,-1 0-1 0 0,1 0 0 0 0,0 0 0 0 0,0 1 1 0 0,0-1-1 0 0,0 0 0 0 0,0 0 0 0 0,0 1 1 0 0,0-1-1 0 0,0 0 0 0 0,1 1 0 0 0,-1-1 1 0 0,0 1-1 0 0,1-1 0 0 0,-1 1 0 0 0,1-1 1 0 0,0 1-1 0 0,-1 0 0 0 0,1-1 0 0 0,0 1 0 0 0,0-1 1 0 0,0 1-1 0 0,0 0 0 0 0,0-1 0 0 0,0 1 1 0 0,1-1-1 0 0,-1 1 0 0 0,0-1 0 0 0,1 1 1 0 0,-1 0-1 0 0,1-1 0 0 0,1 3 0 0 0,0 1 108 0 0,0-1-1 0 0,1 1 1 0 0,-1-1-1 0 0,1 1 1 0 0,0-1-1 0 0,1 0 1 0 0,-1 0-1 0 0,1 0 1 0 0,-1-1-1 0 0,1 1 1 0 0,0-1-1 0 0,5 3 1 0 0,-4-3-246 0 0,0-1 1 0 0,0 0-1 0 0,0 0 1 0 0,0-1-1 0 0,0 0 0 0 0,0 0 1 0 0,1 0-1 0 0,-1 0 1 0 0,0-1-1 0 0,1 0 0 0 0,7-1 1 0 0,-4 0-600 0 0,1 0 0 0 0,-1-1 0 0 0,0-1 0 0 0,0 1 1 0 0,-1-1-1 0 0,14-7 0 0 0,-14 6-439 0 0,0 0 0 0 0,0 0 0 0 0,-1-1 0 0 0,0-1 0 0 0,1 1 0 0 0,-2-1 0 0 0,1 0 0 0 0,-1-1 0 0 0,0 1 0 0 0,0-1 0 0 0,-1 0 0 0 0,0-1 0 0 0,0 1 0 0 0,0-1 0 0 0,3-9 0 0 0,-7 13 981 0 0,-1 0-1 0 0,1 1 1 0 0,-1-1 0 0 0,1 0 0 0 0,-1 0-1 0 0,0 0 1 0 0,0 0 0 0 0,-2-5 0 0 0,-6-8 2433 0 0,8 16-2142 0 0,-1 1-1 0 0,1-1 1 0 0,-1 1 0 0 0,0-1-1 0 0,1 1 1 0 0,-1 0 0 0 0,0-1-1 0 0,0 1 1 0 0,1 0 0 0 0,-1-1-1 0 0,0 1 1 0 0,0 0 0 0 0,1 0-1 0 0,-1 0 1 0 0,0 0 0 0 0,0 0-1 0 0,0 0 1 0 0,1 0 0 0 0,-1 0 0 0 0,0 0-1 0 0,0 0 1 0 0,0 0 0 0 0,-1 1 32 0 0,1-1 1 0 0,0 1-1 0 0,0 0 1 0 0,0 0-1 0 0,0-1 1 0 0,0 1 0 0 0,0 0-1 0 0,0 0 1 0 0,0 0-1 0 0,0 0 1 0 0,0 0-1 0 0,0 0 1 0 0,0 0 0 0 0,1 1-1 0 0,-1-1 1 0 0,1 0-1 0 0,-1 0 1 0 0,1 1-1 0 0,-1-1 1 0 0,1 0 0 0 0,-1 1-1 0 0,1 1 1 0 0,-6 33 848 0 0,6-30-878 0 0,-2 26-32 0 0,1 1 0 0 0,6 57 0 0 0,2-25-3455 0 0,0-9-4599 0 0,-7-56 7690 0 0,-1 0 0 0 0,1 0 0 0 0,0 0 0 0 0,0 0 0 0 0,0 0 0 0 0,0 0 0 0 0,0 0 0 0 0,-1 0 0 0 0,1 0 0 0 0,0 0 0 0 0,0-1 0 0 0,0 1 0 0 0,0 0 0 0 0,-1 0 0 0 0,1 0 0 0 0,0 0 0 0 0,0 0 0 0 0,0 0 0 0 0,-1 0 0 0 0,1 0 0 0 0,0 1 0 0 0,0-1 0 0 0,0 0 0 0 0,0 0 0 0 0,0 0 0 0 0,-1 0 0 0 0,1 0 0 0 0,0 0 0 0 0,0 0 0 0 0,0 0 0 0 0,0 0 1 0 0,0 0-1 0 0,-1 1 0 0 0,1-1 0 0 0,0 0 0 0 0,0 0 0 0 0,0 0 0 0 0,0 0 0 0 0,0 0 0 0 0,0 1 0 0 0,0-1 0 0 0,0 0 0 0 0,-1 0 0 0 0,1 0 0 0 0,0 0 0 0 0,0 0 0 0 0,0 1 0 0 0,0-1 0 0 0,0 0 0 0 0,0 0 0 0 0,0 0 0 0 0,0 1 0 0 0,0-1 0 0 0,0 0 0 0 0,0 0 0 0 0,0 0 0 0 0,0 0 0 0 0,0 1 0 0 0,1-1 0 0 0,-6-2-1501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6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23069 0 0,'1'-3'1912'0'0,"4"-1"-1176"0"0,4 0-79 0 0,3 2-209 0 0,0 1-248 0 0,3 1-112 0 0,1 1-32 0 0,0 1 8 0 0,0 3-56 0 0,0 0-120 0 0,-3 0-328 0 0,-1 1-601 0 0,-1 0-983 0 0,-3 0-1313 0 0,-5 1-1728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19844 0 0,'0'1'154'0'0,"1"0"0"0"0,-1 0 0 0 0,1 0 0 0 0,-1 0 0 0 0,0 0 0 0 0,1 0 0 0 0,0-1 0 0 0,-1 1 0 0 0,1 0 0 0 0,-1 0 0 0 0,1-1 0 0 0,0 1 0 0 0,0 0 0 0 0,-1-1 0 0 0,1 1 0 0 0,0-1 0 0 0,0 1 0 0 0,0-1 0 0 0,-1 1 0 0 0,1-1 0 0 0,0 0 0 0 0,0 1 0 0 0,0-1 0 0 0,0 0 0 0 0,0 0 0 0 0,0 1 0 0 0,0-1 0 0 0,0 0 0 0 0,0 0 0 0 0,0 0 0 0 0,0 0 0 0 0,0 0 0 0 0,1-1 0 0 0,43-2-195 0 0,-36 2 385 0 0,18-2-279 0 0,-20 1-242 0 0,-1 1 1 0 0,1 0-1 0 0,-1 0 0 0 0,0 1 0 0 0,1 0 0 0 0,-1 0 1 0 0,1 1-1 0 0,-1-1 0 0 0,1 1 0 0 0,9 3 1 0 0,-15-3 121 0 0,-1-1 1 0 0,1 0-1 0 0,-1 1 0 0 0,1-1 1 0 0,-1 0-1 0 0,1 1 1 0 0,-1-1-1 0 0,0 0 1 0 0,1 1-1 0 0,-1-1 0 0 0,0 1 1 0 0,1-1-1 0 0,-1 1 1 0 0,0-1-1 0 0,1 1 1 0 0,-1-1-1 0 0,0 1 0 0 0,0-1 1 0 0,0 1-1 0 0,1-1 1 0 0,-1 1-1 0 0,0-1 1 0 0,0 1-1 0 0,0-1 0 0 0,0 1 1 0 0,0-1-1 0 0,0 1 1 0 0,0 0-1 0 0,0-1 1 0 0,0 1-1 0 0,0-1 0 0 0,-1 1 1 0 0,1-1-1 0 0,0 1 1 0 0,0-1-1 0 0,0 1 1 0 0,-1-1-1 0 0,1 1 0 0 0,0-1 1 0 0,-1 1-1 0 0,1-1 1 0 0,0 1-1 0 0,-1-1 1 0 0,1 0-1 0 0,0 1 0 0 0,-1-1 1 0 0,1 1-1 0 0,-1-1 1 0 0,1 0-1 0 0,-1 0 1 0 0,1 1-1 0 0,-1-1 0 0 0,-31 24-1108 0 0,25-20 910 0 0,-3 4 405 0 0,0 0 0 0 0,1 0 0 0 0,0 2-1 0 0,0-1 1 0 0,1 1 0 0 0,0 0 0 0 0,-13 22 0 0 0,19-27 92 0 0,0-1 0 0 0,0 1 0 0 0,0-1 0 0 0,1 1-1 0 0,-1 0 1 0 0,1-1 0 0 0,0 1 0 0 0,0 0 0 0 0,1 0 0 0 0,0 8 0 0 0,0-10-72 0 0,1 0 1 0 0,-1 0-1 0 0,1 1 1 0 0,0-1 0 0 0,0 0-1 0 0,0 0 1 0 0,1 0-1 0 0,-1 0 1 0 0,1-1-1 0 0,-1 1 1 0 0,1 0 0 0 0,0-1-1 0 0,0 1 1 0 0,0-1-1 0 0,0 1 1 0 0,1-1-1 0 0,4 3 1 0 0,-5-3-79 0 0,1 0-1 0 0,-1 0 1 0 0,1 0 0 0 0,0 0-1 0 0,0-1 1 0 0,0 0 0 0 0,0 1-1 0 0,0-1 1 0 0,0 0 0 0 0,0 0-1 0 0,0-1 1 0 0,1 1 0 0 0,-1-1 0 0 0,0 0-1 0 0,0 1 1 0 0,1-1 0 0 0,-1-1-1 0 0,5 0 1 0 0,-4 0-54 0 0,1 0 1 0 0,-1-1-1 0 0,1 0 0 0 0,-1 0 0 0 0,1 0 1 0 0,-1-1-1 0 0,0 1 0 0 0,0-1 0 0 0,0 0 1 0 0,-1 0-1 0 0,5-5 0 0 0,1-1-165 0 0,-2 0-1 0 0,1 0 1 0 0,-2-1-1 0 0,1 0 1 0 0,-1-1-1 0 0,-1 0 1 0 0,0 1-1 0 0,0-2 1 0 0,3-12-1 0 0,-4 5-847 0 0,0 0-1 0 0,-2 0 1 0 0,0-26-1 0 0,-5-22-9839 0 0,2 56 3626 0 0</inkml:trace>
  <inkml:trace contextRef="#ctx0" brushRef="#br0" timeOffset="1">430 0 18284 0 0,'4'28'7554'0'0,"-3"1"-3443"0"0,-11 60-3547 0 0,1-22-691 0 0,5-36-499 0 0,2-24 64 0 0,1 0 1 0 0,0 1 0 0 0,0-1-1 0 0,0 0 1 0 0,1 0 0 0 0,1 0 0 0 0,0 9-1 0 0,25-52 1327 0 0,-21 30-610 0 0,1 0 0 0 0,0 0 1 0 0,0 1-1 0 0,0-1 0 0 0,1 1 1 0 0,0 1-1 0 0,0-1 1 0 0,8-3-1 0 0,64-23-2699 0 0,-57 23-1 0 0,-22 8 2274 0 0,1-1-1 0 0,-1 1 0 0 0,1 0 1 0 0,-1 0-1 0 0,0-1 0 0 0,1 1 0 0 0,-1 0 1 0 0,1-1-1 0 0,-1 1 0 0 0,0 0 0 0 0,1-1 1 0 0,-1 1-1 0 0,0-1 0 0 0,1 1 1 0 0,-1 0-1 0 0,0-1 0 0 0,0 1 0 0 0,1-1 1 0 0,-1 1-1 0 0,0-1 0 0 0,0 1 1 0 0,0-1-1 0 0,0 1 0 0 0,0-1 0 0 0,0 1 1 0 0,0-1-1 0 0,0 1 0 0 0,0-1 0 0 0,0 1 1 0 0,0-1-1 0 0,0 0 0 0 0,0 1 1 0 0,0-1-1 0 0,0 1 0 0 0,-1-1 0 0 0,-8-21-5097 0 0,5 15 3645 0 0,-3-11-2232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6985 0 0,'6'-20'12072'0'0,"0"29"-4875"0"0,-1 12-4092 0 0,-1-1-3312 0 0,4 98 895 0 0,2 21-1874 0 0,-7-120-967 0 0,1 1 1 0 0,10 28 0 0 0,-12-43 506 0 0,1 4-954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7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42 25629 0 0,'0'-1'105'0'0,"0"0"-1"0"0,0 0 0 0 0,0 0 1 0 0,0 0-1 0 0,0 0 1 0 0,0 0-1 0 0,0 0 0 0 0,0 0 1 0 0,0 0-1 0 0,0 0 0 0 0,1 0 1 0 0,-1 0-1 0 0,1 0 0 0 0,-1 0 1 0 0,0 0-1 0 0,1 0 0 0 0,-1 0 1 0 0,1 1-1 0 0,0-1 0 0 0,-1 0 1 0 0,1 0-1 0 0,0 0 0 0 0,-1 1 1 0 0,1-1-1 0 0,0 0 0 0 0,0 1 1 0 0,0-1-1 0 0,1 0 0 0 0,0 1-40 0 0,0 0-1 0 0,0-1 0 0 0,0 1 0 0 0,0 0 1 0 0,-1 1-1 0 0,1-1 0 0 0,0 0 0 0 0,0 0 1 0 0,0 1-1 0 0,0-1 0 0 0,0 1 1 0 0,0 0-1 0 0,3 1 0 0 0,7 4-47 0 0,-1 1-1 0 0,1 0 0 0 0,11 10 1 0 0,-22-16 46 0 0,4 2-116 0 0,-1 1 0 0 0,0-1 0 0 0,0 1 0 0 0,-1 0 0 0 0,1-1-1 0 0,-1 2 1 0 0,0-1 0 0 0,0 0 0 0 0,0 1 0 0 0,0-1 0 0 0,-1 1 0 0 0,0 0 0 0 0,0 0 0 0 0,0 0-1 0 0,0 0 1 0 0,-1 0 0 0 0,0 0 0 0 0,0 1 0 0 0,-1-1 0 0 0,1 0 0 0 0,-1 1 0 0 0,0-1 0 0 0,-1 0 0 0 0,1 0-1 0 0,-1 1 1 0 0,0-1 0 0 0,0 0 0 0 0,-1 0 0 0 0,1 0 0 0 0,-1 0 0 0 0,0 0 0 0 0,-1 0 0 0 0,1-1 0 0 0,-1 1-1 0 0,0-1 1 0 0,0 1 0 0 0,0-1 0 0 0,-1 0 0 0 0,1 0 0 0 0,-1-1 0 0 0,0 1 0 0 0,0-1 0 0 0,-9 6-1 0 0,3-3-68 0 0,0-1-1 0 0,0 0 0 0 0,0-1 0 0 0,0 0 0 0 0,-12 3 0 0 0,9-4 372 0 0,1 1 0 0 0,0 1 0 0 0,-13 6 0 0 0,30-9-67 0 0,0 0 1 0 0,-1-1 0 0 0,1 0 0 0 0,0 0 0 0 0,0 0 0 0 0,9 0 0 0 0,8 1-315 0 0,101 4-3469 0 0,-109-6 3019 0 0,-1-1-1 0 0,0 0 0 0 0,1-1 0 0 0,-1-1 0 0 0,0 0 0 0 0,0-1 0 0 0,12-5 0 0 0,-24 9 369 0 0,0-1-1 0 0,0 1 0 0 0,0-1 0 0 0,0 1 0 0 0,0-1 0 0 0,0 1 0 0 0,-1-1 0 0 0,1 0 1 0 0,0 0-1 0 0,0 1 0 0 0,-1-1 0 0 0,1 0 0 0 0,0 0 0 0 0,-1 0 0 0 0,1 1 0 0 0,-1-1 1 0 0,1 0-1 0 0,-1 0 0 0 0,0 0 0 0 0,1 0 0 0 0,-1 0 0 0 0,0 0 0 0 0,0 0 0 0 0,1 0 1 0 0,-1 0-1 0 0,0 0 0 0 0,0 0 0 0 0,0 0 0 0 0,0 0 0 0 0,-1 0 0 0 0,1 0 0 0 0,0 0 1 0 0,0 0-1 0 0,-1 0 0 0 0,1-2 0 0 0,-2-6-1632 0 0,6-11-5004 0 0</inkml:trace>
  <inkml:trace contextRef="#ctx0" brushRef="#br0" timeOffset="1">352 0 19804 0 0,'-5'6'6482'0'0,"2"-1"-4986"0"0,-1 1-592 0 0,0 2-280 0 0,2-2-296 0 0,-2 4-176 0 0,2 2-72 0 0,1 1-112 0 0,-2 4-272 0 0,3 4-424 0 0,0 2-632 0 0,1 6-921 0 0,2 2-1375 0 0,-2 2-1906 0 0,0 3-4096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83 174 10674 0 0,'-1'25'6060'0'0,"1"-18"-5146"0"0,0 0 0 0 0,0 0 0 0 0,-1-1 0 0 0,0 1 0 0 0,0 0 0 0 0,-1 0 0 0 0,1-1 0 0 0,-1 1 0 0 0,-1-1 0 0 0,-4 9 0 0 0,7-15-865 0 0,0 1-1 0 0,0-1 0 0 0,0 0 1 0 0,0 0-1 0 0,-1 1 0 0 0,1-1 1 0 0,0 0-1 0 0,0 0 0 0 0,-1 0 1 0 0,1 0-1 0 0,0 1 0 0 0,0-1 1 0 0,-1 0-1 0 0,1 0 0 0 0,0 0 0 0 0,0 0 1 0 0,-1 0-1 0 0,1 0 0 0 0,0 0 1 0 0,-1 0-1 0 0,1 0 0 0 0,0 0 1 0 0,0 0-1 0 0,-1 0 0 0 0,1 0 1 0 0,0 0-1 0 0,-1 0 0 0 0,1 0 1 0 0,0 0-1 0 0,0 0 0 0 0,-1 0 1 0 0,1 0-1 0 0,0-1 0 0 0,0 1 0 0 0,-1 0 1 0 0,1 0-1 0 0,-11-12 608 0 0,-4-17-513 0 0,14 28-86 0 0,-4-12-83 0 0,0 1 0 0 0,1-1 1 0 0,0 0-1 0 0,1 0 1 0 0,1 0-1 0 0,-2-23 0 0 0,4 30 20 0 0,-1 0-1 0 0,1 0 1 0 0,1-1-1 0 0,-1 1 1 0 0,1 0-1 0 0,0 0 1 0 0,0 0 0 0 0,1 0-1 0 0,0 0 1 0 0,0 0-1 0 0,0 0 1 0 0,1 1-1 0 0,0-1 1 0 0,0 1-1 0 0,0 0 1 0 0,7-8-1 0 0,-7 10 8 0 0,1 1 1 0 0,-1 0-1 0 0,1 0 0 0 0,-1 0 0 0 0,1 0 0 0 0,0 1 0 0 0,-1-1 0 0 0,1 1 1 0 0,0 0-1 0 0,0 0 0 0 0,0 0 0 0 0,0 1 0 0 0,0-1 0 0 0,0 1 1 0 0,0 0-1 0 0,0 0 0 0 0,0 1 0 0 0,0-1 0 0 0,0 1 0 0 0,0 0 1 0 0,0 0-1 0 0,0 0 0 0 0,0 1 0 0 0,6 2 0 0 0,1 1 41 0 0,0 0-1 0 0,0 1 0 0 0,-1 0 1 0 0,0 1-1 0 0,0-1 1 0 0,-1 2-1 0 0,11 10 0 0 0,-16-15 2 0 0,0 1 0 0 0,-1 0 0 0 0,1 0 0 0 0,-1 1 0 0 0,0-1-1 0 0,0 1 1 0 0,-1 0 0 0 0,1-1 0 0 0,-1 1 0 0 0,0 0 0 0 0,-1 0 0 0 0,1 0-1 0 0,-1 1 1 0 0,2 9 0 0 0,-4-10-12 0 0,1 0-1 0 0,-1-1 1 0 0,1 1-1 0 0,-1-1 1 0 0,0 1-1 0 0,-1-1 1 0 0,1 1-1 0 0,-1-1 1 0 0,0 0-1 0 0,0 0 1 0 0,0 0-1 0 0,-1 0 1 0 0,1 0-1 0 0,-1 0 1 0 0,0-1 0 0 0,0 1-1 0 0,-6 4 1 0 0,3-3-48 0 0,0 0 0 0 0,0 0 1 0 0,0-1-1 0 0,0 0 1 0 0,-1 0-1 0 0,-7 3 0 0 0,10-5-59 0 0,0-1-1 0 0,1 1 1 0 0,-1-1-1 0 0,0 0 0 0 0,0-1 1 0 0,0 1-1 0 0,0 0 1 0 0,0-1-1 0 0,0 0 1 0 0,0 0-1 0 0,1 0 0 0 0,-1-1 1 0 0,-6 0-1 0 0,2-3-730 0 0,12 2-1179 0 0,14 2-3278 0 0,-4 4-1234 0 0,3 2-2588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2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 31215 0 0,'-2'-2'960'0'0,"-1"-2"-384"0"0,3 1-560 0 0,3 2-16 0 0,1 2 0 0 0,0 2 0 0 0,3-1 0 0 0,0 2 0 0 0,0-2 0 0 0,1 2 0 0 0,-2-1-384 0 0,-3 0-912 0 0,1 1-1249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46 3873 0 0,'1'-10'10529'0'0,"-4"-11"-3698"0"0,3 20-6632 0 0,-1 0 0 0 0,1 0 0 0 0,0 0 1 0 0,0 1-1 0 0,-1-1 0 0 0,1 0 0 0 0,-1 0 0 0 0,1 0 0 0 0,-1 1 0 0 0,1-1 1 0 0,-1 0-1 0 0,1 1 0 0 0,-1-1 0 0 0,1 0 0 0 0,-1 1 0 0 0,0-1 0 0 0,1 1 0 0 0,-1-1 1 0 0,-1 0-1 0 0,1 1-113 0 0,0 0 0 0 0,0 0 1 0 0,0 0-1 0 0,0 0 0 0 0,0 0 0 0 0,0 0 1 0 0,0 1-1 0 0,0-1 0 0 0,0 0 1 0 0,0 1-1 0 0,0-1 0 0 0,0 0 1 0 0,0 1-1 0 0,0-1 0 0 0,0 1 0 0 0,0 0 1 0 0,1-1-1 0 0,-1 1 0 0 0,0 0 1 0 0,0-1-1 0 0,0 1 0 0 0,0 1 0 0 0,-13 13 81 0 0,0 0 0 0 0,1 1-1 0 0,1 1 1 0 0,-11 18 0 0 0,-37 76-241 0 0,55-101 85 0 0,-15 33-1801 0 0,-20 62 0 0 0,44-118 1460 0 0,1 0 1 0 0,0 1 0 0 0,1-1 0 0 0,1 1 0 0 0,0 0 0 0 0,0 1-1 0 0,12-15 1 0 0,-17 24 368 0 0,0-1 0 0 0,1 1-1 0 0,-1 0 1 0 0,1-1 0 0 0,-1 1-1 0 0,1 0 1 0 0,0 1 0 0 0,0-1-1 0 0,0 0 1 0 0,0 1 0 0 0,0 0 0 0 0,0-1-1 0 0,0 1 1 0 0,0 1 0 0 0,1-1-1 0 0,-1 0 1 0 0,0 1 0 0 0,0-1-1 0 0,1 1 1 0 0,-1 0 0 0 0,0 0 0 0 0,1 1-1 0 0,-1-1 1 0 0,0 1 0 0 0,1-1-1 0 0,-1 1 1 0 0,0 0 0 0 0,0 0-1 0 0,0 0 1 0 0,0 1 0 0 0,0-1-1 0 0,0 1 1 0 0,0 0 0 0 0,0 0 0 0 0,-1 0-1 0 0,4 3 1 0 0,0 0 24 0 0,0 1 0 0 0,0 0 0 0 0,-1 1 0 0 0,8 13 0 0 0,20 21-3379 0 0,-31-39 2321 0 0,0 0 0 0 0,0-1 0 0 0,0 1 0 0 0,0 0 1 0 0,0-1-1 0 0,0 0 0 0 0,1 0 0 0 0,-1 0 0 0 0,5 2 1 0 0,0-2-5005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3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 10546 0 0,'-4'-22'8662'0'0,"8"35"-3941"0"0,8 39-2856 0 0,7 97-1171 0 0,6 39-3632 0 0,-16-164 154 0 0,-4-14-699 0 0,3-26-9823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13443 0 0,'5'0'8935'0'0,"21"0"-7028"0"0,-22-1-1775 0 0,0 1 0 0 0,0-1 0 0 0,1 1 0 0 0,-1 0 0 0 0,0 0 0 0 0,0 0-1 0 0,1 1 1 0 0,-1-1 0 0 0,0 1 0 0 0,0 0 0 0 0,0 0 0 0 0,5 3 0 0 0,-6-2-97 0 0,0 0 0 0 0,-1 0 0 0 0,0 0 0 0 0,1 0-1 0 0,-1 0 1 0 0,0 1 0 0 0,0-1 0 0 0,0 1 0 0 0,0-1 0 0 0,-1 1 0 0 0,1 0 0 0 0,-1 0 0 0 0,1 0 0 0 0,-1 0 0 0 0,0 0 0 0 0,0 0-1 0 0,0 3 1 0 0,5 20-157 0 0,-2 1 0 0 0,2 52 0 0 0,2 17-5102 0 0,-3-85 740 0 0,1-17-210 0 0,2-18-227 0 0,-4 6 951 0 0</inkml:trace>
  <inkml:trace contextRef="#ctx0" brushRef="#br0" timeOffset="1">260 60 5873 0 0,'6'-16'15443'0'0,"-8"24"-12588"0"0,-3 7-2655 0 0,1-1 0 0 0,1 1 0 0 0,0 0 0 0 0,1 0 0 0 0,1 1 0 0 0,0-1 0 0 0,1 0 0 0 0,1 0 0 0 0,0 0 0 0 0,1 0 0 0 0,6 26 0 0 0,-7-40-205 0 0,-1 1 0 0 0,1 0 0 0 0,0-1 0 0 0,-1 1 0 0 0,1-1 0 0 0,0 0 0 0 0,0 1-1 0 0,0-1 1 0 0,0 0 0 0 0,0 1 0 0 0,0-1 0 0 0,0 0 0 0 0,1 0 0 0 0,-1 0 0 0 0,0 0 0 0 0,1 0 0 0 0,-1 0 0 0 0,0-1 0 0 0,1 1 0 0 0,-1 0 0 0 0,3 0 0 0 0,-1-1 3 0 0,-1 1 0 0 0,1-1 0 0 0,0 0 0 0 0,-1 0 0 0 0,1 0 0 0 0,0 0 1 0 0,-1-1-1 0 0,1 1 0 0 0,-1-1 0 0 0,1 0 0 0 0,0 0 0 0 0,2-1 0 0 0,8-4-44 0 0,-1-1-1 0 0,1-1 0 0 0,22-17 0 0 0,-24 16-95 0 0,15-8-128 0 0,-18 13-1782 0 0,-23-3-9998 0 0,11 5 10327 0 0,-8 6-4503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13 327 13275 0 0,'-3'9'1004'0'0,"1"-1"1"0"0,0 1-1 0 0,0 0 1 0 0,1 0-1 0 0,0 0 1 0 0,0-1-1 0 0,1 1 1 0 0,1 11-1 0 0,-1-17-947 0 0,1 0 0 0 0,0 0-1 0 0,0 0 1 0 0,0 0 0 0 0,0 0-1 0 0,0 0 1 0 0,1 0 0 0 0,-1 0-1 0 0,1-1 1 0 0,0 1 0 0 0,0-1-1 0 0,0 1 1 0 0,0-1-1 0 0,0 1 1 0 0,1-1 0 0 0,-1 0-1 0 0,1 0 1 0 0,-1 0 0 0 0,1-1-1 0 0,0 1 1 0 0,-1-1 0 0 0,1 1-1 0 0,0-1 1 0 0,0 0 0 0 0,0 0-1 0 0,4 1 1 0 0,6 1-557 0 0,0 0 0 0 0,1-1 1 0 0,-1-1-1 0 0,16 1 0 0 0,26-6-9308 0 0,-37 2 2911 0 0</inkml:trace>
  <inkml:trace contextRef="#ctx0" brushRef="#br0" timeOffset="1">476 6 10306 0 0,'-4'-2'909'0'0,"1"1"0"0"0,-1 1 0 0 0,1-1 0 0 0,-1 0 0 0 0,0 1 0 0 0,1 0 0 0 0,-1 0-1 0 0,-5 0 1 0 0,6 1-424 0 0,0-1 0 0 0,0 1 0 0 0,0 0 0 0 0,1 0 0 0 0,-1 0 0 0 0,0 0 0 0 0,1 0 0 0 0,-1 1-1 0 0,-3 1 1 0 0,2 1-202 0 0,0 0-1 0 0,-1 0 0 0 0,2 1 0 0 0,-1-1 1 0 0,0 1-1 0 0,1 0 0 0 0,0 0 1 0 0,0 0-1 0 0,1 0 0 0 0,-4 10 0 0 0,-2 6-165 0 0,0 1-1 0 0,2 1 0 0 0,1-1 1 0 0,1 1-1 0 0,0 0 1 0 0,2 0-1 0 0,1 41 0 0 0,1-54-359 0 0,1 1 0 0 0,0-1 0 0 0,1 1 0 0 0,0-1 0 0 0,1 1 0 0 0,0-1-1 0 0,0 0 1 0 0,1 0 0 0 0,0 0 0 0 0,1-1 0 0 0,0 1 0 0 0,1-1 0 0 0,-1 0 0 0 0,2-1-1 0 0,-1 0 1 0 0,1 0 0 0 0,1 0 0 0 0,-1-1 0 0 0,10 8 0 0 0,-14-13-228 0 0,0-1 0 0 0,0 1 0 0 0,0 0 0 0 0,0-1 0 0 0,0 0 1 0 0,1 0-1 0 0,-1 0 0 0 0,5 1 0 0 0,-4-1-480 0 0,0-1-1 0 0,-1 0 1 0 0,1 0 0 0 0,0 0 0 0 0,-1-1-1 0 0,1 1 1 0 0,6-2 0 0 0,8-4-5397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8946 0 0,'-2'7'1754'0'0,"0"1"1"0"0,1-1-1 0 0,0 1 1 0 0,0-1-1 0 0,1 8 1 0 0,1-7-1009 0 0,-1 0 0 0 0,1 0-1 0 0,1 0 1 0 0,-1-1 0 0 0,4 10 0 0 0,-4-13-680 0 0,1 0-1 0 0,-1 0 1 0 0,1-1 0 0 0,-1 1-1 0 0,1-1 1 0 0,0 1 0 0 0,1-1 0 0 0,-1 0-1 0 0,0 0 1 0 0,1 0 0 0 0,0 0-1 0 0,0 0 1 0 0,0 0 0 0 0,0-1-1 0 0,0 1 1 0 0,0-1 0 0 0,1 0 0 0 0,-1 0-1 0 0,1-1 1 0 0,0 1 0 0 0,-1 0-1 0 0,1-1 1 0 0,0 0 0 0 0,0 0-1 0 0,6 0 1 0 0,-5-1-103 0 0,0 0-1 0 0,-1-1 1 0 0,1 0 0 0 0,0 0-1 0 0,0 0 1 0 0,0 0 0 0 0,-1-1-1 0 0,1 0 1 0 0,-1 0-1 0 0,1 0 1 0 0,-1-1 0 0 0,0 1-1 0 0,0-1 1 0 0,0 0 0 0 0,0 0-1 0 0,0 0 1 0 0,-1-1-1 0 0,4-3 1 0 0,26-35-2954 0 0,-8 3-4049 0 0,-13 15 2353 0 0,-2 0-1700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 10042 0 0,'-1'-1'1292'0'0,"1"1"-1033"0"0,-1 0-1 0 0,1 0 1 0 0,0 0-1 0 0,0 0 1 0 0,-1 0-1 0 0,1 0 0 0 0,0-1 1 0 0,-1 1-1 0 0,1 0 1 0 0,0 0-1 0 0,-1 0 1 0 0,1 0-1 0 0,0 0 1 0 0,-5 2 3359 0 0,5-1-3360 0 0,-7 14 3925 0 0,-1 27-2520 0 0,7-30-863 0 0,1-12-783 0 0,0 1 1 0 0,1 0 0 0 0,-1-1-1 0 0,0 1 1 0 0,1 0-1 0 0,-1-1 1 0 0,1 1 0 0 0,-1-1-1 0 0,1 1 1 0 0,-1 0-1 0 0,1-1 1 0 0,0 1 0 0 0,-1-1-1 0 0,1 0 1 0 0,0 1-1 0 0,-1-1 1 0 0,1 0 0 0 0,0 1-1 0 0,-1-1 1 0 0,1 0-1 0 0,0 0 1 0 0,0 1 0 0 0,-1-1-1 0 0,1 0 1 0 0,0 0-1 0 0,0 0 1 0 0,0 0 0 0 0,-1 0-1 0 0,1 0 1 0 0,1 0-1 0 0,37 2-78 0 0,-27-2 77 0 0,-1 2-67 0 0,30 0-95 0 0,-39-2 80 0 0,0 0-1 0 0,0 0 1 0 0,0 0-1 0 0,0 0 1 0 0,0 0-1 0 0,0-1 1 0 0,0 1-1 0 0,0-1 1 0 0,0 1-1 0 0,-1-1 1 0 0,1 0 0 0 0,0 1-1 0 0,0-1 1 0 0,-1 0-1 0 0,4-3 1 0 0,-5 4 27 0 0,1-1 0 0 0,-1 0 0 0 0,0 0 1 0 0,0 1-1 0 0,0-1 0 0 0,0 0 1 0 0,0 0-1 0 0,0 1 0 0 0,0-1 0 0 0,0 0 1 0 0,0 0-1 0 0,0 0 0 0 0,0 1 1 0 0,0-1-1 0 0,0 0 0 0 0,-1 0 0 0 0,1 1 1 0 0,0-1-1 0 0,-1 0 0 0 0,1 1 1 0 0,0-1-1 0 0,-1 0 0 0 0,1 1 0 0 0,-1-1 1 0 0,1 1-1 0 0,-1-1 0 0 0,1 0 1 0 0,-1 1-1 0 0,0-1 0 0 0,1 1 0 0 0,-1 0 1 0 0,1-1-1 0 0,-1 1 0 0 0,0-1 1 0 0,0 1-1 0 0,1 0 0 0 0,-2-1 0 0 0,-28-12-188 0 0,23 12 301 0 0,0 1 1 0 0,0 0 0 0 0,0 0 0 0 0,0 0 0 0 0,0 1 0 0 0,1 0 0 0 0,-1 1 0 0 0,0-1-1 0 0,0 2 1 0 0,1-1 0 0 0,-1 0 0 0 0,1 1 0 0 0,0 0 0 0 0,0 1 0 0 0,0 0 0 0 0,0-1-1 0 0,0 2 1 0 0,1-1 0 0 0,0 1 0 0 0,0 0 0 0 0,0 0 0 0 0,0 0 0 0 0,1 0 0 0 0,-4 7-1 0 0,3-5-36 0 0,1-1 0 0 0,0 1 0 0 0,1-1 0 0 0,-1 1-1 0 0,1 0 1 0 0,1 1 0 0 0,-1-1 0 0 0,1 0 0 0 0,1 1-1 0 0,-1-1 1 0 0,1 1 0 0 0,0 0 0 0 0,1-1-1 0 0,0 1 1 0 0,0 0 0 0 0,1-1 0 0 0,0 1 0 0 0,0 0-1 0 0,1-1 1 0 0,-1 0 0 0 0,7 14 0 0 0,-7-18-131 0 0,1 1 0 0 0,0-1 0 0 0,1 0 0 0 0,-1 0 0 0 0,0 0 0 0 0,1 0 0 0 0,0 0 0 0 0,0 0 0 0 0,0-1 0 0 0,0 1 0 0 0,0-1 0 0 0,0 0 0 0 0,1 0 0 0 0,-1 0 0 0 0,1 0 0 0 0,-1-1 1 0 0,1 0-1 0 0,0 1 0 0 0,0-1 0 0 0,-1 0 0 0 0,5 0 0 0 0,-2 0-542 0 0,0-1 0 0 0,-1 0 0 0 0,1 0 0 0 0,-1 0 0 0 0,1-1 1 0 0,6-1-1 0 0,-7 1-730 0 0,1-1 0 0 0,0 0 0 0 0,-1 0 1 0 0,0 0-1 0 0,10-6 0 0 0,2-4-5203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5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12451 0 0,'-1'0'533'0'0,"0"0"0"0"0,0 0 0 0 0,1 0 0 0 0,-1 0 1 0 0,0 0-1 0 0,0 1 0 0 0,1-1 0 0 0,-1 0 0 0 0,0 1 1 0 0,-4 3 4264 0 0,4-3-4264 0 0,-8 17 3171 0 0,1 28-4851 0 0,7-31 2010 0 0,-26 124-3658 0 0,7-70-3094 0 0,-8-5-4518 0 0,20-46 5821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5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7194 0 0,'7'-1'12985'0'0,"8"-4"-7930"0"0,44-13-5017 0 0,-55 17-47 0 0,-1 1-1 0 0,0 0 1 0 0,1-1-1 0 0,-1 1 1 0 0,1 0-1 0 0,-1 0 1 0 0,0 1-1 0 0,1-1 1 0 0,4 2-1 0 0,-8-2-15 0 0,0 0-1 0 0,1 1 1 0 0,-1-1-1 0 0,0 0 1 0 0,1 0-1 0 0,-1 0 0 0 0,0 1 1 0 0,1-1-1 0 0,-1 0 1 0 0,0 1-1 0 0,1-1 1 0 0,-1 0-1 0 0,0 1 1 0 0,0-1-1 0 0,1 0 0 0 0,-1 1 1 0 0,0-1-1 0 0,0 0 1 0 0,0 1-1 0 0,0-1 1 0 0,1 1-1 0 0,-1-1 1 0 0,0 0-1 0 0,0 1 0 0 0,0-1 1 0 0,0 1-1 0 0,0-1 1 0 0,0 1-1 0 0,-11 19-988 0 0,-11 3 445 0 0,17-19 571 0 0,0 0 0 0 0,1 1 1 0 0,-1-1-1 0 0,1 1 0 0 0,1 0 0 0 0,-1 0 0 0 0,0 0 0 0 0,1 0 1 0 0,0 1-1 0 0,-3 7 0 0 0,6-13 5 0 0,0 1-1 0 0,0-1 1 0 0,0 1 0 0 0,0 0 0 0 0,0-1-1 0 0,0 1 1 0 0,0-1 0 0 0,0 1-1 0 0,0-1 1 0 0,0 1 0 0 0,1-1 0 0 0,-1 1-1 0 0,0-1 1 0 0,0 1 0 0 0,1-1-1 0 0,-1 1 1 0 0,0-1 0 0 0,0 1 0 0 0,1-1-1 0 0,-1 1 1 0 0,0-1 0 0 0,1 0 0 0 0,-1 1-1 0 0,1-1 1 0 0,-1 1 0 0 0,1-1-1 0 0,-1 0 1 0 0,1 1 0 0 0,21 4 128 0 0,20-6-120 0 0,-30 0-788 0 0,0-1 0 0 0,-1-1 1 0 0,1 0-1 0 0,15-6 0 0 0,-20 6-855 0 0,0 0 1 0 0,0-1-1 0 0,-1 0 0 0 0,11-8 1 0 0,1-4-5032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19668 0 0,'13'3'4570'0'0,"16"9"-3652"0"0,-6-2-571 0 0,-19-9-319 0 0,0 0 1 0 0,0 1-1 0 0,-1-1 1 0 0,1 1 0 0 0,-1 0-1 0 0,1 0 1 0 0,-1 1-1 0 0,1-1 1 0 0,-1 0-1 0 0,0 1 1 0 0,0 0 0 0 0,-1 0-1 0 0,6 6 1 0 0,-7-7-31 0 0,0 0 0 0 0,0 1 0 0 0,-1 0-1 0 0,1-1 1 0 0,0 1 0 0 0,-1-1 0 0 0,0 1 0 0 0,1 0 0 0 0,-1-1 0 0 0,0 1 0 0 0,-1 0 0 0 0,1-1 0 0 0,0 1 0 0 0,-1-1 0 0 0,1 1 0 0 0,-1 0 0 0 0,0-1 0 0 0,0 1 0 0 0,0-1 0 0 0,0 0 0 0 0,-2 4 0 0 0,-8 13-205 0 0,-1-1 1 0 0,-26 33-1 0 0,28-40 101 0 0,0 1-1 0 0,1 0 1 0 0,0 0-1 0 0,1 1 1 0 0,1 1-1 0 0,0-1 1 0 0,-10 27 0 0 0,17-38 85 0 0,-1 0 0 0 0,1 0 1 0 0,-1 0-1 0 0,1 1 1 0 0,0-1-1 0 0,0 0 0 0 0,0 0 1 0 0,0 0-1 0 0,0 0 1 0 0,0 0-1 0 0,1 0 0 0 0,-1 0 1 0 0,1 0-1 0 0,0 0 1 0 0,-1 0-1 0 0,1 0 0 0 0,0 0 1 0 0,0 0-1 0 0,0 0 1 0 0,2 2-1 0 0,0-1 11 0 0,-1-1 1 0 0,1 1-1 0 0,-1-1 0 0 0,1 0 0 0 0,0 0 1 0 0,0 0-1 0 0,0-1 0 0 0,0 1 0 0 0,1-1 1 0 0,-1 1-1 0 0,5 0 0 0 0,2 0 11 0 0,0 0 0 0 0,0 0 0 0 0,0-1 0 0 0,0 0 0 0 0,0-1 0 0 0,0 0 0 0 0,19-3 0 0 0,16-10-952 0 0,-23 2-1701 0 0,-7-6-3568 0 0,-9 3-1761 0 0</inkml:trace>
  <inkml:trace contextRef="#ctx0" brushRef="#br0" timeOffset="1">120 178 16780 0 0,'1'1'5145'0'0,"2"-1"-4113"0"0,0 0-448 0 0,4-3-136 0 0,0 0-144 0 0,2-1-144 0 0,0 0-32 0 0,2 2-16 0 0,0-1-72 0 0,2 2-208 0 0,-1 0-424 0 0,1 1-608 0 0,1 0-761 0 0,-1-1-759 0 0,-1 0-833 0 0,-1-2-160 0 0,14 8-2952 0 0</inkml:trace>
  <inkml:trace contextRef="#ctx0" brushRef="#br0" timeOffset="2">302 102 4961 0 0,'-12'5'10087'0'0,"1"9"-5316"0"0,-5 20-2574 0 0,13-24-1145 0 0,-7 11-768 0 0,-33 90 1932 0 0,29-53-3919 0 0,13-48 160 0 0,0 1-1 0 0,0-1 0 0 0,2 16 0 0 0,0-15-3794 0 0,3-2-2157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12123 0 0,'-1'1'4777'0'0,"1"4"-1969"0"0,-1 4-711 0 0,-2 4-577 0 0,1 3-544 0 0,-2 5-352 0 0,-1 2-272 0 0,1 3-208 0 0,-3 3-160 0 0,3 2-264 0 0,-1-1-392 0 0,2 0-584 0 0,1-4-768 0 0,3-4-1049 0 0,0-5-1528 0 0,4-5-3553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51 107 16452 0 0,'-3'2'679'0'0,"0"-1"0"0"0,0 1 1 0 0,1 0-1 0 0,-1 0 0 0 0,1 1 1 0 0,-1-1-1 0 0,1 0 0 0 0,0 1 1 0 0,0-1-1 0 0,0 1 0 0 0,0 0 1 0 0,-2 3-1 0 0,2 0-246 0 0,-1 1-1 0 0,1-1 0 0 0,-1 0 0 0 0,2 1 1 0 0,-3 11-1 0 0,3-7-373 0 0,0 0 0 0 0,0 0 0 0 0,1 1 0 0 0,1-1 0 0 0,0 0 0 0 0,1 0 0 0 0,2 11 0 0 0,-4-20-56 0 0,1-1 0 0 0,-1 1 1 0 0,1 0-1 0 0,-1-1 0 0 0,1 1 0 0 0,-1-1 1 0 0,1 1-1 0 0,0-1 0 0 0,0 1 0 0 0,0-1 1 0 0,0 0-1 0 0,0 1 0 0 0,0-1 1 0 0,0 0-1 0 0,0 0 0 0 0,0 0 0 0 0,1 0 1 0 0,-1 0-1 0 0,3 2 0 0 0,-2-3-2 0 0,-1 0-1 0 0,0 0 0 0 0,1 1 1 0 0,-1-1-1 0 0,0 0 0 0 0,1 0 0 0 0,-1-1 1 0 0,0 1-1 0 0,1 0 0 0 0,-1 0 1 0 0,0-1-1 0 0,1 1 0 0 0,-1 0 1 0 0,0-1-1 0 0,0 0 0 0 0,0 1 1 0 0,1-1-1 0 0,-1 0 0 0 0,1 0 1 0 0,3-3-6 0 0,-1 0 1 0 0,1 0-1 0 0,-1 0 1 0 0,0-1 0 0 0,0 0-1 0 0,0 1 1 0 0,-1-1-1 0 0,0-1 1 0 0,4-6 0 0 0,-2-1 15 0 0,-1 1 1 0 0,-1 0 0 0 0,0-1-1 0 0,0 1 1 0 0,-1-1-1 0 0,0-25 1 0 0,-2 33-32 0 0,0 0 0 0 0,0 0 0 0 0,0 0 0 0 0,-1 0 0 0 0,1 0 0 0 0,-1 1 0 0 0,0-1 0 0 0,-1 0 0 0 0,1 0 0 0 0,-1 1 0 0 0,0-1 0 0 0,0 1 0 0 0,-1-1 0 0 0,1 1 0 0 0,-1 0 0 0 0,0 0 0 0 0,0 0 0 0 0,0 0 0 0 0,0 1 0 0 0,-9-7 0 0 0,12 9-12 0 0,-1 1-1 0 0,0-1 1 0 0,1 1 0 0 0,-1 0 0 0 0,0-1-1 0 0,0 1 1 0 0,0-1 0 0 0,0 1-1 0 0,0 0 1 0 0,1 0 0 0 0,-1 0 0 0 0,0-1-1 0 0,0 1 1 0 0,0 0 0 0 0,0 0-1 0 0,0 0 1 0 0,0 0 0 0 0,0 1 0 0 0,1-1-1 0 0,-1 0 1 0 0,0 0 0 0 0,0 0-1 0 0,0 1 1 0 0,0-1 0 0 0,0 0 0 0 0,1 1-1 0 0,-3 0 1 0 0,2 1-104 0 0,-1-1-1 0 0,1 1 1 0 0,0 0-1 0 0,-1-1 1 0 0,1 1 0 0 0,0 0-1 0 0,0 0 1 0 0,0 0 0 0 0,0 0-1 0 0,0 0 1 0 0,0 3-1 0 0,-1 3-1908 0 0,0 1-1 0 0,0 0 1 0 0,1 0-1 0 0,0 15 1 0 0,2-9-6360 0 0</inkml:trace>
  <inkml:trace contextRef="#ctx0" brushRef="#br0" timeOffset="1">184 3 16171 0 0,'2'-1'1664'0'0,"-2"1"-1331"0"0,1-1 0 0 0,-1 1 0 0 0,1 0-1 0 0,-1 0 1 0 0,0 0 0 0 0,1 0 0 0 0,-1 0-1 0 0,1-1 1 0 0,-1 1 0 0 0,1 0 0 0 0,-1 0-1 0 0,0 0 1 0 0,1 0 0 0 0,-1 0 0 0 0,1 1-1 0 0,-1-1 1 0 0,1 0 0 0 0,-1 0 0 0 0,1 0-1 0 0,-1 0 1 0 0,0 0 0 0 0,1 0 0 0 0,0 1 665 0 0,0 0-665 0 0,7 15 2979 0 0,-3 26-3971 0 0,-5-36 1490 0 0,1 92-374 0 0,0 10-1987 0 0,1-93-1252 0 0,0 0 0 0 0,7 24 1 0 0,-5-30-3511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18388 0 0,'2'-4'7730'0'0,"-1"4"-7587"0"0,10 1 2334 0 0,10 5-1503 0 0,-13-1-893 0 0,0 1 0 0 0,0-1 1 0 0,0 1-1 0 0,0 1 0 0 0,-1-1 0 0 0,0 1 1 0 0,0 1-1 0 0,-1-1 0 0 0,0 1 1 0 0,0 0-1 0 0,-1 0 0 0 0,0 1 1 0 0,-1-1-1 0 0,1 1 0 0 0,3 13 0 0 0,2 9-55 0 0,-1 0-1 0 0,-1 1 0 0 0,5 42 0 0 0,-9-45-98 0 0,-2 0-1 0 0,-1 1 0 0 0,-2-1 0 0 0,-6 48 1 0 0,3-54-2232 0 0,-10 35 0 0 0,8-43-1843 0 0,-3 4-8604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7:3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302 634 14947 0 0,'12'12'7780'0'0,"-12"-12"-7697"0"0,0 0 1 0 0,0 0 0 0 0,0 0 0 0 0,0 0 0 0 0,1 0-1 0 0,-1 0 1 0 0,0 0 0 0 0,0 0 0 0 0,0 0-1 0 0,0 0 1 0 0,0 0 0 0 0,0 0 0 0 0,1 0 0 0 0,-1 0-1 0 0,0 0 1 0 0,0 0 0 0 0,0 0 0 0 0,0 0-1 0 0,0 0 1 0 0,0 0 0 0 0,1 0 0 0 0,-1 0-1 0 0,0-1 504 0 0,0 1-503 0 0,0 0-1 0 0,1 0 1 0 0,-1 0 0 0 0,0 0 0 0 0,0 0 0 0 0,0-1-1 0 0,0 1 1 0 0,0 0 0 0 0,0 0 0 0 0,0 0-1 0 0,0 0 1 0 0,0 0 0 0 0,0 0 0 0 0,0-1-1 0 0,0 1 1 0 0,0 0 0 0 0,0 0 0 0 0,0 0 0 0 0,0 0-1 0 0,0 0 1 0 0,0-1 0 0 0,-4-29 2102 0 0,3 28-2210 0 0,-5-43 243 0 0,2 1-1 0 0,2-1 1 0 0,3-50 0 0 0,1 48-1045 0 0,-2 0 0 0 0,-11-75 0 0 0,11 120 700 0 0,-5-15-2658 0 0,5 16 2522 0 0,0 1 1 0 0,0 0 0 0 0,-1-1-1 0 0,1 1 1 0 0,0 0 0 0 0,-1 0-1 0 0,1-1 1 0 0,0 1 0 0 0,-1 0-1 0 0,1-1 1 0 0,0 1 0 0 0,-1 0-1 0 0,1 0 1 0 0,0 0 0 0 0,-1-1-1 0 0,1 1 1 0 0,-1 0-1 0 0,1 0 1 0 0,0 0 0 0 0,-1 0-1 0 0,1 0 1 0 0,-1 0 0 0 0,1 0-1 0 0,0 0 1 0 0,-1 0 0 0 0,1 0-1 0 0,-1 0 1 0 0,1 0 0 0 0,-1 0-1 0 0,1 0 1 0 0,0 0 0 0 0,-1 0-1 0 0,1 1 1 0 0,-1-1 0 0 0,1 0-1 0 0,-11 5-8460 0 0</inkml:trace>
  <inkml:trace contextRef="#ctx0" brushRef="#br0" timeOffset="1">8 333 20316 0 0,'0'0'169'0'0,"0"0"-1"0"0,-1 0 0 0 0,1 0 0 0 0,0-1 0 0 0,-1 1 0 0 0,1 0 0 0 0,0 0 1 0 0,-1 0-1 0 0,1 0 0 0 0,0 0 0 0 0,0 0 0 0 0,-1-1 0 0 0,1 1 1 0 0,0 0-1 0 0,-1 0 0 0 0,1-1 0 0 0,0 1 0 0 0,0 0 0 0 0,0 0 1 0 0,-1-1-1 0 0,1 1 0 0 0,0 0 0 0 0,0 0 0 0 0,0-1 0 0 0,-1 1 1 0 0,1 0-1 0 0,0-1 0 0 0,0 1 0 0 0,0 0 0 0 0,0-1 0 0 0,0 1 1 0 0,0-1-1 0 0,5-13 2042 0 0,21-18-2065 0 0,-17 22 534 0 0,34-46-22 0 0,2 2 0 0 0,64-58 0 0 0,-102 106-642 0 0,-1 1 0 0 0,1 0 0 0 0,0 0 0 0 0,0 0 0 0 0,1 1 0 0 0,-1 0 1 0 0,16-5-1 0 0,-20 8-8 0 0,0 1 0 0 0,-1-1 0 0 0,1 0 1 0 0,0 1-1 0 0,0 0 0 0 0,0 0 0 0 0,0 0 1 0 0,0 0-1 0 0,0 0 0 0 0,0 1 0 0 0,0-1 1 0 0,0 1-1 0 0,0 0 0 0 0,-1-1 0 0 0,1 1 1 0 0,0 1-1 0 0,0-1 0 0 0,-1 0 0 0 0,1 1 1 0 0,-1-1-1 0 0,1 1 0 0 0,-1 0 0 0 0,0 0 0 0 0,0 0 1 0 0,4 4-1 0 0,3 6 20 0 0,0 0 0 0 0,-1 1-1 0 0,-1-1 1 0 0,0 1 0 0 0,-1 1 0 0 0,-1 0-1 0 0,7 21 1 0 0,19 104-1541 0 0,-29-124 1023 0 0,1-5-449 0 0,1 18-2618 0 0,-6-12-5616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45 8226 0 0,'0'-1'159'0'0,"0"1"1"0"0,0-1-1 0 0,0 1 1 0 0,-1-1-1 0 0,1 0 1 0 0,0 1-1 0 0,0-1 1 0 0,0 1-1 0 0,0-1 1 0 0,0 0-1 0 0,0 1 1 0 0,0-1-1 0 0,0 1 1 0 0,0-1 0 0 0,0 1-1 0 0,0-1 1 0 0,0 0-1 0 0,1 1 1 0 0,-1-1-1 0 0,0 1 1 0 0,0-1-1 0 0,0 1 1 0 0,1-1-1 0 0,-1 1 1 0 0,0-1-1 0 0,1 1 1 0 0,-1-1-1 0 0,1 1 1 0 0,-1 0-1 0 0,0-1 1 0 0,1 1-1 0 0,-1-1 1 0 0,1 1-1 0 0,-1 0 1 0 0,1-1-1 0 0,-1 1 1 0 0,1 0-1 0 0,-1 0 1 0 0,1 0-1 0 0,-1-1 1 0 0,1 1-1 0 0,0 0 1 0 0,-1 0-1 0 0,1 0 1 0 0,-1 0 0 0 0,1 0-1 0 0,0 0 1 0 0,0 0-1 0 0,40 1 767 0 0,-24 0-306 0 0,10-4 248 0 0,38-9 0 0 0,-27 3-2028 0 0,-30 6-2099 0 0,-22 5-8021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7674 0 0,'1'1'577'0'0,"0"0"0"0"0,-1 0 1 0 0,1 0-1 0 0,0 0 1 0 0,-1-1-1 0 0,1 1 0 0 0,0 0 1 0 0,0 0-1 0 0,0 0 1 0 0,0-1-1 0 0,0 1 0 0 0,0-1 1 0 0,2 2-1 0 0,18 3 3822 0 0,31-7-1939 0 0,-18 0-1374 0 0,-27 3-1046 0 0,-1 0-1 0 0,0 0 1 0 0,0 0-1 0 0,0 0 1 0 0,-1 1-1 0 0,1 0 1 0 0,0 1-1 0 0,0-1 1 0 0,7 6-1 0 0,-11-7-40 0 0,-1 0 0 0 0,0 0-1 0 0,0 0 1 0 0,1 0 0 0 0,-1 0 0 0 0,0 0-1 0 0,0 0 1 0 0,0 1 0 0 0,0-1 0 0 0,-1 0 0 0 0,1 1-1 0 0,0-1 1 0 0,0 0 0 0 0,-1 1 0 0 0,1-1-1 0 0,-1 1 1 0 0,1-1 0 0 0,-1 1 0 0 0,0-1-1 0 0,0 1 1 0 0,1 0 0 0 0,-1-1 0 0 0,0 1-1 0 0,0-1 1 0 0,-1 1 0 0 0,1-1 0 0 0,0 1 0 0 0,0-1-1 0 0,-1 1 1 0 0,1-1 0 0 0,-1 1 0 0 0,0-1-1 0 0,1 1 1 0 0,-1-1 0 0 0,0 1 0 0 0,0-1-1 0 0,1 0 1 0 0,-1 0 0 0 0,0 1 0 0 0,-3 1-1 0 0,-2 3-137 0 0,0 1-1 0 0,-1-1 0 0 0,0-1 0 0 0,0 1 0 0 0,0-1 0 0 0,-1 0 0 0 0,1-1 0 0 0,-1 0 1 0 0,-1 0-1 0 0,-7 3 0 0 0,-36 18-859 0 0,51-24 994 0 0,-1-1 1 0 0,1 1 0 0 0,0-1 0 0 0,0 1 0 0 0,0 0 0 0 0,0-1 0 0 0,1 1 0 0 0,-1 0 0 0 0,0 0-1 0 0,0 0 1 0 0,0 0 0 0 0,1 0 0 0 0,-1 0 0 0 0,0 0 0 0 0,1 0 0 0 0,-1 0 0 0 0,1 0 0 0 0,-1 0-1 0 0,1 0 1 0 0,0 0 0 0 0,-1 1 0 0 0,1 1 0 0 0,0-2 46 0 0,0 0 0 0 0,1 0 0 0 0,-1 0 0 0 0,0 0 1 0 0,1 0-1 0 0,-1 0 0 0 0,1 0 0 0 0,0 0 0 0 0,-1 0 0 0 0,1 0 0 0 0,0 0 0 0 0,0 0 1 0 0,-1 0-1 0 0,1 0 0 0 0,0 0 0 0 0,0-1 0 0 0,0 1 0 0 0,1 0 0 0 0,3 2 92 0 0,-1 0 0 0 0,1-1-1 0 0,0 0 1 0 0,0 0-1 0 0,0 0 1 0 0,0-1 0 0 0,0 1-1 0 0,9 0 1 0 0,43-6 384 0 0,-47 2-532 0 0,0 1 0 0 0,0 0 1 0 0,1 1-1 0 0,-1 0 1 0 0,17 2-1 0 0,-26-2-83 0 0,0 0 0 0 0,-1 0 0 0 0,1 0 1 0 0,0 0-1 0 0,-1 1 0 0 0,1-1 0 0 0,0 0 0 0 0,-1 0 0 0 0,1 0 0 0 0,-1 1 0 0 0,1-1 0 0 0,0 0 0 0 0,-1 1 1 0 0,1-1-1 0 0,-1 0 0 0 0,1 1 0 0 0,-1-1 0 0 0,1 1 0 0 0,-1-1 0 0 0,1 1 0 0 0,-1-1 0 0 0,0 1 0 0 0,1-1 1 0 0,-1 1-1 0 0,0 0 0 0 0,1-1 0 0 0,-1 1 0 0 0,0-1 0 0 0,0 1 0 0 0,1 0 0 0 0,-1-1 0 0 0,0 1 0 0 0,0 0 1 0 0,0-1-1 0 0,0 1 0 0 0,0 1 0 0 0,3 11-7847 0 0,6-1 1133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53 9706 0 0,'-46'9'9443'0'0,"45"-9"-9356"0"0,0 1 0 0 0,1-1 0 0 0,-1 0 1 0 0,0 0-1 0 0,1 0 0 0 0,-1 0 0 0 0,0 0 0 0 0,0 0 0 0 0,1 0 0 0 0,-1 0 0 0 0,0 0 0 0 0,0 0 0 0 0,1 0 0 0 0,-1 0 0 0 0,0-1 0 0 0,1 1 0 0 0,-1 0 0 0 0,0 0 0 0 0,1-1 0 0 0,-1 1 1 0 0,0 0-1 0 0,1-1 0 0 0,-1 1 0 0 0,1-1 0 0 0,-1 1 0 0 0,0-1 0 0 0,1 1 0 0 0,0-1 0 0 0,-1 1 0 0 0,1-1 0 0 0,-1 0 0 0 0,1 1 0 0 0,0-1 0 0 0,-1 1 0 0 0,1-1 0 0 0,0 0 0 0 0,-1 0 1 0 0,1 1-1 0 0,0-1 0 0 0,0 0 0 0 0,0 1 0 0 0,0-1 0 0 0,0 0 0 0 0,0 0 0 0 0,0 1 0 0 0,0-1 0 0 0,0 0 0 0 0,0 1 0 0 0,0-1 0 0 0,0 0 0 0 0,0 0 0 0 0,1 1 0 0 0,-1-1 1 0 0,0 0-1 0 0,1 1 0 0 0,-1-1 0 0 0,0 0 0 0 0,1 1 0 0 0,-1-1 0 0 0,1 0 0 0 0,1-2-50 0 0,0 1 1 0 0,0-1-1 0 0,1 1 0 0 0,-1-1 1 0 0,0 1-1 0 0,1 0 1 0 0,0 0-1 0 0,-1 0 0 0 0,1 0 1 0 0,0 0-1 0 0,0 1 1 0 0,0-1-1 0 0,0 1 0 0 0,0 0 1 0 0,0 0-1 0 0,1 0 0 0 0,-1 0 1 0 0,0 1-1 0 0,0-1 1 0 0,1 1-1 0 0,-1 0 0 0 0,7 0 1 0 0,-4 0-10 0 0,0 0 1 0 0,0 1 0 0 0,0 0-1 0 0,0 0 1 0 0,0 0-1 0 0,0 0 1 0 0,0 1-1 0 0,-1 0 1 0 0,1 0 0 0 0,-1 1-1 0 0,10 5 1 0 0,-10-3 15 0 0,-1-1 1 0 0,0 1 0 0 0,0 0-1 0 0,0 0 1 0 0,0 1 0 0 0,-1-1-1 0 0,0 1 1 0 0,0 0 0 0 0,-1-1-1 0 0,1 1 1 0 0,-1 1-1 0 0,-1-1 1 0 0,1 0 0 0 0,-1 0-1 0 0,0 0 1 0 0,0 1 0 0 0,-1 11-1 0 0,0 1-7 0 0,-1 1-1 0 0,0-1 1 0 0,-2 0-1 0 0,-7 32 0 0 0,-7-4-354 0 0,16-46 281 0 0,0 1 0 0 0,1-1 0 0 0,-1 0-1 0 0,0 1 1 0 0,0-1 0 0 0,0 1 0 0 0,0-1 0 0 0,0 0 0 0 0,0 0 0 0 0,0 0 0 0 0,-1 0 0 0 0,1 0-1 0 0,0 0 1 0 0,-1 0 0 0 0,1 0 0 0 0,-1 0 0 0 0,1 0 0 0 0,-1-1 0 0 0,1 1 0 0 0,-1-1 0 0 0,1 1-1 0 0,-1-1 1 0 0,0 0 0 0 0,1 1 0 0 0,-1-1 0 0 0,0 0 0 0 0,-2 0 0 0 0,15-5-779 0 0,10 0 1050 0 0,110-8-34 0 0,-104 9-3924 0 0,2-1-3607 0 0,-15 4-762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13803 0 0,'3'-2'893'0'0,"0"0"1"0"0,-1 1-1 0 0,1-1 1 0 0,1 1-1 0 0,-1-1 1 0 0,0 1-1 0 0,0 0 1 0 0,4-1-1 0 0,34-2 2096 0 0,38 10-2617 0 0,-73-6-214 0 0,10 3-643 0 0,10 0-1633 0 0,0-5-3348 0 0,-26 1 5315 0 0,0 1 0 0 0,1 0 0 0 0,-1 0 0 0 0,0-1 0 0 0,1 1 0 0 0,-1 0 0 0 0,0 0 0 0 0,1-1 0 0 0,-1 1-1 0 0,0 0 1 0 0,1-1 0 0 0,-1 1 0 0 0,0 0 0 0 0,0-1 0 0 0,1 1 0 0 0,-1-1 0 0 0,0 1 0 0 0,0 0 0 0 0,0-1 0 0 0,0 1 0 0 0,0-1-1 0 0,0 1 1 0 0,0-1 0 0 0,0 1 0 0 0,1 0 0 0 0,-2-1 0 0 0,1 1 0 0 0,0-1 0 0 0,0 1 0 0 0,0-1 0 0 0,0 1 0 0 0,0 0-1 0 0,0-1 1 0 0,0 1 0 0 0,0-1 0 0 0,-1 1 0 0 0,1 0 0 0 0,0-1 0 0 0,0 1 0 0 0,0 0 0 0 0,-1-1 0 0 0,1 1 0 0 0,0 0-1 0 0,-1-1 1 0 0,-1-4-1526 0 0,3-4-3988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13763 0 0,'3'4'11393'0'0,"10"21"-10046"0"0,29 154-1002 0 0,-31-118-3423 0 0,-3-1-3699 0 0,-6-37 1691 0 0,1-3-2060 0 0</inkml:trace>
  <inkml:trace contextRef="#ctx0" brushRef="#br0" timeOffset="1">27 424 17116 0 0,'-3'11'2151'0'0,"1"-1"1"0"0,-1 1-1 0 0,0 13 1 0 0,0 34 17 0 0,3-39-2363 0 0,-1 0 0 0 0,-1 0 0 0 0,-4 20 0 0 0,6-44-2266 0 0,-4-33 1066 0 0,5 33 1455 0 0,0 0 0 0 0,-1 0 0 0 0,2-1 0 0 0,-1 1 0 0 0,1 0 0 0 0,-1 0 0 0 0,1 0 0 0 0,1 0 0 0 0,-1 1 0 0 0,1-1 0 0 0,0 1 0 0 0,0-1 0 0 0,5-5 0 0 0,-6 8-13 0 0,0 0 1 0 0,0 0-1 0 0,0 1 1 0 0,0-1 0 0 0,0 1-1 0 0,1 0 1 0 0,-1-1-1 0 0,0 1 1 0 0,1 0 0 0 0,-1 1-1 0 0,1-1 1 0 0,-1 0-1 0 0,1 0 1 0 0,-1 1-1 0 0,1 0 1 0 0,-1-1 0 0 0,1 1-1 0 0,0 0 1 0 0,-1 0-1 0 0,1 1 1 0 0,-1-1 0 0 0,1 1-1 0 0,0-1 1 0 0,-1 1-1 0 0,1 0 1 0 0,-1-1-1 0 0,0 1 1 0 0,1 1 0 0 0,2 1-1 0 0,37 23-509 0 0,-5-2-3583 0 0,-10-11-4435 0 0,-16-10 1012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15003 0 0,'-9'4'8667'0'0,"9"-3"-8420"0"0,-3 15 2388 0 0,4 21-2865 0 0,-1-34 832 0 0,3 21-254 0 0,0-1 0 0 0,11 43-1 0 0,-11-58-349 0 0,-1 0 0 0 0,1 0 0 0 0,0-1 0 0 0,1 1 0 0 0,0-1 0 0 0,0 0 0 0 0,1 0-1 0 0,-1 0 1 0 0,1-1 0 0 0,1 0 0 0 0,11 11 0 0 0,-16-16 3 0 0,0 0 1 0 0,1 0-1 0 0,-1 1 1 0 0,1-2 0 0 0,-1 1-1 0 0,1 0 1 0 0,-1 0-1 0 0,1 0 1 0 0,-1-1-1 0 0,1 1 1 0 0,0-1-1 0 0,-1 1 1 0 0,1-1-1 0 0,0 0 1 0 0,-1 0-1 0 0,1 1 1 0 0,0-1-1 0 0,0 0 1 0 0,-1-1-1 0 0,1 1 1 0 0,0 0-1 0 0,2-1 1 0 0,-1 0-7 0 0,-1 0 0 0 0,0-1 0 0 0,0 1 0 0 0,0-1 0 0 0,0 1-1 0 0,-1-1 1 0 0,1 0 0 0 0,0 0 0 0 0,-1 1 0 0 0,1-1 0 0 0,-1 0 0 0 0,1 0 0 0 0,-1-1 0 0 0,1-1 0 0 0,2-4-191 0 0,-1-1-1 0 0,0 1 1 0 0,0-1-1 0 0,-1 0 1 0 0,0 0 0 0 0,-1 1-1 0 0,1-15 1 0 0,-2 16-284 0 0,-1 0 0 0 0,0 0 1 0 0,0-1-1 0 0,0 1 1 0 0,-1 0-1 0 0,0 0 1 0 0,-1 1-1 0 0,0-1 1 0 0,-6-12-1 0 0,8 17 368 0 0,-1 0 0 0 0,1-1 0 0 0,-1 1 0 0 0,1 0 0 0 0,-1 0 0 0 0,0 0 0 0 0,0 0 0 0 0,0 0 0 0 0,0 0 0 0 0,0 0 0 0 0,0 1 0 0 0,-1-1 0 0 0,1 1 0 0 0,-1 0 0 0 0,1-1 0 0 0,-1 1 0 0 0,1 0 0 0 0,-1 1-1 0 0,1-1 1 0 0,-1 0 0 0 0,0 1 0 0 0,1-1 0 0 0,-1 1 0 0 0,0 0 0 0 0,0 0 0 0 0,1 0 0 0 0,-1 0 0 0 0,0 1 0 0 0,-3 0 0 0 0,4-1 238 0 0,1 1-1 0 0,-1 0 0 0 0,0 0 1 0 0,0 0-1 0 0,0 0 1 0 0,1 0-1 0 0,-1 0 1 0 0,0 1-1 0 0,1-1 0 0 0,-1 0 1 0 0,1 1-1 0 0,0-1 1 0 0,-1 1-1 0 0,1 0 0 0 0,0-1 1 0 0,0 1-1 0 0,0 0 1 0 0,0 0-1 0 0,0-1 1 0 0,1 1-1 0 0,-1 0 0 0 0,1 0 1 0 0,-1 0-1 0 0,1 0 1 0 0,-1 0-1 0 0,1 0 1 0 0,0 0-1 0 0,0 0 0 0 0,0 4 1 0 0,0-4 37 0 0,0 0 0 0 0,1 0 1 0 0,-1 0-1 0 0,0 0 0 0 0,1 0 1 0 0,-1 0-1 0 0,1 0 0 0 0,0 0 1 0 0,-1 0-1 0 0,1 0 0 0 0,0 0 1 0 0,0 0-1 0 0,0 0 0 0 0,1 0 1 0 0,-1-1-1 0 0,0 1 0 0 0,1 0 1 0 0,-1-1-1 0 0,1 1 0 0 0,-1-1 1 0 0,1 0-1 0 0,0 0 0 0 0,0 1 1 0 0,0-1-1 0 0,-1 0 0 0 0,1 0 1 0 0,0-1-1 0 0,3 2 0 0 0,6 0 17 0 0,1-1 0 0 0,-1 0 0 0 0,0 0 0 0 0,1-1-1 0 0,-1-1 1 0 0,13-2 0 0 0,23-9-3995 0 0,-43 10 2258 0 0,1-1 1 0 0,0 1 0 0 0,-1-1 0 0 0,1 1 0 0 0,-1-1 0 0 0,6-5 0 0 0,2-6-6218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14667 0 0,'-15'53'10757'0'0,"8"5"-7227"0"0,8 60-5232 0 0,0-83 2004 0 0,0-16-1409 0 0,0 20-2749 0 0,-6-16-6132 0 0</inkml:trace>
  <inkml:trace contextRef="#ctx0" brushRef="#br0" timeOffset="1">3 346 18700 0 0,'-1'6'744'0'0,"1"-1"0"0"0,-1 1 0 0 0,1 0 0 0 0,0 0 0 0 0,0 0 0 0 0,1 0 0 0 0,0-1 0 0 0,0 1 0 0 0,0 0 0 0 0,4 8 0 0 0,-3-7-467 0 0,1-1 1 0 0,0 0 0 0 0,0 0 0 0 0,1-1 0 0 0,-1 1 0 0 0,1-1 0 0 0,0 0 0 0 0,10 9 0 0 0,-10-10-413 0 0,-1-1 0 0 0,1 0-1 0 0,0 0 1 0 0,0-1 0 0 0,0 1 0 0 0,0-1 0 0 0,0 0 0 0 0,1 0 0 0 0,-1 0-1 0 0,1-1 1 0 0,-1 1 0 0 0,1-1 0 0 0,0 0 0 0 0,-1 0 0 0 0,1-1-1 0 0,0 0 1 0 0,0 0 0 0 0,0 0 0 0 0,-1 0 0 0 0,1-1 0 0 0,0 1 0 0 0,-1-1-1 0 0,1 0 1 0 0,0-1 0 0 0,-1 1 0 0 0,1-1 0 0 0,-1 0 0 0 0,6-3-1 0 0,-2-1-1406 0 0,0 1-1 0 0,0-1 0 0 0,-1 0 0 0 0,0 0 0 0 0,0-1 1 0 0,7-10-1 0 0,4-6-6722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19908 0 0,'1'5'5762'0'0,"8"-1"-3903"0"0,13 0-1754 0 0,-20-4 247 0 0,25 3 67 0 0,32 6-12 0 0,-56-8-383 0 0,0 0 1 0 0,1 0 0 0 0,-1 0-1 0 0,1 0 1 0 0,-1 1-1 0 0,0-1 1 0 0,0 1 0 0 0,0 0-1 0 0,0 0 1 0 0,0 0-1 0 0,0 0 1 0 0,4 5 0 0 0,-6-5-15 0 0,1 0 0 0 0,-1 1 0 0 0,0-1 0 0 0,-1 0 0 0 0,1 0 0 0 0,0 0 0 0 0,-1 1 0 0 0,1-1 0 0 0,-1 0 0 0 0,0 1 0 0 0,1-1 0 0 0,-1 1 0 0 0,0-1 0 0 0,-1 0 0 0 0,1 1 0 0 0,0-1 0 0 0,-1 0 0 0 0,1 1 0 0 0,-1-1 0 0 0,0 0 0 0 0,0 0 0 0 0,1 0 0 0 0,-2 1 0 0 0,1-1 0 0 0,0 0 0 0 0,0 0 0 0 0,-3 2 0 0 0,-4 7-66 0 0,0 0 0 0 0,-1-1 0 0 0,-14 13-1 0 0,20-21 30 0 0,0 1 18 0 0,-7 7-68 0 0,1 0 0 0 0,-1 0-1 0 0,1 0 1 0 0,-11 19 0 0 0,19-28 70 0 0,0 1 0 0 0,0-1 0 0 0,0 1 0 0 0,0 0 0 0 0,0-1-1 0 0,0 1 1 0 0,1 0 0 0 0,-1 0 0 0 0,1 0 0 0 0,-1 0 0 0 0,1-1 0 0 0,0 1 0 0 0,-1 0 0 0 0,1 0 0 0 0,0 0-1 0 0,0 0 1 0 0,1 0 0 0 0,-1 0 0 0 0,0 0 0 0 0,0-1 0 0 0,1 1 0 0 0,-1 0 0 0 0,1 0 0 0 0,0 0-1 0 0,0-1 1 0 0,-1 1 0 0 0,1 0 0 0 0,0-1 0 0 0,1 1 0 0 0,-1 0 0 0 0,0-1 0 0 0,0 0 0 0 0,0 1-1 0 0,1-1 1 0 0,-1 0 0 0 0,1 1 0 0 0,-1-1 0 0 0,1 0 0 0 0,0 0 0 0 0,-1 0 0 0 0,1-1 0 0 0,2 2-1 0 0,2 0-139 0 0,0 0 0 0 0,0-1 0 0 0,1 0 0 0 0,-1 0 0 0 0,1 0 0 0 0,-1-1 0 0 0,0 0-1 0 0,1 0 1 0 0,-1 0 0 0 0,1-1 0 0 0,-1 0 0 0 0,0-1 0 0 0,1 1 0 0 0,7-4 0 0 0,-1 1-295 0 0,-1-1 1 0 0,-1 0 0 0 0,1-1-1 0 0,-1 0 1 0 0,0-1 0 0 0,14-10 0 0 0,-20 13-445 0 0,0-1 0 0 0,-1 0 1 0 0,1 0-1 0 0,6-10 1 0 0,-8 11-102 0 0,-1-1 1 0 0,1 1 0 0 0,-1-1-1 0 0,0 1 1 0 0,-1-1 0 0 0,1 0-1 0 0,0-5 1 0 0,1-10-5522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17548 0 0,'10'1'5889'0'0,"7"4"-3151"0"0,7 1-1857 0 0,-12-5-550 0 0,57 10 669 0 0,-63-10-969 0 0,-1 0-1 0 0,1 1 1 0 0,0 0-1 0 0,-1 0 1 0 0,0 1 0 0 0,1 0-1 0 0,-1-1 1 0 0,0 2-1 0 0,6 4 1 0 0,-10-7-33 0 0,0 0-1 0 0,0 0 1 0 0,0 0 0 0 0,0 1 0 0 0,-1-1 0 0 0,1 0-1 0 0,0 0 1 0 0,-1 1 0 0 0,1-1 0 0 0,-1 0 0 0 0,1 1 0 0 0,-1-1-1 0 0,0 0 1 0 0,1 1 0 0 0,-1-1 0 0 0,0 0 0 0 0,0 1-1 0 0,0-1 1 0 0,0 1 0 0 0,0-1 0 0 0,0 1 0 0 0,-1-1-1 0 0,1 0 1 0 0,0 1 0 0 0,-1-1 0 0 0,1 0 0 0 0,-1 1-1 0 0,0-1 1 0 0,1 0 0 0 0,-1 0 0 0 0,0 1 0 0 0,1-1-1 0 0,-1 0 1 0 0,-2 2 0 0 0,-4 5-45 0 0,0 0 0 0 0,-1 0-1 0 0,-13 11 1 0 0,8-8 45 0 0,8-6-8 0 0,-1 0 0 0 0,1 0 1 0 0,0 1-1 0 0,1 0 0 0 0,-1 0 0 0 0,1 0 1 0 0,0 1-1 0 0,-4 9 0 0 0,7-14 9 0 0,1 1-1 0 0,-1-1 1 0 0,1 0-1 0 0,-1 1 0 0 0,1-1 1 0 0,0 1-1 0 0,0-1 1 0 0,0 1-1 0 0,1-1 1 0 0,-1 0-1 0 0,0 1 1 0 0,1-1-1 0 0,0 0 1 0 0,-1 1-1 0 0,1-1 1 0 0,0 0-1 0 0,0 0 1 0 0,0 1-1 0 0,1-1 1 0 0,-1 0-1 0 0,0 0 1 0 0,1 0-1 0 0,-1 0 1 0 0,1-1-1 0 0,0 1 0 0 0,0 0 1 0 0,0-1-1 0 0,0 1 1 0 0,3 1-1 0 0,0 0-51 0 0,-1 0 1 0 0,1 0-1 0 0,0 0 0 0 0,0-1 0 0 0,0 0 0 0 0,0 0 0 0 0,0 0 0 0 0,0 0 0 0 0,1-1 1 0 0,-1 0-1 0 0,0 0 0 0 0,1-1 0 0 0,-1 1 0 0 0,1-1 0 0 0,-1-1 0 0 0,1 1 0 0 0,-1-1 0 0 0,1 1 1 0 0,-1-2-1 0 0,0 1 0 0 0,9-4 0 0 0,-8 3-464 0 0,0-1 0 0 0,0 0 0 0 0,-1 0 0 0 0,1-1 0 0 0,-1 1 0 0 0,0-1-1 0 0,0 0 1 0 0,0-1 0 0 0,-1 1 0 0 0,1-1 0 0 0,-1 0 0 0 0,0 0 0 0 0,-1 0 0 0 0,1-1 0 0 0,-1 1 0 0 0,0-1 0 0 0,0 0 0 0 0,2-7 0 0 0,-2 1-810 0 0,0 1 0 0 0,-1-1 0 0 0,0 0 0 0 0,-1-1 0 0 0,0 1 0 0 0,-1-16 1 0 0,-1 19 965 0 0,0 1 0 0 0,0-1 0 0 0,-5-16 0 0 0,4 20 1005 0 0,0 0 0 0 0,0 0 0 0 0,-1 0 0 0 0,1 0 0 0 0,-1 1 0 0 0,-6-9 0 0 0,8 12-435 0 0,1 1 1 0 0,0 0-1 0 0,0-1 1 0 0,0 1-1 0 0,-1 0 1 0 0,1-1-1 0 0,0 1 0 0 0,0 0 1 0 0,-1-1-1 0 0,1 1 1 0 0,0 0-1 0 0,-1 0 1 0 0,1-1-1 0 0,0 1 1 0 0,-1 0-1 0 0,1 0 1 0 0,-1 0-1 0 0,1-1 1 0 0,0 1-1 0 0,-1 0 1 0 0,1 0-1 0 0,-1 0 1 0 0,1 0-1 0 0,0 0 1 0 0,-1 0-1 0 0,1 0 1 0 0,-1 0-1 0 0,1 0 0 0 0,0 0 1 0 0,-1 0-1 0 0,1 0 1 0 0,-1 0-1 0 0,1 0 1 0 0,-1 0-1 0 0,1 1 1 0 0,0-1-1 0 0,-1 0 1 0 0,-7 17 4203 0 0,3 29-1174 0 0,5-44-3044 0 0,-2 29 995 0 0,6 52-1 0 0,-3-71-1140 0 0,1-1 1 0 0,0 1-1 0 0,0-1 0 0 0,2 0 0 0 0,-1 0 0 0 0,1 0 0 0 0,11 20 1 0 0,-14-30-63 0 0,-1-1 1 0 0,0 1 0 0 0,1 0 0 0 0,-1-1-1 0 0,1 1 1 0 0,0 0 0 0 0,-1-1-1 0 0,1 1 1 0 0,0 0 0 0 0,-1-1-1 0 0,1 1 1 0 0,0-1 0 0 0,0 1 0 0 0,-1-1-1 0 0,1 0 1 0 0,0 1 0 0 0,0-1-1 0 0,0 0 1 0 0,-1 1 0 0 0,1-1 0 0 0,0 0-1 0 0,0 0 1 0 0,0 0 0 0 0,0 0-1 0 0,0 0 1 0 0,1 0 0 0 0,0-1-67 0 0,0 1 0 0 0,1-1 0 0 0,-1 0 0 0 0,0 0 0 0 0,0 0 0 0 0,0 0 0 0 0,0 0 0 0 0,0 0 0 0 0,-1-1 0 0 0,4-1 0 0 0,3-5-718 0 0,0-1 1 0 0,0 0 0 0 0,6-10-1 0 0,-13 18 740 0 0,8-12-1395 0 0,-1 0 1 0 0,0 0-1 0 0,0-1 0 0 0,5-17 0 0 0,-4 1 1577 0 0,-8-4 8826 0 0,-1 34-8863 0 0,-6 9 1787 0 0,-4 14-1075 0 0,4 4-591 0 0,1 0 0 0 0,1 0 0 0 0,1 1 0 0 0,2 0 0 0 0,3 44 0 0 0,7-1-4584 0 0,8-5-7045 0 0,-10-48 2270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14667 0 0,'-1'3'469'0'0,"0"1"1"0"0,-1 0-1 0 0,1-1 0 0 0,1 1 0 0 0,-1 0 0 0 0,0-1 1 0 0,1 1-1 0 0,0 0 0 0 0,0 0 0 0 0,0-1 1 0 0,0 1-1 0 0,0 0 0 0 0,1 0 0 0 0,0-1 0 0 0,1 6 1 0 0,24 61 1024 0 0,-11-34-883 0 0,61 204 570 0 0,-89-273-1615 0 0,-20-35 0 0 0,18 41 272 0 0,1-1 1 0 0,2 0 0 0 0,0-1 0 0 0,-12-52-1 0 0,24 79 155 0 0,-1-1 0 0 0,1 1 1 0 0,-1-1-1 0 0,1 1 0 0 0,0-1 0 0 0,0 1 0 0 0,0-1 0 0 0,0 1 0 0 0,1-1 0 0 0,-1 1 0 0 0,1-1 0 0 0,-1 1 0 0 0,1-1 0 0 0,0 1 0 0 0,0 0 0 0 0,0-1 0 0 0,0 1 0 0 0,0 0 0 0 0,1 0 0 0 0,2-3 0 0 0,-2 3-1 0 0,0 0 0 0 0,1 1-1 0 0,0-1 1 0 0,-1 1 0 0 0,1 0 0 0 0,0 0-1 0 0,-1 0 1 0 0,1 0 0 0 0,0 0 0 0 0,0 1-1 0 0,0-1 1 0 0,0 1 0 0 0,0 0 0 0 0,0-1-1 0 0,0 2 1 0 0,0-1 0 0 0,3 0 0 0 0,1 1 37 0 0,0-1-1 0 0,1 1 1 0 0,-1 1 0 0 0,0-1 0 0 0,0 1 0 0 0,0 0 0 0 0,0 1 0 0 0,-1-1 0 0 0,1 1 0 0 0,-1 1 0 0 0,1-1-1 0 0,-1 1 1 0 0,0 0 0 0 0,-1 1 0 0 0,1-1 0 0 0,-1 1 0 0 0,0 1 0 0 0,0-1 0 0 0,0 0 0 0 0,-1 1-1 0 0,1 0 1 0 0,-2 0 0 0 0,1 0 0 0 0,-1 1 0 0 0,1-1 0 0 0,-2 1 0 0 0,1 0 0 0 0,-1 0 0 0 0,0 0 0 0 0,-1 0-1 0 0,1 0 1 0 0,-1 0 0 0 0,-1 0 0 0 0,1 1 0 0 0,-1-1 0 0 0,-1 0 0 0 0,1 0 0 0 0,-4 13 0 0 0,2-10 4 0 0,-1 1 0 0 0,0-1 0 0 0,-1 0 0 0 0,0-1 0 0 0,0 1 1 0 0,-1-1-1 0 0,0 0 0 0 0,-1 0 0 0 0,-12 14 0 0 0,14-18-27 0 0,-1 0-1 0 0,0 0 0 0 0,0-1 1 0 0,0 0-1 0 0,-1 0 1 0 0,1 0-1 0 0,-1 0 1 0 0,0-1-1 0 0,0 0 1 0 0,0 0-1 0 0,0-1 0 0 0,-1 0 1 0 0,1 0-1 0 0,-1 0 1 0 0,1-1-1 0 0,-9 1 1 0 0,38-5-211 0 0,0-2 0 0 0,0 0 0 0 0,-1-2 1 0 0,0 0-1 0 0,33-17 0 0 0,3-7-3698 0 0,-11-5-5162 0 0,-33 22 2572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8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19628 0 0,'6'3'1761'0'0,"4"-1"-697"0"0,3 2-8 0 0,6-2-248 0 0,0 2-352 0 0,5-1-192 0 0,2-1-136 0 0,1-1-32 0 0,0 2-80 0 0,0 0-240 0 0,-4 2-416 0 0,-2 1-504 0 0,-4 2-488 0 0,-4-1-401 0 0,-5 0-527 0 0,-4 1-809 0 0</inkml:trace>
  <inkml:trace contextRef="#ctx0" brushRef="#br0" timeOffset="1">76 145 16099 0 0,'-3'1'2617'0'0,"6"1"-561"0"0,-2 2-335 0 0,5-1-537 0 0,1-1-464 0 0,2-1-272 0 0,4 1-184 0 0,2-2-112 0 0,1 0-80 0 0,4-2-40 0 0,0 1-200 0 0,2-1-544 0 0,-1-1-704 0 0,-1-2-977 0 0,-2-2-1279 0 0,-6-7-881 0 0,3 0-3065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 12363 0 0,'-7'-5'3792'0'0,"1"5"-927"0"0,-3 3-520 0 0,4 10-617 0 0,0 10-560 0 0,1 6-400 0 0,0 6-336 0 0,1 0-192 0 0,2 2-151 0 0,1 1-137 0 0,1-2-305 0 0,2 2-551 0 0,-1-2-720 0 0,1-4-841 0 0,0-4-1167 0 0,-1-6-793 0 0,-1-3-3105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74 12963 0 0,'7'17'6866'0'0,"5"1"-3413"0"0,29 28-459 0 0,-37-42-2859 0 0,-1 0-1 0 0,1-1 1 0 0,0 0 0 0 0,1 1-1 0 0,-1-2 1 0 0,0 1-1 0 0,1 0 1 0 0,0-1 0 0 0,0 0-1 0 0,-1 0 1 0 0,10 2-1 0 0,-12-4-114 0 0,0 0-1 0 0,0 0 0 0 0,0 0 0 0 0,0 0 0 0 0,-1 0 0 0 0,1 0 0 0 0,0-1 0 0 0,0 1 0 0 0,0-1 0 0 0,-1 1 0 0 0,1-1 0 0 0,0 0 0 0 0,0 1 1 0 0,-1-1-1 0 0,1 0 0 0 0,-1 0 0 0 0,1 0 0 0 0,-1 0 0 0 0,1-1 0 0 0,-1 1 0 0 0,0 0 0 0 0,1-1 0 0 0,-1 1 0 0 0,0-1 0 0 0,0 1 0 0 0,0-1 0 0 0,0 1 1 0 0,0-1-1 0 0,0 0 0 0 0,-1 1 0 0 0,1-1 0 0 0,-1 0 0 0 0,1 0 0 0 0,-1 1 0 0 0,1-4 0 0 0,0-1-8 0 0,1 0-1 0 0,-1 0 1 0 0,-1 0 0 0 0,1 0 0 0 0,-1 0-1 0 0,0 1 1 0 0,0-1 0 0 0,-1 0-1 0 0,0 0 1 0 0,0 0 0 0 0,0 0-1 0 0,-1 0 1 0 0,0 1 0 0 0,0-1-1 0 0,0 1 1 0 0,0-1 0 0 0,-1 1 0 0 0,-4-5-1 0 0,5 7-10 0 0,-1 0 0 0 0,1 0 0 0 0,-1 0 0 0 0,0 0 0 0 0,0 0 0 0 0,-1 1 0 0 0,1 0 0 0 0,-1-1 0 0 0,1 1 0 0 0,-1 1 0 0 0,1-1 0 0 0,-1 0 0 0 0,0 1 0 0 0,0 0 0 0 0,0 0 0 0 0,0 0 0 0 0,0 0 0 0 0,0 1 0 0 0,0-1 0 0 0,0 1 0 0 0,0 0 0 0 0,0 0 0 0 0,0 1 0 0 0,0-1 0 0 0,0 1 0 0 0,-7 2 0 0 0,6-1-40 0 0,-1 0 0 0 0,1 0 1 0 0,0 1-1 0 0,1-1 0 0 0,-1 1 1 0 0,0 0-1 0 0,1 1 0 0 0,0-1 1 0 0,-1 1-1 0 0,1 0 0 0 0,1 0 0 0 0,-1 0 1 0 0,-3 6-1 0 0,5-7-193 0 0,0 0 0 0 0,0 0-1 0 0,0 0 1 0 0,1 1 0 0 0,0-1 0 0 0,0 0-1 0 0,0 1 1 0 0,0-1 0 0 0,-1 7-1 0 0,2-7-148 0 0,0-1 0 0 0,0 0 0 0 0,0 1 0 0 0,1-1 0 0 0,-1 0 0 0 0,1 0 0 0 0,-1 1 0 0 0,1-1 0 0 0,0 0 0 0 0,0 0 0 0 0,0 0 0 0 0,0 0 0 0 0,0 0 0 0 0,0 0 0 0 0,0 0 0 0 0,3 2-1 0 0,4 3-4375 0 0,3-3-3352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13739 0 0,'0'-8'7768'0'0,"1"7"-7603"0"0,-1 1 1 0 0,0 0-1 0 0,18-5 2216 0 0,20 1-1887 0 0,-37 4-413 0 0,3 0-107 0 0,0 0 0 0 0,0 0 0 0 0,1 1 0 0 0,-1 0 0 0 0,0 0 1 0 0,0 0-1 0 0,0 0 0 0 0,0 0 0 0 0,0 1 0 0 0,0 0 0 0 0,0 0 0 0 0,0 0 1 0 0,-1 0-1 0 0,1 1 0 0 0,-1-1 0 0 0,0 1 0 0 0,1 0 0 0 0,-1 0 1 0 0,-1 0-1 0 0,1 0 0 0 0,0 0 0 0 0,-1 1 0 0 0,1 0 0 0 0,-1-1 0 0 0,0 1 1 0 0,0 0-1 0 0,-1 0 0 0 0,1 0 0 0 0,-1 0 0 0 0,0 0 0 0 0,0 0 1 0 0,0 0-1 0 0,-1 1 0 0 0,1-1 0 0 0,-1 0 0 0 0,0 0 0 0 0,0 1 0 0 0,-1-1 1 0 0,1 0-1 0 0,-1 0 0 0 0,0 0 0 0 0,0 1 0 0 0,0-1 0 0 0,-1 0 0 0 0,1 0 1 0 0,-5 6-1 0 0,-14 11-39 0 0,16-18 165 0 0,0 1 0 0 0,1-1 0 0 0,-1 1 0 0 0,0 0-1 0 0,1 0 1 0 0,-4 6 0 0 0,7-9-77 0 0,0-1 1 0 0,0 1-1 0 0,-1-1 0 0 0,1 1 1 0 0,0 0-1 0 0,0-1 0 0 0,0 1 0 0 0,0 0 1 0 0,0-1-1 0 0,0 1 0 0 0,0-1 1 0 0,0 1-1 0 0,0 0 0 0 0,0-1 0 0 0,0 1 1 0 0,0-1-1 0 0,0 1 0 0 0,0 0 1 0 0,0-1-1 0 0,1 1 0 0 0,-1-1 1 0 0,1 2-1 0 0,0-1 18 0 0,0 0 0 0 0,0 0 0 0 0,0 0 0 0 0,0 0-1 0 0,0 0 1 0 0,1 0 0 0 0,-1-1 0 0 0,0 1 0 0 0,1 0 0 0 0,-1-1 0 0 0,1 1 0 0 0,-1-1 0 0 0,3 1 0 0 0,-1 0 109 0 0,1 0 1 0 0,0-1-1 0 0,-1 1 1 0 0,1-1-1 0 0,0 0 0 0 0,-1 0 1 0 0,1 0-1 0 0,7-2 1 0 0,-7 2-477 0 0,0-2 1 0 0,1 1 0 0 0,-1-1 0 0 0,0 1 0 0 0,0-1-1 0 0,0 0 1 0 0,4-4 0 0 0,-4 4-456 0 0,-1-1 1 0 0,1 0-1 0 0,-1 0 0 0 0,0 0 1 0 0,0-1-1 0 0,0 1 1 0 0,3-5-1 0 0,-4 4-283 0 0,0 1 0 0 0,-1-1 0 0 0,1 1 0 0 0,-1-1 1 0 0,1 0-1 0 0,-1 0 0 0 0,0 0 0 0 0,0-6 0 0 0,1-17-2125 0 0,5 2-289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2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13187 0 0,'-1'0'597'0'0,"-1"1"1"0"0,1-1 0 0 0,0 1-1 0 0,0 0 1 0 0,0 0 0 0 0,0-1-1 0 0,0 1 1 0 0,0 0 0 0 0,0 0-1 0 0,0 0 1 0 0,0 0-1 0 0,1 0 1 0 0,-1 0 0 0 0,-1 2-1 0 0,2-3-484 0 0,0 1-1 0 0,0-1 0 0 0,0 1 1 0 0,0-1-1 0 0,0 0 0 0 0,0 1 1 0 0,0-1-1 0 0,1 1 0 0 0,-1-1 1 0 0,0 0-1 0 0,0 1 0 0 0,0-1 1 0 0,0 0-1 0 0,1 1 0 0 0,-1-1 1 0 0,0 0-1 0 0,0 1 0 0 0,1-1 1 0 0,-1 0-1 0 0,0 0 0 0 0,1 1 1 0 0,-1-1-1 0 0,0 0 0 0 0,0 0 1 0 0,1 1-1 0 0,-1-1 0 0 0,1 0 1 0 0,-1 0-1 0 0,0 0 0 0 0,1 0 1 0 0,42 10 172 0 0,-34-9 172 0 0,27 2-286 0 0,22 3-60 0 0,-55-5-106 0 0,1-1-1 0 0,-1 1 1 0 0,0 0-1 0 0,0 1 0 0 0,0-1 1 0 0,0 0-1 0 0,0 1 1 0 0,0 0-1 0 0,-1-1 0 0 0,1 1 1 0 0,0 0-1 0 0,-1 1 1 0 0,0-1-1 0 0,4 4 0 0 0,-5-4 9 0 0,0 0 0 0 0,0-1-1 0 0,-1 1 1 0 0,1 1-1 0 0,0-1 1 0 0,-1 0 0 0 0,0 0-1 0 0,1 0 1 0 0,-1 0 0 0 0,0 0-1 0 0,0 0 1 0 0,0 0-1 0 0,0 1 1 0 0,0-1 0 0 0,-1 0-1 0 0,1 0 1 0 0,-1 0 0 0 0,1 0-1 0 0,-1 0 1 0 0,0 0-1 0 0,0 0 1 0 0,0 0 0 0 0,0 0-1 0 0,-1 2 1 0 0,-5 6 45 0 0,0 1 0 0 0,-15 16 1 0 0,19-23-48 0 0,-15 16 25 0 0,9-10-15 0 0,0-1 0 0 0,1 2-1 0 0,0-1 1 0 0,1 1 0 0 0,-11 20 0 0 0,17-28-18 0 0,0 0 1 0 0,0 0-1 0 0,0 1 0 0 0,0-1 1 0 0,1 1-1 0 0,-1-1 0 0 0,1 1 1 0 0,0-1-1 0 0,0 1 1 0 0,0-1-1 0 0,0 1 0 0 0,1 0 1 0 0,0-1-1 0 0,-1 0 0 0 0,1 1 1 0 0,0-1-1 0 0,1 1 1 0 0,-1-1-1 0 0,0 0 0 0 0,1 0 1 0 0,0 0-1 0 0,0 0 0 0 0,0 0 1 0 0,0 0-1 0 0,0-1 1 0 0,4 4-1 0 0,-3-2-77 0 0,1 0 0 0 0,0-1 0 0 0,0 1 0 0 0,0-1 0 0 0,0 0 0 0 0,0 0 0 0 0,1 0 0 0 0,-1 0 0 0 0,1-1 0 0 0,0 0 0 0 0,0 0 0 0 0,0 0 0 0 0,0-1 0 0 0,0 1 0 0 0,0-1 0 0 0,1 0 0 0 0,-1-1 0 0 0,0 1 0 0 0,1-1 0 0 0,6-1-1 0 0,-7 0-361 0 0,0 0-1 0 0,0 0 1 0 0,0 0-1 0 0,0-1 1 0 0,-1 0-1 0 0,1 0 1 0 0,0 0-1 0 0,7-6 1 0 0,-6 5-528 0 0,-1-2-1 0 0,0 1 1 0 0,0 0 0 0 0,-1-1-1 0 0,1 0 1 0 0,-1 0 0 0 0,5-9-1 0 0,8-15-7042 0 0</inkml:trace>
  <inkml:trace contextRef="#ctx0" brushRef="#br0" timeOffset="1">181 26 16932 0 0,'0'0'190'0'0,"-1"0"0"0"0,1 0 0 0 0,-1 0 0 0 0,1 0 0 0 0,-1 0 0 0 0,1 0 0 0 0,-1 0 0 0 0,1 1 1 0 0,0-1-1 0 0,-1 0 0 0 0,1 0 0 0 0,-1 0 0 0 0,1 0 0 0 0,0 0 0 0 0,-1 1 0 0 0,1-1 0 0 0,-1 0 1 0 0,1 0-1 0 0,0 1 0 0 0,-1-1 0 0 0,1 0 0 0 0,0 1 0 0 0,0-1 0 0 0,-1 0 0 0 0,1 1 0 0 0,0-1 1 0 0,0 0-1 0 0,-1 1 0 0 0,1-1 0 0 0,0 1 0 0 0,0-1 0 0 0,0 0 0 0 0,0 1 0 0 0,-1-1 0 0 0,1 1 0 0 0,0-1 1 0 0,0 1-1 0 0,0-1 0 0 0,0 0 0 0 0,0 2 0 0 0,18 8 2101 0 0,31 2-1929 0 0,-9-10-293 0 0,23 2-1081 0 0,-60-3 385 0 0,0-1 0 0 0,1 1-1 0 0,-1 0 1 0 0,0 1-1 0 0,0-1 1 0 0,0 0 0 0 0,0 1-1 0 0,5 3 1 0 0,-7-4 413 0 0,-1-1-1 0 0,1 0 1 0 0,-1 1 0 0 0,0-1 0 0 0,1 0 0 0 0,-1 1-1 0 0,0-1 1 0 0,0 0 0 0 0,1 1 0 0 0,-1-1 0 0 0,0 0 0 0 0,0 1-1 0 0,1-1 1 0 0,-1 1 0 0 0,0-1 0 0 0,0 0 0 0 0,0 1-1 0 0,0-1 1 0 0,0 1 0 0 0,0-1 0 0 0,0 1 0 0 0,0-1 0 0 0,0 1-1 0 0,0-1 1 0 0,0 1 0 0 0,0-1 0 0 0,0 0 0 0 0,0 1-1 0 0,0-1 1 0 0,0 1 0 0 0,0-1 0 0 0,-1 1 0 0 0,1-1-1 0 0,0 0 1 0 0,0 1 0 0 0,0-1 0 0 0,-1 0 0 0 0,1 1 0 0 0,0-1-1 0 0,-1 1 1 0 0,1-1 0 0 0,0 0 0 0 0,-1 0 0 0 0,1 1-1 0 0,0-1 1 0 0,-1 0 0 0 0,0 1 0 0 0,-7 5-5982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21 170 9906 0 0,'-8'8'5161'0'0,"0"1"-1536"0"0,3 2-864 0 0,5-1-745 0 0,5-3-584 0 0,1 2-519 0 0,3-2-369 0 0,2-3-240 0 0,0-1-136 0 0,3 0-64 0 0,3-4-48 0 0,1-1-56 0 0,4-3-328 0 0,3-2-705 0 0,0 0-1047 0 0,1-4-1465 0 0,-3-1-1624 0 0,-2-3-3713 0 0</inkml:trace>
  <inkml:trace contextRef="#ctx0" brushRef="#br0" timeOffset="1">270 5 12483 0 0,'-11'-4'4233'0'0,"2"4"-1169"0"0,-1 4-607 0 0,1 4-569 0 0,1 8-496 0 0,0 7-447 0 0,0 6-297 0 0,1 4-224 0 0,0 2-176 0 0,0 2-112 0 0,3-1-80 0 0,1 1-176 0 0,2-3-360 0 0,1-3-752 0 0,1-3-1289 0 0,2-3-2032 0 0,-2-5-6249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6 104 19468 0 0,'0'4'543'0'0,"-1"0"0"0"0,1 0-1 0 0,0 0 1 0 0,0 0 0 0 0,0 0 0 0 0,0 0 0 0 0,1 0-1 0 0,0 0 1 0 0,0 0 0 0 0,0-1 0 0 0,0 1-1 0 0,1 0 1 0 0,-1 0 0 0 0,3 3 0 0 0,-1-2-351 0 0,0-1 0 0 0,0 0 1 0 0,0 1-1 0 0,0-2 0 0 0,1 1 0 0 0,0 0 1 0 0,-1-1-1 0 0,1 1 0 0 0,1-1 0 0 0,5 4 1 0 0,-7-6-195 0 0,-1 1 1 0 0,1-1 0 0 0,0 1-1 0 0,0-1 1 0 0,-1 0-1 0 0,1 0 1 0 0,0 0 0 0 0,0-1-1 0 0,0 1 1 0 0,0-1 0 0 0,0 1-1 0 0,0-1 1 0 0,0 0 0 0 0,0 0-1 0 0,1 0 1 0 0,-1-1 0 0 0,0 1-1 0 0,0-1 1 0 0,0 0-1 0 0,-1 1 1 0 0,1-1 0 0 0,0-1-1 0 0,0 1 1 0 0,0 0 0 0 0,-1-1-1 0 0,1 1 1 0 0,0-1 0 0 0,-1 0-1 0 0,0 0 1 0 0,1 0 0 0 0,-1 0-1 0 0,0 0 1 0 0,0 0-1 0 0,0-1 1 0 0,0 1 0 0 0,-1-1-1 0 0,1 0 1 0 0,-1 1 0 0 0,2-5-1 0 0,0 0 2 0 0,0 0 0 0 0,-1 0 0 0 0,0-1 0 0 0,0 1 0 0 0,0-1 0 0 0,-1 1 0 0 0,0-1-1 0 0,-1 1 1 0 0,0-1 0 0 0,0 0 0 0 0,-1 0 0 0 0,-2-12 0 0 0,3 17-14 0 0,-1-1 0 0 0,0 1 1 0 0,0-1-1 0 0,0 1 0 0 0,-1 0 0 0 0,1 0 1 0 0,-1 0-1 0 0,1-1 0 0 0,-1 2 1 0 0,0-1-1 0 0,0 0 0 0 0,-1 0 0 0 0,1 1 1 0 0,0-1-1 0 0,-1 1 0 0 0,0-1 0 0 0,1 1 1 0 0,-1 0-1 0 0,0 0 0 0 0,0 1 1 0 0,0-1-1 0 0,-1 0 0 0 0,1 1 0 0 0,0 0 1 0 0,0 0-1 0 0,-1 0 0 0 0,1 0 0 0 0,-1 0 1 0 0,-5 1-1 0 0,4-1-13 0 0,-1 1 1 0 0,1 0-1 0 0,-1 1 0 0 0,1 0 1 0 0,-1 0-1 0 0,1 0 0 0 0,-1 0 1 0 0,1 1-1 0 0,-1 0 0 0 0,1 0 1 0 0,0 0-1 0 0,-7 5 0 0 0,10-6-132 0 0,0 1 0 0 0,0-1-1 0 0,0 1 1 0 0,1 0-1 0 0,-1-1 1 0 0,0 1 0 0 0,1 0-1 0 0,-1 0 1 0 0,1 0-1 0 0,0 0 1 0 0,0 0-1 0 0,0 1 1 0 0,0-1 0 0 0,0 0-1 0 0,0 0 1 0 0,1 1-1 0 0,-1-1 1 0 0,1 0 0 0 0,-1 1-1 0 0,1-1 1 0 0,0 1-1 0 0,0-1 1 0 0,0 1-1 0 0,0-1 1 0 0,0 0 0 0 0,1 1-1 0 0,-1-1 1 0 0,1 0-1 0 0,0 1 1 0 0,-1-1-1 0 0,3 4 1 0 0,-2-4-561 0 0,0 0-1 0 0,0 0 1 0 0,0 0 0 0 0,0 1-1 0 0,1-2 1 0 0,-1 1-1 0 0,1 0 1 0 0,-1 0 0 0 0,1 0-1 0 0,3 2 1 0 0,9 5-7995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70 9626 0 0,'-9'-4'1930'0'0,"0"0"1"0"0,0 1-1 0 0,0 0 1 0 0,0 1-1 0 0,-14-3 1 0 0,15 4-1115 0 0,-1 0-1 0 0,1 1 1 0 0,0 0 0 0 0,0 1 0 0 0,-1 0 0 0 0,-9 2 0 0 0,11-2-632 0 0,1 1 0 0 0,0 0 0 0 0,0 0 0 0 0,0 1 0 0 0,0 0 0 0 0,1 0 0 0 0,-1 0 0 0 0,1 1 1 0 0,-1 0-1 0 0,1 0 0 0 0,1 0 0 0 0,-1 0 0 0 0,0 1 0 0 0,1 0 0 0 0,0 0 0 0 0,0 0 0 0 0,0 0 0 0 0,1 1 0 0 0,-4 7 0 0 0,1 1-134 0 0,1 0-1 0 0,1-1 0 0 0,0 2 1 0 0,1-1-1 0 0,0 0 0 0 0,1 0 1 0 0,0 19-1 0 0,1-26-55 0 0,1-1-1 0 0,1 1 1 0 0,-1-1-1 0 0,1 1 1 0 0,0-1-1 0 0,0 1 1 0 0,1-1-1 0 0,-1 0 1 0 0,1 0-1 0 0,1 1 1 0 0,-1-1 0 0 0,1-1-1 0 0,1 1 1 0 0,-1 0-1 0 0,1-1 1 0 0,-1 0-1 0 0,2 0 1 0 0,6 8-1 0 0,-10-12-8 0 0,1 0 1 0 0,0 1-1 0 0,-1-1 0 0 0,1 0 0 0 0,0 0 1 0 0,0 0-1 0 0,-1 0 0 0 0,1 0 0 0 0,0-1 0 0 0,0 1 1 0 0,0-1-1 0 0,0 1 0 0 0,0-1 0 0 0,0 1 0 0 0,0-1 1 0 0,0 0-1 0 0,0 0 0 0 0,0 0 0 0 0,0 0 0 0 0,0-1 1 0 0,4 0-1 0 0,-3 0-17 0 0,0-1 0 0 0,0 1-1 0 0,0-1 1 0 0,-1 0 0 0 0,1 1 0 0 0,0-1 0 0 0,-1-1-1 0 0,1 1 1 0 0,-1 0 0 0 0,0-1 0 0 0,0 1 0 0 0,3-5 0 0 0,2-4-185 0 0,-1 0 0 0 0,0-1 0 0 0,-1 0 0 0 0,0 0 1 0 0,5-22-1 0 0,-7 20-178 0 0,0 1 0 0 0,-1 0 0 0 0,-1-1 0 0 0,0-26-1 0 0,-1 35 285 0 0,-1-1-1 0 0,1 1 1 0 0,-1 0-1 0 0,0 0 0 0 0,-1 0 1 0 0,1 0-1 0 0,-1 0 1 0 0,0 0-1 0 0,0 0 1 0 0,0 1-1 0 0,-1-1 0 0 0,0 1 1 0 0,0-1-1 0 0,0 1 1 0 0,-7-7-1 0 0,10 11 118 0 0,-1-1 0 0 0,1 0 1 0 0,-1 1-1 0 0,1-1 0 0 0,-1 1 0 0 0,1 0 0 0 0,-1-1 1 0 0,1 1-1 0 0,-1-1 0 0 0,0 1 0 0 0,1 0 0 0 0,-1-1 0 0 0,0 1 1 0 0,1 0-1 0 0,-1 0 0 0 0,0 0 0 0 0,1-1 0 0 0,-1 1 1 0 0,0 0-1 0 0,0 0 0 0 0,1 0 0 0 0,-1 0 0 0 0,0 0 1 0 0,1 0-1 0 0,-1 0 0 0 0,0 0 0 0 0,0 1 0 0 0,-1-1 0 0 0,2 1 28 0 0,-1 0 0 0 0,0 0 0 0 0,0 0 0 0 0,0 0 0 0 0,1 0 0 0 0,-1 0 0 0 0,1 0 0 0 0,-1 0 0 0 0,1 0 0 0 0,-1 0 0 0 0,1 0 0 0 0,-1 1 0 0 0,1-1 0 0 0,0 0 0 0 0,0 2 0 0 0,-1 2 82 0 0,0 0-1 0 0,1 1 1 0 0,0-1 0 0 0,0 0-1 0 0,1 1 1 0 0,1 9-1 0 0,-1-13-105 0 0,-1 0-1 0 0,1 0 1 0 0,0 0 0 0 0,-1 1-1 0 0,1-2 1 0 0,0 1-1 0 0,0 0 1 0 0,1 0-1 0 0,-1 0 1 0 0,0 0 0 0 0,0-1-1 0 0,1 1 1 0 0,-1-1-1 0 0,1 1 1 0 0,0-1-1 0 0,-1 1 1 0 0,1-1 0 0 0,0 0-1 0 0,0 0 1 0 0,2 1-1 0 0,-2-1-3 0 0,0-1-1 0 0,0 0 1 0 0,0 0-1 0 0,0 0 1 0 0,0 0-1 0 0,0 0 1 0 0,0-1-1 0 0,0 1 1 0 0,0-1-1 0 0,0 1 1 0 0,0-1-1 0 0,0 1 1 0 0,-1-1-1 0 0,1 0 1 0 0,0 0-1 0 0,0 0 1 0 0,2-2-1 0 0,6-6-82 0 0,0 0 0 0 0,0 0 0 0 0,-1-1 0 0 0,15-20 0 0 0,-23 29 62 0 0,12-16-354 0 0,21-30-984 0 0,-31 43 1329 0 0,-1 0 1 0 0,0 0 0 0 0,0 0-1 0 0,0 0 1 0 0,-1-1 0 0 0,1 1 0 0 0,-1 0-1 0 0,0-1 1 0 0,-1 1 0 0 0,1-6-1 0 0,-3 9 1304 0 0,-2 8-383 0 0,-3 13 242 0 0,-11 124 1531 0 0,15-109-2743 0 0,2 1 1 0 0,2-1-1 0 0,1 1 0 0 0,8 40 1 0 0,-8-66-609 0 0,0 1 0 0 0,1-1 1 0 0,8 16-1 0 0,-1-9-3047 0 0,2-2-3704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1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16203 0 0,'-21'14'7151'0'0,"22"-10"-3925"0"0,14-4-2468 0 0,0-2-632 0 0,0 2 1 0 0,0-1 0 0 0,1 2-1 0 0,-1 0 1 0 0,0 1-1 0 0,0 1 1 0 0,0 0 0 0 0,0 1-1 0 0,15 5 1 0 0,-25-7-120 0 0,1 1 0 0 0,-1-1 0 0 0,0 1 0 0 0,0 0 0 0 0,0 0 0 0 0,-1 1 1 0 0,1-1-1 0 0,-1 1 0 0 0,0 0 0 0 0,1 0 0 0 0,-2 0 0 0 0,1 1 0 0 0,-1 0 0 0 0,1-1 0 0 0,-1 1 0 0 0,0 0 0 0 0,-1 1 1 0 0,0-1-1 0 0,1 0 0 0 0,-2 1 0 0 0,1-1 0 0 0,0 1 0 0 0,-1-1 0 0 0,0 1 0 0 0,-1 0 0 0 0,1 9 0 0 0,-2 14-325 0 0,-1-1 0 0 0,-2 0 0 0 0,-11 47 0 0 0,8-50-2073 0 0,-1-1 1 0 0,-13 27 0 0 0,20-49 1667 0 0,1-1 508 0 0,0-1 1 0 0,0 0-1 0 0,0 1 0 0 0,0-1 1 0 0,0 0-1 0 0,0 1 0 0 0,0-1 1 0 0,-1 0-1 0 0,1 1 0 0 0,0-1 1 0 0,0 0-1 0 0,0 0 1 0 0,-1 1-1 0 0,1-1 0 0 0,0 0 1 0 0,0 1-1 0 0,-1-1 0 0 0,1 0 1 0 0,0 0-1 0 0,0 0 0 0 0,-1 1 1 0 0,1-1-1 0 0,0 0 0 0 0,-1 0 1 0 0,1 0-1 0 0,0 0 0 0 0,-1 0 1 0 0,1 0-1 0 0,0 1 0 0 0,-1-1 1 0 0,0 0-1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10026 0 0,'0'-7'1335'0'0,"0"0"1"0"0,0 0-1 0 0,0 0 0 0 0,1 0 1 0 0,0 1-1 0 0,1-1 0 0 0,0 0 0 0 0,3-8 1 0 0,-4 13-1191 0 0,0 0-1 0 0,0 1 1 0 0,1-1 0 0 0,-1 0 0 0 0,1 1-1 0 0,-1-1 1 0 0,1 1 0 0 0,-1-1 0 0 0,1 1 0 0 0,0 0-1 0 0,0 0 1 0 0,0 0 0 0 0,-1 0 0 0 0,1 0 0 0 0,0 0-1 0 0,0 0 1 0 0,0 0 0 0 0,1 1 0 0 0,-1-1 0 0 0,0 1-1 0 0,0 0 1 0 0,0 0 0 0 0,0-1 0 0 0,0 1 0 0 0,1 1-1 0 0,-1-1 1 0 0,0 0 0 0 0,0 0 0 0 0,0 1 0 0 0,3 0-1 0 0,34 12 626 0 0,-35-11-1186 0 0,-1 0 0 0 0,1 0 0 0 0,-1 1 1 0 0,1-1-1 0 0,-1 1 0 0 0,0-1 0 0 0,4 5 0 0 0,-6-5 0 0 0,0 0 0 0 0,0-1-1 0 0,0 1 1 0 0,0 0-1 0 0,0-1 1 0 0,0 1-1 0 0,0 0 1 0 0,-1 0-1 0 0,1 0 1 0 0,-1 0 0 0 0,1 0-1 0 0,-1 0 1 0 0,0 0-1 0 0,0 0 1 0 0,0-1-1 0 0,0 1 1 0 0,0 0 0 0 0,0 0-1 0 0,0 0 1 0 0,-1 0-1 0 0,1 0 1 0 0,-1 0-1 0 0,1 0 1 0 0,-1 0-1 0 0,0 0 1 0 0,0-1 0 0 0,0 1-1 0 0,0 0 1 0 0,0-1-1 0 0,0 1 1 0 0,0 0-1 0 0,-1-1 1 0 0,1 1-1 0 0,0-1 1 0 0,-1 0 0 0 0,-3 3-1 0 0,-25 22-3476 0 0,-12 11 5825 0 0,38-33-792 0 0,0 0 1 0 0,1 0-1 0 0,-1 1 0 0 0,1-1 0 0 0,0 1 0 0 0,0 0 0 0 0,-2 6 0 0 0,4-10-942 0 0,1 0-1 0 0,-1 0 0 0 0,1 0 0 0 0,-1 0 0 0 0,1 1 0 0 0,0-1 1 0 0,0 0-1 0 0,0 0 0 0 0,0 0 0 0 0,0 1 0 0 0,0-1 1 0 0,0 0-1 0 0,0 0 0 0 0,0 0 0 0 0,0 1 0 0 0,1-1 0 0 0,-1 0 1 0 0,0 0-1 0 0,1 0 0 0 0,-1 0 0 0 0,1 0 0 0 0,0 0 0 0 0,-1 0 1 0 0,1 0-1 0 0,0 0 0 0 0,-1 0 0 0 0,1 0 0 0 0,0 0 1 0 0,0 0-1 0 0,0 0 0 0 0,0-1 0 0 0,0 1 0 0 0,0 0 0 0 0,0-1 1 0 0,0 1-1 0 0,0-1 0 0 0,0 1 0 0 0,0-1 0 0 0,0 1 1 0 0,1-1-1 0 0,-1 0 0 0 0,2 1 0 0 0,1 0-105 0 0,-1-1-1 0 0,1 1 1 0 0,0-1-1 0 0,0 1 1 0 0,0-1-1 0 0,0-1 1 0 0,0 1-1 0 0,-1 0 1 0 0,1-1-1 0 0,0 0 1 0 0,0 0 0 0 0,4-1-1 0 0,43-27-2479 0 0,-47 26 1160 0 0,-1 0 0 0 0,1 0 1 0 0,0 0-1 0 0,-1-1 0 0 0,0 1 0 0 0,0-1 1 0 0,0 0-1 0 0,0 0 0 0 0,4-8 0 0 0,-1-3-5293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11506 0 0,'5'25'9254'0'0,"-1"7"-3839"0"0,-3 44-3076 0 0,-4-29-6387 0 0,-11 63 0 0 0,-3-51-4141 0 0,5-33 1065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0 463 12451 0 0,'11'-10'8667'0'0,"17"4"-4684"0"0,-10 3-2508 0 0,2-6-521 0 0,-16 6-879 0 0,0 1-1 0 0,0 0 1 0 0,0 0 0 0 0,0 1 0 0 0,1-1 0 0 0,-1 1-1 0 0,0 0 1 0 0,1 0 0 0 0,-1 0 0 0 0,1 0 0 0 0,-1 1-1 0 0,10 0 1 0 0,-14 1-61 0 0,1-1-1 0 0,-1 1 1 0 0,1-1 0 0 0,-1 1-1 0 0,1 0 1 0 0,-1-1-1 0 0,1 1 1 0 0,-1 0 0 0 0,0-1-1 0 0,1 1 1 0 0,-1 0 0 0 0,0 0-1 0 0,0 0 1 0 0,0-1-1 0 0,1 1 1 0 0,-1 0 0 0 0,0 0-1 0 0,0 0 1 0 0,0-1 0 0 0,0 1-1 0 0,0 0 1 0 0,0 0-1 0 0,-1 0 1 0 0,1-1 0 0 0,0 1-1 0 0,0 0 1 0 0,-1 0 0 0 0,0 1-1 0 0,-8 25 103 0 0,9-26-108 0 0,-20 38 76 0 0,15-32-81 0 0,1 0 0 0 0,0 0 1 0 0,0 0-1 0 0,1 1 0 0 0,0-1 0 0 0,1 1 0 0 0,-1 0 0 0 0,1 0 0 0 0,1 0 0 0 0,-1 8 1 0 0,2-14-6 0 0,0 0 0 0 0,1 0 1 0 0,-1 0-1 0 0,1-1 0 0 0,-1 1 1 0 0,1 0-1 0 0,0 0 0 0 0,-1-1 1 0 0,1 1-1 0 0,0 0 1 0 0,0-1-1 0 0,0 1 0 0 0,1-1 1 0 0,-1 1-1 0 0,0-1 0 0 0,0 0 1 0 0,1 0-1 0 0,-1 1 1 0 0,1-1-1 0 0,-1 0 0 0 0,1 0 1 0 0,0 0-1 0 0,-1-1 0 0 0,1 1 1 0 0,0 0-1 0 0,-1-1 0 0 0,1 1 1 0 0,0-1-1 0 0,0 1 1 0 0,0-1-1 0 0,0 0 0 0 0,-1 0 1 0 0,1 0-1 0 0,2 0 0 0 0,5 0-98 0 0,-1 0-1 0 0,0 0 1 0 0,0-1-1 0 0,0 0 0 0 0,0-1 1 0 0,12-3-1 0 0,-1-2-1324 0 0,0-1-1 0 0,20-12 1 0 0,9-10-5380 0 0,-16 6-2650 0 0</inkml:trace>
  <inkml:trace contextRef="#ctx0" brushRef="#br0" timeOffset="1">264 25 11338 0 0,'-1'-1'685'0'0,"0"1"0"0"0,0-1 0 0 0,0 1 0 0 0,0-1 0 0 0,0 1 0 0 0,0-1 0 0 0,0 0 0 0 0,0 1 0 0 0,0-1 0 0 0,0 0 0 0 0,0 0 0 0 0,1 0 0 0 0,-1 0 0 0 0,0 0 0 0 0,0 0 0 0 0,1 0 0 0 0,-1 0-1 0 0,0-1 1 0 0,1 1-512 0 0,1 1 0 0 0,-1-1-1 0 0,0 1 1 0 0,1-1 0 0 0,-1 1 0 0 0,0-1-1 0 0,1 1 1 0 0,-1 0 0 0 0,1-1-1 0 0,-1 1 1 0 0,1 0 0 0 0,-1-1-1 0 0,1 1 1 0 0,-1 0 0 0 0,1-1 0 0 0,-1 1-1 0 0,1 0 1 0 0,-1 0 0 0 0,1 0-1 0 0,0 0 1 0 0,-1 0 0 0 0,1-1-1 0 0,-1 1 1 0 0,1 0 0 0 0,0 0-1 0 0,53-1-32 0 0,-48 1 450 0 0,4 1-534 0 0,0-1 0 0 0,0 1 0 0 0,-1 1 0 0 0,1 0 0 0 0,0 0 1 0 0,0 1-1 0 0,-1 0 0 0 0,0 1 0 0 0,0 0 0 0 0,0 0 0 0 0,0 1 1 0 0,10 7-1 0 0,-13-7-67 0 0,0 0 0 0 0,0 1 0 0 0,-1 0 0 0 0,0 0 0 0 0,0 0 0 0 0,0 0-1 0 0,-1 1 1 0 0,1 0 0 0 0,-2 0 0 0 0,1 0 0 0 0,-1 0 0 0 0,0 1 0 0 0,0-1 0 0 0,-1 1 0 0 0,2 13 0 0 0,-1-2-737 0 0,-1-1 1 0 0,-1 37-1 0 0,-1-47-77 0 0,-1-1 0 0 0,1 1 0 0 0,-2-1-1 0 0,1 1 1 0 0,-1-1 0 0 0,0 0 0 0 0,-1 0 0 0 0,1 0 0 0 0,-1 0 0 0 0,-5 8-1 0 0,7-14 290 0 0,0 1-1 0 0,-1-1 1 0 0,1 1-1 0 0,0-1 1 0 0,-1 0-1 0 0,1 0 0 0 0,-1 1 1 0 0,1-1-1 0 0,-1 0 1 0 0,1 0-1 0 0,-1-1 1 0 0,0 1-1 0 0,0 0 1 0 0,-2 0-1 0 0,-11 2-5867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12379 0 0,'-1'-1'439'0'0,"1"0"-1"0"0,0 1 1 0 0,0-1 0 0 0,0 0 0 0 0,0 0 0 0 0,0 0 0 0 0,0 0 0 0 0,1 0 0 0 0,-1 1 0 0 0,0-1 0 0 0,0 0 0 0 0,1 0-1 0 0,-1 0 1 0 0,0 1 0 0 0,1-1 0 0 0,-1 0 0 0 0,1 0 0 0 0,-1 1 0 0 0,1-1 0 0 0,-1 0 0 0 0,1 1 0 0 0,1-2 0 0 0,-2 2-197 0 0,1 0 0 0 0,0-1 0 0 0,0 1 0 0 0,0 0 1 0 0,-1 0-1 0 0,1 0 0 0 0,0 0 0 0 0,0 0 0 0 0,0 0 1 0 0,0 0-1 0 0,-1 0 0 0 0,1 0 0 0 0,0 1 1 0 0,0-1-1 0 0,0 0 0 0 0,-1 0 0 0 0,1 1 0 0 0,0-1 1 0 0,0 1-1 0 0,3 1 31 0 0,0 0-1 0 0,-1 1 1 0 0,1-1-1 0 0,-1 1 1 0 0,0 0 0 0 0,0 0-1 0 0,0 0 1 0 0,3 4 0 0 0,0 4-318 0 0,0 1 0 0 0,-1-1 0 0 0,-1 1 0 0 0,1 1 0 0 0,-2-1 0 0 0,0 0 1 0 0,0 1-1 0 0,-1 0 0 0 0,-1-1 0 0 0,0 1 0 0 0,-1 0 0 0 0,0 0 0 0 0,-1 0 0 0 0,0 0 1 0 0,-1-1-1 0 0,-6 21 0 0 0,3-23-1235 0 0,2-14 205 0 0,6-19 467 0 0,0 17 603 0 0,0 1 0 0 0,1-1 0 0 0,-1 1 0 0 0,1 0 1 0 0,1 0-1 0 0,-1 0 0 0 0,1 0 0 0 0,-1 1 0 0 0,1 0 0 0 0,10-7 1 0 0,3 1-934 0 0,-1 0 0 0 0,23-7 1 0 0,4-3-3995 0 0,-3-5-3675 0 0,-25 5 4245 0 0,-7-6 5185 0 0,-9 24-434 0 0,1 1 1 0 0,-1-1-1 0 0,0 1 1 0 0,0-1 0 0 0,0 0-1 0 0,0 1 1 0 0,0-1-1 0 0,0 1 1 0 0,-1-1-1 0 0,1 1 1 0 0,0-1-1 0 0,-1 1 1 0 0,1-1-1 0 0,-1 1 1 0 0,0-1-1 0 0,1 1 1 0 0,-1-1-1 0 0,0 1 1 0 0,0 0-1 0 0,0 0 1 0 0,0-1-1 0 0,0 1 1 0 0,0 0-1 0 0,0 0 1 0 0,0 0 0 0 0,-1 0-1 0 0,1 0 1 0 0,0 0-1 0 0,-1 0 1 0 0,1 1-1 0 0,-2-2 1 0 0,2 2-198 0 0,0 0 0 0 0,0 0 0 0 0,0 0 0 0 0,0 0 0 0 0,0 1 0 0 0,0-1 0 0 0,0 0 0 0 0,0 0 0 0 0,0 1 0 0 0,0-1 0 0 0,0 0 0 0 0,1 1 0 0 0,-1-1 0 0 0,0 1 0 0 0,0-1 0 0 0,0 1 0 0 0,1 0 0 0 0,-1-1 0 0 0,0 1 0 0 0,0 0 0 0 0,1-1 1 0 0,-1 1-1 0 0,1 0 0 0 0,-1 0 0 0 0,1 0 0 0 0,-1 0 0 0 0,1-1 0 0 0,-1 1 0 0 0,1 0 0 0 0,0 0 0 0 0,-1 0 0 0 0,1 0 0 0 0,0 0 0 0 0,0 2 0 0 0,-10 39 1001 0 0,10-38-906 0 0,-3 12-175 0 0,1 0-1 0 0,1 1 0 0 0,0-1 1 0 0,2 0-1 0 0,0 1 1 0 0,0-1-1 0 0,2 1 0 0 0,0-1 1 0 0,1 0-1 0 0,0 0 0 0 0,7 15 1 0 0,-10-30-112 0 0,-1-1 1 0 0,0 0-1 0 0,1 1 1 0 0,-1-1 0 0 0,0 0-1 0 0,1 0 1 0 0,-1 1-1 0 0,1-1 1 0 0,-1 0-1 0 0,1 0 1 0 0,-1 0 0 0 0,0 1-1 0 0,1-1 1 0 0,-1 0-1 0 0,1 0 1 0 0,-1 0-1 0 0,1 0 1 0 0,-1 0 0 0 0,1 0-1 0 0,-1 0 1 0 0,1 0-1 0 0,-1 0 1 0 0,0 0-1 0 0,1 0 1 0 0,-1 0 0 0 0,1-1-1 0 0,-1 1 1 0 0,1 0-1 0 0,-1 0 1 0 0,0 0-1 0 0,1-1 1 0 0,-1 1 0 0 0,1 0-1 0 0,-1 0 1 0 0,0-1-1 0 0,1 1 1 0 0,-1 0-1 0 0,0-1 1 0 0,1 1 0 0 0,-1 0-1 0 0,0-1 1 0 0,0 1-1 0 0,1-1 1 0 0,-1 0 0 0 0,23-23-105 0 0,-15 15-48 0 0,0 1-452 0 0,1 0-1 0 0,0 1 1 0 0,0 0 0 0 0,17-9-1 0 0,21-5-8497 0 0,-29 15 385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22661 0 0,'0'0'99'0'0,"0"0"0"0"0,-1-1 1 0 0,1 1-1 0 0,0 0 0 0 0,0 0 1 0 0,0 0-1 0 0,0 0 0 0 0,-1 0 0 0 0,1 0 1 0 0,0 0-1 0 0,0-1 0 0 0,0 1 1 0 0,0 0-1 0 0,-1 0 0 0 0,1 0 0 0 0,0 0 1 0 0,0-1-1 0 0,0 1 0 0 0,0 0 0 0 0,0 0 1 0 0,0 0-1 0 0,0 0 0 0 0,0-1 1 0 0,0 1-1 0 0,-1 0 0 0 0,1 0 0 0 0,0 0 1 0 0,0-1-1 0 0,0 1 0 0 0,0 0 1 0 0,0 0-1 0 0,0-1 0 0 0,0 1 0 0 0,0 0 1 0 0,1 0-1 0 0,-1 0 0 0 0,0-1 1 0 0,0 1-1 0 0,0 0 0 0 0,0 0 0 0 0,0 0 1 0 0,0 0-1 0 0,0-1 0 0 0,0 1 1 0 0,0 0-1 0 0,1 0 0 0 0,-1 0 0 0 0,0-1 1 0 0,14-5 1164 0 0,18-1-1222 0 0,-23 6-29 0 0,0 1 0 0 0,0 0 0 0 0,0 0 1 0 0,0 1-1 0 0,0 0 0 0 0,-1 0 1 0 0,1 1-1 0 0,0 0 0 0 0,0 1 1 0 0,-1 0-1 0 0,0 0 0 0 0,9 5 1 0 0,-14-6-13 0 0,0 0 0 0 0,1 0 0 0 0,-1 0 0 0 0,0 0 1 0 0,0 0-1 0 0,-1 1 0 0 0,1 0 0 0 0,0-1 0 0 0,-1 1 0 0 0,0 0 1 0 0,1 0-1 0 0,-1 0 0 0 0,0 0 0 0 0,-1 1 0 0 0,1-1 0 0 0,0 0 1 0 0,-1 1-1 0 0,0-1 0 0 0,0 1 0 0 0,0 0 0 0 0,0-1 1 0 0,-1 1-1 0 0,1 0 0 0 0,-1 0 0 0 0,0-1 0 0 0,0 1 0 0 0,0 0 1 0 0,-1-1-1 0 0,1 1 0 0 0,-1 0 0 0 0,-2 5 0 0 0,2-7 4 0 0,0 0-1 0 0,1 0 1 0 0,-2 0 0 0 0,1 0-1 0 0,0 0 1 0 0,0 0 0 0 0,-1 0-1 0 0,1 0 1 0 0,-1-1 0 0 0,1 1-1 0 0,-1-1 1 0 0,0 1 0 0 0,0-1-1 0 0,1 1 1 0 0,-1-1 0 0 0,-3 1-1 0 0,-16 15 75 0 0,21-17-73 0 0,0 1-1 0 0,0-1 1 0 0,-1 1 0 0 0,1 0 0 0 0,0-1 0 0 0,0 1 0 0 0,0-1 0 0 0,1 1 0 0 0,-1-1 0 0 0,0 1 0 0 0,0-1 0 0 0,0 1 0 0 0,0-1 0 0 0,0 1 0 0 0,1-1 0 0 0,-1 1 0 0 0,0-1 0 0 0,0 1-1 0 0,1-1 1 0 0,-1 1 0 0 0,0-1 0 0 0,1 1 0 0 0,-1-1 0 0 0,1 0 0 0 0,-1 1 0 0 0,0-1 0 0 0,1 0 0 0 0,-1 1 0 0 0,1-1 0 0 0,-1 0 0 0 0,1 1 0 0 0,-1-1 0 0 0,1 0 0 0 0,-1 0 0 0 0,1 0-1 0 0,-1 0 1 0 0,1 1 0 0 0,-1-1 0 0 0,2 0 0 0 0,23 8 105 0 0,-14-7-144 0 0,-1-1 0 0 0,1 1 0 0 0,0-2 0 0 0,0 0 1 0 0,0 0-1 0 0,0-1 0 0 0,-1 0 0 0 0,1-1 0 0 0,12-5 1 0 0,25-12-6123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5465 0 0,'-12'3'10135'0'0,"12"-2"-9713"0"0,-10 14 4381 0 0,-2 24-2692 0 0,11-33-1253 0 0,-3 9-450 0 0,1 1-1 0 0,1-1 0 0 0,0 0 1 0 0,0 20-1 0 0,2-29-392 0 0,0-1 0 0 0,1 1 0 0 0,-1-1 0 0 0,1 1 0 0 0,0-1-1 0 0,1 0 1 0 0,-1 1 0 0 0,1-1 0 0 0,0 0 0 0 0,0 0 0 0 0,1 0 0 0 0,-1 0 0 0 0,1 0 0 0 0,0-1 0 0 0,5 6 0 0 0,-7-9-14 0 0,0 0 0 0 0,0 0 0 0 0,0 0 1 0 0,1 0-1 0 0,-1 0 0 0 0,0 0 0 0 0,1 0 1 0 0,-1-1-1 0 0,0 1 0 0 0,1-1 0 0 0,-1 1 1 0 0,1-1-1 0 0,-1 1 0 0 0,1-1 0 0 0,-1 0 1 0 0,1 0-1 0 0,-1 0 0 0 0,1 0 0 0 0,-1 0 1 0 0,1 0-1 0 0,1 0 0 0 0,0-1-35 0 0,1 0 1 0 0,-1 0-1 0 0,0-1 1 0 0,0 1-1 0 0,1-1 0 0 0,-1 1 1 0 0,0-1-1 0 0,-1 0 0 0 0,4-3 1 0 0,1 0-389 0 0,-1-1 0 0 0,0 0 1 0 0,0-1-1 0 0,0 0 0 0 0,-1 0 1 0 0,8-13-1 0 0,-8 10-498 0 0,-1 0 1 0 0,0 0 0 0 0,-1-1-1 0 0,0 1 1 0 0,-1-1 0 0 0,0 0-1 0 0,0 1 1 0 0,-1-1-1 0 0,-1-17 1 0 0,0 20 1577 0 0,-1-1-1 0 0,0 1 1 0 0,-1 0 0 0 0,-3-11 0 0 0,6 32 7016 0 0,-3 14-5054 0 0,0 2-1901 0 0,14 154 1167 0 0,3-91-3899 0 0,-9-68-2771 0 0,14 38-1 0 0,-16-53-799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19620 0 0,'6'4'2657'0'0,"4"-2"-1081"0"0,2 2-136 0 0,5-3-375 0 0,2-2-329 0 0,3-3-192 0 0,1 0-144 0 0,3-4-200 0 0,-3 1-80 0 0,-1 0-40 0 0,-2 3-128 0 0,-3 1-232 0 0,-3 2-432 0 0,-1 1-616 0 0,-6 3-1017 0 0,-3 2-1464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17244 0 0,'18'-15'6799'0'0,"5"2"-3733"0"0,-12 9-2815 0 0,-1-1 0 0 0,1 1 0 0 0,0 1 1 0 0,19-4-1 0 0,-29 7-257 0 0,0-1 0 0 0,-1 1 1 0 0,1 0-1 0 0,0 0 0 0 0,0 0 1 0 0,0 0-1 0 0,-1 0 0 0 0,1 0 1 0 0,0 0-1 0 0,0 0 0 0 0,-1 0 1 0 0,1 1-1 0 0,0-1 0 0 0,0 0 1 0 0,0 0-1 0 0,-1 1 0 0 0,1-1 1 0 0,0 0-1 0 0,-1 1 0 0 0,1-1 1 0 0,0 1-1 0 0,-1-1 0 0 0,1 1 1 0 0,-1-1-1 0 0,1 1 0 0 0,0-1 1 0 0,0 2-1 0 0,-1-1-21 0 0,1 1 0 0 0,-1-1 0 0 0,0 1 1 0 0,1-1-1 0 0,-1 1 0 0 0,0-1 0 0 0,0 1 0 0 0,0-1 1 0 0,0 1-1 0 0,0-1 0 0 0,0 1 0 0 0,0-1 0 0 0,-1 3 1 0 0,-2 7-158 0 0,-1 1 1 0 0,0-1-1 0 0,-6 11 0 0 0,5-10 124 0 0,3-6 75 0 0,0 0-1 0 0,0 0 0 0 0,0 0 0 0 0,1 1 0 0 0,0-1 1 0 0,0 1-1 0 0,1-1 0 0 0,0 1 0 0 0,0-1 0 0 0,0 1 0 0 0,1-1 1 0 0,1 9-1 0 0,-1-12 15 0 0,0-1-1 0 0,0 0 1 0 0,0 1 0 0 0,0-1 0 0 0,0 0 0 0 0,1 0-1 0 0,-1 0 1 0 0,1 0 0 0 0,-1 0 0 0 0,1 0 0 0 0,0 0-1 0 0,0 0 1 0 0,0-1 0 0 0,0 1 0 0 0,0-1-1 0 0,0 0 1 0 0,0 1 0 0 0,0-1 0 0 0,1 0 0 0 0,-1 0-1 0 0,0 0 1 0 0,1-1 0 0 0,-1 1 0 0 0,1 0 0 0 0,-1-1-1 0 0,1 0 1 0 0,-1 1 0 0 0,1-1 0 0 0,-1 0 0 0 0,1 0-1 0 0,-1-1 1 0 0,1 1 0 0 0,-1 0 0 0 0,4-2 0 0 0,57-13-741 0 0,-43 9-2063 0 0,0-1-3415 0 0,-8 1-3912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12723 0 0,'-3'0'1626'0'0,"-18"-1"11084"0"0,33 4-11698 0 0,-1-1-759 0 0,102 17 843 0 0,-101-17-1146 0 0,-1-2 1 0 0,0 1-1 0 0,0-1 0 0 0,0-1 1 0 0,1 0-1 0 0,-1-1 0 0 0,0 0 1 0 0,11-4-1 0 0,-21 6 10 0 0,-1 0-1 0 0,1-1 1 0 0,0 1 0 0 0,-1 0 0 0 0,1 0-1 0 0,0-1 1 0 0,-1 1 0 0 0,1 0 0 0 0,0-1-1 0 0,-1 1 1 0 0,1 0 0 0 0,-1-1 0 0 0,1 1-1 0 0,-1-1 1 0 0,1 1 0 0 0,-1-1-1 0 0,1 0 1 0 0,-1 1 0 0 0,1-1 0 0 0,-1 1-1 0 0,0-1 1 0 0,1 0 0 0 0,-1 0 0 0 0,0 0-17 0 0,0 1 0 0 0,0-1 0 0 0,0 1 0 0 0,-1-1 0 0 0,1 1 0 0 0,0-1 1 0 0,0 0-1 0 0,-1 1 0 0 0,1-1 0 0 0,0 1 0 0 0,-1-1 0 0 0,1 1 0 0 0,-1 0 0 0 0,1-1 1 0 0,0 1-1 0 0,-1-1 0 0 0,1 1 0 0 0,-1 0 0 0 0,1-1 0 0 0,-2 0 0 0 0,-2-1-176 0 0,1 0 0 0 0,-1 1 0 0 0,0-1 0 0 0,0 1 0 0 0,-1-1 0 0 0,-5 0 0 0 0,-2 1-1 0 0,-1 1-1 0 0,1 1 1 0 0,0-1-1 0 0,-1 2 1 0 0,1 0 0 0 0,0 0-1 0 0,-16 6 1 0 0,18-5 253 0 0,1 0 1 0 0,0 1 0 0 0,0 0 0 0 0,1 0 0 0 0,-1 1-1 0 0,1 0 1 0 0,0 1 0 0 0,0-1 0 0 0,-13 14 0 0 0,19-16 41 0 0,0-1 0 0 0,0 1 0 0 0,0-1 0 0 0,1 1 0 0 0,-1 0 0 0 0,1 0 0 0 0,0 0 0 0 0,-1 0 0 0 0,1 0 0 0 0,1 0 0 0 0,-1 0 0 0 0,0 0 0 0 0,1 1 0 0 0,-1-1 1 0 0,1 0-1 0 0,0 0 0 0 0,0 0 0 0 0,0 1 0 0 0,1-1 0 0 0,-1 0 0 0 0,1 0 0 0 0,0 0 0 0 0,0 0 0 0 0,0 0 0 0 0,0 0 0 0 0,0 0 0 0 0,1 0 0 0 0,-1 0 0 0 0,1 0 0 0 0,3 3 0 0 0,-2-1 18 0 0,1-1-1 0 0,-1 0 0 0 0,1 0 0 0 0,0 0 0 0 0,0-1 0 0 0,1 1 0 0 0,-1-1 1 0 0,1 0-1 0 0,-1 0 0 0 0,1 0 0 0 0,0-1 0 0 0,0 0 0 0 0,1 0 0 0 0,-1 0 1 0 0,0-1-1 0 0,1 1 0 0 0,5 0 0 0 0,5-2 124 0 0,0-1 0 0 0,30-5-1 0 0,22 0-1409 0 0,-62 6 297 0 0,0 0-1 0 0,0 1 0 0 0,0-1 0 0 0,0 1 1 0 0,6 3-1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14307 0 0,'0'1'281'0'0,"0"-1"0"0"0,0 0 0 0 0,1 1 0 0 0,-1-1 1 0 0,0 1-1 0 0,0-1 0 0 0,0 1 0 0 0,0-1 0 0 0,0 1 0 0 0,1-1 0 0 0,-1 0 0 0 0,0 1 0 0 0,0-1 1 0 0,1 0-1 0 0,-1 1 0 0 0,0-1 0 0 0,0 0 0 0 0,1 1 0 0 0,-1-1 0 0 0,0 0 0 0 0,1 1 0 0 0,-1-1 0 0 0,1 0 1 0 0,-1 0-1 0 0,0 1 0 0 0,1-1 0 0 0,0 0 0 0 0,16 2 2767 0 0,20-6-2052 0 0,-34 3-460 0 0,4 0-388 0 0,4-1 25 0 0,1 0 0 0 0,-1 0 0 0 0,1 1 0 0 0,-1 1 0 0 0,15 1 0 0 0,-23-1-199 0 0,0 1 0 0 0,0-1 0 0 0,-1 1 0 0 0,1 0 0 0 0,0 0 0 0 0,-1 0 0 0 0,1 0 0 0 0,-1 0 0 0 0,1 1 0 0 0,-1-1 0 0 0,1 1 0 0 0,-1 0 0 0 0,0-1 0 0 0,0 1 0 0 0,0 0 0 0 0,0 1 1 0 0,0-1-1 0 0,0 0 0 0 0,-1 0 0 0 0,1 1 0 0 0,-1-1 0 0 0,1 1 0 0 0,-1-1 0 0 0,0 1 0 0 0,0 0 0 0 0,1 3 0 0 0,8 52-5707 0 0,-8-38-3 0 0,0-8-2916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16988 0 0,'-11'2'1239'0'0,"-1"1"0"0"0,1 1 0 0 0,-1 0 1 0 0,1 1-1 0 0,1 0 0 0 0,-20 12 1 0 0,26-14-1107 0 0,0 0-1 0 0,1 0 1 0 0,0 0 0 0 0,0 0 0 0 0,0 1 0 0 0,0 0 0 0 0,0 0 0 0 0,1-1 0 0 0,-1 1 0 0 0,1 1 0 0 0,0-1 0 0 0,0 0 0 0 0,1 0 0 0 0,-1 1 0 0 0,1-1-1 0 0,0 1 1 0 0,0 0 0 0 0,1-1 0 0 0,-1 1 0 0 0,1 7 0 0 0,1 1-92 0 0,1 1 0 0 0,0-1 0 0 0,0 0 0 0 0,2 0 0 0 0,-1 0 0 0 0,2 0 0 0 0,0-1 0 0 0,0 1 0 0 0,1-1 0 0 0,10 15 0 0 0,-12-22-47 0 0,-1 0 1 0 0,1 1 0 0 0,1-2-1 0 0,-1 1 1 0 0,1 0-1 0 0,0-1 1 0 0,0 0-1 0 0,0 0 1 0 0,1 0-1 0 0,7 4 1 0 0,-9-7 7 0 0,-1 1 1 0 0,1-1 0 0 0,0 0 0 0 0,0 0 0 0 0,0-1 0 0 0,0 1 0 0 0,0-1 0 0 0,-1 1 0 0 0,1-1-1 0 0,0-1 1 0 0,0 1 0 0 0,0 0 0 0 0,0-1 0 0 0,0 0 0 0 0,0 0 0 0 0,0 0 0 0 0,-1 0 0 0 0,6-3 0 0 0,-6 3-15 0 0,0-1 1 0 0,1 0 0 0 0,-1 0 0 0 0,0 0-1 0 0,0 0 1 0 0,0 0 0 0 0,0-1 0 0 0,0 1-1 0 0,-1-1 1 0 0,1 0 0 0 0,-1 1 0 0 0,1-1-1 0 0,-1-1 1 0 0,0 1 0 0 0,0 0 0 0 0,2-6-1 0 0,-3 4-254 0 0,0 1-1 0 0,0 0 0 0 0,0-1 0 0 0,0 1 0 0 0,-1-1 1 0 0,0 0-1 0 0,0 1 0 0 0,0-1 0 0 0,-1 1 0 0 0,1-1 0 0 0,-1 1 1 0 0,-2-6-1 0 0,1 2-654 0 0,-1 1-1 0 0,0 0 1 0 0,0 0 0 0 0,-1 0 0 0 0,1 0 0 0 0,-2 0 0 0 0,1 1-1 0 0,-1 0 1 0 0,0 0 0 0 0,0 0 0 0 0,-1 1 0 0 0,1-1-1 0 0,-1 1 1 0 0,-1 1 0 0 0,-10-8 0 0 0,-18-1-5379 0 0</inkml:trace>
  <inkml:trace contextRef="#ctx0" brushRef="#br0" timeOffset="1">59 109 9858 0 0,'-4'2'608'0'0,"0"1"-1"0"0,0 0 1 0 0,0 0-1 0 0,0 1 1 0 0,0-1-1 0 0,1 1 1 0 0,-1 0-1 0 0,1 0 1 0 0,0 0-1 0 0,1 0 1 0 0,-1 1 0 0 0,-3 5-1 0 0,6-7-279 0 0,-1 1 0 0 0,0-1 0 0 0,1 0 0 0 0,0 0 0 0 0,-1 0 0 0 0,1 1 0 0 0,1-1 0 0 0,-1 0 0 0 0,0 0 0 0 0,1 0 0 0 0,0 0 0 0 0,-1 0 0 0 0,1 1 0 0 0,0-1 0 0 0,1-1 0 0 0,-1 1 0 0 0,0 0 0 0 0,1 0 0 0 0,0 0 0 0 0,0-1 0 0 0,3 5 0 0 0,-2-4-195 0 0,0 0 0 0 0,0 0 0 0 0,0 0 0 0 0,0 0 0 0 0,0-1 0 0 0,1 1 0 0 0,-1-1 0 0 0,1 0 0 0 0,0 0 0 0 0,0 0 1 0 0,-1 0-1 0 0,1-1 0 0 0,0 0 0 0 0,0 0 0 0 0,1 0 0 0 0,-1 0 0 0 0,0-1 0 0 0,0 1 0 0 0,0-1 0 0 0,0 0 0 0 0,1 0 0 0 0,-1-1 0 0 0,0 1 0 0 0,0-1 0 0 0,4-1 0 0 0,14-4-223 0 0,0 0 1 0 0,-1-2-1 0 0,33-17 0 0 0,-5 3-2253 0 0,-43 20 1892 0 0,-5 2-16 0 0,0 0-1 0 0,1 0 1 0 0,-1-1 0 0 0,1 1 0 0 0,-1-1 0 0 0,0 1 0 0 0,1-1 0 0 0,-1 0-1 0 0,0 1 1 0 0,0-1 0 0 0,1 0 0 0 0,-1 0 0 0 0,0 0 0 0 0,0 0 0 0 0,0 0-1 0 0,0 0 1 0 0,0 0 0 0 0,0 0 0 0 0,0 0 0 0 0,-1 0 0 0 0,1-1 0 0 0,0 1 0 0 0,-1 0-1 0 0,1-1 1 0 0,0-2 0 0 0</inkml:trace>
  <inkml:trace contextRef="#ctx0" brushRef="#br0" timeOffset="2">326 35 16964 0 0,'-2'2'949'0'0,"1"-1"1"0"0,-1 1 0 0 0,1-1 0 0 0,-1 1-1 0 0,1 0 1 0 0,0-1 0 0 0,-1 1-1 0 0,1 0 1 0 0,-2 4 0 0 0,-4 23 2755 0 0,5 34-3932 0 0,2-39 968 0 0,0 60-601 0 0,-1 11-2201 0 0,-2-33-5771 0 0,1-52 1463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19004 0 0,'-4'18'4193'0'0,"4"-2"-2449"0"0,3 6-327 0 0,4-5-297 0 0,2 2-472 0 0,4-5-248 0 0,2 0-144 0 0,2-4-112 0 0,3-3-80 0 0,2-3-32 0 0,1-4-80 0 0,4-5-192 0 0,3-3-448 0 0,2-4-600 0 0,0-4-817 0 0,-1-2-975 0 0,-6-3-1377 0 0,2 5-5401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23861 0 0,'3'4'461'0'0,"-1"0"1"0"0,1-1-1 0 0,0 1 0 0 0,0 0 0 0 0,1-1 0 0 0,-1 0 1 0 0,0 1-1 0 0,1-2 0 0 0,0 1 0 0 0,4 3 0 0 0,-5-5-431 0 0,0 1 0 0 0,-1-1 0 0 0,1 1-1 0 0,-1 0 1 0 0,1 0 0 0 0,-1 0 0 0 0,0 0-1 0 0,1 0 1 0 0,-1 0 0 0 0,-1 1 0 0 0,1-1-1 0 0,0 1 1 0 0,0-1 0 0 0,-1 1 0 0 0,0 0-1 0 0,1 0 1 0 0,-1 0 0 0 0,0 0-1 0 0,0 0 1 0 0,-1 0 0 0 0,1 0 0 0 0,-1 0-1 0 0,1 0 1 0 0,-1 0 0 0 0,0 3 0 0 0,-1 2-87 0 0,0 0 0 0 0,-1 0 1 0 0,0 0-1 0 0,0-1 1 0 0,-1 1-1 0 0,0-1 0 0 0,0 0 1 0 0,-1 1-1 0 0,0-2 0 0 0,0 1 1 0 0,0 0-1 0 0,-1-1 0 0 0,0 0 1 0 0,0 0-1 0 0,-9 7 1 0 0,-7 6-230 0 0,0-1 1 0 0,-48 28 0 0 0,70-45 300 0 0,-1-1 0 0 0,1 1 1 0 0,-1-1-1 0 0,1 1 0 0 0,0-1 0 0 0,-1 0 0 0 0,1 1 1 0 0,-1-1-1 0 0,1 0 0 0 0,0 1 0 0 0,-1-1 1 0 0,1 0-1 0 0,0 0 0 0 0,0 0 0 0 0,-1 0 0 0 0,1 0 1 0 0,0 0-1 0 0,-1 0 0 0 0,1 0 0 0 0,0 0 0 0 0,0 0 1 0 0,-1 0-1 0 0,1 0 0 0 0,1 0 0 0 0,27 0 438 0 0,29-9-634 0 0,94-27-1 0 0,-111 25-2036 0 0,-19 2-1779 0 0,-20 8 3289 0 0,-1 0 0 0 0,1 0 0 0 0,-1-1-1 0 0,0 1 1 0 0,0 0 0 0 0,0-1 0 0 0,0 1 0 0 0,0-1 0 0 0,0 1 0 0 0,0-1 0 0 0,0 0 0 0 0,0 1 0 0 0,-1-1 0 0 0,2-3 0 0 0,4-9-6895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19484 0 0,'49'-17'8653'0'0,"-41"15"-8443"0"0,-1 1 0 0 0,1-1 1 0 0,0 1-1 0 0,0 1 1 0 0,-1-1-1 0 0,1 1 1 0 0,0 1-1 0 0,10 1 0 0 0,-16-1-194 0 0,-1-1 0 0 0,1 0-1 0 0,-1 1 1 0 0,1 0 0 0 0,-1-1-1 0 0,1 1 1 0 0,-1 0 0 0 0,0 0-1 0 0,1 0 1 0 0,-1 0 0 0 0,0 0-1 0 0,0 0 1 0 0,0 0 0 0 0,0 0-1 0 0,0 0 1 0 0,0 1 0 0 0,0-1-1 0 0,0 0 1 0 0,0 1-1 0 0,-1-1 1 0 0,1 0 0 0 0,1 4-1 0 0,-2-2-17 0 0,1 1-1 0 0,-1 0 0 0 0,1-1 0 0 0,-1 1 0 0 0,0 0 0 0 0,-1 0 0 0 0,1-1 0 0 0,-1 1 0 0 0,-1 5 0 0 0,-1 3-139 0 0,-1 0-1 0 0,-1-1 0 0 0,0 0 0 0 0,0 0 1 0 0,-8 11-1 0 0,0-5-124 0 0,0-1-1 0 0,-17 16 1 0 0,8-9 147 0 0,22-23 122 0 0,0 1 0 0 0,-1-1-1 0 0,1 0 1 0 0,0 1-1 0 0,-1-1 1 0 0,1 0 0 0 0,0 1-1 0 0,0-1 1 0 0,0 1-1 0 0,-1-1 1 0 0,1 0-1 0 0,0 1 1 0 0,0-1 0 0 0,0 1-1 0 0,0-1 1 0 0,0 1-1 0 0,0-1 1 0 0,0 0 0 0 0,0 1-1 0 0,0-1 1 0 0,0 1-1 0 0,0-1 1 0 0,0 1-1 0 0,0-1 1 0 0,0 1 0 0 0,0-1-1 0 0,0 0 1 0 0,0 1-1 0 0,0-1 1 0 0,1 1 0 0 0,-1-1-1 0 0,0 0 1 0 0,1 1-1 0 0,16 11 148 0 0,29 1 32 0 0,-39-11-226 0 0,41 8-153 0 0,2-6-3462 0 0,-46-4 2842 0 0,1-1 0 0 0,0 1 0 0 0,0-1 1 0 0,0 0-1 0 0,0 0 0 0 0,-1-1 0 0 0,1 1 0 0 0,0-1 0 0 0,-1 0 0 0 0,1 0 1 0 0,-1-1-1 0 0,0 1 0 0 0,0-1 0 0 0,0 0 0 0 0,0 0 0 0 0,-1 0 0 0 0,1-1 1 0 0,3-3-1 0 0,7-11-4874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6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51 8834 0 0,'-5'-9'2232'0'0,"2"4"-733"0"0,0-1-1 0 0,0 1 0 0 0,0 0 1 0 0,-1 0-1 0 0,0 0 1 0 0,-5-5-1 0 0,8 10-1307 0 0,1 0 0 0 0,-1 0 0 0 0,1 1 0 0 0,-1-1 0 0 0,0 0 0 0 0,1 1 0 0 0,-1-1 0 0 0,1 0 0 0 0,-1 1 0 0 0,1-1 0 0 0,-1 1 0 0 0,1-1 0 0 0,-1 1 0 0 0,1-1 0 0 0,-1 1 0 0 0,1-1 0 0 0,0 1 0 0 0,-1-1 0 0 0,1 1 0 0 0,0 0 0 0 0,-1-1 0 0 0,1 1 0 0 0,0-1 0 0 0,0 1 0 0 0,0 0 0 0 0,0-1 0 0 0,0 1 0 0 0,-1 0 0 0 0,1-1 0 0 0,0 2 0 0 0,-6 24 928 0 0,6-26-1040 0 0,-6 26 763 0 0,-2 46 0 0 0,8-60-813 0 0,0-1 1 0 0,0 1 0 0 0,1-1 0 0 0,0 1 0 0 0,1-1 0 0 0,5 18 0 0 0,-6-28-45 0 0,-1 1 1 0 0,0 0 0 0 0,1 0 0 0 0,0-1 0 0 0,-1 1 0 0 0,1 0 0 0 0,0-1 0 0 0,0 1-1 0 0,0-1 1 0 0,0 1 0 0 0,0-1 0 0 0,0 0 0 0 0,0 1 0 0 0,0-1 0 0 0,1 0 0 0 0,-1 0 0 0 0,1 0-1 0 0,-1 0 1 0 0,1 0 0 0 0,-1 0 0 0 0,1 0 0 0 0,-1 0 0 0 0,1 0 0 0 0,0-1 0 0 0,-1 1-1 0 0,1-1 1 0 0,0 1 0 0 0,0-1 0 0 0,-1 0 0 0 0,1 0 0 0 0,0 0 0 0 0,0 0 0 0 0,-1 0-1 0 0,1 0 1 0 0,0 0 0 0 0,0 0 0 0 0,0-1 0 0 0,-1 1 0 0 0,1-1 0 0 0,0 1 0 0 0,-1-1 0 0 0,1 0-1 0 0,-1 0 1 0 0,1 0 0 0 0,0 0 0 0 0,-1 0 0 0 0,0 0 0 0 0,3-2 0 0 0,2-1-228 0 0,0-1-1 0 0,0 0 1 0 0,-1 0 0 0 0,1-1 0 0 0,-1 0 0 0 0,0 0 0 0 0,-1 0 0 0 0,0 0-1 0 0,0-1 1 0 0,4-7 0 0 0,-4 0-793 0 0,0 1-1 0 0,-1-1 0 0 0,0 0 1 0 0,1-25-1 0 0,-3 0 2349 0 0,-8 164 6984 0 0,-1 16-8372 0 0,13-70-5111 0 0,10-2-4302 0 0,-9-51-300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56 11058 0 0,'-15'-37'8536'0'0,"13"45"-5517"0"0,-4 30-2119 0 0,2 56-253 0 0,4-65-573 0 0,-1 0 0 0 0,-9 54-1 0 0,10-83-83 0 0,0 0-1 0 0,0 0 0 0 0,0 1 1 0 0,0-1-1 0 0,0 0 0 0 0,0 0 1 0 0,0 1-1 0 0,0-1 0 0 0,0 0 1 0 0,0 0-1 0 0,0 0 0 0 0,0 1 1 0 0,0-1-1 0 0,0 0 0 0 0,0 0 1 0 0,0 0-1 0 0,-1 1 1 0 0,1-1-1 0 0,0 0 0 0 0,0 0 1 0 0,0 0-1 0 0,0 0 0 0 0,0 1 1 0 0,0-1-1 0 0,0 0 0 0 0,-1 0 1 0 0,1 0-1 0 0,0 0 0 0 0,0 0 1 0 0,0 1-1 0 0,0-1 0 0 0,-1 0 1 0 0,1 0-1 0 0,0 0 1 0 0,0 0-1 0 0,0 0 0 0 0,-1 0 1 0 0,1 0-1 0 0,0 0 0 0 0,0 0 1 0 0,0 0-1 0 0,-1 0 0 0 0,1 0 1 0 0,0 0-1 0 0,0 0 0 0 0,0 0 1 0 0,-1 0-1 0 0,1 0 0 0 0,0 0 1 0 0,0 0-1 0 0,0 0 1 0 0,-1 0-1 0 0,-7-13-508 0 0,-5-22-31 0 0,13 34 550 0 0,-5-15-103 0 0,0 0 1 0 0,2 0 0 0 0,0-1-1 0 0,1 0 1 0 0,1 0 0 0 0,0 1 0 0 0,3-30-1 0 0,-2 42 134 0 0,1 0-1 0 0,-1-1 0 0 0,1 1 0 0 0,0 0 1 0 0,0 0-1 0 0,1 0 0 0 0,-1 0 0 0 0,1 0 1 0 0,0 0-1 0 0,0 0 0 0 0,0 0 0 0 0,0 1 0 0 0,1-1 1 0 0,0 1-1 0 0,0-1 0 0 0,-1 1 0 0 0,2 0 1 0 0,-1 0-1 0 0,0 1 0 0 0,1-1 0 0 0,-1 0 1 0 0,1 1-1 0 0,0 0 0 0 0,0 0 0 0 0,0 0 0 0 0,0 1 1 0 0,0-1-1 0 0,0 1 0 0 0,0 0 0 0 0,0 0 1 0 0,1 0-1 0 0,-1 1 0 0 0,0 0 0 0 0,8 0 1 0 0,-7 0 26 0 0,0 0 0 0 0,1 1 0 0 0,-1 0 0 0 0,0 0 0 0 0,0 1 0 0 0,0-1 0 0 0,0 1 0 0 0,0 0 0 0 0,0 0 0 0 0,0 1 1 0 0,0 0-1 0 0,-1-1 0 0 0,1 2 0 0 0,-1-1 0 0 0,0 0 0 0 0,0 1 0 0 0,0 0 0 0 0,-1 0 0 0 0,1 0 0 0 0,-1 0 1 0 0,0 0-1 0 0,0 1 0 0 0,0 0 0 0 0,-1-1 0 0 0,0 1 0 0 0,0 0 0 0 0,0 0 0 0 0,0 0 0 0 0,-1 1 0 0 0,0-1 0 0 0,0 0 1 0 0,0 0-1 0 0,-1 1 0 0 0,1-1 0 0 0,-1 0 0 0 0,-1 1 0 0 0,1-1 0 0 0,-1 1 0 0 0,0-1 0 0 0,0 0 0 0 0,-4 10 0 0 0,-1-1-54 0 0,0-1 0 0 0,-1-1 0 0 0,-1 1 0 0 0,0-1 1 0 0,-1 0-1 0 0,0-1 0 0 0,-1 0 0 0 0,0 0 0 0 0,-1-1 0 0 0,0-1 0 0 0,-1 0 0 0 0,0 0 0 0 0,0-1 0 0 0,-1 0 0 0 0,1-1 0 0 0,-2-1 0 0 0,1 0 0 0 0,-17 4 0 0 0,29-10-8 0 0,1 0 1 0 0,0 0 0 0 0,0 0 0 0 0,0 0-1 0 0,0 0 1 0 0,0 0 0 0 0,-1 0-1 0 0,1 0 1 0 0,0 0 0 0 0,0 0 0 0 0,0 0-1 0 0,0 0 1 0 0,0 0 0 0 0,0 0-1 0 0,-1 0 1 0 0,1 0 0 0 0,0 0 0 0 0,0 1-1 0 0,0-1 1 0 0,0 0 0 0 0,0 0-1 0 0,0 0 1 0 0,-1 0 0 0 0,1 0-1 0 0,0 0 1 0 0,0 0 0 0 0,0 0 0 0 0,0 0-1 0 0,0 0 1 0 0,0 1 0 0 0,0-1-1 0 0,0 0 1 0 0,0 0 0 0 0,-1 0 0 0 0,1 0-1 0 0,0 0 1 0 0,0 0 0 0 0,0 1-1 0 0,0-1 1 0 0,0 0 0 0 0,0 0-1 0 0,0 0 1 0 0,0 0 0 0 0,0 0 0 0 0,0 1-1 0 0,0-1 1 0 0,0 0 0 0 0,0 0-1 0 0,0 0 1 0 0,0 0 0 0 0,0 0 0 0 0,0 0-1 0 0,0 1 1 0 0,1-1 0 0 0,-1 0-1 0 0,0 0 1 0 0,0 0 0 0 0,0 0-1 0 0,0 0 1 0 0,0 0 0 0 0,0 1 0 0 0,0-1-1 0 0,0 0 1 0 0,0 0 0 0 0,0 0-1 0 0,1 0 1 0 0,14 5-20 0 0,21 2 144 0 0,-16-6-104 0 0,0-1 0 0 0,-1-1 0 0 0,1-1 0 0 0,28-5 0 0 0,16-13-1969 0 0,-55 16 378 0 0,1 0 0 0 0,-1-1 0 0 0,16-11 0 0 0,-10 2-3335 0 0,-4 1-2313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81 9706 0 0,'-7'-1'989'0'0,"1"0"24"0"0,-1 0-1 0 0,1 0 1 0 0,0 0-1 0 0,0-1 1 0 0,1 1-1 0 0,-7-4 0 0 0,11 5-893 0 0,1-1 0 0 0,-1 1 0 0 0,0 0-1 0 0,1-1 1 0 0,-1 1 0 0 0,1-1-1 0 0,-1 1 1 0 0,1-1 0 0 0,-1 1 0 0 0,1-1-1 0 0,0 1 1 0 0,-1-1 0 0 0,1 1 0 0 0,0-1-1 0 0,-1 0 1 0 0,1 1 0 0 0,0-1 0 0 0,0 1-1 0 0,-1-1 1 0 0,1 0 0 0 0,0 1-1 0 0,0-1 1 0 0,0-1 0 0 0,0 0-25 0 0,1 1-1 0 0,-1-1 1 0 0,1 0-1 0 0,-1 1 1 0 0,1-1-1 0 0,0 1 1 0 0,0-1-1 0 0,0 1 1 0 0,0-1 0 0 0,0 1-1 0 0,0 0 1 0 0,0-1-1 0 0,0 1 1 0 0,2-1-1 0 0,0-1-31 0 0,0 0-1 0 0,1 0 1 0 0,0 0-1 0 0,-1 1 1 0 0,1-1-1 0 0,0 1 1 0 0,0 0-1 0 0,0 1 1 0 0,1-1-1 0 0,-1 1 0 0 0,0-1 1 0 0,1 1-1 0 0,-1 0 1 0 0,1 1-1 0 0,-1-1 1 0 0,1 1-1 0 0,-1 0 1 0 0,1 0-1 0 0,-1 0 1 0 0,0 1-1 0 0,1 0 1 0 0,-1 0-1 0 0,1 0 0 0 0,-1 0 1 0 0,0 0-1 0 0,0 1 1 0 0,1 0-1 0 0,-1 0 1 0 0,0 0-1 0 0,-1 1 1 0 0,1-1-1 0 0,0 1 1 0 0,-1 0-1 0 0,1 0 1 0 0,-1 0-1 0 0,0 0 1 0 0,0 0-1 0 0,0 1 0 0 0,-1 0 1 0 0,1-1-1 0 0,-1 1 1 0 0,0 0-1 0 0,0 0 1 0 0,0 0-1 0 0,1 5 1 0 0,2 9-280 0 0,-1 1 0 0 0,0-1 0 0 0,1 30 0 0 0,0 4-2414 0 0,-2-52 2502 0 0,0-1 0 0 0,0 0 0 0 0,-1 1 0 0 0,1-1 0 0 0,-1 0 0 0 0,1 0 0 0 0,-1-1 0 0 0,1 1 0 0 0,-1-1 1 0 0,4-2-1 0 0,16-8 799 0 0,-6 7-652 0 0,-1 0 0 0 0,0 0 0 0 0,1 2 1 0 0,0 0-1 0 0,28-2 0 0 0,-42 5-408 0 0,-1 0 0 0 0,1 0 0 0 0,-1 0 0 0 0,1 0 0 0 0,-1 0 0 0 0,0 0 0 0 0,1-1 0 0 0,-1 1 0 0 0,1 0 0 0 0,-1-1 0 0 0,0 0 0 0 0,1 1 0 0 0,-1-1 0 0 0,0 0 0 0 0,0 1 0 0 0,0-1 0 0 0,1 0 0 0 0,-1 0 0 0 0,0 0 0 0 0,0 0 0 0 0,0 0 0 0 0,0 0 0 0 0,-1 0 0 0 0,1-1 0 0 0,0 1 0 0 0,0 0 0 0 0,-1 0 0 0 0,1-1 0 0 0,-1 1 0 0 0,1 0 0 0 0,-1-1 0 0 0,1 1 0 0 0,-1-1 0 0 0,0 1 0 0 0,0 0 0 0 0,0-1 0 0 0,1-1 0 0 0,1-9-3181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7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19364 0 0,'4'-5'1897'0'0,"3"0"-497"0"0,5-1 48 0 0,5-1-376 0 0,2 0-383 0 0,2 2-217 0 0,2 2-200 0 0,1 5-96 0 0,2 1-88 0 0,-1 3-72 0 0,-5 0-192 0 0,-3 4-416 0 0,-3 0-577 0 0,-6 1-671 0 0,-3 1-937 0 0,-2 2-1143 0 0,-14-14-697 0 0,3 13-2753 0 0</inkml:trace>
  <inkml:trace contextRef="#ctx0" brushRef="#br0" timeOffset="1">39 244 16564 0 0,'0'6'3104'0'0,"1"0"-1055"0"0,3 0-377 0 0,2-1-408 0 0,4-2-488 0 0,1-2-287 0 0,3-2-225 0 0,0-3-128 0 0,3-1-64 0 0,2-1-88 0 0,0-3-368 0 0,1 1-833 0 0,-1-3-1319 0 0,1-3-2145 0 0,-3-3-5369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16027 0 0,'-6'6'4377'0'0,"1"1"-2248"0"0,-2 6-385 0 0,1 4-360 0 0,-1 4-487 0 0,1 4-345 0 0,-1 4-232 0 0,1 1-160 0 0,0 2-176 0 0,0 2-304 0 0,0 0-504 0 0,-1 1-873 0 0,1-1-1375 0 0,-1-2-1825 0 0,1-4-4906 0 0</inkml:trace>
  <inkml:trace contextRef="#ctx0" brushRef="#br0" timeOffset="1">72 526 16195 0 0,'0'2'575'0'0,"1"1"-1"0"0,-1-1 0 0 0,1 0 0 0 0,-1 0 1 0 0,1 0-1 0 0,0 0 0 0 0,0 0 0 0 0,0 0 0 0 0,0 0 1 0 0,1 0-1 0 0,-1 0 0 0 0,0-1 0 0 0,1 1 0 0 0,-1 0 1 0 0,1-1-1 0 0,2 3 0 0 0,-1-3-352 0 0,-1 1 1 0 0,0-1-1 0 0,1 0 1 0 0,0 0-1 0 0,-1 0 0 0 0,1 0 1 0 0,-1 0-1 0 0,1-1 0 0 0,0 1 1 0 0,0-1-1 0 0,-1 0 1 0 0,4 1-1 0 0,-2-1-203 0 0,-1-1-1 0 0,0 1 1 0 0,1 0-1 0 0,-1-1 1 0 0,0 0 0 0 0,0 0-1 0 0,1 0 1 0 0,-1 0-1 0 0,0 0 1 0 0,0 0-1 0 0,0-1 1 0 0,0 0 0 0 0,0 1-1 0 0,-1-1 1 0 0,1 0-1 0 0,0 0 1 0 0,-1-1 0 0 0,0 1-1 0 0,1-1 1 0 0,-1 1-1 0 0,0-1 1 0 0,2-4 0 0 0,-2 4-22 0 0,0-1 0 0 0,0 1 0 0 0,-1-1 0 0 0,1 1 0 0 0,-1-1 0 0 0,0 1 0 0 0,0-1 1 0 0,-1 0-1 0 0,1 0 0 0 0,-1 0 0 0 0,1 1 0 0 0,-1-1 0 0 0,0 0 0 0 0,-1 0 0 0 0,1 0 1 0 0,-1 0-1 0 0,0 1 0 0 0,0-1 0 0 0,0 0 0 0 0,0 1 0 0 0,0-1 0 0 0,-1 0 0 0 0,0 1 1 0 0,0 0-1 0 0,0-1 0 0 0,0 1 0 0 0,0 0 0 0 0,-1 0 0 0 0,1 0 0 0 0,-1 1 0 0 0,0-1 1 0 0,0 0-1 0 0,0 1 0 0 0,0 0 0 0 0,0 0 0 0 0,0 0 0 0 0,-1 0 0 0 0,1 0 0 0 0,-1 1 1 0 0,1-1-1 0 0,-1 1 0 0 0,0 0 0 0 0,1 0 0 0 0,-1 1 0 0 0,0-1 0 0 0,0 1 0 0 0,0-1 0 0 0,1 1 1 0 0,-1 1-1 0 0,-6 0 0 0 0,3-1-44 0 0,1 2-1 0 0,-1-1 1 0 0,1 1 0 0 0,-1 0 0 0 0,1 0 0 0 0,-1 1-1 0 0,1 0 1 0 0,0 0 0 0 0,0 0 0 0 0,-9 8-1 0 0,13-9-205 0 0,-1 0 0 0 0,1 0 0 0 0,0 0 0 0 0,0 1-1 0 0,0-1 1 0 0,0 1 0 0 0,0-1 0 0 0,0 1 0 0 0,1 0-1 0 0,-1 0 1 0 0,1 0 0 0 0,0 0 0 0 0,0 0 0 0 0,0 0-1 0 0,0 0 1 0 0,0 0 0 0 0,1 0 0 0 0,0 0 0 0 0,-1 0-1 0 0,1 1 1 0 0,0-1 0 0 0,1 0 0 0 0,-1 0 0 0 0,2 6-1 0 0,-2-6-337 0 0,1-1 0 0 0,0 0-1 0 0,0 0 1 0 0,0 0 0 0 0,0-1-1 0 0,0 1 1 0 0,1 0 0 0 0,-1 0-1 0 0,1-1 1 0 0,-1 1-1 0 0,1 0 1 0 0,-1-1 0 0 0,1 0-1 0 0,0 1 1 0 0,0-1 0 0 0,-1 0-1 0 0,1 0 1 0 0,0 0 0 0 0,0 0-1 0 0,0 0 1 0 0,0 0 0 0 0,3 0-1 0 0,-4-1 357 0 0,16 8-5767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18532 0 0,'-2'1'337'0'0,"1"0"-1"0"0,0 0 1 0 0,-1 1 0 0 0,1-1-1 0 0,0 1 1 0 0,0-1 0 0 0,0 1-1 0 0,0-1 1 0 0,1 1-1 0 0,-1 0 1 0 0,0-1 0 0 0,0 1-1 0 0,1 0 1 0 0,-1 0 0 0 0,1 2-1 0 0,0-3-225 0 0,1 0-1 0 0,0 0 0 0 0,0 0 0 0 0,-1 0 1 0 0,1 0-1 0 0,0 0 0 0 0,0 0 1 0 0,0-1-1 0 0,0 1 0 0 0,0 0 0 0 0,0 0 1 0 0,0-1-1 0 0,0 1 0 0 0,0-1 0 0 0,1 1 1 0 0,-1-1-1 0 0,0 0 0 0 0,0 1 1 0 0,0-1-1 0 0,1 0 0 0 0,1 0 0 0 0,0 1-34 0 0,1 0-1 0 0,0 0 1 0 0,-1 1 0 0 0,1-1-1 0 0,-1 1 1 0 0,1-1-1 0 0,-1 1 1 0 0,0 0-1 0 0,1 0 1 0 0,-1 1-1 0 0,0-1 1 0 0,-1 1 0 0 0,1-1-1 0 0,0 1 1 0 0,-1 0-1 0 0,1 0 1 0 0,-1 0-1 0 0,2 5 1 0 0,-2-4-41 0 0,-1 0 0 0 0,0 0-1 0 0,0 1 1 0 0,0-1 0 0 0,-1 0 0 0 0,1 1 0 0 0,-1-1 0 0 0,0 0 0 0 0,0 1 0 0 0,-1-1-1 0 0,0 0 1 0 0,1 1 0 0 0,-1-1 0 0 0,-1 0 0 0 0,1 0 0 0 0,-2 4 0 0 0,-3 5-17 0 0,0 0 0 0 0,0-1 0 0 0,-2 0 1 0 0,1-1-1 0 0,-14 16 0 0 0,-13 19-61 0 0,33-44 45 0 0,-1 1-1 0 0,1 0 0 0 0,-1 0 0 0 0,1 0 0 0 0,0 0 0 0 0,0 0 0 0 0,0 0 1 0 0,0 0-1 0 0,1 0 0 0 0,-1 0 0 0 0,1 0 0 0 0,0 1 0 0 0,0-1 0 0 0,0 0 0 0 0,0 0 1 0 0,1 0-1 0 0,-1 0 0 0 0,1 0 0 0 0,-1 0 0 0 0,1 1 0 0 0,0-1 0 0 0,1-1 1 0 0,-1 1-1 0 0,0 0 0 0 0,1 0 0 0 0,0 0 0 0 0,-1-1 0 0 0,4 4 0 0 0,-2-3-46 0 0,0 0 0 0 0,0 0 0 0 0,0-1 0 0 0,0 1 0 0 0,0-1 0 0 0,1 1 0 0 0,-1-1 0 0 0,1 0 0 0 0,-1-1 0 0 0,1 1 0 0 0,0 0 0 0 0,0-1 0 0 0,0 0 0 0 0,0 0 0 0 0,0 0 0 0 0,0-1 0 0 0,0 1 0 0 0,0-1 0 0 0,0 0 0 0 0,0 0 0 0 0,8-1 0 0 0,-5-1-597 0 0,0 0 0 0 0,0 0 1 0 0,0 0-1 0 0,0-1 0 0 0,0 0 0 0 0,9-5 1 0 0,-11 4-513 0 0,0 1 1 0 0,0-1 0 0 0,0 1-1 0 0,-1-2 1 0 0,0 1-1 0 0,0 0 1 0 0,0-1 0 0 0,5-7-1 0 0,6-11-6382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18340 0 0,'0'1'280'0'0,"0"1"0"0"0,0 0-1 0 0,1 0 1 0 0,-1-1 0 0 0,1 1 0 0 0,-1 0 0 0 0,1-1-1 0 0,0 1 1 0 0,-1 0 0 0 0,1-1 0 0 0,0 1 0 0 0,0-1-1 0 0,0 1 1 0 0,0-1 0 0 0,1 0 0 0 0,-1 1 0 0 0,0-1-1 0 0,0 0 1 0 0,1 0 0 0 0,-1 0 0 0 0,1 0 0 0 0,-1 0-1 0 0,1 0 1 0 0,-1 0 0 0 0,3 0 0 0 0,7 3 6 0 0,0 0 0 0 0,0-1 0 0 0,14 3 0 0 0,18 6-418 0 0,-21 3-2548 0 0,-22-14 2305 0 0,1-1-1 0 0,-1 1 0 0 0,1 0 0 0 0,-1-1 1 0 0,1 1-1 0 0,-1 0 0 0 0,0 0 0 0 0,1-1 1 0 0,-1 1-1 0 0,0 0 0 0 0,0 0 1 0 0,1 0-1 0 0,-1 0 0 0 0,0-1 0 0 0,0 1 1 0 0,0 0-1 0 0,0 0 0 0 0,0 0 0 0 0,0 0 1 0 0,0 0-1 0 0,0-1 0 0 0,0 1 0 0 0,-1 0 1 0 0,1 0-1 0 0,0 0 0 0 0,-1 0 1 0 0,0 1-1 0 0,-4 7-7250 0 0</inkml:trace>
  <inkml:trace contextRef="#ctx0" brushRef="#br0" timeOffset="1">0 182 17444 0 0,'1'-1'5377'0'0,"2"1"-3801"0"0,2 0-472 0 0,3 2-431 0 0,5 2-289 0 0,1-2-192 0 0,5-1-120 0 0,0-1-64 0 0,1-1-16 0 0,-1 0-384 0 0,1-3-673 0 0,0 2-975 0 0,-2-3-1513 0 0,-3-2-1712 0 0,-2-2-3449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15971 0 0,'-5'11'2457'0'0,"0"4"-969"0"0,-3 6-504 0 0,4 2-479 0 0,-4-2-321 0 0,1 2-112 0 0,1 3-200 0 0,-2 1-577 0 0,1 2-895 0 0,0 0-1345 0 0,-19-14-1816 0 0,17 14-2440 0 0</inkml:trace>
  <inkml:trace contextRef="#ctx0" brushRef="#br0" timeOffset="1">32 441 15723 0 0,'41'14'8889'0'0,"-35"-12"-8639"0"0,0 0 0 0 0,0 0 0 0 0,1-1 0 0 0,-1 0 0 0 0,1 0 0 0 0,-1-1 0 0 0,1 0 0 0 0,6 0 0 0 0,-11-1-231 0 0,-1 1 1 0 0,1 0 0 0 0,0-1 0 0 0,-1 1-1 0 0,0-1 1 0 0,1 0 0 0 0,-1 0 0 0 0,1 1-1 0 0,-1-1 1 0 0,0 0 0 0 0,0 0 0 0 0,1 0-1 0 0,-1-1 1 0 0,0 1 0 0 0,0 0 0 0 0,0 0-1 0 0,0 0 1 0 0,0-1 0 0 0,0 1 0 0 0,1-3-1 0 0,-1 0 3 0 0,0 0 0 0 0,0 1 0 0 0,0-1 0 0 0,0 0 0 0 0,-1 0 0 0 0,1 0 0 0 0,-1 0 0 0 0,-1-6 0 0 0,1 3-6 0 0,-1-1-1 0 0,0 0 1 0 0,-1 1 0 0 0,0-1-1 0 0,0 1 1 0 0,-1 0 0 0 0,0 0 0 0 0,-5-10-1 0 0,6 14-3 0 0,1 0 0 0 0,-1 1 1 0 0,0-1-1 0 0,0 1 0 0 0,-1-1 0 0 0,1 1 0 0 0,-1 0 0 0 0,1 0 0 0 0,-1 0 0 0 0,1 0 1 0 0,-1 1-1 0 0,0-1 0 0 0,0 1 0 0 0,0-1 0 0 0,0 1 0 0 0,0 0 0 0 0,0 0 0 0 0,0 0 1 0 0,-1 1-1 0 0,1-1 0 0 0,0 1 0 0 0,0 0 0 0 0,-1 0 0 0 0,1 0 0 0 0,0 0 0 0 0,0 0 1 0 0,-1 1-1 0 0,1-1 0 0 0,-5 3 0 0 0,5-2-69 0 0,-1 1 1 0 0,1-1 0 0 0,-1 1-1 0 0,1 0 1 0 0,0 0-1 0 0,0 1 1 0 0,0-1-1 0 0,0 1 1 0 0,0-1-1 0 0,0 1 1 0 0,0 0-1 0 0,1 0 1 0 0,0 0-1 0 0,0 0 1 0 0,0 1-1 0 0,0-1 1 0 0,0 1-1 0 0,0-1 1 0 0,1 1-1 0 0,0-1 1 0 0,0 1-1 0 0,0 0 1 0 0,0 0-1 0 0,0 5 1 0 0,0-4-353 0 0,1 0 1 0 0,0 0-1 0 0,1 0 1 0 0,-1 0-1 0 0,1 0 1 0 0,0 0-1 0 0,0 0 1 0 0,0 0-1 0 0,4 7 1 0 0,-3-8-741 0 0,0 1-1 0 0,0-1 1 0 0,1 0 0 0 0,0 0-1 0 0,0 0 1 0 0,4 4-1 0 0,6 4-6893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19732 0 0,'-13'5'828'0'0,"1"1"1"0"0,-1 1-1 0 0,2 0 0 0 0,-1 0 1 0 0,1 1-1 0 0,0 0 0 0 0,0 1 0 0 0,1 1 1 0 0,1 0-1 0 0,-15 18 0 0 0,20-22-763 0 0,0 0-1 0 0,1 0 1 0 0,0 0-1 0 0,0 0 1 0 0,1 1 0 0 0,-1-1-1 0 0,1 1 1 0 0,1-1-1 0 0,-1 1 1 0 0,1 0 0 0 0,0 0-1 0 0,1-1 1 0 0,0 1-1 0 0,0 0 1 0 0,0 0-1 0 0,1 0 1 0 0,0 0 0 0 0,0-1-1 0 0,1 1 1 0 0,0 0-1 0 0,0-1 1 0 0,0 0 0 0 0,5 9-1 0 0,-5-10-59 0 0,1 0-1 0 0,-1-1 1 0 0,1 1-1 0 0,0-1 1 0 0,0 1-1 0 0,1-1 0 0 0,0 0 1 0 0,-1 0-1 0 0,1-1 1 0 0,0 1-1 0 0,1-1 1 0 0,-1 0-1 0 0,0 0 1 0 0,1 0-1 0 0,7 2 1 0 0,-9-4-29 0 0,1 0 1 0 0,-1 0 0 0 0,1 0-1 0 0,-1-1 1 0 0,1 1 0 0 0,-1-1-1 0 0,1 0 1 0 0,0-1 0 0 0,-1 1-1 0 0,1 0 1 0 0,-1-1 0 0 0,1 0-1 0 0,-1 0 1 0 0,1 0 0 0 0,-1 0-1 0 0,0 0 1 0 0,0-1-1 0 0,1 0 1 0 0,-1 1 0 0 0,0-1-1 0 0,0 0 1 0 0,0-1 0 0 0,-1 1-1 0 0,4-3 1 0 0,-2 1-171 0 0,-1 0 0 0 0,0 0 1 0 0,1 0-1 0 0,-1 0 0 0 0,-1-1 0 0 0,1 1 1 0 0,-1-1-1 0 0,1 0 0 0 0,-1 1 0 0 0,-1-1 0 0 0,1 0 1 0 0,-1 0-1 0 0,0-1 0 0 0,0 1 0 0 0,0 0 0 0 0,-1 0 1 0 0,0 0-1 0 0,0 0 0 0 0,0-1 0 0 0,0 1 0 0 0,-3-10 1 0 0,1 7-59 0 0,0-1 0 0 0,-1 1 0 0 0,0 0 1 0 0,0 0-1 0 0,0 0 0 0 0,-1 0 0 0 0,-1 1 1 0 0,1 0-1 0 0,-1 0 0 0 0,-1 0 0 0 0,1 0 1 0 0,-11-9-1 0 0,16 16 300 0 0,-1-1 1 0 0,1 0-1 0 0,-1 1 1 0 0,0-1-1 0 0,1 1 1 0 0,-1-1-1 0 0,1 1 1 0 0,-1-1-1 0 0,0 1 1 0 0,0-1-1 0 0,1 1 1 0 0,-1 0-1 0 0,0-1 1 0 0,0 1-1 0 0,0 0 1 0 0,1 0-1 0 0,-1 0 1 0 0,0 0-1 0 0,0 0 1 0 0,-1 0-1 0 0,2 0 11 0 0,0 0-1 0 0,-1 0 1 0 0,1 1-1 0 0,0-1 1 0 0,0 0-1 0 0,-1 1 1 0 0,1-1-1 0 0,0 0 1 0 0,0 1 0 0 0,-1-1-1 0 0,1 1 1 0 0,0-1-1 0 0,0 0 1 0 0,0 1-1 0 0,0-1 1 0 0,0 1-1 0 0,0-1 1 0 0,-1 1-1 0 0,1-1 1 0 0,0 1 0 0 0,0-1-1 0 0,0 0 1 0 0,0 1-1 0 0,1-1 1 0 0,-1 1-1 0 0,0 2 65 0 0,1 0 0 0 0,-1 0 0 0 0,1 0 0 0 0,0-1-1 0 0,0 1 1 0 0,0 0 0 0 0,0 0 0 0 0,0-1 0 0 0,0 1-1 0 0,3 3 1 0 0,-1-4-127 0 0,-1 0-1 0 0,1 0 0 0 0,0 0 1 0 0,0 0-1 0 0,-1 0 0 0 0,1 0 0 0 0,0-1 1 0 0,1 1-1 0 0,-1-1 0 0 0,0 0 1 0 0,0 0-1 0 0,0 0 0 0 0,1-1 1 0 0,-1 1-1 0 0,0-1 0 0 0,1 0 1 0 0,-1 1-1 0 0,1-2 0 0 0,-1 1 1 0 0,0 0-1 0 0,1-1 0 0 0,-1 1 1 0 0,0-1-1 0 0,1 0 0 0 0,-1 0 1 0 0,0 0-1 0 0,0-1 0 0 0,0 1 0 0 0,0-1 1 0 0,0 0-1 0 0,3-2 0 0 0,0 0-249 0 0,-1 1-1 0 0,0-1 1 0 0,0 0-1 0 0,0 0 0 0 0,0-1 1 0 0,-1 1-1 0 0,0-1 1 0 0,0 0-1 0 0,0-1 0 0 0,0 1 1 0 0,-1 0-1 0 0,0-1 1 0 0,0 0-1 0 0,-1 0 0 0 0,4-11 1 0 0,-6 15 286 0 0,1 0 1 0 0,-1 0 0 0 0,0 0 0 0 0,0 0-1 0 0,0 0 1 0 0,0 0 0 0 0,0 0 0 0 0,0 0-1 0 0,0 0 1 0 0,-1 0 0 0 0,-1-3 0 0 0,2 5-6 0 0,0 0 0 0 0,0 0 0 0 0,0 0 1 0 0,0-1-1 0 0,0 1 0 0 0,0 0 0 0 0,0 0 0 0 0,0 0 1 0 0,0 0-1 0 0,0 0 0 0 0,0 0 0 0 0,-1 0 0 0 0,1 0 1 0 0,0 0-1 0 0,0 0 0 0 0,0 0 0 0 0,0 0 0 0 0,0 0 1 0 0,0 0-1 0 0,0 0 0 0 0,0 0 0 0 0,-1 0 1 0 0,1 0-1 0 0,0 0 0 0 0,0 0 0 0 0,0 0 0 0 0,0 0 1 0 0,0 0-1 0 0,0 0 0 0 0,0 0 0 0 0,0 0 0 0 0,-1 0 1 0 0,1 0-1 0 0,0 0 0 0 0,0 0 0 0 0,0 0 0 0 0,0 0 1 0 0,0 0-1 0 0,0 0 0 0 0,0 0 0 0 0,0 1 0 0 0,0-1 1 0 0,0 0-1 0 0,-1 0 0 0 0,1 0 0 0 0,0 0 1 0 0,0 0-1 0 0,0 0 0 0 0,0 0 0 0 0,0 0 0 0 0,0 0 1 0 0,0 1-1 0 0,0-1 0 0 0,0 0 0 0 0,0 0 0 0 0,-5 17 1401 0 0,3-5-1152 0 0,-6 35 1020 0 0,-3 64 1 0 0,10-94-1804 0 0,2 0 0 0 0,4 30 0 0 0,-3-38-263 0 0,0 0 0 0 0,1-1 0 0 0,0 1 0 0 0,0 0 0 0 0,1-1 0 0 0,5 10 0 0 0,13 8-7970 0 0,-11-19 1286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3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21149 0 0,'1'-5'4800'0'0,"0"5"-4680"0"0,-1 0 0 0 0,0 0 0 0 0,0 0 0 0 0,0 0 0 0 0,0 0 0 0 0,0 0 0 0 0,1 0 0 0 0,-1 0 0 0 0,0 0 0 0 0,0 0 0 0 0,0 0 0 0 0,0 0 0 0 0,0 0 0 0 0,1 0 0 0 0,-1 0 0 0 0,0 0 0 0 0,0 0 0 0 0,18 1 1586 0 0,19 6-1537 0 0,-30-5-113 0 0,1 1-1 0 0,-1 0 1 0 0,0 1 0 0 0,-1 0 0 0 0,1 0 0 0 0,0 0 0 0 0,-1 1-1 0 0,0 0 1 0 0,0 0 0 0 0,-1 1 0 0 0,0-1 0 0 0,1 1 0 0 0,-2 1 0 0 0,1-1-1 0 0,-1 0 1 0 0,0 1 0 0 0,0 0 0 0 0,-1 0 0 0 0,0 0 0 0 0,3 12-1 0 0,0-1-628 0 0,-1 0-1 0 0,6 36 1 0 0,-6 32-7476 0 0,-7-63-1299 0 0,2-14 2014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0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16964 0 0,'0'0'603'0'0,"1"0"-301"0"0,-1-1-1 0 0,0 1 1 0 0,1 0 0 0 0,-1 0-1 0 0,0 0 1 0 0,1 0-1 0 0,-1 0 1 0 0,1 0 0 0 0,-1 0-1 0 0,0 0 1 0 0,1 0 0 0 0,-1 0-1 0 0,1 0 1 0 0,-1 0 0 0 0,0 0-1 0 0,1 0 1 0 0,-1 0 0 0 0,1 0-1 0 0,-1 0 1 0 0,0 1 0 0 0,1-1-1 0 0,-1 0 1 0 0,1 0-1 0 0,5 11 2622 0 0,-3 16-2404 0 0,-3-23 46 0 0,0 40-367 0 0,-2 0 1 0 0,-2-1 0 0 0,-14 64-1 0 0,7-47-288 0 0,76-86-317 0 0,-8 3 616 0 0,-30 11-1284 0 0,1 1-3421 0 0,-21 4-676 0 0,-5-6 1828 0 0,-1 10 1418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0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12003 0 0,'0'0'151'0'0,"0"0"1"0"0,0 0 0 0 0,0 1 0 0 0,0-1-1 0 0,0 0 1 0 0,1 0 0 0 0,-1 1 0 0 0,0-1-1 0 0,0 0 1 0 0,0 0 0 0 0,0 0 0 0 0,1 1 151 0 0,-1-1-151 0 0,0 0 0 0 0,0 0 0 0 0,0 0-1 0 0,1 0 1 0 0,-1 1 0 0 0,0-1 0 0 0,0 0-1 0 0,0 0 1 0 0,1 0 0 0 0,-1 0 0 0 0,0 0 0 0 0,0 0-1 0 0,1 0 1 0 0,-1 0 0 0 0,0 0 0 0 0,0 0-1 0 0,1 0 1 0 0,-1 0 0 0 0,0 0 0 0 0,0 0-1 0 0,1 0 1 0 0,-1 0 0 0 0,0 0 0 0 0,0 0 0 0 0,1 0-1 0 0,-1 0 1 0 0,0 0 0 0 0,0 0 0 0 0,0-1-1 0 0,1 1 1 0 0,-1 0 0 0 0,0 0 0 0 0,0 0-1 0 0,1-1 153 0 0,-1 1-152 0 0,0 0-1 0 0,0 0 1 0 0,0 0 0 0 0,0 0 0 0 0,0-1 0 0 0,0 1-1 0 0,1 0 1 0 0,-1 0 0 0 0,0-1 0 0 0,0 1-1 0 0,0-1 1 0 0,6 22 2164 0 0,-6 1-2012 0 0,-2-1 1 0 0,0 0-1 0 0,-1 0 1 0 0,-1 0-1 0 0,-12 37 1 0 0,5-19-249 0 0,8-28-75 0 0,-5 23-837 0 0,-1-1 0 0 0,-1 0 0 0 0,-3-1 1 0 0,-26 52-1 0 0,31-75-91 0 0,6-18 482 0 0,7-17 616 0 0,-3 20-81 0 0,1 0 1 0 0,-1 1-1 0 0,1-1 0 0 0,1 1 0 0 0,-1 0 0 0 0,1 0 1 0 0,0 0-1 0 0,0 0 0 0 0,0 1 0 0 0,1 0 0 0 0,0 0 0 0 0,0 0 1 0 0,0 0-1 0 0,0 1 0 0 0,0-1 0 0 0,1 1 0 0 0,-1 1 0 0 0,1-1 1 0 0,0 1-1 0 0,0 0 0 0 0,0 0 0 0 0,0 1 0 0 0,0 0 1 0 0,0 0-1 0 0,1 0 0 0 0,-1 1 0 0 0,0 0 0 0 0,0 0 0 0 0,1 0 1 0 0,-1 1-1 0 0,0 0 0 0 0,0 0 0 0 0,0 1 0 0 0,0 0 1 0 0,0 0-1 0 0,0 0 0 0 0,0 1 0 0 0,-1 0 0 0 0,1 0 0 0 0,-1 0 1 0 0,0 0-1 0 0,0 1 0 0 0,0 0 0 0 0,4 5 0 0 0,-1-1-790 0 0,14 13-1922 0 0,-22-20 2175 0 0,1-1 1 0 0,0 1 0 0 0,-1-1-1 0 0,1 1 1 0 0,0-1-1 0 0,0 1 1 0 0,-1-1-1 0 0,1 0 1 0 0,0 0-1 0 0,0 1 1 0 0,0-1-1 0 0,-1 0 1 0 0,1 0 0 0 0,0 0-1 0 0,0 0 1 0 0,0 0-1 0 0,1 0 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14731 0 0,'6'7'6305'0'0,"-1"10"-4911"0"0,-5-15-850 0 0,6 28 196 0 0,-2 0 0 0 0,-1 0-1 0 0,-1 48 1 0 0,-2-38-1356 0 0,6 46 0 0 0,-2-92 468 0 0,1-1 0 0 0,-1 1 0 0 0,1-1 0 0 0,1 1 0 0 0,-1 1 0 0 0,1-1 0 0 0,7-5 0 0 0,33-21-2650 0 0,1-1-6009 0 0,-29 21 1736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3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14571 0 0,'-4'-1'275'0'0,"0"1"-1"0"0,1 0 1 0 0,-1 1-1 0 0,0-1 1 0 0,1 0-1 0 0,-1 1 1 0 0,0 0-1 0 0,1 0 1 0 0,-1 0-1 0 0,1 0 1 0 0,0 1-1 0 0,-1-1 1 0 0,1 1-1 0 0,0 0 1 0 0,0 0-1 0 0,0 0 1 0 0,0 0-1 0 0,0 1 1 0 0,0-1-1 0 0,1 1 1 0 0,-1 0-1 0 0,1-1 1 0 0,0 1-1 0 0,0 0 1 0 0,0 0 0 0 0,0 1-1 0 0,0-1 1 0 0,1 0-1 0 0,-3 6 1 0 0,-2 11 101 0 0,0-1 0 0 0,1 1 0 0 0,1 0 0 0 0,-2 25 0 0 0,2-20-78 0 0,-22 211 550 0 0,1-7-2465 0 0,23-219-220 0 0,-1-10 521 0 0,-2-22-122 0 0,-1-37 760 0 0,6 48 664 0 0,0-1 1 0 0,1 1 0 0 0,0 0-1 0 0,1 0 1 0 0,0-1 0 0 0,1 2-1 0 0,1-1 1 0 0,-1 0 0 0 0,7-11-1 0 0,-9 19 20 0 0,1-1 0 0 0,0 1 0 0 0,-1 0 0 0 0,1 0 0 0 0,0 0-1 0 0,1 0 1 0 0,-1 1 0 0 0,0-1 0 0 0,1 0 0 0 0,0 1-1 0 0,0 0 1 0 0,-1-1 0 0 0,1 1 0 0 0,0 0 0 0 0,1 1-1 0 0,-1-1 1 0 0,0 1 0 0 0,0-1 0 0 0,1 1 0 0 0,-1 0 0 0 0,1 0-1 0 0,-1 0 1 0 0,1 1 0 0 0,0-1 0 0 0,-1 1 0 0 0,1 0-1 0 0,-1 0 1 0 0,1 0 0 0 0,0 0 0 0 0,-1 1 0 0 0,1-1 0 0 0,4 3-1 0 0,1 0 41 0 0,0 1 0 0 0,-1 0 0 0 0,1 0 0 0 0,-1 1 0 0 0,10 7 0 0 0,-10-6-1015 0 0,0-1 1 0 0,0 0-1 0 0,1 0 0 0 0,16 6 1 0 0,-24-11 645 0 0,0 0 1 0 0,0 0-1 0 0,0 0 1 0 0,0 0-1 0 0,0 0 1 0 0,-1 0-1 0 0,1 0 1 0 0,0 0-1 0 0,0-1 1 0 0,0 1-1 0 0,0 0 1 0 0,0-1-1 0 0,-1 1 1 0 0,1 0-1 0 0,0-1 1 0 0,0 1-1 0 0,0-1 1 0 0,-1 1-1 0 0,1-1 1 0 0,0 1-1 0 0,-1-1 1 0 0,2-1-1 0 0,-1 1-634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36 5689 0 0,'-3'-3'822'0'0,"-25"-22"5297"0"0,27 24-5569 0 0,0 1 0 0 0,0-1-1 0 0,0 0 1 0 0,0 0 0 0 0,0 1 0 0 0,0-1-1 0 0,0 1 1 0 0,0-1 0 0 0,-1 1 0 0 0,1 0-1 0 0,0-1 1 0 0,0 1 0 0 0,0 0 0 0 0,-2 0-1 0 0,2 0-364 0 0,1 1-1 0 0,-1-1 0 0 0,0 0 0 0 0,1 1 0 0 0,-1-1 0 0 0,1 1 0 0 0,-1 0 0 0 0,1-1 1 0 0,-1 1-1 0 0,1-1 0 0 0,-1 1 0 0 0,1 0 0 0 0,0-1 0 0 0,-1 1 0 0 0,1 0 0 0 0,0 0 0 0 0,0-1 1 0 0,-1 1-1 0 0,1 0 0 0 0,0 0 0 0 0,0-1 0 0 0,0 1 0 0 0,0 1 0 0 0,-2 23 382 0 0,2-20-313 0 0,0 36-486 0 0,1 0 1 0 0,12 68 0 0 0,-6-61-3737 0 0,-2 0-3821 0 0,-4-36 3610 0 0,-2-1-1673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48 20596 0 0,'-1'0'247'0'0,"-1"1"0"0"0,0-1 0 0 0,0 0-1 0 0,1 1 1 0 0,-1-1 0 0 0,1 1 0 0 0,-1 0 0 0 0,0-1-1 0 0,1 1 1 0 0,-1 0 0 0 0,1 0 0 0 0,0 0-1 0 0,-1 0 1 0 0,1 0 0 0 0,0 1 0 0 0,0-1-1 0 0,-1 0 1 0 0,1 0 0 0 0,0 1 0 0 0,0-1-1 0 0,0 1 1 0 0,1-1 0 0 0,-2 3 0 0 0,1-1-107 0 0,1 0 0 0 0,-1 0 0 0 0,1 0 0 0 0,0 0 0 0 0,0 0 0 0 0,0 0 0 0 0,0 0 0 0 0,1 0 0 0 0,-1 0 0 0 0,1 0 0 0 0,0 0 0 0 0,1 4 1 0 0,3 5-98 0 0,1 0 0 0 0,0 0 0 0 0,0-1 1 0 0,1 0-1 0 0,10 12 0 0 0,-13-18-32 0 0,0 0-1 0 0,1-1 0 0 0,-1 1 1 0 0,1-1-1 0 0,0 0 0 0 0,0 0 1 0 0,0-1-1 0 0,1 1 1 0 0,-1-1-1 0 0,1-1 0 0 0,0 1 1 0 0,0-1-1 0 0,7 3 0 0 0,-10-5-14 0 0,1 1-1 0 0,-1-1 1 0 0,0 0-1 0 0,0 0 1 0 0,0 0 0 0 0,0 0-1 0 0,0-1 1 0 0,0 1-1 0 0,0-1 1 0 0,0 0-1 0 0,0 0 1 0 0,0 0-1 0 0,0 0 1 0 0,0 0 0 0 0,-1 0-1 0 0,1-1 1 0 0,0 0-1 0 0,-1 1 1 0 0,1-1-1 0 0,-1 0 1 0 0,0 0 0 0 0,0 0-1 0 0,1-1 1 0 0,-1 1-1 0 0,-1-1 1 0 0,1 1-1 0 0,0-1 1 0 0,2-4-1 0 0,-2 2-155 0 0,1 0-1 0 0,-1-1 1 0 0,0 1-1 0 0,-1 0 1 0 0,0 0-1 0 0,1-1 1 0 0,-2 1-1 0 0,1-1 1 0 0,-1 1-1 0 0,1-1 1 0 0,-2 1-1 0 0,1-1 1 0 0,-1 0-1 0 0,1 1 1 0 0,-1 0-1 0 0,-1-1 1 0 0,1 1-1 0 0,-1 0 1 0 0,0-1-1 0 0,0 1 1 0 0,-1 0-1 0 0,1 1 0 0 0,-1-1 1 0 0,0 0-1 0 0,-1 1 1 0 0,-6-9-1 0 0,5 8 85 0 0,0 0-1 0 0,0 0 0 0 0,0 0 0 0 0,0 0 1 0 0,-1 1-1 0 0,0 0 0 0 0,0 0 1 0 0,0 1-1 0 0,0-1 0 0 0,-1 2 0 0 0,1-1 1 0 0,-1 0-1 0 0,1 1 0 0 0,-1 0 1 0 0,0 1-1 0 0,0 0 0 0 0,0 0 0 0 0,0 0 1 0 0,0 1-1 0 0,-14 1 0 0 0,17 0 168 0 0,0 0-1 0 0,0 1 1 0 0,0 0 0 0 0,0 0-1 0 0,0 0 1 0 0,1 0 0 0 0,-1 1-1 0 0,1-1 1 0 0,-1 1 0 0 0,1 0-1 0 0,0 0 1 0 0,0 0 0 0 0,0 1-1 0 0,0-1 1 0 0,1 1-1 0 0,-1-1 1 0 0,1 1 0 0 0,0 0-1 0 0,0 0 1 0 0,1 0 0 0 0,-1 0-1 0 0,1 0 1 0 0,-2 6 0 0 0,-2 10 263 0 0,0 0 0 0 0,2 0 0 0 0,-2 32 0 0 0,3-24-306 0 0,1 0 1 0 0,2 0 0 0 0,1-1-1 0 0,1 1 1 0 0,1 0 0 0 0,2-1-1 0 0,15 46 1 0 0,-21-70-170 0 0,1-1 0 0 0,0 0 0 0 0,0 0 0 0 0,0 0 0 0 0,0 0 0 0 0,0 0 0 0 0,0 0 0 0 0,0 0 0 0 0,1 0 1 0 0,-1-1-1 0 0,1 1 0 0 0,-1 0 0 0 0,1-1 0 0 0,0 1 0 0 0,-1-1 0 0 0,1 0 0 0 0,0 1 0 0 0,0-1 0 0 0,0 0 0 0 0,0 0 0 0 0,0 0 0 0 0,0 0 0 0 0,0-1 0 0 0,1 1 0 0 0,2 0 0 0 0,-3-2-124 0 0,1 1-1 0 0,-1-1 0 0 0,1 1 0 0 0,-1-1 0 0 0,1 0 0 0 0,-1 0 1 0 0,1 0-1 0 0,-1-1 0 0 0,0 1 0 0 0,0-1 0 0 0,0 1 1 0 0,0-1-1 0 0,0 1 0 0 0,0-1 0 0 0,0 0 0 0 0,0 0 1 0 0,0 0-1 0 0,-1 0 0 0 0,1 0 0 0 0,-1-1 0 0 0,2-3 1 0 0,37-78-3119 0 0,-33 65 3687 0 0,1 1 1 0 0,1 0 0 0 0,1 1-1 0 0,0-1 1 0 0,14-15 0 0 0,-24 32-217 0 0,0 1 0 0 0,1-1 1 0 0,-1 1-1 0 0,0-1 0 0 0,1 1 0 0 0,-1-1 1 0 0,0 1-1 0 0,1-1 0 0 0,-1 1 1 0 0,1 0-1 0 0,-1-1 0 0 0,1 1 0 0 0,-1 0 1 0 0,1-1-1 0 0,-1 1 0 0 0,1 0 0 0 0,-1 0 1 0 0,1 0-1 0 0,-1-1 0 0 0,1 1 0 0 0,-1 0 1 0 0,1 0-1 0 0,0 0 0 0 0,-1 0 0 0 0,1 0 1 0 0,-1 0-1 0 0,1 0 0 0 0,-1 0 1 0 0,2 0-1 0 0,4 15 2526 0 0,-5-10-2155 0 0,-1 0 0 0 0,1 0 0 0 0,-1 0 0 0 0,-1 0 0 0 0,0 9 0 0 0,-3-5-307 0 0,1 1 1 0 0,-2-1-1 0 0,1 0 0 0 0,-1 0 0 0 0,0 0 0 0 0,-1-1 1 0 0,0 0-1 0 0,0 0 0 0 0,-15 13 0 0 0,-3 1-191 0 0,-47 32 1 0 0,53-41 42 0 0,33-18-42 0 0,0 0 0 0 0,1 2 0 0 0,-1 0 0 0 0,22-2-1 0 0,42 1-1414 0 0,-28 4-3984 0 0,-49 0 4855 0 0,0 0-1 0 0,0 0 1 0 0,0 0-1 0 0,0 0 1 0 0,-1-1-1 0 0,1 1 0 0 0,0-1 1 0 0,0 1-1 0 0,0-1 1 0 0,-1 0-1 0 0,1 0 1 0 0,1-1-1 0 0,3-1-1885 0 0,5 2-4199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37 13987 0 0,'-4'6'1821'0'0,"0"1"-1"0"0,0 0 1 0 0,1 0-1 0 0,-5 14 1 0 0,6-15-1295 0 0,0 0 1 0 0,1 0 0 0 0,0 0 0 0 0,0 1 0 0 0,1-1 0 0 0,0 8 0 0 0,0-10-470 0 0,1 1 0 0 0,-1-1 0 0 0,1 0 0 0 0,0 1 1 0 0,0-1-1 0 0,1 0 0 0 0,-1 0 0 0 0,1 0 1 0 0,0 0-1 0 0,0 0 0 0 0,0 0 0 0 0,1-1 1 0 0,-1 1-1 0 0,1-1 0 0 0,0 1 0 0 0,0-1 1 0 0,0 0-1 0 0,0 0 0 0 0,1 0 0 0 0,-1-1 1 0 0,1 1-1 0 0,5 2 0 0 0,-8-4-47 0 0,1 0-1 0 0,0-1 1 0 0,0 1-1 0 0,0 0 1 0 0,0-1 0 0 0,0 1-1 0 0,0-1 1 0 0,0 1-1 0 0,0-1 1 0 0,0 0 0 0 0,0 0-1 0 0,0 0 1 0 0,1 0-1 0 0,-1 0 1 0 0,0-1 0 0 0,0 1-1 0 0,0-1 1 0 0,3-1-1 0 0,-1 1 2 0 0,0-1 0 0 0,-1 0 0 0 0,1-1 0 0 0,-1 1 0 0 0,1-1 0 0 0,-1 1 0 0 0,0-1 0 0 0,5-6 0 0 0,-1 1 6 0 0,-1-1 0 0 0,-1 1 0 0 0,1-1 0 0 0,-1 0 0 0 0,-1-1 0 0 0,6-16 0 0 0,-8 20-4 0 0,0-1 0 0 0,-1 1 0 0 0,0 0 0 0 0,0-1 0 0 0,-1 1 0 0 0,0-1 0 0 0,0 1 0 0 0,-1-1 1 0 0,1 1-1 0 0,-4-12 0 0 0,4 16-13 0 0,-1 0 0 0 0,0 0 0 0 0,1 0 0 0 0,-1 0 0 0 0,0 1 0 0 0,0-1 0 0 0,0 0 0 0 0,-1 0 0 0 0,1 1 0 0 0,0-1 1 0 0,0 1-1 0 0,-1-1 0 0 0,1 1 0 0 0,-1 0 0 0 0,1 0 0 0 0,-1-1 0 0 0,0 1 0 0 0,0 0 0 0 0,1 0 0 0 0,-1 1 0 0 0,0-1 0 0 0,0 0 1 0 0,0 0-1 0 0,0 1 0 0 0,0-1 0 0 0,0 1 0 0 0,0 0 0 0 0,0 0 0 0 0,0 0 0 0 0,0 0 0 0 0,0 0 0 0 0,0 0 0 0 0,0 0 0 0 0,0 1 1 0 0,0-1-1 0 0,0 0 0 0 0,-3 2 0 0 0,0 0-134 0 0,0 0 0 0 0,-1 0 0 0 0,1 0 0 0 0,0 1 0 0 0,0-1 0 0 0,0 1 0 0 0,1 0 0 0 0,-1 1 0 0 0,1-1 0 0 0,-1 1 0 0 0,1 0 0 0 0,-4 6 0 0 0,-6 13-3316 0 0,6 2-3817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4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15547 0 0,'7'0'1527'0'0,"1"0"1"0"0,0 1-1 0 0,-1 1 0 0 0,1-1 0 0 0,-1 1 0 0 0,12 4 0 0 0,-9-1-824 0 0,-1-1 0 0 0,0 1 1 0 0,0 0-1 0 0,11 9 0 0 0,-5-1-514 0 0,0 0 1 0 0,-1 1 0 0 0,-1 1 0 0 0,20 28-1 0 0,-32-41-170 0 0,0-1 0 0 0,0 1 0 0 0,0 0 0 0 0,0 0 1 0 0,0 0-1 0 0,-1 0 0 0 0,1 0 0 0 0,-1 1 0 0 0,1-1 0 0 0,-1 0 0 0 0,0 0 0 0 0,0 0 0 0 0,0 0 0 0 0,0 0 0 0 0,0 1 0 0 0,0-1 0 0 0,-1 0 0 0 0,1 0 0 0 0,-1 0 0 0 0,1 0 0 0 0,-1 0 0 0 0,0 0 0 0 0,0 0 1 0 0,0 0-1 0 0,0 0 0 0 0,0 0 0 0 0,0-1 0 0 0,-2 3 0 0 0,-6 7-47 0 0,0-1 1 0 0,0 0 0 0 0,-18 14-1 0 0,-4 5-694 0 0,27-25 241 0 0,1 0 0 0 0,0 0 0 0 0,1 1 0 0 0,-1-1 0 0 0,1 0 0 0 0,0 1 0 0 0,0 0 0 0 0,0-1-1 0 0,1 1 1 0 0,-2 7 0 0 0,2 30-11382 0 0,3-25 3845 0 0</inkml:trace>
  <inkml:trace contextRef="#ctx0" brushRef="#br0" timeOffset="1">177 528 10434 0 0,'25'14'12155'0'0,"28"11"-2414"0"0,-38-28-10037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63 793 10706 0 0,'-62'79'9737'0'0,"68"-90"-8818"0"0,0 1 0 0 0,0-1 0 0 0,-1 0 0 0 0,5-14 0 0 0,15-31-109 0 0,-12 37-677 0 0,0 0 0 0 0,1 1-1 0 0,1 1 1 0 0,0 0 0 0 0,1 0-1 0 0,1 2 1 0 0,34-24 0 0 0,12-2-191 0 0,70-34 0 0 0,-37 22 56 0 0,126-91 29 0 0,-184 115-26 0 0,-1-3 0 0 0,-1-1 0 0 0,44-53 0 0 0,-58 57 14 0 0,-16 20-59 0 0,0 1 0 0 0,0 0 0 0 0,1 0 0 0 0,0 1 0 0 0,15-13 0 0 0,-22 20-27 0 0,0-1 0 0 0,0 1 1 0 0,0 0-1 0 0,1-1 0 0 0,-1 1 1 0 0,0 0-1 0 0,1 0 0 0 0,-1-1 1 0 0,0 1-1 0 0,1 0 0 0 0,-1 0 0 0 0,0 0 1 0 0,1 0-1 0 0,-1-1 0 0 0,0 1 1 0 0,1 0-1 0 0,-1 0 0 0 0,0 0 1 0 0,1 0-1 0 0,-1 0 0 0 0,1 0 1 0 0,-1 0-1 0 0,0 0 0 0 0,1 0 1 0 0,-1 0-1 0 0,1 0 0 0 0,-1 0 1 0 0,0 0-1 0 0,1 0 0 0 0,-1 0 1 0 0,0 1-1 0 0,1-1 0 0 0,-1 0 1 0 0,1 0-1 0 0,-1 0 0 0 0,0 0 0 0 0,1 1 1 0 0,-1-1-1 0 0,0 0 0 0 0,0 0 1 0 0,1 1-1 0 0,-1-1 0 0 0,0 0 1 0 0,0 1-1 0 0,1-1 0 0 0,-1 0 1 0 0,0 1-1 0 0,0-1 0 0 0,0 0 1 0 0,0 1-1 0 0,1-1 0 0 0,-1 0 1 0 0,0 1-1 0 0,0-1 0 0 0,0 1 1 0 0,0-1-1 0 0,0 0 0 0 0,0 1 0 0 0,0-1 1 0 0,0 1-1 0 0,0-1 0 0 0,0 0 1 0 0,0 1-1 0 0,0 0 0 0 0,3 10-6327 0 0,6-7 732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69 13259 0 0,'-1'0'466'0'0,"-26"10"6013"0"0,19-11-4421 0 0,14-11-499 0 0,-1 8-1318 0 0,-1 0 0 0 0,1 0 0 0 0,0 1-1 0 0,0 0 1 0 0,0-1 0 0 0,1 2 0 0 0,-1-1 0 0 0,7-2 0 0 0,50-14 54 0 0,-46 14-219 0 0,-8 3-55 0 0,1-1-1 0 0,-1 2 0 0 0,1-1 1 0 0,0 1-1 0 0,-1 0 0 0 0,1 1 0 0 0,0 0 1 0 0,16 3-1 0 0,-22-3 13 0 0,0 1 0 0 0,-1 0 0 0 0,1 0 0 0 0,0 0 0 0 0,-1 0 1 0 0,1 0-1 0 0,-1 0 0 0 0,1 1 0 0 0,-1-1 0 0 0,0 1 0 0 0,1 0 0 0 0,-1 0 0 0 0,0 0 0 0 0,0 0 0 0 0,0 0 0 0 0,-1 0 0 0 0,1 0 1 0 0,0 1-1 0 0,-1-1 0 0 0,0 1 0 0 0,1-1 0 0 0,-1 1 0 0 0,0 0 0 0 0,0-1 0 0 0,0 1 0 0 0,-1 0 0 0 0,1-1 0 0 0,-1 1 0 0 0,0 0 0 0 0,1 5 1 0 0,-1 10 166 0 0,-1 0 1 0 0,0-1 0 0 0,-1 1 0 0 0,-9 32-1 0 0,-27 69-2033 0 0,21-71-2162 0 0,12-35 12 0 0,0-5-1506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25 14499 0 0,'0'-2'417'0'0,"0"0"-1"0"0,0 1 1 0 0,-1-1-1 0 0,1 0 1 0 0,0 0-1 0 0,-1 1 1 0 0,0-1-1 0 0,1 1 1 0 0,-1-1-1 0 0,0 0 1 0 0,-1-2-1 0 0,2 4-305 0 0,-1 0 1 0 0,1 0-1 0 0,0 0 0 0 0,-1-1 0 0 0,1 1 0 0 0,0 0 0 0 0,-1 0 0 0 0,1 0 0 0 0,0 0 0 0 0,-1 0 0 0 0,1 0 1 0 0,0 0-1 0 0,-1-1 0 0 0,1 1 0 0 0,0 0 0 0 0,-1 0 0 0 0,1 0 0 0 0,0 0 0 0 0,-1 1 0 0 0,1-1 0 0 0,0 0 1 0 0,-1 0-1 0 0,1 0 0 0 0,0 0 0 0 0,-1 0 0 0 0,1 0 0 0 0,0 0 0 0 0,0 1 0 0 0,-1-1 0 0 0,1 0 1 0 0,0 0-1 0 0,-1 0 0 0 0,1 1 0 0 0,0-1 0 0 0,-4 4 180 0 0,1 0 0 0 0,-1 0-1 0 0,1 1 1 0 0,0-1 0 0 0,1 1 0 0 0,-4 6-1 0 0,-45 111 71 0 0,36-82-1493 0 0,-1-1-1 0 0,-24 40 1 0 0,42-82-1097 0 0,17-42-216 0 0,26-48 4725 0 0,-43 90-2171 0 0,0 0 0 0 0,0-1 0 0 0,0 1 0 0 0,0 0 0 0 0,1 0 1 0 0,-1 0-1 0 0,1 0 0 0 0,0 1 0 0 0,0-1 0 0 0,0 1 0 0 0,0 0 0 0 0,0 0 0 0 0,0 0 0 0 0,0 0 1 0 0,1 0-1 0 0,-1 1 0 0 0,1-1 0 0 0,0 1 0 0 0,6-1 0 0 0,-6 2-60 0 0,0 0-1 0 0,0 0 1 0 0,0 1-1 0 0,0-1 1 0 0,0 1-1 0 0,-1 0 1 0 0,1 0-1 0 0,0 1 1 0 0,-1-1-1 0 0,1 1 1 0 0,0 0-1 0 0,-1 0 1 0 0,0 0-1 0 0,1 0 1 0 0,-1 1 0 0 0,0-1-1 0 0,0 1 1 0 0,-1 0-1 0 0,4 2 1 0 0,29 37-232 0 0,-20-18-1682 0 0,-8-1-3369 0 0,-9-16 950 0 0,-2 1-2413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15219 0 0,'0'0'115'0'0,"0"1"0"0"0,0-1-1 0 0,0 0 1 0 0,0 1-1 0 0,0-1 1 0 0,0 0 0 0 0,0 1-1 0 0,0-1 1 0 0,0 0 0 0 0,0 1-1 0 0,1-1 1 0 0,-1 0 0 0 0,0 1-1 0 0,0-1 1 0 0,0 0-1 0 0,0 1 1 0 0,1-1 0 0 0,-1 0-1 0 0,0 0 1 0 0,0 1 0 0 0,1-1-1 0 0,-1 0 1 0 0,0 0-1 0 0,0 1 1 0 0,1-1 0 0 0,-1 0-1 0 0,0 0 1 0 0,1 0 0 0 0,-1 0-1 0 0,0 0 1 0 0,1 1 0 0 0,-1-1-1 0 0,0 0 1 0 0,1 0-1 0 0,-1 0 1 0 0,0 0 0 0 0,1 0-1 0 0,-1 0 1 0 0,0 0 0 0 0,1 0-1 0 0,-1 0 1 0 0,0 0 0 0 0,1 0-1 0 0,-1 0 1 0 0,0 0-1 0 0,1-1 1 0 0,-1 1 0 0 0,0 0-1 0 0,1 0 1 0 0,-1 0 0 0 0,0 0-1 0 0,0 0 1 0 0,1-1 0 0 0,-1 1-1 0 0,0 0 1 0 0,1-1-1 0 0,21-13 1693 0 0,-18 11-1293 0 0,10-5-83 0 0,0 0 0 0 0,1 1-1 0 0,0 0 1 0 0,25-7 0 0 0,-32 12-407 0 0,0 0 1 0 0,0 0 0 0 0,0 1-1 0 0,0-1 1 0 0,1 2 0 0 0,-1-1-1 0 0,1 1 1 0 0,-1 1 0 0 0,0 0-1 0 0,15 2 1 0 0,-20-1-4 0 0,0-1 1 0 0,0 1-1 0 0,0 0 1 0 0,0 0-1 0 0,0 0 0 0 0,0 0 1 0 0,-1 0-1 0 0,1 0 1 0 0,-1 1-1 0 0,0 0 0 0 0,1-1 1 0 0,-1 1-1 0 0,0 0 1 0 0,-1 0-1 0 0,1 0 1 0 0,0 0-1 0 0,-1 0 0 0 0,0 0 1 0 0,0 1-1 0 0,0-1 1 0 0,0 0-1 0 0,0 1 0 0 0,0-1 1 0 0,-1 0-1 0 0,0 1 1 0 0,0 3-1 0 0,1 1-212 0 0,-2-1-1 0 0,1 1 1 0 0,-1-1 0 0 0,0 0 0 0 0,-2 8-1 0 0,2-9-589 0 0,-1-1-1 0 0,1 0 1 0 0,-1 1-1 0 0,-1-1 1 0 0,1 0 0 0 0,-5 6-1 0 0,6-10 316 0 0,1 0 1 0 0,-1 0-1 0 0,0-1 1 0 0,1 1-1 0 0,-1 0 1 0 0,0-1-1 0 0,0 1 0 0 0,0 0 1 0 0,0-1-1 0 0,1 1 1 0 0,-1-1-1 0 0,0 1 0 0 0,0-1 1 0 0,0 0-1 0 0,0 1 1 0 0,-2-1-1 0 0,-6 2-6765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7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12939 0 0,'-2'1'492'0'0,"0"-1"0"0"0,1 1-1 0 0,-1 1 1 0 0,1-1 0 0 0,-1 0 0 0 0,1 0 0 0 0,-1 0 0 0 0,1 1 0 0 0,0-1 0 0 0,0 1 0 0 0,0-1 0 0 0,0 1-1 0 0,0 0 1 0 0,0-1 0 0 0,0 1 0 0 0,0 0 0 0 0,0-1 0 0 0,1 1 0 0 0,-1 2 0 0 0,0 0-98 0 0,1 0 0 0 0,-1 0 0 0 0,1 0 0 0 0,0 0 0 0 0,1 1 0 0 0,-1-1 0 0 0,1 0 0 0 0,1 6 0 0 0,1 0-224 0 0,1-1 1 0 0,-1 0-1 0 0,1 0 0 0 0,1 0 0 0 0,0 0 0 0 0,10 13 0 0 0,-12-18-181 0 0,0 0 1 0 0,0-1-1 0 0,1 1 0 0 0,-1-1 1 0 0,1 0-1 0 0,0 0 0 0 0,0 0 1 0 0,0 0-1 0 0,0-1 1 0 0,0 1-1 0 0,0-1 0 0 0,1 0 1 0 0,-1-1-1 0 0,1 1 0 0 0,0-1 1 0 0,8 2-1 0 0,-8-3-276 0 0,0 0 1 0 0,0-1-1 0 0,0 1 0 0 0,0-1 1 0 0,0 0-1 0 0,0-1 0 0 0,-1 1 1 0 0,1-1-1 0 0,0 0 0 0 0,-1 0 1 0 0,1 0-1 0 0,-1 0 0 0 0,0-1 1 0 0,0 0-1 0 0,0 0 0 0 0,5-5 0 0 0,38-40-7258 0 0,-24 17-624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17492 0 0,'-2'1'436'0'0,"0"-1"1"0"0,1 1 0 0 0,-1-1 0 0 0,1 1 0 0 0,-1-1-1 0 0,1 1 1 0 0,-1 0 0 0 0,1 0 0 0 0,-1 0-1 0 0,1 0 1 0 0,0 0 0 0 0,0 0 0 0 0,-1 0-1 0 0,1 0 1 0 0,-1 2 0 0 0,-13 26 2317 0 0,11-14-2628 0 0,1 1 0 0 0,-2 22 1 0 0,3-22 415 0 0,-4 43-345 0 0,4-34-561 0 0,0 0 1 0 0,-2-1-1 0 0,-1 1 1 0 0,-1-1-1 0 0,-12 32 1 0 0,18-56 302 0 0,0 1-1 0 0,0-1 1 0 0,0 0-1 0 0,0 1 1 0 0,0-1-1 0 0,-1 0 1 0 0,1 1 0 0 0,0-1-1 0 0,0 0 1 0 0,0 0-1 0 0,-1 1 1 0 0,1-1 0 0 0,0 0-1 0 0,0 0 1 0 0,-1 1-1 0 0,1-1 1 0 0,0 0 0 0 0,-1 0-1 0 0,1 0 1 0 0,0 1-1 0 0,0-1 1 0 0,-1 0 0 0 0,1 0-1 0 0,0 0 1 0 0,-1 0-1 0 0,1 0 1 0 0,-1 0 0 0 0,1 0-1 0 0,0 0 1 0 0,-1 0-1 0 0,1 0 1 0 0,0 0 0 0 0,-1 0-1 0 0,1 0 1 0 0,0 0-1 0 0,-1 0 1 0 0,1 0 0 0 0,0 0-1 0 0,-1 0 1 0 0,1 0-1 0 0,0-1 1 0 0,-1 1 0 0 0,1 0-1 0 0,0 0 1 0 0,-1 0-1 0 0,1-1 1 0 0,-13-17-1405 0 0,12 17 1456 0 0,1 0 0 0 0,0 0 0 0 0,-1 0 0 0 0,1 0 0 0 0,0 0 0 0 0,0 0 0 0 0,-1 0 0 0 0,1 0 0 0 0,0 0 0 0 0,0 0 0 0 0,0 0 0 0 0,0 0 0 0 0,0 0 0 0 0,0 0 0 0 0,1 0 0 0 0,-1-2 0 0 0,1 3 40 0 0,-1-1-1 0 0,1 1 1 0 0,-1 0-1 0 0,1-1 0 0 0,-1 1 1 0 0,1 0-1 0 0,0 0 1 0 0,-1 0-1 0 0,1-1 1 0 0,-1 1-1 0 0,1 0 1 0 0,0 0-1 0 0,-1 0 0 0 0,1 0 1 0 0,-1 0-1 0 0,1 0 1 0 0,0 0-1 0 0,-1 0 1 0 0,1 0-1 0 0,-1 0 0 0 0,1 0 1 0 0,0 1-1 0 0,-1-1 1 0 0,1 0-1 0 0,-1 0 1 0 0,1 1-1 0 0,0-1 1 0 0,-1 0-1 0 0,1 1 0 0 0,-1-1 1 0 0,1 0-1 0 0,-1 1 1 0 0,1 0-1 0 0,15 8 126 0 0,-6-2 115 0 0,0-2 0 0 0,0 1 0 0 0,19 6 0 0 0,-27-11-504 0 0,1 0 0 0 0,-1-1 0 0 0,0 1-1 0 0,0-1 1 0 0,1 1 0 0 0,-1-1 0 0 0,0 0 0 0 0,1 0 0 0 0,-1 0 0 0 0,1 0 0 0 0,-1 0 0 0 0,0-1 0 0 0,1 1 0 0 0,-1-1 0 0 0,0 1 0 0 0,0-1 0 0 0,0 0 0 0 0,1 0 0 0 0,-1 0-1 0 0,0 0 1 0 0,0-1 0 0 0,0 1 0 0 0,0 0 0 0 0,2-3 0 0 0,-4 4-94 0 0,1-1-1 0 0,0 0 1 0 0,-1 0-1 0 0,1 0 0 0 0,-1-1 1 0 0,1 1-1 0 0,-1 0 1 0 0,0 0-1 0 0,1 0 1 0 0,-1 0-1 0 0,0 0 1 0 0,0 0-1 0 0,0-1 0 0 0,0 1 1 0 0,1 0-1 0 0,-2 0 1 0 0,1 0-1 0 0,0-1 1 0 0,0 0-1 0 0,-1-3-889 0 0,1-11-4993 0 0</inkml:trace>
  <inkml:trace contextRef="#ctx0" brushRef="#br0" timeOffset="1">75 206 13515 0 0,'17'8'7119'0'0,"0"-2"-4110"0"0,30 14-2404 0 0,-41-16-850 0 0,28 14-3089 0 0,-32-17 2816 0 0,-1 0 1 0 0,1-1-1 0 0,-1 0 0 0 0,1 1 0 0 0,0-1 1 0 0,-1 0-1 0 0,1 0 0 0 0,0 0 0 0 0,-1 0 1 0 0,1 0-1 0 0,0 0 0 0 0,0 0 0 0 0,-1-1 1 0 0,1 1-1 0 0,-1 0 0 0 0,1-1 0 0 0,0 0 1 0 0,-1 1-1 0 0,3-3 0 0 0,6-4-5499 0 0</inkml:trace>
  <inkml:trace contextRef="#ctx0" brushRef="#br0" timeOffset="2">264 87 9226 0 0,'-9'1'10882'0'0,"9"-1"-10531"0"0,-8 13 3805 0 0,-2 19-3447 0 0,9-28 178 0 0,-5 21-545 0 0,1 0 1 0 0,2 0-1 0 0,-2 34 0 0 0,5-45-1062 0 0,1 0 1 0 0,4 27-1 0 0,-3-34-342 0 0,0 1-1 0 0,0-1 0 0 0,0 0 1 0 0,1 0-1 0 0,0-1 0 0 0,6 11 1 0 0,1-6-4165 0 0,0-6-2288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24 15867 0 0,'-25'-13'7751'0'0,"25"13"-7714"0"0,0 0 0 0 0,0 0 0 0 0,0 0 0 0 0,0 0 0 0 0,0 0 0 0 0,0 0 0 0 0,0 0 0 0 0,0 0 0 0 0,0 0 0 0 0,0 0 0 0 0,1 0 0 0 0,-1 0 0 0 0,0 0 0 0 0,0 0 0 0 0,0 0 0 0 0,0 0 0 0 0,0 0 0 0 0,0 0 0 0 0,0-1 0 0 0,0 1 0 0 0,0 0 0 0 0,0 0 0 0 0,0 0 0 0 0,0 0 0 0 0,0 0 0 0 0,0 0 0 0 0,0 0 0 0 0,0 0 0 0 0,0 0-1 0 0,0 0 1 0 0,0 0 0 0 0,0 0 0 0 0,0 0 0 0 0,0 0 0 0 0,0 0 0 0 0,0 0 0 0 0,1-1 0 0 0,-1 1 0 0 0,0 0 0 0 0,0 0 0 0 0,-1 0 0 0 0,1 0 0 0 0,0 0 0 0 0,0 0 0 0 0,0 0 0 0 0,0 0 0 0 0,0 0 0 0 0,0 0 0 0 0,0 0 0 0 0,0 0 0 0 0,0 0 0 0 0,0 0 0 0 0,0-1 0 0 0,0 1 0 0 0,0 0 0 0 0,0 0 0 0 0,0 0 0 0 0,0 0 0 0 0,0 0 0 0 0,0 0 0 0 0,0 0 0 0 0,17 3 579 0 0,-4 0-519 0 0,40 7 126 0 0,-52-9-270 0 0,1-1 0 0 0,-1 0 0 0 0,1 0 0 0 0,-1 0 0 0 0,1 0 0 0 0,0 0 1 0 0,-1 0-1 0 0,1 0 0 0 0,-1-1 0 0 0,1 1 0 0 0,-1 0 0 0 0,1-1 0 0 0,-1 1 0 0 0,1-1 0 0 0,-1 0 0 0 0,0 1 0 0 0,1-1 1 0 0,-1 0-1 0 0,0 0 0 0 0,0 0 0 0 0,1 0 0 0 0,-1 0 0 0 0,0 0 0 0 0,0 0 0 0 0,0-1 0 0 0,0 1 0 0 0,1-2 0 0 0,-2 2 22 0 0,0 1-1 0 0,0 0 0 0 0,0 0 1 0 0,-1-1-1 0 0,1 1 0 0 0,0 0 1 0 0,0-1-1 0 0,0 1 0 0 0,0 0 1 0 0,0-1-1 0 0,0 1 0 0 0,-1 0 0 0 0,1 0 1 0 0,0-1-1 0 0,0 1 0 0 0,0 0 1 0 0,-1 0-1 0 0,1 0 0 0 0,0-1 1 0 0,0 1-1 0 0,-1 0 0 0 0,1 0 1 0 0,0 0-1 0 0,-1 0 0 0 0,1 0 0 0 0,0-1 1 0 0,0 1-1 0 0,-1 0 0 0 0,1 0 1 0 0,0 0-1 0 0,-1 0 0 0 0,1 0 1 0 0,0 0-1 0 0,-1 0 0 0 0,1 0 1 0 0,0 0-1 0 0,-1 0 0 0 0,1 0 0 0 0,0 0 1 0 0,-1 0-1 0 0,1 1 0 0 0,0-1 1 0 0,0 0-1 0 0,-1 0 0 0 0,-17 2-426 0 0,12 0 437 0 0,1 0 0 0 0,-1-1 0 0 0,1 2 0 0 0,-1-1 0 0 0,1 1 0 0 0,0 0 0 0 0,-1 0 0 0 0,2 0 0 0 0,-1 0 0 0 0,0 1 0 0 0,1 0-1 0 0,-1 0 1 0 0,1 0 0 0 0,0 1 0 0 0,1 0 0 0 0,-1-1 0 0 0,1 1 0 0 0,-4 8 0 0 0,3-6 78 0 0,1 0-1 0 0,1 1 1 0 0,-1-1 0 0 0,1 1-1 0 0,0 0 1 0 0,1 0-1 0 0,0 0 1 0 0,0 0 0 0 0,1 0-1 0 0,0 0 1 0 0,0 0 0 0 0,1 0-1 0 0,2 10 1 0 0,-2-11-47 0 0,1-1 1 0 0,0 0-1 0 0,0 0 1 0 0,1-1-1 0 0,-1 1 1 0 0,1 0-1 0 0,1-1 1 0 0,-1 0 0 0 0,1 0-1 0 0,0 0 1 0 0,0 0-1 0 0,6 5 1 0 0,-8-8-26 0 0,0 0 1 0 0,0-1 0 0 0,0 1 0 0 0,1 0-1 0 0,-1-1 1 0 0,0 1 0 0 0,1-1-1 0 0,-1 0 1 0 0,1 0 0 0 0,0 0 0 0 0,-1 0-1 0 0,1-1 1 0 0,0 1 0 0 0,-1 0 0 0 0,1-1-1 0 0,0 0 1 0 0,0 0 0 0 0,0 0-1 0 0,-1 0 1 0 0,1 0 0 0 0,0-1 0 0 0,0 1-1 0 0,-1-1 1 0 0,1 1 0 0 0,0-1 0 0 0,-1 0-1 0 0,1 0 1 0 0,-1-1 0 0 0,4-1 0 0 0,32-25-1089 0 0,-27 17-875 0 0,1 0 0 0 0,17-24 0 0 0,-23 27 1036 0 0,0 0 0 0 0,-1 0-1 0 0,0-1 1 0 0,0 0-1 0 0,-1 0 1 0 0,0 0-1 0 0,0-1 1 0 0,-1 1-1 0 0,-1-1 1 0 0,3-13 0 0 0,-8 3 607 0 0,3 19 623 0 0,-1 0-1 0 0,1 0 1 0 0,0 1 0 0 0,-1-1 0 0 0,0 0-1 0 0,1 0 1 0 0,-1 0 0 0 0,1 0 0 0 0,-1 1-1 0 0,0-1 1 0 0,0 0 0 0 0,1 1 0 0 0,-1-1 0 0 0,0 0-1 0 0,0 1 1 0 0,0-1 0 0 0,0 1 0 0 0,0-1-1 0 0,-1 0 1 0 0,1 1 26 0 0,-1 0-1 0 0,1 0 1 0 0,0 0-1 0 0,0 0 1 0 0,-1 0-1 0 0,1 0 1 0 0,0 1-1 0 0,0-1 1 0 0,0 0-1 0 0,-1 1 1 0 0,1-1-1 0 0,0 1 1 0 0,0-1 0 0 0,0 1-1 0 0,0-1 1 0 0,0 1-1 0 0,0 0 1 0 0,0-1-1 0 0,0 1 1 0 0,0 0-1 0 0,0 0 1 0 0,0 0-1 0 0,1 0 1 0 0,-1 0-1 0 0,0 0 1 0 0,0 0-1 0 0,1 0 1 0 0,-1 0-1 0 0,1 0 1 0 0,-1 0-1 0 0,0 2 1 0 0,-4 12 515 0 0,0-1 0 0 0,1 1 0 0 0,0 0 0 0 0,-2 24 0 0 0,5-25-878 0 0,0 0 0 0 0,1 0 0 0 0,0 0-1 0 0,1 0 1 0 0,0 0 0 0 0,2-1 0 0 0,-1 1-1 0 0,10 26 1 0 0,-12-38-23 0 0,0-1 0 0 0,1 0-1 0 0,-1 0 1 0 0,1 0 0 0 0,-1 0 0 0 0,1 0 0 0 0,-1 1 0 0 0,1-1-1 0 0,0 0 1 0 0,-1 0 0 0 0,1 0 0 0 0,0-1 0 0 0,0 1-1 0 0,0 0 1 0 0,0 0 0 0 0,0 0 0 0 0,0-1 0 0 0,0 1 0 0 0,0 0-1 0 0,0-1 1 0 0,0 1 0 0 0,0-1 0 0 0,0 1 0 0 0,2 0-1 0 0,-2-2 0 0 0,0 1 0 0 0,0 0-1 0 0,1-1 1 0 0,-1 1 0 0 0,0-1 0 0 0,0 1-1 0 0,0-1 1 0 0,0 0 0 0 0,0 1-1 0 0,0-1 1 0 0,0 0 0 0 0,0 0-1 0 0,0 0 1 0 0,0 0 0 0 0,0 0-1 0 0,0 0 1 0 0,0 0 0 0 0,0-1 0 0 0,6-9-307 0 0,-1 0 0 0 0,0 0 0 0 0,5-17 0 0 0,-10 26 325 0 0,17-58-1375 0 0,-14 45 803 0 0,0 0 0 0 0,1 1 0 0 0,0-1 0 0 0,12-20 0 0 0,-17 35 641 0 0,0-1-1 0 0,0 1 1 0 0,0 0 0 0 0,0 0-1 0 0,0-1 1 0 0,0 1 0 0 0,0 0 0 0 0,0 0-1 0 0,0-1 1 0 0,1 1 0 0 0,-1 0 0 0 0,0 0-1 0 0,0 0 1 0 0,0-1 0 0 0,0 1 0 0 0,1 0-1 0 0,-1 0 1 0 0,0 0 0 0 0,0-1-1 0 0,0 1 1 0 0,1 0 0 0 0,-1 0 0 0 0,0 0-1 0 0,0 0 1 0 0,1 0 0 0 0,-1 0 0 0 0,0-1-1 0 0,0 1 1 0 0,1 0 0 0 0,-1 0 0 0 0,0 0-1 0 0,0 0 1 0 0,1 0 0 0 0,-1 0-1 0 0,0 0 1 0 0,0 0 0 0 0,1 0 0 0 0,-1 0-1 0 0,0 0 1 0 0,0 0 0 0 0,1 0 0 0 0,-1 1-1 0 0,1-1 1 0 0,3 14 1655 0 0,-3 27 1199 0 0,-1-37-2771 0 0,-2 58 896 0 0,1 39 18 0 0,7-53-4434 0 0,8-2-4906 0 0,-9-35 472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9418 0 0,'-10'13'9108'0'0,"32"-21"-5450"0"0,-1 1-3129 0 0,14-2 216 0 0,-16 3-545 0 0,0 2 0 0 0,31-4 0 0 0,-49 8-181 0 0,0 0-1 0 0,0-1 0 0 0,0 1 0 0 0,0 0 0 0 0,0 0 1 0 0,0 0-1 0 0,0 0 0 0 0,0 1 0 0 0,-1-1 0 0 0,1 0 0 0 0,0 0 1 0 0,0 0-1 0 0,0 1 0 0 0,0-1 0 0 0,0 1 0 0 0,0-1 0 0 0,0 1 1 0 0,-1-1-1 0 0,1 1 0 0 0,0-1 0 0 0,0 1 0 0 0,-1 0 1 0 0,1-1-1 0 0,0 1 0 0 0,-1 0 0 0 0,1-1 0 0 0,0 1 0 0 0,-1 0 1 0 0,1 1-1 0 0,0 0-7 0 0,-1 0 1 0 0,0 1-1 0 0,0-1 1 0 0,1 0-1 0 0,-1 0 0 0 0,0 1 1 0 0,-1-1-1 0 0,1 0 1 0 0,0 0-1 0 0,-1 0 1 0 0,1 1-1 0 0,-2 1 1 0 0,-3 10-23 0 0,0-1-1 0 0,-1-1 1 0 0,-8 13 0 0 0,13-23 23 0 0,-2 4-27 0 0,-1-1 0 0 0,2 1 0 0 0,-1-1 0 0 0,1 1 0 0 0,0 0 0 0 0,-2 8 0 0 0,4-13-1 0 0,-1 1 1 0 0,1-1-1 0 0,0 0 1 0 0,0 0-1 0 0,0 0 0 0 0,1 0 1 0 0,-1 0-1 0 0,0 1 1 0 0,0-1-1 0 0,1 0 0 0 0,-1 0 1 0 0,0 0-1 0 0,1 0 1 0 0,-1 0-1 0 0,1 0 0 0 0,0 0 1 0 0,-1 0-1 0 0,1 0 1 0 0,0 0-1 0 0,-1 0 0 0 0,1-1 1 0 0,0 1-1 0 0,0 0 1 0 0,0 0-1 0 0,0-1 0 0 0,0 1 1 0 0,0 0-1 0 0,0-1 1 0 0,0 1-1 0 0,0-1 0 0 0,0 1 1 0 0,0-1-1 0 0,0 0 1 0 0,0 0-1 0 0,0 1 0 0 0,0-1 1 0 0,1 0-1 0 0,-1 0 1 0 0,0 0-1 0 0,0 0 0 0 0,2 0 1 0 0,3 0-319 0 0,0 0 0 0 0,0 0 0 0 0,0 0 1 0 0,0-1-1 0 0,0 0 0 0 0,-1 0 0 0 0,10-3 0 0 0,-3-1-1772 0 0,-1 0-1 0 0,1-1 1 0 0,-1 0-1 0 0,15-12 1 0 0,1 1-4058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8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17628 0 0,'-18'-11'6333'0'0,"30"15"-4298"0"0,11 6-1776 0 0,1-1-1 0 0,34 9 1 0 0,-13-5-208 0 0,-43-13-52 0 0,-1 1 1 0 0,0-1-1 0 0,0 1 1 0 0,1-1-1 0 0,-1 1 1 0 0,0-1-1 0 0,0 1 0 0 0,1 0 1 0 0,-1-1-1 0 0,0 1 1 0 0,0 0-1 0 0,0 0 0 0 0,0 0 1 0 0,0 0-1 0 0,0 0 1 0 0,1 2-1 0 0,-2-3-4 0 0,0 1 1 0 0,0 0-1 0 0,1 0 0 0 0,-1 0 1 0 0,0-1-1 0 0,0 1 0 0 0,0 0 1 0 0,0 0-1 0 0,0 0 0 0 0,0-1 1 0 0,0 1-1 0 0,0 0 0 0 0,-1 0 1 0 0,1 0-1 0 0,0-1 0 0 0,0 1 1 0 0,-1 0-1 0 0,1 0 0 0 0,0-1 1 0 0,-1 2-1 0 0,-4 4-33 0 0,1 0 0 0 0,-1-1 0 0 0,0 0 0 0 0,-1 0 0 0 0,-6 6 0 0 0,-6 4 25 0 0,16-13 0 0 0,0 1 1 0 0,-1-1 0 0 0,1 0 0 0 0,1 1-1 0 0,-1-1 1 0 0,0 1 0 0 0,0-1 0 0 0,1 1-1 0 0,0 0 1 0 0,-1 0 0 0 0,1 0 0 0 0,0 0-1 0 0,1 0 1 0 0,-1 0 0 0 0,0 0 0 0 0,1 0-1 0 0,0 0 1 0 0,0 5 0 0 0,0-6 2 0 0,1 0-1 0 0,0 1 1 0 0,0-1 0 0 0,0 0-1 0 0,0 1 1 0 0,0-1 0 0 0,0 0 0 0 0,1 0-1 0 0,-1 0 1 0 0,1 0 0 0 0,0 0-1 0 0,-1-1 1 0 0,1 1 0 0 0,0 0-1 0 0,0-1 1 0 0,0 1 0 0 0,0-1-1 0 0,0 0 1 0 0,0 0 0 0 0,1 0 0 0 0,-1 0-1 0 0,0 0 1 0 0,5 1 0 0 0,7 2-520 0 0,1 0 1 0 0,0-1 0 0 0,0 0 0 0 0,15 0 0 0 0,-9-2-2851 0 0,-1-1-1 0 0,30-3 1 0 0,-39 1-1252 0 0,-14 0 2354 0 0,-21 6 4148 0 0,-26 24 7533 0 0,42-22-7911 0 0,0 0 0 0 0,1 1 0 0 0,-11 11 0 0 0,13-13-1225 0 0,1 1-1 0 0,-1 0 1 0 0,1 0-1 0 0,1 0 1 0 0,-1 0-1 0 0,1 1 1 0 0,0-1-1 0 0,1 1 1 0 0,0 0 0 0 0,0 0-1 0 0,0 0 1 0 0,1 0-1 0 0,-2 13 1 0 0,3-19-273 0 0,0 1-1 0 0,0-1 1 0 0,0 1 0 0 0,0-1 0 0 0,0 1 0 0 0,0-1-1 0 0,1 1 1 0 0,-1-1 0 0 0,0 1 0 0 0,1-1 0 0 0,-1 1-1 0 0,1-1 1 0 0,-1 0 0 0 0,1 1 0 0 0,0-1 0 0 0,0 0-1 0 0,-1 1 1 0 0,1-1 0 0 0,0 0 0 0 0,0 0-1 0 0,0 0 1 0 0,1 0 0 0 0,-1 0 0 0 0,0 0 0 0 0,0 0-1 0 0,0 0 1 0 0,1 0 0 0 0,-1-1 0 0 0,0 1 0 0 0,1 0-1 0 0,-1-1 1 0 0,1 1 0 0 0,-1-1 0 0 0,1 0 0 0 0,-1 1-1 0 0,1-1 1 0 0,-1 0 0 0 0,1 0 0 0 0,-1 0 0 0 0,1 0-1 0 0,-1 0 1 0 0,1 0 0 0 0,1-1 0 0 0,9 0-253 0 0,0-1 0 0 0,0-1 0 0 0,-1 0 0 0 0,16-5 0 0 0,-20 5-10 0 0,95-33-5701 0 0,-35 7-1684 0 0,-32 14 694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17852 0 0,'-2'0'3825'0'0,"4"1"-2785"0"0,0 2-216 0 0,5 0-120 0 0,3 2-176 0 0,4 0-192 0 0,2 1-80 0 0,1 2-104 0 0,3-1-80 0 0,1-1-48 0 0,0 1-64 0 0,1 2-312 0 0,-1-2-592 0 0,-3 2-816 0 0,-2-3-977 0 0,-1-1-1040 0 0,-9-3-584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20468 0 0,'1'1'104'0'0,"0"1"-1"0"0,0-1 0 0 0,0 0 1 0 0,0 0-1 0 0,0 0 0 0 0,1 0 1 0 0,-1-1-1 0 0,0 1 0 0 0,0 0 1 0 0,1 0-1 0 0,-1-1 1 0 0,0 1-1 0 0,1 0 0 0 0,-1-1 1 0 0,1 0-1 0 0,-1 1 0 0 0,1-1 1 0 0,-1 0-1 0 0,1 0 0 0 0,-1 0 1 0 0,1 0-1 0 0,-1 0 0 0 0,1 0 1 0 0,-1 0-1 0 0,3-1 0 0 0,41-8 649 0 0,-38 7-506 0 0,13-4 23 0 0,-11 2-215 0 0,1 1-1 0 0,-1 1 0 0 0,0 0 0 0 0,1 0 0 0 0,0 1 0 0 0,12 0 1 0 0,-22 1-59 0 0,1 0 1 0 0,-1 0-1 0 0,0 0 0 0 0,1 1 1 0 0,-1-1-1 0 0,0 0 1 0 0,0 0-1 0 0,0 0 1 0 0,1 1-1 0 0,-1-1 1 0 0,0 0-1 0 0,0 0 0 0 0,0 0 1 0 0,1 1-1 0 0,-1-1 1 0 0,0 0-1 0 0,0 1 1 0 0,0-1-1 0 0,0 0 1 0 0,0 0-1 0 0,0 1 0 0 0,0-1 1 0 0,0 0-1 0 0,0 1 1 0 0,0-1-1 0 0,0 0 1 0 0,0 1-1 0 0,0-1 1 0 0,0 0-1 0 0,0 0 0 0 0,0 1 1 0 0,0-1-1 0 0,0 0 1 0 0,0 1-1 0 0,0-1 1 0 0,0 0-1 0 0,0 0 1 0 0,0 1-1 0 0,-1-1 0 0 0,1 0 1 0 0,0 0-1 0 0,0 1 1 0 0,0-1-1 0 0,-1 0 1 0 0,1 0-1 0 0,0 1 1 0 0,0-1-1 0 0,0 0 0 0 0,-1 0 1 0 0,1 0-1 0 0,0 0 1 0 0,0 1-1 0 0,-1-1 1 0 0,1 0-1 0 0,-15 15-63 0 0,3-4 162 0 0,-1 1 0 0 0,1 0 1 0 0,1 1-1 0 0,1 0 0 0 0,0 0 1 0 0,-13 23-1 0 0,20-30-14 0 0,0 0 0 0 0,1 0 0 0 0,0 1 1 0 0,0-1-1 0 0,0 0 0 0 0,1 1 0 0 0,0 0 0 0 0,0-1 0 0 0,1 1 0 0 0,-1-1 1 0 0,2 1-1 0 0,-1 0 0 0 0,1-1 0 0 0,0 1 0 0 0,0 0 0 0 0,0-1 1 0 0,1 0-1 0 0,0 1 0 0 0,5 9 0 0 0,-7-15-51 0 0,1 1 0 0 0,0 0 0 0 0,-1-1 0 0 0,1 1 0 0 0,0-1-1 0 0,-1 1 1 0 0,1 0 0 0 0,0-1 0 0 0,0 0 0 0 0,0 1 0 0 0,1-1 0 0 0,-1 0 0 0 0,0 1 0 0 0,0-1-1 0 0,1 0 1 0 0,-1 0 0 0 0,1 0 0 0 0,-1 0 0 0 0,1 0 0 0 0,-1 0 0 0 0,1-1 0 0 0,0 1 0 0 0,-1-1-1 0 0,1 1 1 0 0,0-1 0 0 0,-1 1 0 0 0,1-1 0 0 0,0 0 0 0 0,0 0 0 0 0,-1 0 0 0 0,1 0 0 0 0,0 0 0 0 0,0 0-1 0 0,-1 0 1 0 0,1-1 0 0 0,0 1 0 0 0,-1 0 0 0 0,1-1 0 0 0,0 0 0 0 0,-1 1 0 0 0,1-1 0 0 0,0 0-1 0 0,-1 0 1 0 0,0 0 0 0 0,1 0 0 0 0,-1 0 0 0 0,2-1 0 0 0,5-5 64 0 0,0 0 0 0 0,-1-1 0 0 0,0 0 0 0 0,0 0 0 0 0,0 0 0 0 0,7-14 0 0 0,2-5-11 0 0,24-55 1 0 0,-37 74-242 0 0,0 1 0 0 0,0-1-1 0 0,-1 0 1 0 0,0 0 0 0 0,-1-1 0 0 0,1 1 0 0 0,-2 0-1 0 0,1-1 1 0 0,-1 1 0 0 0,0 0 0 0 0,-1-1 0 0 0,-2-12-1 0 0,1 17-156 0 0,0-1-1 0 0,0 1 1 0 0,0 0-1 0 0,-1 0 1 0 0,0 0-1 0 0,0 0 1 0 0,-4-4-1 0 0,7 7 182 0 0,-1 0 0 0 0,1 0 0 0 0,-1 0 0 0 0,0 0 0 0 0,1 1 0 0 0,-1-1 0 0 0,0 0 0 0 0,1 1 0 0 0,-1-1 0 0 0,0 0 0 0 0,0 1 0 0 0,0-1 0 0 0,1 1 0 0 0,-1-1 0 0 0,0 1 0 0 0,0 0 0 0 0,0-1 0 0 0,0 1 0 0 0,0 0-1 0 0,0-1 1 0 0,0 1 0 0 0,0 0 0 0 0,0 0 0 0 0,0 0 0 0 0,0 0 0 0 0,0 0 0 0 0,0 0 0 0 0,0 0 0 0 0,0 1 0 0 0,0-1 0 0 0,0 0 0 0 0,0 0 0 0 0,0 1 0 0 0,0-1 0 0 0,1 1 0 0 0,-1-1 0 0 0,0 1 0 0 0,0-1 0 0 0,0 1 0 0 0,-1 0 0 0 0,1 1-507 0 0,0 0-1 0 0,0 0 1 0 0,1 0-1 0 0,-1 0 1 0 0,0 0-1 0 0,1 0 1 0 0,-1 0 0 0 0,1 0-1 0 0,0 0 1 0 0,0 0-1 0 0,0 0 1 0 0,0 0 0 0 0,0 3-1 0 0,2 8-5190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8:5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12795 0 0,'0'-1'621'0'0,"1"0"1"0"0,-1 0 0 0 0,1 0-1 0 0,-1 0 1 0 0,1 0 0 0 0,0 0-1 0 0,-1 0 1 0 0,1 0 0 0 0,0 0-1 0 0,0 0 1 0 0,-1 0 0 0 0,1 0-1 0 0,0 0 1 0 0,0 0 0 0 0,0 1-1 0 0,2-2 1 0 0,-3 2-469 0 0,1 0 1 0 0,-1 1-1 0 0,1-1 0 0 0,-1 0 0 0 0,0 1 1 0 0,1-1-1 0 0,-1 0 0 0 0,0 0 1 0 0,1 1-1 0 0,-1-1 0 0 0,0 1 1 0 0,1-1-1 0 0,-1 0 0 0 0,0 1 0 0 0,0-1 1 0 0,0 1-1 0 0,1-1 0 0 0,-1 0 1 0 0,0 1-1 0 0,0-1 0 0 0,0 1 1 0 0,0-1-1 0 0,0 1 0 0 0,0-1 1 0 0,0 1-1 0 0,0-1 0 0 0,0 1 0 0 0,2 46 526 0 0,-2-46-627 0 0,-1 26 17 0 0,-1-15-55 0 0,2 0 0 0 0,-1 0 0 0 0,1 0 0 0 0,1 0 0 0 0,1-1 0 0 0,-1 1 0 0 0,8 23 0 0 0,-9-34-16 0 0,0-1-1 0 0,0 1 0 0 0,1-1 0 0 0,-1 1 0 0 0,0 0 1 0 0,1-1-1 0 0,-1 1 0 0 0,1-1 0 0 0,-1 1 0 0 0,1-1 1 0 0,-1 1-1 0 0,1-1 0 0 0,-1 1 0 0 0,1-1 1 0 0,-1 1-1 0 0,1-1 0 0 0,0 0 0 0 0,-1 1 0 0 0,1-1 1 0 0,0 0-1 0 0,-1 0 0 0 0,1 1 0 0 0,0-1 0 0 0,-1 0 1 0 0,1 0-1 0 0,0 0 0 0 0,-1 0 0 0 0,1 0 0 0 0,0 0 1 0 0,0 0-1 0 0,-1 0 0 0 0,1 0 0 0 0,0 0 0 0 0,-1 0 1 0 0,1-1-1 0 0,0 1 0 0 0,-1 0 0 0 0,1 0 0 0 0,0-1 1 0 0,-1 1-1 0 0,1 0 0 0 0,0-1 0 0 0,-1 1 0 0 0,1-1 1 0 0,-1 1-1 0 0,1-1 0 0 0,-1 1 0 0 0,1-1 0 0 0,-1 1 1 0 0,0-1-1 0 0,1 1 0 0 0,-1-1 0 0 0,1 0 1 0 0,30-41-691 0 0,-23 31 81 0 0,-1 1-114 0 0,23-27-3299 0 0,-7 21-1934 0 0,-1 9-1620 0 0,-9-7 1117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0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18308 0 0,'-5'9'6105'0'0,"5"6"-3386"0"0,6 21-2139 0 0,-3-20 191 0 0,33 249-937 0 0,-32-370-4126 0 0,-6 47 3752 0 0,1 36 666 0 0,0 0-1 0 0,1 1 1 0 0,1-1 0 0 0,1 0 0 0 0,7-28 0 0 0,-9 48-55 0 0,1 0 1 0 0,-1 1 0 0 0,0-1-1 0 0,1 1 1 0 0,0-1 0 0 0,-1 1-1 0 0,1-1 1 0 0,0 1 0 0 0,0-1-1 0 0,0 1 1 0 0,0 0 0 0 0,0-1-1 0 0,0 1 1 0 0,0 0 0 0 0,0 0-1 0 0,1 0 1 0 0,-1 0-1 0 0,0 0 1 0 0,3-2 0 0 0,-3 3-23 0 0,1 0 1 0 0,-1 0-1 0 0,0 0 1 0 0,0-1-1 0 0,1 1 1 0 0,-1 1-1 0 0,0-1 1 0 0,1 0-1 0 0,-1 0 1 0 0,0 0-1 0 0,0 1 1 0 0,1-1-1 0 0,-1 1 1 0 0,0-1-1 0 0,0 1 1 0 0,0-1-1 0 0,0 1 1 0 0,0 0 0 0 0,2 0-1 0 0,2 4 41 0 0,0-1 1 0 0,0 1-1 0 0,0 0 0 0 0,0 1 1 0 0,-1-1-1 0 0,0 1 0 0 0,6 11 1 0 0,-4-6-51 0 0,-1 1 1 0 0,0 0 0 0 0,-1 0-1 0 0,-1 1 1 0 0,1-1-1 0 0,-2 1 1 0 0,0 0 0 0 0,0-1-1 0 0,-2 1 1 0 0,1 0-1 0 0,-3 18 1 0 0,1-24-30 0 0,0 0 1 0 0,0 0-1 0 0,-1 0 0 0 0,0 0 1 0 0,0 0-1 0 0,-1 0 0 0 0,0-1 1 0 0,0 1-1 0 0,-1-1 0 0 0,1 0 1 0 0,-1 0-1 0 0,-1 0 0 0 0,1-1 0 0 0,-1 1 1 0 0,0-1-1 0 0,0 0 0 0 0,0 0 1 0 0,-1-1-1 0 0,0 0 0 0 0,0 0 1 0 0,-11 6-1 0 0,15-9 2 0 0,-31 18-89 0 0,33-18 72 0 0,-1-1 1 0 0,1 0-1 0 0,0 0 0 0 0,0 1 1 0 0,-1-1-1 0 0,1 0 1 0 0,0 0-1 0 0,0 1 1 0 0,-1-1-1 0 0,1 0 0 0 0,0 1 1 0 0,0-1-1 0 0,0 0 1 0 0,0 1-1 0 0,-1-1 0 0 0,1 1 1 0 0,0-1-1 0 0,0 0 1 0 0,0 1-1 0 0,0-1 0 0 0,0 0 1 0 0,0 1-1 0 0,0-1 1 0 0,0 1-1 0 0,0-1 0 0 0,0 0 1 0 0,0 1-1 0 0,0-1 1 0 0,1 0-1 0 0,-1 1 1 0 0,1 0-3 0 0,0 0 0 0 0,0 0 0 0 0,0 0 0 0 0,0-1 0 0 0,0 1 0 0 0,0 0 0 0 0,1-1 0 0 0,-1 1 0 0 0,0 0 0 0 0,0-1 0 0 0,1 0 0 0 0,-1 1 0 0 0,0-1 0 0 0,2 0 0 0 0,4 1-68 0 0,0 0 0 0 0,0-1 0 0 0,0 0-1 0 0,0 0 1 0 0,-1-1 0 0 0,1 0 0 0 0,0 0 0 0 0,0-1 0 0 0,-1 0 0 0 0,1 0 0 0 0,-1 0-1 0 0,1-1 1 0 0,-1 0 0 0 0,0 0 0 0 0,6-5 0 0 0,12-7-2137 0 0,-1-2 0 0 0,25-23 0 0 0,-45 38 1721 0 0,0-1 0 0 0,-1 0-1 0 0,1 0 1 0 0,-1 0 0 0 0,0 0 0 0 0,0 0 0 0 0,0 0-1 0 0,0-1 1 0 0,-1 1 0 0 0,1-1 0 0 0,-1 1 0 0 0,0-1 0 0 0,0 0-1 0 0,0 1 1 0 0,1-9 0 0 0,-1 2-870 0 0,10-20-5483 0 0</inkml:trace>
  <inkml:trace contextRef="#ctx0" brushRef="#br0" timeOffset="1">224 81 19396 0 0,'1'1'2977'0'0,"4"-2"-2217"0"0,1-1-128 0 0,5-3 48 0 0,2 0-256 0 0,1-1-96 0 0,4-2-104 0 0,0-2-112 0 0,0 2-88 0 0,-1-1-192 0 0,-3 3-352 0 0,-4 3-536 0 0,-5 4-792 0 0,-4 4-929 0 0,-5 1-1040 0 0,-4 2-344 0 0,-5 6-2840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19980 0 0,'5'6'2657'0'0,"4"-1"-937"0"0,2 1-360 0 0,3-3-487 0 0,2-2-337 0 0,4-2-248 0 0,1-2-136 0 0,1 1-96 0 0,1-2-144 0 0,-1 2-368 0 0,-1-1-680 0 0,-3 2-1105 0 0,-2 0-1480 0 0,-4-4-1824 0 0</inkml:trace>
  <inkml:trace contextRef="#ctx0" brushRef="#br0" timeOffset="1">218 9 14379 0 0,'-9'-9'8526'0'0,"4"10"-4612"0"0,0 20-3101 0 0,3-8-400 0 0,-2 5-550 0 0,-19 82-969 0 0,0-38-8316 0 0,10-41 3547 0 0,-3-4 4312 0 0,13-14 2204 0 0,0 0 1 0 0,0 1 0 0 0,0-1 0 0 0,0 0 0 0 0,0 1 0 0 0,1 0 0 0 0,-1 0 0 0 0,1 0 0 0 0,0 0 0 0 0,1 0 0 0 0,-1 0 0 0 0,-1 7 0 0 0,1-3 102 0 0,1 0 0 0 0,0 0 1 0 0,1 0-1 0 0,0 0 1 0 0,0 0-1 0 0,1 0 0 0 0,0 0 1 0 0,0 0-1 0 0,1 0 1 0 0,4 11-1 0 0,-5-16-737 0 0,1 1 0 0 0,-1-1 0 0 0,1 0 0 0 0,0-1 0 0 0,0 1 0 0 0,0 0 1 0 0,0 0-1 0 0,1-1 0 0 0,-1 0 0 0 0,1 1 0 0 0,-1-1 0 0 0,1 0 0 0 0,0 0 0 0 0,0 0 0 0 0,0-1 0 0 0,0 1 0 0 0,0-1 0 0 0,0 1 0 0 0,1-1 0 0 0,-1 0 0 0 0,0 0 0 0 0,1-1 0 0 0,-1 1 1 0 0,0-1-1 0 0,1 1 0 0 0,6-1 0 0 0,0-1-793 0 0,1 0 0 0 0,-1 0 0 0 0,1-1 0 0 0,13-4 0 0 0,18-9-5641 0 0,-14 1-2608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 23541 0 0,'0'0'149'0'0,"-1"0"1"0"0,0 0-1 0 0,0 0 0 0 0,1-1 1 0 0,-1 1-1 0 0,0 0 0 0 0,0 0 1 0 0,0 0-1 0 0,1 0 0 0 0,-1 0 0 0 0,0 0 1 0 0,0 1-1 0 0,1-1 0 0 0,-1 0 1 0 0,0 0-1 0 0,0 0 0 0 0,1 1 1 0 0,-1-1-1 0 0,0 0 0 0 0,1 1 1 0 0,-1-1-1 0 0,0 1 0 0 0,1-1 1 0 0,-1 1-1 0 0,0-1 0 0 0,1 1 0 0 0,-1-1 1 0 0,1 1-1 0 0,-1 0 0 0 0,1-1 1 0 0,0 1-1 0 0,-1-1 0 0 0,1 1 1 0 0,-1 0-1 0 0,1 0 0 0 0,0-1 1 0 0,0 1-1 0 0,-1 0 0 0 0,1 0 1 0 0,0-1-1 0 0,0 1 0 0 0,0 0 0 0 0,0 0 1 0 0,0 1-1 0 0,-1 48-511 0 0,2-29 912 0 0,-14 184-769 0 0,15-320-4515 0 0,-4 84 4466 0 0,0 14 263 0 0,1 0 0 0 0,0-1 0 0 0,1 1-1 0 0,1 0 1 0 0,1 0 0 0 0,5-22 0 0 0,-7 37 26 0 0,1 1 1 0 0,-1 0-1 0 0,0-1 1 0 0,1 1 0 0 0,-1 0-1 0 0,1 0 1 0 0,0-1-1 0 0,-1 1 1 0 0,1 0 0 0 0,0 0-1 0 0,0 0 1 0 0,0 0-1 0 0,0 0 1 0 0,0 0 0 0 0,0 0-1 0 0,0 0 1 0 0,0 0-1 0 0,0 1 1 0 0,0-1 0 0 0,1 0-1 0 0,-1 1 1 0 0,0-1-1 0 0,0 1 1 0 0,1-1-1 0 0,0 1 1 0 0,1-1-3 0 0,0 1 0 0 0,-1 1 0 0 0,1-1 1 0 0,-1 0-1 0 0,1 0 0 0 0,0 1 0 0 0,-1 0 0 0 0,1-1 0 0 0,-1 1 0 0 0,1 0 1 0 0,-1 0-1 0 0,4 2 0 0 0,0 1 45 0 0,-1-1-1 0 0,1 1 1 0 0,-1 0 0 0 0,1 1-1 0 0,-1-1 1 0 0,-1 1 0 0 0,1 0-1 0 0,-1 0 1 0 0,7 10 0 0 0,-9-10-29 0 0,0 0 0 0 0,0 0 0 0 0,0 0 0 0 0,-1 1 0 0 0,0-1 1 0 0,0 0-1 0 0,0 1 0 0 0,-1-1 0 0 0,0 1 0 0 0,0-1 0 0 0,0 1 1 0 0,-1-1-1 0 0,1 1 0 0 0,-1-1 0 0 0,-1 1 0 0 0,1-1 0 0 0,-1 0 0 0 0,0 0 1 0 0,0 0-1 0 0,0 0 0 0 0,-1 0 0 0 0,0 0 0 0 0,-4 5 0 0 0,3-4-26 0 0,-1 0-1 0 0,0 0 1 0 0,0-1-1 0 0,0 1 1 0 0,-1-1-1 0 0,0 0 0 0 0,0-1 1 0 0,-1 0-1 0 0,1 0 1 0 0,-1 0-1 0 0,1-1 0 0 0,-1 1 1 0 0,-1-2-1 0 0,1 1 1 0 0,0-1-1 0 0,-10 2 1 0 0,17-4-8 0 0,-1 0 0 0 0,1-1 0 0 0,-1 1 0 0 0,1 0 0 0 0,-1 0 0 0 0,1 1 0 0 0,0-1 1 0 0,-1 0-1 0 0,1 0 0 0 0,-1 0 0 0 0,1 0 0 0 0,-1 0 0 0 0,1 0 0 0 0,0 1 0 0 0,-1-1 1 0 0,1 0-1 0 0,-1 0 0 0 0,1 0 0 0 0,0 1 0 0 0,-1-1 0 0 0,1 0 0 0 0,0 1 0 0 0,-1-1 1 0 0,1 0-1 0 0,0 1 0 0 0,0-1 0 0 0,-1 1 0 0 0,9 6-4 0 0,21 2-12 0 0,-17-8-132 0 0,0-1-1 0 0,0-1 1 0 0,0 0 0 0 0,-1 0 0 0 0,1-1-1 0 0,21-7 1 0 0,19-10-3346 0 0,-7-3-5909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1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23325 0 0,'0'1'109'0'0,"0"0"0"0"0,0 0 0 0 0,0-1 1 0 0,0 1-1 0 0,0 0 0 0 0,0 0 0 0 0,0 0 0 0 0,0-1 0 0 0,1 1 0 0 0,-1 0 0 0 0,0 0 1 0 0,0-1-1 0 0,1 1 0 0 0,-1 0 0 0 0,0 0 0 0 0,1-1 0 0 0,-1 1 0 0 0,1 0 1 0 0,-1-1-1 0 0,1 1 0 0 0,-1-1 0 0 0,1 1 0 0 0,-1-1 0 0 0,1 1 0 0 0,0-1 0 0 0,-1 1 1 0 0,1-1-1 0 0,0 1 0 0 0,-1-1 0 0 0,1 0 0 0 0,0 1 0 0 0,0-1 0 0 0,-1 0 1 0 0,1 0-1 0 0,0 1 0 0 0,0-1 0 0 0,0 0 0 0 0,-1 0 0 0 0,1 0 0 0 0,0 0 0 0 0,1 0 1 0 0,42-4 140 0 0,-30 2 140 0 0,14 0-222 0 0,-12-1-132 0 0,1 2-1 0 0,-1 0 1 0 0,1 1-1 0 0,-1 0 1 0 0,27 5-1 0 0,-42-5-29 0 0,0 1-1 0 0,1-1 0 0 0,-1 0 1 0 0,0 1-1 0 0,1 0 0 0 0,-1-1 1 0 0,0 1-1 0 0,0 0 0 0 0,0 0 1 0 0,1-1-1 0 0,-1 1 0 0 0,0 0 1 0 0,0 0-1 0 0,0 0 1 0 0,-1 0-1 0 0,1 0 0 0 0,0 1 1 0 0,0-1-1 0 0,0 0 0 0 0,-1 0 1 0 0,1 1-1 0 0,-1-1 0 0 0,1 0 1 0 0,0 2-1 0 0,-1 1 24 0 0,1-1 0 0 0,-1 1 0 0 0,0 0 0 0 0,0-1 0 0 0,0 1 0 0 0,0 0 0 0 0,-1 0 0 0 0,1-1 0 0 0,-2 5 0 0 0,-1 3-206 0 0,-1-1 0 0 0,0 1 0 0 0,0-1 1 0 0,-1 0-1 0 0,-8 13 0 0 0,-3-6-3959 0 0,15-16 3695 0 0,1-1-1 0 0,-1 1 1 0 0,0-1 0 0 0,1 0-1 0 0,-1 1 1 0 0,0-1-1 0 0,0 0 1 0 0,1 0-1 0 0,-1 0 1 0 0,0 1-1 0 0,0-1 1 0 0,0 0 0 0 0,1 0-1 0 0,-1 0 1 0 0,0 0-1 0 0,0-1 1 0 0,1 1-1 0 0,-1 0 1 0 0,0 0 0 0 0,0 0-1 0 0,1 0 1 0 0,-1-1-1 0 0,0 1 1 0 0,0 0-1 0 0,-1-2 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14547 0 0,'-3'3'917'0'0,"1"1"-1"0"0,0-1 1 0 0,0 1 0 0 0,0 0-1 0 0,0 0 1 0 0,1 0 0 0 0,-1 0-1 0 0,1 0 1 0 0,0 0 0 0 0,1 0-1 0 0,-1 1 1 0 0,1-1 0 0 0,-1 5-1 0 0,2-4-577 0 0,-1-1 0 0 0,1 1 0 0 0,0 0 0 0 0,0-1 0 0 0,0 1 0 0 0,1-1 0 0 0,0 1 0 0 0,-1-1 0 0 0,2 0 0 0 0,3 8 0 0 0,-3-8-380 0 0,1 1 0 0 0,0-1 0 0 0,0 1 0 0 0,0-1 0 0 0,0 0 0 0 0,0 0 0 0 0,1-1 0 0 0,0 1 0 0 0,0-1 0 0 0,0 0 0 0 0,0-1 0 0 0,0 1 0 0 0,0-1 0 0 0,1 0 0 0 0,-1 0 0 0 0,1-1 0 0 0,0 1 0 0 0,-1-1 0 0 0,10 0 0 0 0,-5-1-629 0 0,-1 0 1 0 0,1-1-1 0 0,0 0 0 0 0,-1 0 0 0 0,1-2 0 0 0,17-5 0 0 0,-17 4-1479 0 0,0-1 0 0 0,0 0 0 0 0,13-8 0 0 0,6-7-7261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2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23821 0 0,'1'-1'193'0'0,"0"-1"0"0"0,0 0 0 0 0,1 1 0 0 0,-1-1 1 0 0,0 1-1 0 0,1-1 0 0 0,-1 1 0 0 0,1 0 0 0 0,-1-1 0 0 0,1 1 0 0 0,0 0 0 0 0,0 0 0 0 0,-1 0 0 0 0,1 1 1 0 0,0-1-1 0 0,0 0 0 0 0,0 1 0 0 0,0-1 0 0 0,3 0 0 0 0,-1 1-64 0 0,0 0-1 0 0,0 0 1 0 0,0 0-1 0 0,0 1 1 0 0,1-1 0 0 0,-1 1-1 0 0,0 0 1 0 0,0 0-1 0 0,4 2 1 0 0,1 1-59 0 0,0 0 0 0 0,0 1 0 0 0,0 0 0 0 0,0 1 0 0 0,-1 0 0 0 0,0 0 0 0 0,8 8 0 0 0,-11-9-48 0 0,0 1 0 0 0,0 0-1 0 0,0 0 1 0 0,0 1 0 0 0,-1-1 0 0 0,0 1-1 0 0,-1 0 1 0 0,0 0 0 0 0,0 0 0 0 0,0 1-1 0 0,-1-1 1 0 0,0 1 0 0 0,0-1 0 0 0,-1 1-1 0 0,0 0 1 0 0,0 11 0 0 0,-2-10-38 0 0,0-1-1 0 0,0 1 1 0 0,-1-1-1 0 0,0 1 1 0 0,0-1-1 0 0,-1 0 1 0 0,0 0-1 0 0,-1 0 1 0 0,0 0-1 0 0,0 0 1 0 0,-1-1-1 0 0,1 0 1 0 0,-2 0-1 0 0,-9 10 1 0 0,-8 6-267 0 0,17-18 226 0 0,-1 1-1 0 0,1 1 1 0 0,1-1 0 0 0,-1 1-1 0 0,-5 9 1 0 0,11-16 59 0 0,-1 1-1 0 0,1-1 1 0 0,0 0 0 0 0,0 1 0 0 0,0-1 0 0 0,0 0 0 0 0,0 1-1 0 0,-1-1 1 0 0,1 1 0 0 0,0-1 0 0 0,0 0 0 0 0,0 1-1 0 0,0-1 1 0 0,0 1 0 0 0,0-1 0 0 0,0 0 0 0 0,0 1-1 0 0,1-1 1 0 0,-1 1 0 0 0,0-1 0 0 0,0 0 0 0 0,0 1 0 0 0,0-1-1 0 0,0 0 1 0 0,1 1 0 0 0,-1-1 0 0 0,0 0 0 0 0,0 1-1 0 0,1-1 1 0 0,-1 0 0 0 0,0 1 0 0 0,1-1 0 0 0,15 8 86 0 0,20-4 45 0 0,-22-4-176 0 0,-1 0 0 0 0,1-1-1 0 0,0-1 1 0 0,-1-1 0 0 0,1 0 0 0 0,-1 0-1 0 0,0-1 1 0 0,0-1 0 0 0,19-10 0 0 0,-25 11-805 0 0,1-1 0 0 0,-1 1 0 0 0,0-2 0 0 0,-1 1 0 0 0,11-11 0 0 0,-16 15 192 0 0,1-1-1 0 0,-1 1 0 0 0,0-1 0 0 0,0 1 0 0 0,0-1 0 0 0,-1 1 0 0 0,1-1 1 0 0,0 0-1 0 0,0 1 0 0 0,-1-1 0 0 0,1 0 0 0 0,-1 0 0 0 0,0 1 1 0 0,1-3-1 0 0,-1-11-7716 0 0</inkml:trace>
  <inkml:trace contextRef="#ctx0" brushRef="#br0" timeOffset="1">236 185 25613 0 0,'4'3'1441'0'0,"3"2"-457"0"0,4 2-120 0 0,3 1-312 0 0,2-2-200 0 0,1-1-136 0 0,0 1-96 0 0,-1 0-56 0 0,-1 0-64 0 0,-2-1-304 0 0,-1 0-536 0 0,-2-3-848 0 0,-1-2-1289 0 0,-2-4-1528 0 0,-3-6-1208 0 0,-2-5-3121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11514 0 0,'0'0'220'0'0,"0"-1"0"0"0,0 1-1 0 0,0-1 1 0 0,0 0 0 0 0,-1 1-1 0 0,1-1 1 0 0,0 1-1 0 0,0-1 1 0 0,0 0 0 0 0,0 1-1 0 0,1-1 1 0 0,-1 1-1 0 0,0-1 1 0 0,0 0 0 0 0,0 1-1 0 0,0-1 1 0 0,1 1 0 0 0,-1-1-1 0 0,0 1 1 0 0,0-1-1 0 0,1 1 1 0 0,-1-1 0 0 0,0 1-1 0 0,1-1 1 0 0,0 0-1 0 0,13 0 1803 0 0,-12 2-1904 0 0,0-1 1 0 0,0 1-1 0 0,-1 0 1 0 0,1-1-1 0 0,0 1 0 0 0,0 0 1 0 0,-1 0-1 0 0,1 1 1 0 0,-1-1-1 0 0,1 0 1 0 0,-1 0-1 0 0,1 1 0 0 0,-1-1 1 0 0,0 1-1 0 0,0-1 1 0 0,2 3-1 0 0,-2 1 47 0 0,1 1 0 0 0,-1 0 0 0 0,0 0 0 0 0,0 0-1 0 0,0 0 1 0 0,-1 0 0 0 0,0 0 0 0 0,0 0 0 0 0,-1 0 0 0 0,0 0-1 0 0,-2 8 1 0 0,-3 11-142 0 0,-14 33-1 0 0,5-16 142 0 0,13-38-157 0 0,1 0-1 0 0,0 1 0 0 0,0-1 0 0 0,1 0 1 0 0,-1 1-1 0 0,1-1 0 0 0,0 0 1 0 0,0 1-1 0 0,0-1 0 0 0,0 1 0 0 0,1-1 1 0 0,0 0-1 0 0,0 0 0 0 0,2 7 1 0 0,-2-9-21 0 0,1 0 1 0 0,-1 0 0 0 0,1 0-1 0 0,-1 0 1 0 0,1 0 0 0 0,-1 0 0 0 0,1-1-1 0 0,0 1 1 0 0,0-1 0 0 0,0 1 0 0 0,0-1-1 0 0,0 0 1 0 0,0 0 0 0 0,0 0-1 0 0,1 0 1 0 0,-1 0 0 0 0,0 0 0 0 0,1 0-1 0 0,-1-1 1 0 0,0 1 0 0 0,1-1 0 0 0,-1 0-1 0 0,1 0 1 0 0,-1 0 0 0 0,0 0 0 0 0,1 0-1 0 0,3-1 1 0 0,37-8-3630 0 0,-38 7 2277 0 0,0 0-1 0 0,0 0 1 0 0,0-1-1 0 0,0 0 1 0 0,-1 0-1 0 0,5-4 1 0 0,6-7-4874 0 0</inkml:trace>
  <inkml:trace contextRef="#ctx0" brushRef="#br0" timeOffset="1">247 103 9714 0 0,'-3'4'4241'0'0,"-1"4"-544"0"0,0 5-1033 0 0,2 3-895 0 0,1 3-697 0 0,1 3-392 0 0,-2 3-224 0 0,2-1-208 0 0,2 1-112 0 0,0-1-120 0 0,1-2-144 0 0,1-1-328 0 0,1-3-640 0 0,1-2-1105 0 0,1-5-1415 0 0,0-3-1033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39 23405 0 0,'-6'9'682'0'0,"0"-1"0"0"0,0 1 0 0 0,1-1 0 0 0,0 2 0 0 0,1-1 0 0 0,0 0-1 0 0,-4 14 1 0 0,-15 73-7 0 0,16-59-318 0 0,3-19-481 0 0,-10 52 328 0 0,14-66-517 0 0,-1 1 0 0 0,1-1-1 0 0,0 1 1 0 0,0-1 0 0 0,1 1 0 0 0,-1-1 0 0 0,1 1-1 0 0,0-1 1 0 0,0 0 0 0 0,0 1 0 0 0,1-1-1 0 0,2 6 1 0 0,-3-10 96 0 0,-1 1-1 0 0,1 0 1 0 0,-1-1 0 0 0,1 1-1 0 0,-1-1 1 0 0,1 0 0 0 0,-1 1-1 0 0,1-1 1 0 0,0 1-1 0 0,-1-1 1 0 0,1 0 0 0 0,-1 1-1 0 0,1-1 1 0 0,0 0 0 0 0,-1 0-1 0 0,1 0 1 0 0,0 1 0 0 0,0-1-1 0 0,-1 0 1 0 0,1 0-1 0 0,0 0 1 0 0,-1 0 0 0 0,1 0-1 0 0,0 0 1 0 0,-1 0 0 0 0,1-1-1 0 0,0 1 1 0 0,-1 0-1 0 0,1 0 1 0 0,0 0 0 0 0,-1-1-1 0 0,1 1 1 0 0,0 0 0 0 0,-1-1-1 0 0,1 1 1 0 0,-1-1-1 0 0,1 1 1 0 0,0 0 0 0 0,-1-1-1 0 0,1 1 1 0 0,-1-1 0 0 0,0 1-1 0 0,1-2 1 0 0,24-27-4590 0 0,-22 25 4052 0 0,46-57-6933 0 0,-16 21 5633 0 0,-24 29 2375 0 0,0 0 1 0 0,-1-1 0 0 0,9-18-1 0 0,15-39 5787 0 0,-23 46-2772 0 0,2 1 0 0 0,0 0-1 0 0,15-21 1 0 0,-24 40-2781 0 0,0 0-132 0 0,-1 1-1 0 0,1-1 0 0 0,-1 1 0 0 0,1 0 1 0 0,0 0-1 0 0,0 0 0 0 0,0 0 0 0 0,0 0 1 0 0,1 0-1 0 0,-1 1 0 0 0,4-3 1 0 0,-6 6-210 0 0,0 1 0 0 0,0-1 0 0 0,0 0 1 0 0,-1 0-1 0 0,1 0 0 0 0,0 0 1 0 0,-1 1-1 0 0,1-1 0 0 0,-1 0 0 0 0,-1 2 1 0 0,-43 108 668 0 0,25-66-1184 0 0,1 1 0 0 0,3 1 0 0 0,-17 81 0 0 0,29-83-2058 0 0,5-43 1868 0 0,-1-1 0 0 0,0 0 0 0 0,0 0 0 0 0,1 0 1 0 0,-1 0-1 0 0,1 0 0 0 0,0 0 0 0 0,0 0 0 0 0,0 0 0 0 0,-1-1 1 0 0,3 4-1 0 0,4-2-4816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0 21949 0 0,'-3'14'1145'0'0,"0"-1"1"0"0,-1 1 0 0 0,0-1-1 0 0,-7 13 1 0 0,-31 75 3037 0 0,40-97-4167 0 0,-3 7-41 0 0,-57 120-3098 0 0,52-112 2126 0 0,-1 0-1 0 0,-1-1 0 0 0,-1 0 0 0 0,-23 24 1 0 0,21-30-5186 0 0,0-5-3828 0 0</inkml:trace>
  <inkml:trace contextRef="#ctx0" brushRef="#br0" timeOffset="1">11 17 22005 0 0,'18'16'6366'0'0,"0"-1"-4090"0"0,-8-7-2227 0 0,0 0 0 0 0,-1 0 0 0 0,11 14 0 0 0,17 31-243 0 0,55 101 0 0 0,-55-87-2868 0 0,-33-60 1983 0 0,8 15-2503 0 0,-10-7-4028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12587 0 0,'13'3'10000'0'0,"28"1"-7174"0"0,-8-1-1813 0 0,0 2-704 0 0,-2 2 1 0 0,1 1 0 0 0,38 15-1 0 0,92 45-216 0 0,-26-9-52 0 0,-97-44-376 0 0,1-1 1 0 0,1-2-1 0 0,0-2 1 0 0,0-1-1 0 0,1-3 1 0 0,0-1-1 0 0,74-1 0 0 0,-111-5 127 0 0,58 0-2740 0 0,-22 3-3434 0 0,-24 2-1823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3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18388 0 0,'0'0'200'0'0,"0"0"-1"0"0,-1 0 1 0 0,1 0-1 0 0,0 0 1 0 0,-1 0 0 0 0,1 1-1 0 0,0-1 1 0 0,0 0 0 0 0,-1 0-1 0 0,1 1 1 0 0,0-1 0 0 0,0 0-1 0 0,-1 0 1 0 0,1 1-1 0 0,0-1 1 0 0,0 0 0 0 0,0 1-1 0 0,0-1 1 0 0,-1 0 0 0 0,1 1-1 0 0,0-1 1 0 0,0 0-1 0 0,0 1 1 0 0,0-1 0 0 0,0 0-1 0 0,0 1 1 0 0,0-1 0 0 0,0 0-1 0 0,0 1 1 0 0,7 12 2241 0 0,21 13-2534 0 0,-16-16 576 0 0,0 3-415 0 0,0-1-1 0 0,-1 2 1 0 0,-1-1-1 0 0,0 1 1 0 0,16 31-1 0 0,-24-40-28 0 0,0 0-1 0 0,0 1 1 0 0,0-1-1 0 0,-1 1 1 0 0,0 0-1 0 0,0-1 1 0 0,0 1-1 0 0,-1 0 1 0 0,0 0-1 0 0,0 0 1 0 0,0-1 0 0 0,-1 1-1 0 0,1 0 1 0 0,-2 0-1 0 0,1-1 1 0 0,-1 1-1 0 0,1-1 1 0 0,-1 1-1 0 0,-1-1 1 0 0,1 0-1 0 0,-5 7 1 0 0,2-4-137 0 0,0-1 1 0 0,0 1-1 0 0,0-1 1 0 0,-1 0-1 0 0,0-1 0 0 0,-1 0 1 0 0,1 0-1 0 0,-1 0 1 0 0,-1 0-1 0 0,1-1 1 0 0,-1-1-1 0 0,1 1 1 0 0,-1-1-1 0 0,-1 0 0 0 0,1-1 1 0 0,0 0-1 0 0,-1 0 1 0 0,0-1-1 0 0,-11 2 1 0 0,13-2-3709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19908 0 0,'-1'2'250'0'0,"-1"-1"0"0"0,1 0 0 0 0,0 1 0 0 0,-1-1 0 0 0,1 1 0 0 0,0-1-1 0 0,0 1 1 0 0,0 0 0 0 0,0 0 0 0 0,1-1 0 0 0,-1 1 0 0 0,0 0 0 0 0,1 0 0 0 0,-1 0-1 0 0,1 0 1 0 0,-1 0 0 0 0,1-1 0 0 0,0 1 0 0 0,0 3 0 0 0,1-3-150 0 0,0 0 1 0 0,0 0 0 0 0,0 0-1 0 0,1 0 1 0 0,-1 0-1 0 0,1 0 1 0 0,-1-1-1 0 0,1 1 1 0 0,-1 0-1 0 0,1-1 1 0 0,0 1-1 0 0,0-1 1 0 0,0 0-1 0 0,0 1 1 0 0,0-1-1 0 0,2 1 1 0 0,15 7-75 0 0,-1-1 1 0 0,1-1-1 0 0,1 0 0 0 0,-1-2 0 0 0,1 0 1 0 0,0-1-1 0 0,0-1 0 0 0,0-1 0 0 0,24 0 1 0 0,-5-6-1382 0 0,-37 3 1049 0 0,0 1 0 0 0,-1 0 0 0 0,1-1-1 0 0,-1 1 1 0 0,1-1 0 0 0,-1 0 0 0 0,1 1 0 0 0,-1-1 0 0 0,1 0 0 0 0,-1 0 0 0 0,0 0-1 0 0,2-2 1 0 0,-3 3 232 0 0,0 0 1 0 0,1 0-1 0 0,-1 0 0 0 0,0 0 0 0 0,0 0 0 0 0,0-1 0 0 0,0 1 0 0 0,0 0 0 0 0,0 0 1 0 0,0 0-1 0 0,0 0 0 0 0,0 0 0 0 0,0-1 0 0 0,0 1 0 0 0,0 0 0 0 0,0 0 0 0 0,0 0 0 0 0,0 0 1 0 0,0 0-1 0 0,0-1 0 0 0,0 1 0 0 0,0 0 0 0 0,0 0 0 0 0,0 0 0 0 0,0 0 0 0 0,0 0 1 0 0,0 0-1 0 0,0-1 0 0 0,0 1 0 0 0,-1 0 0 0 0,1 0 0 0 0,0 0 0 0 0,0 0 0 0 0,0 0 1 0 0,0 0-1 0 0,0 0 0 0 0,0-1 0 0 0,0 1 0 0 0,-1 0 0 0 0,1 0 0 0 0,0 0 0 0 0,0 0 1 0 0,0 0-1 0 0,0 0 0 0 0,0 0 0 0 0,0 0 0 0 0,-1 0 0 0 0,1 0 0 0 0,0 0 0 0 0,-13-3-1349 0 0,-12 3 622 0 0,8 2 1055 0 0,-1 2 0 0 0,-28 8 0 0 0,-30 20 4202 0 0,73-30-4210 0 0,0-1 1 0 0,0 1-1 0 0,1 0 0 0 0,-1 1 1 0 0,0-1-1 0 0,1 0 1 0 0,-1 1-1 0 0,1-1 0 0 0,0 1 1 0 0,0 0-1 0 0,0-1 0 0 0,0 1 1 0 0,1 0-1 0 0,-1 0 0 0 0,-1 5 1 0 0,1-1-81 0 0,0-1 0 0 0,1 1 0 0 0,0 0 0 0 0,0 0 0 0 0,0 0 0 0 0,1 0 0 0 0,0 8 0 0 0,2 3-210 0 0,1 0 0 0 0,0-1 0 0 0,1 1 0 0 0,1-1 0 0 0,8 19 1 0 0,-9-25-474 0 0,2 0 1 0 0,-1 0-1 0 0,9 11 1 0 0,-12-19 64 0 0,0 0 1 0 0,0-1 0 0 0,0 1 0 0 0,1-1 0 0 0,-1 1 0 0 0,1-1 0 0 0,3 3 0 0 0,-5-5 90 0 0,0 1 1 0 0,0 0-1 0 0,1-1 0 0 0,-1 0 0 0 0,0 1 0 0 0,0-1 0 0 0,0 0 1 0 0,0 1-1 0 0,0-1 0 0 0,0 0 0 0 0,1 0 0 0 0,-1 0 1 0 0,0 0-1 0 0,0 0 0 0 0,0 0 0 0 0,0 0 0 0 0,1 0 1 0 0,-1-1-1 0 0,0 1 0 0 0,0 0 0 0 0,2-1 0 0 0,9-8-6659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4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11210 0 0,'0'23'7267'0'0,"-1"5"-3385"0"0,0-2-3556 0 0,-1 1-1 0 0,-2-1 1 0 0,-1 0-1 0 0,-8 27 0 0 0,5-28-253 0 0,-17 33 0 0 0,22-52-111 0 0,0 0 0 0 0,-1 0 0 0 0,1-1 0 0 0,-1 1 0 0 0,0-1 1 0 0,0 0-1 0 0,-1 0 0 0 0,1 0 0 0 0,-1-1 0 0 0,0 1 1 0 0,-8 4-1 0 0,13-9 32 0 0,-1 1 1 0 0,0-1-1 0 0,1 1 1 0 0,-1-1-1 0 0,0 0 1 0 0,1 1-1 0 0,-1-1 0 0 0,0 0 1 0 0,1 0-1 0 0,-1 1 1 0 0,0-1-1 0 0,0 0 1 0 0,0 0-1 0 0,1 0 1 0 0,-1 0-1 0 0,0 0 1 0 0,0 0-1 0 0,1 0 1 0 0,-1 0-1 0 0,0 0 1 0 0,0 0-1 0 0,0-1 1 0 0,1 1-1 0 0,-1 0 0 0 0,0 0 1 0 0,1-1-1 0 0,-1 1 1 0 0,0-1-1 0 0,1 1 1 0 0,-1 0-1 0 0,0-1 1 0 0,1 1-1 0 0,-1-1 1 0 0,1 1-1 0 0,-1-1 1 0 0,1 0-1 0 0,-1 1 1 0 0,0-2-1 0 0,1 2 41 0 0,0-1 1 0 0,0 0-1 0 0,0 0 0 0 0,0 1 1 0 0,0-1-1 0 0,0 0 0 0 0,0 0 1 0 0,0 0-1 0 0,0 1 0 0 0,0-1 1 0 0,1 0-1 0 0,-1 0 0 0 0,0 1 1 0 0,0-1-1 0 0,1 0 0 0 0,-1 1 1 0 0,0-1-1 0 0,1 0 0 0 0,-1 1 0 0 0,1-1 1 0 0,-1 1-1 0 0,1-1 0 0 0,-1 0 1 0 0,1 1-1 0 0,0-1 0 0 0,-1 1 1 0 0,1 0-1 0 0,0-1 0 0 0,-1 1 1 0 0,1-1-1 0 0,0 1 0 0 0,-1 0 1 0 0,1 0-1 0 0,0-1 0 0 0,0 1 1 0 0,-1 0-1 0 0,3 0 0 0 0,9-3 159 0 0,0 1 0 0 0,0 1 1 0 0,1 0-1 0 0,-1 1 0 0 0,13 1 0 0 0,38-3-1391 0 0,-56 1 659 0 0,-1 0-1 0 0,0 0 1 0 0,0-1 0 0 0,0 0-1 0 0,-1 0 1 0 0,1 0 0 0 0,0-1 0 0 0,8-5-1 0 0,-10 5-359 0 0,1-1 0 0 0,-1 1 0 0 0,0-1 0 0 0,0 1 0 0 0,0-1 0 0 0,0 0 0 0 0,-1-1 0 0 0,0 1 0 0 0,1-1 0 0 0,2-6 0 0 0,4-10-4911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4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8986 0 0,'3'0'8800'0'0,"-1"10"-6006"0"0,1 14-1371 0 0,-14 105 1523 0 0,1 0-3314 0 0,11-132 274 0 0,0 0 0 0 0,0 0 0 0 0,0 0 0 0 0,0 0 0 0 0,0 1 0 0 0,0-1-1 0 0,1 0 1 0 0,0 1 0 0 0,-1-1 0 0 0,1 1 0 0 0,0-1 0 0 0,0 1 0 0 0,0 0 0 0 0,4-3-1 0 0,38-28-5717 0 0,-27 24 1108 0 0,2 2-2604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58 193 18884 0 0,'-4'1'300'0'0,"1"0"1"0"0,-1 0-1 0 0,1 0 0 0 0,0 1 0 0 0,0-1 1 0 0,0 1-1 0 0,-1 0 0 0 0,2 0 0 0 0,-1 0 1 0 0,0 0-1 0 0,0 1 0 0 0,1-1 0 0 0,-1 1 1 0 0,1-1-1 0 0,0 1 0 0 0,0 0 0 0 0,-3 4 1 0 0,4-4-233 0 0,0 1 1 0 0,1-1 0 0 0,-1 0-1 0 0,1 1 1 0 0,-1-1 0 0 0,1 1 0 0 0,0-1-1 0 0,0 1 1 0 0,1-1 0 0 0,-1 1-1 0 0,1-1 1 0 0,-1 0 0 0 0,1 1 0 0 0,0-1-1 0 0,0 0 1 0 0,1 1 0 0 0,2 4-1 0 0,0 1-58 0 0,1 0 0 0 0,0 0 0 0 0,0-1-1 0 0,0 0 1 0 0,1 0 0 0 0,0 0-1 0 0,14 12 1 0 0,-18-18-9 0 0,0-1 1 0 0,-1 0-1 0 0,1 0 1 0 0,0 0-1 0 0,0 0 1 0 0,0 0-1 0 0,0 0 0 0 0,0 0 1 0 0,0-1-1 0 0,0 1 1 0 0,0-1-1 0 0,0 1 1 0 0,0-1-1 0 0,0 0 0 0 0,0 0 1 0 0,0 0-1 0 0,3 0 1 0 0,-2-1 2 0 0,-1 0 0 0 0,1 0 1 0 0,-1 0-1 0 0,1 0 0 0 0,-1-1 0 0 0,1 1 1 0 0,-1-1-1 0 0,0 1 0 0 0,0-1 1 0 0,0 0-1 0 0,0 0 0 0 0,0 0 0 0 0,0 0 1 0 0,0 0-1 0 0,-1 0 0 0 0,3-5 0 0 0,3-5 18 0 0,0-1 0 0 0,-1 1-1 0 0,-1-1 1 0 0,0 0-1 0 0,-1-1 1 0 0,0 1-1 0 0,-1-1 1 0 0,1-14-1 0 0,-3 17-16 0 0,0 0 0 0 0,0 0-1 0 0,-1 0 1 0 0,0 0-1 0 0,-1 1 1 0 0,-1-1-1 0 0,1 0 1 0 0,-2 0-1 0 0,1 1 1 0 0,-9-20 0 0 0,9 26-38 0 0,-1 0 1 0 0,1 0-1 0 0,-1 0 1 0 0,0 0 0 0 0,0 1-1 0 0,-1-1 1 0 0,1 1 0 0 0,-1 0-1 0 0,0 0 1 0 0,0 0-1 0 0,0 0 1 0 0,0 1 0 0 0,0-1-1 0 0,0 1 1 0 0,-7-2-1 0 0,9 3-48 0 0,0 1-1 0 0,0-1 0 0 0,0 1 1 0 0,0-1-1 0 0,0 1 0 0 0,0 0 1 0 0,0 0-1 0 0,1 0 0 0 0,-1 0 0 0 0,0 0 1 0 0,0 1-1 0 0,0-1 0 0 0,0 0 1 0 0,0 1-1 0 0,0 0 0 0 0,0-1 0 0 0,0 1 1 0 0,1 0-1 0 0,-1 0 0 0 0,0 0 1 0 0,1 0-1 0 0,-1 0 0 0 0,1 0 0 0 0,-1 1 1 0 0,1-1-1 0 0,-1 0 0 0 0,1 1 1 0 0,0-1-1 0 0,0 1 0 0 0,-1 0 0 0 0,1-1 1 0 0,0 1-1 0 0,1 0 0 0 0,-1-1 1 0 0,0 1-1 0 0,0 0 0 0 0,1 0 0 0 0,-1 4 1 0 0,-7 35-4147 0 0,7-13-1336 0 0,4-7-1636 0 0</inkml:trace>
  <inkml:trace contextRef="#ctx0" brushRef="#br0" timeOffset="1">307 1 20812 0 0,'4'4'2953'0'0,"-1"4"-1577"0"0,-2 6-71 0 0,0 5-377 0 0,-2 5-344 0 0,-2 7-200 0 0,2 2-128 0 0,0 2-120 0 0,1 2-72 0 0,0 1-40 0 0,1-1-128 0 0,2 1-280 0 0,0-4-416 0 0,3-1-632 0 0,0-4-641 0 0,2-4-887 0 0,0-7-1361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5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23413 0 0,'-1'1'107'0'0,"0"-1"0"0"0,0 1-1 0 0,0 0 1 0 0,1 0 0 0 0,-1 0 0 0 0,0 0 0 0 0,1-1-1 0 0,-1 1 1 0 0,0 0 0 0 0,1 0 0 0 0,-1 0-1 0 0,1 0 1 0 0,-1 0 0 0 0,1 1 0 0 0,0-1 0 0 0,-1 0-1 0 0,1 0 1 0 0,0 0 0 0 0,0 0 0 0 0,0 0 0 0 0,0 0-1 0 0,0 2 1 0 0,0-2-71 0 0,1 0 0 0 0,-1-1 0 0 0,1 1-1 0 0,-1 0 1 0 0,1 0 0 0 0,0 0 0 0 0,-1-1 0 0 0,1 1 0 0 0,0 0-1 0 0,0-1 1 0 0,0 1 0 0 0,-1 0 0 0 0,1-1 0 0 0,0 1 0 0 0,0-1-1 0 0,0 0 1 0 0,0 1 0 0 0,0-1 0 0 0,1 1 0 0 0,9 1-86 0 0,-1 0 1 0 0,0-1-1 0 0,19 1 1 0 0,-21-2 220 0 0,120-4-238 0 0,-79 1-3815 0 0,-1 2-6840 0 0,-73-2 3187 0 0,-13 0 4629 0 0,26 4 4778 0 0,-1 1 0 0 0,1 0-1 0 0,0 1 1 0 0,0 0 0 0 0,-17 8 0 0 0,24-9-1169 0 0,1 0 1 0 0,0 1-1 0 0,0-1 0 0 0,1 1 1 0 0,-1 0-1 0 0,1 0 0 0 0,-1 1 1 0 0,1-1-1 0 0,-3 4 0 0 0,-13 29 861 0 0,15-21-1215 0 0,0-1 1 0 0,1 0-1 0 0,0 1 0 0 0,1-1 0 0 0,1 1 0 0 0,0 0 0 0 0,2 19 1 0 0,0-23-514 0 0,1 1 1 0 0,0-1-1 0 0,0 1 1 0 0,5 11-1 0 0,-4-17-378 0 0,-1 1 0 0 0,1-1 0 0 0,0 0-1 0 0,1 0 1 0 0,-1 0 0 0 0,1 0 0 0 0,7 7-1 0 0,-10-12 176 0 0,0 0 0 0 0,-1-1 0 0 0,1 1-1 0 0,0 0 1 0 0,0 0 0 0 0,0-1 0 0 0,-1 1-1 0 0,1-1 1 0 0,0 1 0 0 0,0-1 0 0 0,0 1-1 0 0,0-1 1 0 0,0 1 0 0 0,0-1 0 0 0,0 0-1 0 0,0 0 1 0 0,0 1 0 0 0,0-1 0 0 0,1 0-1 0 0,0 0 1 0 0,8-3-6233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12763 0 0,'-4'7'9150'0'0,"5"14"-7581"0"0,-1-14-784 0 0,-1 9-624 0 0,-1 1 1 0 0,-1-1-1 0 0,-1 0 1 0 0,0 0-1 0 0,-1 0 1 0 0,-12 28-1 0 0,14-38-445 0 0,1 0-1 0 0,-1-1 1 0 0,0 1-1 0 0,-1-1 1 0 0,1 0-1 0 0,-1 0 1 0 0,0 0-1 0 0,0 0 1 0 0,0-1-1 0 0,-1 1 1 0 0,0-1 0 0 0,0 0-1 0 0,0-1 1 0 0,0 1-1 0 0,0-1 1 0 0,-1 0-1 0 0,1 0 1 0 0,-1-1-1 0 0,0 0 1 0 0,0 0-1 0 0,-6 1 1 0 0,-3-4-755 0 0,15-6 1723 0 0,1 6-528 0 0,1 0-1 0 0,-1 0 0 0 0,0-1 1 0 0,0 1-1 0 0,1 0 1 0 0,-1 1-1 0 0,1-1 0 0 0,-1 0 1 0 0,1 0-1 0 0,-1 0 1 0 0,1 1-1 0 0,-1-1 0 0 0,1 1 1 0 0,1-1-1 0 0,6 0 53 0 0,-1 0-1 0 0,0 1 0 0 0,1 0 1 0 0,-1 0-1 0 0,0 1 0 0 0,0 0 1 0 0,0 1-1 0 0,12 3 0 0 0,2 2-535 0 0,35 19-1 0 0,-20-9-2568 0 0,-30-15-193 0 0,-9-7-770 0 0,1 3 2633 0 0</inkml:trace>
  <inkml:trace contextRef="#ctx0" brushRef="#br0" timeOffset="1">2 421 19420 0 0,'-1'0'1673'0'0,"3"1"-553"0"0,3 2-320 0 0,5-1-344 0 0,3-2-104 0 0,6 0-72 0 0,1-1-48 0 0,5 1-112 0 0,2 1-80 0 0,3 2-8 0 0,2 0-320 0 0,0 2-832 0 0,0 1-1441 0 0,-3-3-2744 0 0,1-1-3809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18 12323 0 0,'-2'-4'1313'0'0,"-14"-9"10173"0"0,16 27-10604 0 0,0-9-744 0 0,0 9 27 0 0,1 0 0 0 0,0 0 0 0 0,1-1 0 0 0,1 1 0 0 0,6 18 0 0 0,-8-28-172 0 0,1 0 0 0 0,0-1 1 0 0,0 1-1 0 0,0-1 0 0 0,0 1 0 0 0,0-1 1 0 0,1 0-1 0 0,0 0 0 0 0,-1 0 1 0 0,1-1-1 0 0,0 1 0 0 0,1 0 1 0 0,-1-1-1 0 0,0 0 0 0 0,1 0 1 0 0,-1 0-1 0 0,1 0 0 0 0,-1-1 1 0 0,1 1-1 0 0,0-1 0 0 0,0 0 0 0 0,0 0 1 0 0,7 1-1 0 0,5 0-527 0 0,0-1 0 0 0,26-1 0 0 0,-35-1-838 0 0,0 0 1 0 0,1 0-1 0 0,-1 0 0 0 0,11-4 1 0 0,-43 2-12555 0 0,13 7 11317 0 0</inkml:trace>
  <inkml:trace contextRef="#ctx0" brushRef="#br0" timeOffset="1">136 178 5569 0 0,'-7'4'587'0'0,"-1"0"-1"0"0,1 0 1 0 0,0 0-1 0 0,-9 8 1 0 0,14-11-92 0 0,0 1 1 0 0,0 0-1 0 0,0 0 0 0 0,0 0 1 0 0,0 0-1 0 0,0 0 0 0 0,1 0 1 0 0,-1 1-1 0 0,1-1 1 0 0,0 1-1 0 0,-1-1 0 0 0,1 1 1 0 0,0-1-1 0 0,0 1 0 0 0,1-1 1 0 0,-1 1-1 0 0,0 4 0 0 0,1-6-359 0 0,0 0 0 0 0,0 0 0 0 0,0 0 0 0 0,1 0 0 0 0,-1 0 0 0 0,0 0 0 0 0,1 0 0 0 0,-1 0 0 0 0,0 0 0 0 0,1 0 0 0 0,-1-1 0 0 0,1 1 0 0 0,-1 0 0 0 0,1 0 0 0 0,0-1 0 0 0,-1 1 0 0 0,1 0 0 0 0,0 0 0 0 0,-1-1 0 0 0,1 1 0 0 0,0-1 0 0 0,0 1 0 0 0,0 0 0 0 0,28 8 583 0 0,29-8-765 0 0,-57-1 79 0 0,0 0 0 0 0,-1 0 0 0 0,1 0 0 0 0,0 0 0 0 0,0-1 0 0 0,-1 1 0 0 0,1 0 0 0 0,0 1 0 0 0,0-1 0 0 0,-1 0 0 0 0,1 0 0 0 0,0 0 0 0 0,0 0 0 0 0,-1 1 0 0 0,1-1 0 0 0,0 0 0 0 0,0 0 0 0 0,-1 1 0 0 0,1-1 0 0 0,0 1 0 0 0,-1-1 0 0 0,1 1 0 0 0,-1-1 0 0 0,1 1 0 0 0,-1-1-1 0 0,1 1 1 0 0,-1-1 0 0 0,1 1 0 0 0,-1 0 0 0 0,1 0 0 0 0,-1 24 2538 0 0,-2-3-1579 0 0,2-17-890 0 0,1 1 0 0 0,0 0 0 0 0,0 0 0 0 0,1 0 0 0 0,-1 0 0 0 0,1-1 0 0 0,0 1 0 0 0,1-1 0 0 0,-1 1 0 0 0,1-1 0 0 0,0 0 0 0 0,1 0 0 0 0,-1 0 0 0 0,1-1 0 0 0,0 1 0 0 0,0-1 0 0 0,0 0 0 0 0,1 0 0 0 0,-1 0 0 0 0,7 3 0 0 0,-8-5-259 0 0,0 0 1 0 0,1-1-1 0 0,-1 1 0 0 0,1-1 1 0 0,-1 0-1 0 0,1 0 0 0 0,-1 0 1 0 0,1 0-1 0 0,0-1 0 0 0,-1 1 0 0 0,1-1 1 0 0,0 0-1 0 0,-1 0 0 0 0,5-1 1 0 0,-4 0-533 0 0,0 0 1 0 0,1-1 0 0 0,-1 1-1 0 0,0-1 1 0 0,-1 0 0 0 0,1 0 0 0 0,0 0-1 0 0,0 0 1 0 0,-1-1 0 0 0,0 1-1 0 0,1-1 1 0 0,-1 0 0 0 0,0 0 0 0 0,4-5-1 0 0,5-8-4441 0 0,1-1-1458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24445 0 0,'-1'1'194'0'0,"-1"1"0"0"0,0 0 0 0 0,1 0 0 0 0,-1 0 0 0 0,1 1-1 0 0,0-1 1 0 0,0 0 0 0 0,-1 1 0 0 0,1-1 0 0 0,1 0 0 0 0,-1 1 0 0 0,-1 4-1 0 0,-5 39 396 0 0,4-21-280 0 0,-8 22-231 0 0,-2-1 1 0 0,-32 79-1 0 0,28-88-3121 0 0,-37 59 1 0 0,51-91 2449 0 0,1-2 240 0 0,1-1-1 0 0,0 1 1 0 0,-1-1-1 0 0,0 1 0 0 0,0-1 1 0 0,1 0-1 0 0,-1 0 1 0 0,0 1-1 0 0,-1-1 1 0 0,1-1-1 0 0,0 1 0 0 0,-1 0 1 0 0,-3 2-1 0 0,6-5 305 0 0,-1 1-1 0 0,1 0 1 0 0,-1-1 0 0 0,1 1-1 0 0,-1 0 1 0 0,1-1 0 0 0,0 1-1 0 0,-1-1 1 0 0,1 1-1 0 0,0 0 1 0 0,-1-1 0 0 0,1 1-1 0 0,0-1 1 0 0,0 1-1 0 0,-1-1 1 0 0,1 1 0 0 0,0-1-1 0 0,0 1 1 0 0,0-1 0 0 0,0 1-1 0 0,-1-1 1 0 0,1 1-1 0 0,0-1 1 0 0,0 0 0 0 0,0 1-1 0 0,0-1 1 0 0,1 1-1 0 0,-1-1 1 0 0,0 1 0 0 0,0-1-1 0 0,0 1 1 0 0,0-1 0 0 0,0 1-1 0 0,1-1 1 0 0,-1 1-1 0 0,0-1 1 0 0,1 0 0 0 0,7-23 309 0 0,-5 18-22 0 0,0 1-1 0 0,0 0 1 0 0,1 0 0 0 0,0 0 0 0 0,0 1-1 0 0,0-1 1 0 0,1 1 0 0 0,-1 0 0 0 0,1 0 0 0 0,0 0-1 0 0,0 1 1 0 0,1 0 0 0 0,-1 0 0 0 0,1 0-1 0 0,-1 1 1 0 0,1 0 0 0 0,0 0 0 0 0,0 0-1 0 0,0 0 1 0 0,0 1 0 0 0,11-1 0 0 0,-2 1-570 0 0,0 0 0 0 0,0 1 1 0 0,0 0-1 0 0,1 2 1 0 0,-1-1-1 0 0,-1 2 0 0 0,29 8 1 0 0,-15-6-6451 0 0,-16-4 501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18388 0 0,'-5'9'3484'0'0,"4"15"-2641"0"0,0-14-502 0 0,-4 28-63 0 0,-2-1 1 0 0,-16 49 0 0 0,8-31-603 0 0,15-55 309 0 0,0 0-1 0 0,0 0 1 0 0,0 0 0 0 0,-1 0 0 0 0,1 0 0 0 0,0 1 0 0 0,0-1-1 0 0,0 0 1 0 0,0 0 0 0 0,0 0 0 0 0,0 0 0 0 0,0 1 0 0 0,0-1-1 0 0,0 0 1 0 0,1 0 0 0 0,-1 0 0 0 0,0 0 0 0 0,0 1 0 0 0,0-1 0 0 0,0 0-1 0 0,0 0 1 0 0,0 0 0 0 0,0 0 0 0 0,0 0 0 0 0,0 1 0 0 0,0-1-1 0 0,0 0 1 0 0,1 0 0 0 0,-1 0 0 0 0,0 0 0 0 0,0 0 0 0 0,0 0-1 0 0,0 0 1 0 0,0 0 0 0 0,0 1 0 0 0,1-1 0 0 0,-1 0 0 0 0,0 0 0 0 0,0 0-1 0 0,0 0 1 0 0,0 0 0 0 0,1 0 0 0 0,-1 0 0 0 0,0 0 0 0 0,0 0-1 0 0,0 0 1 0 0,0 0 0 0 0,1 0 0 0 0,-1 0 0 0 0,0 0 0 0 0,0 0-1 0 0,0 0 1 0 0,0 0 0 0 0,0 0 0 0 0,1 0 0 0 0,-1 0 0 0 0,0-1 0 0 0,0 1-1 0 0,0 0 1 0 0,0 0 0 0 0,0 0 0 0 0,1 0 0 0 0,-1 0 0 0 0,0 0-1 0 0,0 0 1 0 0,0-1 0 0 0,0 1 0 0 0,0 0 0 0 0,21-11 93 0 0,12-6 172 0 0,-22 15-516 0 0,1 1 0 0 0,0 0 0 0 0,0 1-1 0 0,17 2 1 0 0,14-1-2954 0 0,-42-1 3000 0 0,0 0 0 0 0,0 0 1 0 0,1 0-1 0 0,-1 0 0 0 0,0 0 1 0 0,0 0-1 0 0,1 0 0 0 0,-1-1 1 0 0,0 1-1 0 0,0 0 0 0 0,0-1 1 0 0,0 1-1 0 0,0-1 0 0 0,0 1 1 0 0,0-1-1 0 0,0 0 0 0 0,0 1 1 0 0,0-1-1 0 0,0 0 0 0 0,0 0 1 0 0,0 0-1 0 0,0 0 0 0 0,0 0 1 0 0,-1 0-1 0 0,2-1 0 0 0,4-6-2155 0 0,13-2-3964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15987 0 0,'0'0'236'0'0,"-1"0"0"0"0,0-1 0 0 0,1 1 0 0 0,-1 0 0 0 0,1 0 0 0 0,-1 0 0 0 0,1 0 0 0 0,-1 0 0 0 0,0 0 0 0 0,1 0 0 0 0,-1 0 0 0 0,1 0 0 0 0,-1 0-1 0 0,1 1 1 0 0,-1-1 0 0 0,1 0 0 0 0,-1 0 0 0 0,0 0 0 0 0,1 1 0 0 0,-1-1 0 0 0,1 0 0 0 0,-1 1 0 0 0,1-1 0 0 0,0 0 0 0 0,-1 1 0 0 0,1-1 0 0 0,-1 1-1 0 0,1-1 1 0 0,0 0 0 0 0,-1 2 0 0 0,-1 18 1644 0 0,16 22-1662 0 0,-11-34-189 0 0,1-1-1 0 0,0 1 1 0 0,0 0 0 0 0,1-1 0 0 0,0 0 0 0 0,1 0-1 0 0,-1-1 1 0 0,13 11 0 0 0,-15-14-24 0 0,0-1 0 0 0,1 1 0 0 0,-1-1 0 0 0,1 0 0 0 0,0 0 0 0 0,0-1 0 0 0,-1 1 0 0 0,1-1 0 0 0,0 0 0 0 0,0 0 0 0 0,0 0 0 0 0,0 0 0 0 0,1-1 0 0 0,-1 1 0 0 0,0-1 0 0 0,0 0 0 0 0,0-1 0 0 0,0 1 0 0 0,0-1 0 0 0,6-1 0 0 0,-3 0 5 0 0,-1 0 1 0 0,1 0-1 0 0,-1-1 0 0 0,0 0 1 0 0,0 0-1 0 0,0-1 1 0 0,-1 1-1 0 0,1-1 1 0 0,-1 0-1 0 0,0-1 0 0 0,0 1 1 0 0,8-11-1 0 0,-12 13-91 0 0,1 0-1 0 0,-1 0 1 0 0,0 0 0 0 0,1-1-1 0 0,-1 1 1 0 0,0 0 0 0 0,-1-1-1 0 0,1 1 1 0 0,0-1-1 0 0,-1 1 1 0 0,1-1 0 0 0,-1 0-1 0 0,0 1 1 0 0,0-1 0 0 0,0 1-1 0 0,0-1 1 0 0,0 0 0 0 0,-1 1-1 0 0,1-1 1 0 0,-1 1-1 0 0,1-1 1 0 0,-1 1 0 0 0,0-1-1 0 0,0 1 1 0 0,0 0 0 0 0,-1-1-1 0 0,1 1 1 0 0,0 0-1 0 0,-1 0 1 0 0,0 0 0 0 0,1 0-1 0 0,-1 0 1 0 0,0 0 0 0 0,0 1-1 0 0,-4-4 1 0 0,1 1 73 0 0,0 0 0 0 0,0 1 0 0 0,0 0 0 0 0,0 0 1 0 0,-1 0-1 0 0,1 0 0 0 0,-1 1 0 0 0,0 0 0 0 0,0 0 0 0 0,0 1 1 0 0,0 0-1 0 0,0 0 0 0 0,0 0 0 0 0,0 0 0 0 0,0 1 0 0 0,-8 1 0 0 0,10-1 112 0 0,0 1-1 0 0,0-1 1 0 0,0 1-1 0 0,0 0 1 0 0,1 0-1 0 0,-1 1 1 0 0,0-1-1 0 0,0 1 1 0 0,1 0-1 0 0,-1 0 0 0 0,1 0 1 0 0,0 0-1 0 0,-1 1 1 0 0,1-1-1 0 0,0 1 1 0 0,1 0-1 0 0,-1 0 1 0 0,0 0-1 0 0,1 0 1 0 0,-1 1-1 0 0,1-1 1 0 0,0 0-1 0 0,0 1 1 0 0,1 0-1 0 0,-3 5 0 0 0,-1 9 93 0 0,1 1-1 0 0,0-1 0 0 0,2 0 0 0 0,-1 31 0 0 0,6 77-87 0 0,-2-106-143 0 0,0-11-105 0 0,4 46-435 0 0,-5-53 355 0 0,1 1 0 0 0,-1-1-1 0 0,1 1 1 0 0,0-1 0 0 0,0 1 0 0 0,0-1 0 0 0,0 1-1 0 0,0-1 1 0 0,0 0 0 0 0,0 0 0 0 0,1 0 0 0 0,-1 0-1 0 0,1 0 1 0 0,0 0 0 0 0,-1 0 0 0 0,1 0 0 0 0,4 2-1 0 0,-6-4 60 0 0,1 1-1 0 0,0-1 0 0 0,0 0 1 0 0,0 0-1 0 0,0 0 0 0 0,0 0 1 0 0,0 0-1 0 0,0 0 0 0 0,0 0 1 0 0,0 0-1 0 0,0 0 0 0 0,0 0 1 0 0,0-1-1 0 0,0 1 0 0 0,0 0 1 0 0,-1-1-1 0 0,1 1 0 0 0,0-1 0 0 0,0 1 1 0 0,0-1-1 0 0,0 1 0 0 0,-1-1 1 0 0,1 1-1 0 0,0-1 0 0 0,-1 0 1 0 0,1 1-1 0 0,0-1 0 0 0,0-1 1 0 0,18-26-2141 0 0,-18 25 2085 0 0,57-89-1509 0 0,-49 80 2550 0 0,0-1-1 0 0,1 2 1 0 0,1 0 0 0 0,0 0-1 0 0,13-10 1 0 0,-23 20-645 0 0,-1 1 1 0 0,1-1-1 0 0,0 0 1 0 0,0 0-1 0 0,0 1 1 0 0,0-1-1 0 0,0 1 1 0 0,0-1 0 0 0,0 1-1 0 0,0-1 1 0 0,0 1-1 0 0,0-1 1 0 0,0 1-1 0 0,0 0 1 0 0,0 0-1 0 0,0 0 1 0 0,2-1-1 0 0,-3 2-73 0 0,0-1-1 0 0,0 1 1 0 0,1-1 0 0 0,-1 1-1 0 0,0 0 1 0 0,0-1 0 0 0,0 1-1 0 0,0-1 1 0 0,0 1-1 0 0,0-1 1 0 0,0 1 0 0 0,0-1-1 0 0,0 1 1 0 0,0-1 0 0 0,-1 1-1 0 0,1 0 1 0 0,0-1-1 0 0,0 1 1 0 0,0-1 0 0 0,-1 1-1 0 0,1-1 1 0 0,0 0 0 0 0,-1 1-1 0 0,-23 37 1201 0 0,11-24-1303 0 0,-2 0-1 0 0,0-1 1 0 0,0-1 0 0 0,-1 0 0 0 0,-1-1-1 0 0,-20 9 1 0 0,5-1 6 0 0,30-18 4 0 0,1 0 0 0 0,-1 0 0 0 0,0 0 0 0 0,1 0 0 0 0,0 0 0 0 0,-1 0-1 0 0,1 0 1 0 0,0 1 0 0 0,-1-1 0 0 0,1 1 0 0 0,0-1 0 0 0,0 0 0 0 0,0 1 0 0 0,-1 2 0 0 0,2-3-9 0 0,0 0 1 0 0,0-1 0 0 0,0 1-1 0 0,0 0 1 0 0,0 0-1 0 0,0-1 1 0 0,0 1 0 0 0,0 0-1 0 0,0-1 1 0 0,0 1-1 0 0,0 0 1 0 0,1-1 0 0 0,-1 1-1 0 0,0 0 1 0 0,0-1-1 0 0,1 1 1 0 0,-1 0-1 0 0,1-1 1 0 0,-1 1 0 0 0,0-1-1 0 0,1 1 1 0 0,-1-1-1 0 0,1 1 1 0 0,0 0 0 0 0,3 1-12 0 0,-1 1 0 0 0,1-2 0 0 0,-1 1 1 0 0,1 0-1 0 0,0-1 0 0 0,-1 1 1 0 0,1-1-1 0 0,0 0 0 0 0,0 0 0 0 0,0-1 1 0 0,5 1-1 0 0,7-1-603 0 0,-1-1 0 0 0,1 0 0 0 0,20-5 0 0 0,21-2-5800 0 0,-56 8 6266 0 0,-1 0 0 0 0,1 0-1 0 0,-1 0 1 0 0,1 0 0 0 0,-1 0-1 0 0,1 0 1 0 0,-1 0 0 0 0,1 0-1 0 0,0 0 1 0 0,-1 0 0 0 0,1 0-1 0 0,-1 0 1 0 0,1 0 0 0 0,-1 0-1 0 0,1 0 1 0 0,-1-1 0 0 0,1 1 0 0 0,-1 0-1 0 0,1 0 1 0 0,-1-1 0 0 0,1 1-1 0 0,-1 0 1 0 0,1-1 0 0 0,-1 1-1 0 0,0 0 1 0 0,1-1 0 0 0,-1 1-1 0 0,0-1 1 0 0,1 1 0 0 0,-1-1 0 0 0,0 1-1 0 0,1-1 1 0 0,-1 1 0 0 0,0-1-1 0 0,3-5-2004 0 0,4 6-3400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17644 0 0,'-2'4'467'0'0,"1"1"-1"0"0,1-1 1 0 0,-1 0 0 0 0,1 1 0 0 0,-1-1 0 0 0,1 1 0 0 0,0-1 0 0 0,1 0-1 0 0,-1 1 1 0 0,1-1 0 0 0,0 0 0 0 0,0 1 0 0 0,3 6 0 0 0,-2-7-323 0 0,0 0 1 0 0,0-1 0 0 0,0 1 0 0 0,0-1-1 0 0,1 0 1 0 0,0 0 0 0 0,-1 0 0 0 0,1 0-1 0 0,0 0 1 0 0,1 0 0 0 0,-1-1-1 0 0,7 4 1 0 0,-6-3-136 0 0,1-1 0 0 0,0 0 0 0 0,-1-1 0 0 0,1 1 0 0 0,0-1 0 0 0,0 0 0 0 0,0 0 0 0 0,0 0 0 0 0,0-1 0 0 0,-1 0 0 0 0,1 0 0 0 0,0 0 0 0 0,0 0 0 0 0,0-1 0 0 0,0 0 0 0 0,0 0 0 0 0,0 0 0 0 0,0-1 0 0 0,-1 0 0 0 0,1 0 0 0 0,-1 0 0 0 0,1 0 0 0 0,-1-1 0 0 0,6-3 0 0 0,-7 3 9 0 0,0 1 1 0 0,0 0 0 0 0,-1-1 0 0 0,1 1 0 0 0,0-1 0 0 0,-1 0-1 0 0,0 0 1 0 0,0 0 0 0 0,0 0 0 0 0,0 0 0 0 0,0-1-1 0 0,-1 1 1 0 0,1 0 0 0 0,-1-1 0 0 0,0 1 0 0 0,0-1 0 0 0,0 0-1 0 0,-1 1 1 0 0,1-1 0 0 0,-1 0 0 0 0,0 1 0 0 0,0-1-1 0 0,0-4 1 0 0,-1 5 0 0 0,0 0 0 0 0,0 0 0 0 0,0 0 0 0 0,0 1 0 0 0,-1-1 0 0 0,1 0 0 0 0,-1 1 0 0 0,1-1-1 0 0,-1 1 1 0 0,0 0 0 0 0,0-1 0 0 0,0 1 0 0 0,0 0 0 0 0,-1 0 0 0 0,1 1 0 0 0,0-1 0 0 0,-1 0 0 0 0,1 1 0 0 0,-1-1-1 0 0,0 1 1 0 0,0 0 0 0 0,1 0 0 0 0,-1 0 0 0 0,0 0 0 0 0,0 0 0 0 0,0 1 0 0 0,0-1 0 0 0,0 1 0 0 0,-4 0-1 0 0,-2 0 5 0 0,1 0 0 0 0,-1 0 0 0 0,0 1-1 0 0,1 0 1 0 0,-1 0 0 0 0,1 1-1 0 0,-13 5 1 0 0,18-6-264 0 0,-1 0 0 0 0,1 0 0 0 0,0 1 1 0 0,-1-1-1 0 0,1 1 0 0 0,0 0 0 0 0,0 0 0 0 0,0 0 1 0 0,0 1-1 0 0,0-1 0 0 0,1 0 0 0 0,-1 1 0 0 0,1 0 0 0 0,0 0 1 0 0,0 0-1 0 0,0 0 0 0 0,0 0 0 0 0,0 0 0 0 0,0 0 1 0 0,-1 5-1 0 0,3-7-146 0 0,0 0 0 0 0,0-1 1 0 0,-1 1-1 0 0,1 0 0 0 0,0 0 0 0 0,0 0 1 0 0,0 0-1 0 0,0 0 0 0 0,0-1 0 0 0,0 1 1 0 0,1 0-1 0 0,-1 0 0 0 0,0 0 0 0 0,0-1 1 0 0,1 1-1 0 0,-1 0 0 0 0,0 0 0 0 0,1 0 1 0 0,-1-1-1 0 0,1 2 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0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80 19716 0 0,'4'-11'2402'0'0,"-3"7"-1952"0"0,1 0 0 0 0,-1 0 0 0 0,0 0 0 0 0,0 0 0 0 0,0 0 0 0 0,-1-1 0 0 0,1 1 0 0 0,-1 0 0 0 0,0 0 0 0 0,-1-7 0 0 0,1 11-397 0 0,-1-1-1 0 0,1 1 0 0 0,-1 0 0 0 0,1 0 0 0 0,0 0 0 0 0,-1 0 0 0 0,1 0 1 0 0,-1 0-1 0 0,1 0 0 0 0,-1 0 0 0 0,1 0 0 0 0,-1 0 0 0 0,1 0 0 0 0,0 0 0 0 0,-1 0 1 0 0,1 0-1 0 0,-1 0 0 0 0,1 0 0 0 0,0 1 0 0 0,-1-1 0 0 0,1 0 0 0 0,-1 0 1 0 0,1 0-1 0 0,0 1 0 0 0,-1-1 0 0 0,1 0 0 0 0,0 1 0 0 0,-1-1 0 0 0,1 0 0 0 0,0 0 1 0 0,0 1-1 0 0,-1-1 0 0 0,1 1 0 0 0,0-1 0 0 0,0 0 0 0 0,0 1 0 0 0,-1-1 1 0 0,1 1-1 0 0,0-1 0 0 0,0 1 0 0 0,-16 20 175 0 0,15-19-142 0 0,-34 52-348 0 0,2 1 0 0 0,-43 104 0 0 0,75-157 233 0 0,0 0-1 0 0,0 0 1 0 0,0 0 0 0 0,0 0 0 0 0,1 0 0 0 0,-1 0-1 0 0,1 0 1 0 0,-1 0 0 0 0,1 0 0 0 0,0 0 0 0 0,0 0-1 0 0,0 0 1 0 0,0 0 0 0 0,0 0 0 0 0,1 3 0 0 0,0-4 9 0 0,0 0 0 0 0,0-1 1 0 0,0 1-1 0 0,0 0 1 0 0,0-1-1 0 0,0 1 0 0 0,0-1 1 0 0,0 0-1 0 0,0 1 1 0 0,0-1-1 0 0,0 0 1 0 0,1 0-1 0 0,-1 0 0 0 0,0 0 1 0 0,0 0-1 0 0,0 0 1 0 0,0 0-1 0 0,0 0 0 0 0,1 0 1 0 0,-1 0-1 0 0,0 0 1 0 0,0-1-1 0 0,0 1 0 0 0,0-1 1 0 0,0 1-1 0 0,0-1 1 0 0,0 1-1 0 0,2-2 1 0 0,31-11-121 0 0,-11 4 173 0 0,45-12 0 0 0,-62 20-83 0 0,-1 0 0 0 0,1 0 1 0 0,-1 0-1 0 0,1 1 0 0 0,-1-1 0 0 0,1 1 1 0 0,-1 1-1 0 0,1-1 0 0 0,-1 1 1 0 0,1 0-1 0 0,-1 0 0 0 0,0 1 0 0 0,1 0 1 0 0,5 2-1 0 0,6 10-2952 0 0,-6 0-2605 0 0,-11-14 5357 0 0,14 18-8808 0 0</inkml:trace>
  <inkml:trace contextRef="#ctx0" brushRef="#br0" timeOffset="1">279 0 25181 0 0,'0'17'3984'0'0,"0"9"-3520"0"0,2 105 853 0 0,-2-57-1712 0 0,14 105 0 0 0,-8-152-929 0 0,0-15-1418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10226 0 0,'-3'5'932'0'0,"0"-1"-1"0"0,1 1 0 0 0,0 0 0 0 0,0-1 1 0 0,0 1-1 0 0,0 0 0 0 0,1 1 1 0 0,-2 9-1 0 0,2-4-262 0 0,0 0 0 0 0,1 0 0 0 0,2 19 0 0 0,2-2-524 0 0,2-1-1 0 0,13 38 0 0 0,-18-59-131 0 0,0-3-12 0 0,0 0-1 0 0,-1 0 1 0 0,1 0-1 0 0,0 0 0 0 0,1 0 1 0 0,-1 0-1 0 0,0 0 1 0 0,1 0-1 0 0,0 0 1 0 0,-1-1-1 0 0,1 1 0 0 0,0-1 1 0 0,0 0-1 0 0,3 3 1 0 0,-5-5-2 0 0,1 0 0 0 0,-1-1 0 0 0,1 1 0 0 0,-1 0 0 0 0,0 0 0 0 0,1-1 0 0 0,-1 1 0 0 0,0 0 0 0 0,0-1 0 0 0,1 1 0 0 0,-1 0 0 0 0,0-1 0 0 0,0 1 0 0 0,1-1 0 0 0,-1 1 0 0 0,0 0 0 0 0,0-1 0 0 0,0 1 0 0 0,0-1 0 0 0,0 1 0 0 0,0 0 0 0 0,0-1 0 0 0,1 1 0 0 0,-1-1 0 0 0,0 1 0 0 0,0-1 0 0 0,-1 1 0 0 0,1-1 0 0 0,0 1 0 0 0,0 0 0 0 0,0-1 0 0 0,0 1 0 0 0,0-1 0 0 0,0 1 0 0 0,-1 0 0 0 0,1-1-1 0 0,0 1 1 0 0,0-1 0 0 0,-5-19 5 0 0,-27-62-12 0 0,23 62 5 0 0,1-1-1 0 0,1 1 1 0 0,1-1 0 0 0,-7-37 0 0 0,13 56 11 0 0,-1-1 1 0 0,1 1-1 0 0,0-1 1 0 0,0 0-1 0 0,0 1 0 0 0,0-1 1 0 0,0 1-1 0 0,1-1 1 0 0,-1 1-1 0 0,1-1 1 0 0,0 1-1 0 0,0-1 1 0 0,0 1-1 0 0,0 0 1 0 0,0-1-1 0 0,0 1 1 0 0,1 0-1 0 0,1-2 1 0 0,-2 2 12 0 0,1 1 1 0 0,0-1 0 0 0,0 1-1 0 0,0 0 1 0 0,0 0 0 0 0,0 0-1 0 0,0 0 1 0 0,0 0 0 0 0,0 0-1 0 0,0 0 1 0 0,1 1-1 0 0,-1-1 1 0 0,0 1 0 0 0,0 0-1 0 0,1-1 1 0 0,2 1 0 0 0,3 1 38 0 0,0 0 1 0 0,-1 0 0 0 0,1 1-1 0 0,0-1 1 0 0,-1 2 0 0 0,0-1-1 0 0,1 1 1 0 0,-1 0 0 0 0,0 0-1 0 0,10 8 1 0 0,-8-5 62 0 0,-1 0 0 0 0,0 1 0 0 0,0 0 0 0 0,-1 0 0 0 0,0 1 0 0 0,0 0 0 0 0,-1 0 0 0 0,0 1 0 0 0,0-1 0 0 0,-1 1 0 0 0,7 15 0 0 0,-10-19-100 0 0,-1 0 1 0 0,1-1-1 0 0,-1 1 1 0 0,0 0-1 0 0,-1 0 1 0 0,1 0-1 0 0,-1 0 1 0 0,0 0-1 0 0,0-1 1 0 0,0 1-1 0 0,-1 0 1 0 0,0 0 0 0 0,0 0-1 0 0,0 0 1 0 0,0-1-1 0 0,-1 1 1 0 0,0 0-1 0 0,0-1 1 0 0,0 0-1 0 0,-1 1 1 0 0,1-1-1 0 0,-1 0 1 0 0,0 0-1 0 0,0 0 1 0 0,0-1-1 0 0,-6 5 1 0 0,2-1-108 0 0,0-1 1 0 0,0 0-1 0 0,-1-1 0 0 0,0 0 1 0 0,-1 0-1 0 0,-10 4 0 0 0,15-7 20 0 0,0 0-1 0 0,-1-1 1 0 0,1 1-1 0 0,0-1 0 0 0,0 0 1 0 0,-1-1-1 0 0,1 1 1 0 0,0-1-1 0 0,-1 0 1 0 0,1 0-1 0 0,-1 0 0 0 0,1 0 1 0 0,0-1-1 0 0,-1 0 1 0 0,-6-2-1 0 0,10 3 58 0 0,1 0 1 0 0,0 0-1 0 0,0 0 0 0 0,-1 0 0 0 0,1 0 1 0 0,0 0-1 0 0,0 0 0 0 0,-1 0 1 0 0,1 0-1 0 0,0 0 0 0 0,0-1 1 0 0,-1 1-1 0 0,1 0 0 0 0,0 0 0 0 0,0 0 1 0 0,0 0-1 0 0,-1 0 0 0 0,1-1 1 0 0,0 1-1 0 0,0 0 0 0 0,0 0 1 0 0,0-1-1 0 0,-1 1 0 0 0,1 0 0 0 0,0 0 1 0 0,0 0-1 0 0,0-1 0 0 0,0 1 1 0 0,0 0-1 0 0,0 0 0 0 0,0-1 1 0 0,0 1-1 0 0,0 0 0 0 0,0-1 0 0 0,0 1 1 0 0,0 0-1 0 0,0-1 0 0 0,9-5 62 0 0,16-1 388 0 0,82-5 604 0 0,-96 12-1140 0 0,0 0 0 0 0,0 0 0 0 0,0 1 1 0 0,0 1-1 0 0,0-1 0 0 0,-1 2 1 0 0,20 6-1 0 0,-17 2-1992 0 0,-8 7-3485 0 0,-4-14 4035 0 0,6 21-6010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61 11066 0 0,'-3'8'10347'0'0,"3"-8"-10106"0"0,12 0 2725 0 0,17-8-2349 0 0,-2-6-36 0 0,-5 3-351 0 0,0 1 0 0 0,30-9 0 0 0,-47 18-218 0 0,1-1 0 0 0,0 1 1 0 0,0 0-1 0 0,0 0 1 0 0,0 0-1 0 0,0 1 0 0 0,0 0 1 0 0,0 0-1 0 0,0 1 1 0 0,1 0-1 0 0,-2 0 0 0 0,1 0 1 0 0,0 0-1 0 0,7 4 1 0 0,-9-3 6 0 0,-1 0 0 0 0,0 1 0 0 0,0-1 1 0 0,-1 1-1 0 0,1-1 0 0 0,0 1 0 0 0,-1 0 1 0 0,0 0-1 0 0,1 0 0 0 0,-1 0 0 0 0,0 1 1 0 0,-1-1-1 0 0,1 0 0 0 0,-1 1 0 0 0,1-1 1 0 0,-1 1-1 0 0,0 0 0 0 0,0-1 0 0 0,-1 1 1 0 0,1 0-1 0 0,-1 0 0 0 0,0-1 0 0 0,0 1 1 0 0,-1 6-1 0 0,1 4-498 0 0,-2 0 0 0 0,1-1 0 0 0,-2 1 0 0 0,0-1 0 0 0,-7 21 0 0 0,-3-12-3429 0 0,13-21 3431 0 0,-1 0-1 0 0,0 0 0 0 0,0 0 0 0 0,0 0 0 0 0,0 0 1 0 0,0-1-1 0 0,0 1 0 0 0,-1 0 0 0 0,1-1 0 0 0,0 1 1 0 0,0-1-1 0 0,0 1 0 0 0,-1-1 0 0 0,1 0 1 0 0,0 1-1 0 0,0-1 0 0 0,-2 0 0 0 0,-8 0-6482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2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1 540 13083 0 0,'0'8'1454'0'0,"0"0"0"0"0,0 0-1 0 0,0 0 1 0 0,4 11 0 0 0,-3-11-747 0 0,1 0 1 0 0,1-1-1 0 0,0 1 1 0 0,6 11-1 0 0,-7-14-621 0 0,1 0 0 0 0,0-1 1 0 0,0 1-1 0 0,0-1 0 0 0,1 0 0 0 0,0 0 1 0 0,0 0-1 0 0,0 0 0 0 0,0-1 0 0 0,0 0 1 0 0,1 0-1 0 0,-1 0 0 0 0,1 0 0 0 0,0 0 1 0 0,0-1-1 0 0,0 0 0 0 0,6 2 0 0 0,-6-4-125 0 0,0 0-1 0 0,-1 1 0 0 0,1-1 0 0 0,0-1 1 0 0,-1 1-1 0 0,1-1 0 0 0,-1 0 0 0 0,1 0 0 0 0,-1 0 1 0 0,1 0-1 0 0,-1-1 0 0 0,1 0 0 0 0,6-4 0 0 0,56-37-4092 0 0,-56 35 2329 0 0,12-9-3123 0 0,-1-2-3040 0 0</inkml:trace>
  <inkml:trace contextRef="#ctx0" brushRef="#br0" timeOffset="1">295 0 21253 0 0,'-1'0'122'0'0,"1"0"-1"0"0,0 0 1 0 0,0 0 0 0 0,-1 1 0 0 0,1-1 0 0 0,0 0 0 0 0,-1 0 0 0 0,1 0 0 0 0,0 0 0 0 0,0 0 0 0 0,-1 0 0 0 0,1 1 0 0 0,0-1 0 0 0,0 0 0 0 0,0 0 0 0 0,-1 0 0 0 0,1 1 0 0 0,0-1 0 0 0,0 0 0 0 0,0 0 0 0 0,-1 1 0 0 0,1-1 0 0 0,0 0 0 0 0,0 0 0 0 0,0 1 0 0 0,0-1 0 0 0,0 0 0 0 0,0 0 0 0 0,0 1 0 0 0,0-1 0 0 0,0 0 0 0 0,0 1 0 0 0,0-1-1 0 0,0 0 1 0 0,0 0 0 0 0,0 1 0 0 0,6 13 1453 0 0,21 14-1783 0 0,-21-22 627 0 0,0 1-395 0 0,0 1 0 0 0,-1-1-1 0 0,0 1 1 0 0,0 1-1 0 0,0-1 1 0 0,-1 1 0 0 0,0-1-1 0 0,-1 1 1 0 0,0 1 0 0 0,0-1-1 0 0,-1 0 1 0 0,0 0 0 0 0,-1 1-1 0 0,0-1 1 0 0,-1 1 0 0 0,0 15-1 0 0,-1-17-145 0 0,1-1-1 0 0,-1 1 1 0 0,-1 0-1 0 0,0-1 0 0 0,0 1 1 0 0,0-1-1 0 0,-1 0 1 0 0,0 0-1 0 0,0 0 0 0 0,-1 0 1 0 0,0 0-1 0 0,0-1 1 0 0,-1 1-1 0 0,1-1 0 0 0,-1-1 1 0 0,-1 1-1 0 0,1 0 1 0 0,-1-1-1 0 0,0 0 0 0 0,-13 8 1 0 0,-2-5-235 0 0,9-2 236 0 0,31-1 301 0 0,4-2-18 0 0,0-1-1 0 0,34-2 1 0 0,-47 0-509 0 0,1-1-1 0 0,-1 0 1 0 0,1-1 0 0 0,-1-1-1 0 0,0 0 1 0 0,0 0 0 0 0,17-8 0 0 0,-26 11 48 0 0,0-1 1 0 0,0 1 0 0 0,0-1-1 0 0,0 0 1 0 0,-1 1 0 0 0,1-1 0 0 0,0 0-1 0 0,0 0 1 0 0,0 1 0 0 0,-1-1-1 0 0,1 0 1 0 0,-1 0 0 0 0,1 0 0 0 0,0 0-1 0 0,-1 0 1 0 0,1 0 0 0 0,-1 0 0 0 0,0 0-1 0 0,1 0 1 0 0,-1 0 0 0 0,0 0-1 0 0,0-1 1 0 0,0 1 0 0 0,0 0 0 0 0,0 0-1 0 0,0 0 1 0 0,0 0 0 0 0,0 0-1 0 0,0 0 1 0 0,0 0 0 0 0,-1-1 0 0 0,1 1-1 0 0,0 0 1 0 0,-1 0 0 0 0,1 0 0 0 0,-1-1-1 0 0,-1-3-834 0 0,0-11-5628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17428 0 0,'11'-1'1310'0'0,"0"1"0"0"0,0 0 0 0 0,-1 0 0 0 0,1 1 0 0 0,17 4 0 0 0,-19-3-1564 0 0,0 0 0 0 0,0-1-1 0 0,0 0 1 0 0,0 0 0 0 0,0-1-1 0 0,0 0 1 0 0,0-1 0 0 0,12-2 0 0 0,-19 2-268 0 0,0 0 0 0 0,0-1 0 0 0,0 1 1 0 0,0 0-1 0 0,0-1 0 0 0,0 0 1 0 0,0 1-1 0 0,-1-1 0 0 0,1 0 1 0 0,0 0-1 0 0,-1 0 0 0 0,0 0 0 0 0,1 0 1 0 0,-1-1-1 0 0,0 1 0 0 0,0 0 1 0 0,0 0-1 0 0,-1-1 0 0 0,1 1 0 0 0,0-1 1 0 0,-1-3-1 0 0,5-27-1186 0 0,-4 5 3859 0 0,-3 18 3657 0 0,-4 15-1403 0 0,-5 15-1392 0 0,4 1-2543 0 0,1 0 0 0 0,1 1 0 0 0,1 0 0 0 0,-2 38 0 0 0,6-41-1215 0 0,0 0 0 0 0,3 19 0 0 0,-1-25-1458 0 0,0-1 1 0 0,1 1-1 0 0,8 19 1 0 0,-4-17-6756 0 0</inkml:trace>
  <inkml:trace contextRef="#ctx0" brushRef="#br0" timeOffset="1">290 108 15115 0 0,'-2'8'2441'0'0,"1"6"-353"0"0,0 6-455 0 0,-1 7-513 0 0,-2 2-448 0 0,-1 2-312 0 0,1 1-184 0 0,1 1-160 0 0,1 0-272 0 0,4-2-528 0 0,0-4-688 0 0,2-4-945 0 0,2-7-1240 0 0,-13-23-1568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14563 0 0,'-1'1'253'0'0,"0"-1"1"0"0,0 1-1 0 0,0-1 0 0 0,0 1 0 0 0,0-1 1 0 0,1 1-1 0 0,-1-1 0 0 0,0 1 0 0 0,0 0 1 0 0,1-1-1 0 0,-1 1 0 0 0,0 0 1 0 0,1 0-1 0 0,-1-1 0 0 0,1 1 0 0 0,-1 0 1 0 0,1 0-1 0 0,-1 0 0 0 0,1 0 0 0 0,0 0 1 0 0,-1 1-1 0 0,1-1-140 0 0,1-1 1 0 0,-1 1 0 0 0,1-1-1 0 0,-1 0 1 0 0,1 1-1 0 0,0-1 1 0 0,-1 1-1 0 0,1-1 1 0 0,-1 0 0 0 0,1 1-1 0 0,0-1 1 0 0,-1 0-1 0 0,1 1 1 0 0,0-1-1 0 0,-1 0 1 0 0,1 0 0 0 0,0 0-1 0 0,-1 0 1 0 0,1 0-1 0 0,0 0 1 0 0,1 0-1 0 0,53-2 922 0 0,-48 1-719 0 0,18-2-154 0 0,-13 1-194 0 0,-1 1-1 0 0,1 0 1 0 0,-1 0 0 0 0,1 2 0 0 0,0-1-1 0 0,-1 1 1 0 0,1 1 0 0 0,13 3 0 0 0,-29-6-281 0 0,1 1 0 0 0,0-1 0 0 0,-1 1 0 0 0,1 0 0 0 0,0 0 0 0 0,-1 0 0 0 0,1 1 0 0 0,-1-1 0 0 0,1 1 0 0 0,0-1 0 0 0,-6 3 0 0 0,-41 17-131 0 0,39-16 169 0 0,2 0 318 0 0,0 0-1 0 0,0 0 1 0 0,1 0-1 0 0,0 1 1 0 0,0 1-1 0 0,0-1 0 0 0,1 1 1 0 0,0 1-1 0 0,-11 11 1 0 0,16-15 11 0 0,0 0 0 0 0,0 0 0 0 0,0 0 0 0 0,1 0 1 0 0,-1 0-1 0 0,1 0 0 0 0,0 0 0 0 0,0 1 0 0 0,0-1 1 0 0,0 0-1 0 0,1 1 0 0 0,-1-1 0 0 0,1 0 0 0 0,0 1 1 0 0,0-1-1 0 0,0 1 0 0 0,0-1 0 0 0,1 1 0 0 0,-1-1 1 0 0,1 0-1 0 0,0 1 0 0 0,0-1 0 0 0,0 0 0 0 0,0 0 1 0 0,1 0-1 0 0,-1 0 0 0 0,1 0 0 0 0,0 0 0 0 0,0 0 1 0 0,3 3-1 0 0,-2-2 0 0 0,0 0 1 0 0,0-1 0 0 0,0 1-1 0 0,1-1 1 0 0,-1 0-1 0 0,1 0 1 0 0,0 0-1 0 0,0 0 1 0 0,0-1-1 0 0,1 1 1 0 0,-1-1-1 0 0,1 0 1 0 0,-1 0-1 0 0,7 1 1 0 0,2-1 98 0 0,0 0 0 0 0,1 0 1 0 0,24-1-1 0 0,-72 31-648 0 0,13-13 393 0 0,0 0 0 0 0,-2-1 0 0 0,0-2 0 0 0,-25 15-1 0 0,61-34 678 0 0,0 0-1 0 0,0 1 0 0 0,1 0 1 0 0,-1 1-1 0 0,14 0 0 0 0,-26 1-558 0 0,30 0-1321 0 0,55 7-1 0 0,-86-6 1169 0 0,1-1-1 0 0,-1 0 1 0 0,1 0 0 0 0,-1 1-1 0 0,1-1 1 0 0,-1 0-1 0 0,1 0 1 0 0,-1 0-1 0 0,1 0 1 0 0,-1 1 0 0 0,1-1-1 0 0,-1 0 1 0 0,1 0-1 0 0,-1 0 1 0 0,1 0 0 0 0,-1 0-1 0 0,1 0 1 0 0,-1-1-1 0 0,1 1 1 0 0,-1 0 0 0 0,1 0-1 0 0,-1 0 1 0 0,1 0-1 0 0,-1-1 1 0 0,1 1-1 0 0,-1 0 1 0 0,1 0 0 0 0,-1-1-1 0 0,1 1 1 0 0,-1 0-1 0 0,0-1 1 0 0,1 1 0 0 0,-1 0-1 0 0,0-1 1 0 0,1 1-1 0 0,-1-1 1 0 0,0 1 0 0 0,1-1-1 0 0,-1 1 1 0 0,0-1-1 0 0,4-6-3283 0 0,8 1-4773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3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15875 0 0,'-7'17'8628'0'0,"3"20"-6871"0"0,2-19-858 0 0,-2 11-444 0 0,-1 8-537 0 0,-2 0 0 0 0,-1 0 0 0 0,-20 55 0 0 0,29-95 27 0 0,1 0 1 0 0,-1 0-1 0 0,1 0 1 0 0,0 0-1 0 0,0 0 1 0 0,1 0-1 0 0,-1 0 1 0 0,0 1-1 0 0,1-1 1 0 0,0 1-1 0 0,-1 0 0 0 0,1 0 1 0 0,0 0-1 0 0,0 0 1 0 0,0 0-1 0 0,1 1 1 0 0,-1-1-1 0 0,0 1 1 0 0,1 0-1 0 0,-1 0 1 0 0,0 0-1 0 0,5 0 1 0 0,-1 0-488 0 0,-1 0 1 0 0,1 1 0 0 0,0 0 0 0 0,11 1-1 0 0,28 9-8903 0 0,-37-7 5059 0 0,-2-2-1611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19284 0 0,'-6'1'1993'0'0,"1"6"-761"0"0,0 4-288 0 0,2 4-448 0 0,0 7-320 0 0,1 7-120 0 0,-1 6-192 0 0,2 3-328 0 0,0 4-480 0 0,1 0-649 0 0,-1 1-855 0 0,1-1-1193 0 0,12 14-3584 0 0,-15-14 1727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4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41 150 12323 0 0,'-1'1'422'0'0,"1"0"1"0"0,-1 0-1 0 0,1 0 1 0 0,-1 0-1 0 0,0 0 1 0 0,1 0-1 0 0,-1 0 1 0 0,0 0-1 0 0,0 0 1 0 0,1 0 0 0 0,-1 0-1 0 0,0 0 1 0 0,0-1-1 0 0,0 1 1 0 0,0 0-1 0 0,0-1 1 0 0,0 1-1 0 0,0-1 1 0 0,-1 1-1 0 0,1-1 1 0 0,0 1-1 0 0,0-1 1 0 0,0 0-1 0 0,0 0 1 0 0,-1 1 0 0 0,1-1-1 0 0,-2 0 1 0 0,2-1-336 0 0,0-1 1 0 0,0 1-1 0 0,0 0 0 0 0,0 0 1 0 0,0 0-1 0 0,0-1 1 0 0,0 1-1 0 0,0-1 1 0 0,0 1-1 0 0,1 0 1 0 0,-1-1-1 0 0,1 0 0 0 0,-1 1 1 0 0,1-1-1 0 0,0 1 1 0 0,-1-1-1 0 0,1 1 1 0 0,0-1-1 0 0,0 0 1 0 0,0 1-1 0 0,0-3 1 0 0,1-3-80 0 0,-1 0 1 0 0,1 0 0 0 0,0 1 0 0 0,1-1 0 0 0,-1 0 0 0 0,1 1-1 0 0,1-1 1 0 0,-1 1 0 0 0,1 0 0 0 0,0 0 0 0 0,4-7 0 0 0,-5 10-10 0 0,1-1 1 0 0,-1 0 0 0 0,1 1 0 0 0,-1 0 0 0 0,1 0 0 0 0,0 0-1 0 0,0 0 1 0 0,1 0 0 0 0,-1 0 0 0 0,0 1 0 0 0,1 0 0 0 0,0 0-1 0 0,-1 0 1 0 0,1 0 0 0 0,0 0 0 0 0,0 1 0 0 0,0-1 0 0 0,0 1-1 0 0,5-1 1 0 0,-7 2 1 0 0,1 1-1 0 0,-1-1 1 0 0,0 0-1 0 0,1 0 1 0 0,-1 1-1 0 0,0-1 1 0 0,1 1-1 0 0,-1 0 1 0 0,0 0-1 0 0,0 0 1 0 0,0 0-1 0 0,0 0 1 0 0,0 0-1 0 0,0 1 1 0 0,0-1 0 0 0,0 1-1 0 0,0-1 1 0 0,0 1-1 0 0,-1 0 1 0 0,1 0-1 0 0,-1-1 1 0 0,1 1-1 0 0,-1 0 1 0 0,0 0-1 0 0,0 1 1 0 0,0-1-1 0 0,0 0 1 0 0,0 0-1 0 0,0 0 1 0 0,0 1-1 0 0,-1-1 1 0 0,1 3-1 0 0,1 5 17 0 0,0 1-1 0 0,-1-1 1 0 0,0 0-1 0 0,0 0 0 0 0,-1 1 1 0 0,-2 11-1 0 0,1-13-50 0 0,-1 1-1 0 0,0-1 1 0 0,-1 1-1 0 0,0-1 1 0 0,0 0-1 0 0,-1 0 1 0 0,-7 13 0 0 0,10-21 23 0 0,0 1 0 0 0,0 0 0 0 0,0-1 0 0 0,0 1 0 0 0,0 0 0 0 0,0-1 0 0 0,-1 1 0 0 0,1-1 0 0 0,-1 0 0 0 0,1 1 0 0 0,-1-1 0 0 0,1 0 0 0 0,-1 0 0 0 0,0 0 0 0 0,1 0 0 0 0,-1 0 0 0 0,0 0 0 0 0,0-1 0 0 0,0 1 0 0 0,0-1 0 0 0,0 1 0 0 0,1-1 0 0 0,-1 0 0 0 0,0 1 0 0 0,0-1 0 0 0,0 0 0 0 0,0 0 0 0 0,0-1 0 0 0,0 1 0 0 0,0 0 0 0 0,0-1 0 0 0,0 1 0 0 0,0-1 0 0 0,0 1 0 0 0,0-1 0 0 0,1 0 0 0 0,-1 0 0 0 0,0 0 0 0 0,0 0 0 0 0,1 0 0 0 0,-1 0 0 0 0,1 0 0 0 0,-2-2 0 0 0,1 2 0 0 0,1 0 0 0 0,0 0 0 0 0,0 0 0 0 0,-1 0 0 0 0,1 0 0 0 0,0 0-1 0 0,0 0 1 0 0,0-1 0 0 0,0 1 0 0 0,0 0 0 0 0,1-1 0 0 0,-1 1 0 0 0,0-1-1 0 0,1 1 1 0 0,-1-1 0 0 0,1 1 0 0 0,-1-1 0 0 0,1 1 0 0 0,0-1-1 0 0,-1 1 1 0 0,1-1 0 0 0,0 1 0 0 0,0-3 0 0 0,1 2-12 0 0,-1 1 1 0 0,1 0-1 0 0,0-1 1 0 0,-1 1-1 0 0,1 0 1 0 0,0 0-1 0 0,0 0 1 0 0,0 0 0 0 0,0 0-1 0 0,0 0 1 0 0,0 0-1 0 0,0 0 1 0 0,0 0-1 0 0,0 0 1 0 0,0 0-1 0 0,1 0 1 0 0,-1 1-1 0 0,0-1 1 0 0,1 1-1 0 0,-1-1 1 0 0,0 1-1 0 0,1-1 1 0 0,-1 1-1 0 0,1 0 1 0 0,1 0-1 0 0,22-3-990 0 0,-20 4 464 0 0,-1-1 1 0 0,1-1 0 0 0,-1 1-1 0 0,1 0 1 0 0,-1-1 0 0 0,0 0-1 0 0,1 0 1 0 0,-1 0 0 0 0,0-1-1 0 0,0 0 1 0 0,6-2 0 0 0,0-16-4851 0 0,-9 19 4797 0 0,1 0 1 0 0,-1 0-1 0 0,0 0 0 0 0,1 0 1 0 0,-1 0-1 0 0,1 0 0 0 0,-1 0 1 0 0,1 1-1 0 0,0-1 0 0 0,-1 0 1 0 0,3 0-1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25 14091 0 0,'-4'-3'1142'0'0,"1"1"0"0"0,0-1 1 0 0,0 1-1 0 0,-1 0 0 0 0,0 0 0 0 0,1 0 1 0 0,-1 0-1 0 0,0 1 0 0 0,-7-3 0 0 0,7 3-768 0 0,1 1 0 0 0,-1 0-1 0 0,1-1 1 0 0,-1 1-1 0 0,1 0 1 0 0,0 1-1 0 0,-1-1 1 0 0,1 1 0 0 0,-1-1-1 0 0,-4 3 1 0 0,3-1-297 0 0,0 0 1 0 0,1 0-1 0 0,-1 1 0 0 0,0 0 1 0 0,1 0-1 0 0,0 0 1 0 0,0 1-1 0 0,0-1 0 0 0,0 1 1 0 0,0 0-1 0 0,1 0 1 0 0,-1 1-1 0 0,1-1 0 0 0,0 1 1 0 0,-3 6-1 0 0,-3 9-27 0 0,1 0-1 0 0,1 0 0 0 0,1 1 0 0 0,0 0 1 0 0,2 0-1 0 0,-3 39 0 0 0,5-26-73 0 0,1 1 0 0 0,2-1 0 0 0,9 54-1 0 0,-7-71-74 0 0,1 0 0 0 0,0 0 0 0 0,1-1 0 0 0,1 1-1 0 0,1-1 1 0 0,13 24 0 0 0,-18-35-124 0 0,1 0 0 0 0,0 0-1 0 0,1-1 1 0 0,-1 0 0 0 0,1 1 0 0 0,0-1 0 0 0,0-1-1 0 0,0 1 1 0 0,0 0 0 0 0,1-1 0 0 0,-1 0-1 0 0,1 0 1 0 0,0-1 0 0 0,0 1 0 0 0,0-1 0 0 0,0 0-1 0 0,0 0 1 0 0,1 0 0 0 0,-1-1 0 0 0,1 0-1 0 0,-1 0 1 0 0,1-1 0 0 0,-1 1 0 0 0,9-1 0 0 0,-11 0-333 0 0,1-1 0 0 0,-1 1 0 0 0,1-1 1 0 0,-1 1-1 0 0,0-1 0 0 0,1 0 1 0 0,-1 0-1 0 0,0 0 0 0 0,4-3 0 0 0,12-13-8269 0 0,0 5 1638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34 9706 0 0,'-4'-12'1894'0'0,"4"10"-1412"0"0,-1 0 1 0 0,1 1-1 0 0,-1-1 1 0 0,1 1-1 0 0,-1-1 0 0 0,0 1 1 0 0,1-1-1 0 0,-1 1 0 0 0,0 0 1 0 0,0-1-1 0 0,0 1 0 0 0,-1-1 1 0 0,1 1-309 0 0,-1 1 0 0 0,1 0 0 0 0,0-1-1 0 0,0 1 1 0 0,-1 0 0 0 0,1 0 0 0 0,0 0 0 0 0,-1 0 0 0 0,1 0 0 0 0,0 0 0 0 0,0 1 0 0 0,-1-1 0 0 0,1 0 0 0 0,0 0 0 0 0,0 1-1 0 0,0-1 1 0 0,-1 1 0 0 0,0 0 0 0 0,-30 12 1860 0 0,-56 32 0 0 0,74-36-1856 0 0,1-1 0 0 0,0 2 0 0 0,0 0 0 0 0,1 1 1 0 0,0 0-1 0 0,-11 14 0 0 0,21-23-165 0 0,0 0 1 0 0,1 0 0 0 0,-1-1-1 0 0,1 2 1 0 0,-1-1 0 0 0,1 0 0 0 0,0 0-1 0 0,0 0 1 0 0,0 1 0 0 0,0-1-1 0 0,1 0 1 0 0,-1 1 0 0 0,0-1 0 0 0,1 0-1 0 0,0 1 1 0 0,-1-1 0 0 0,1 1-1 0 0,0-1 1 0 0,0 1 0 0 0,1-1-1 0 0,-1 1 1 0 0,0-1 0 0 0,1 1 0 0 0,0-1-1 0 0,-1 0 1 0 0,1 1 0 0 0,2 3-1 0 0,1-2-17 0 0,-1 1-1 0 0,1-1 0 0 0,0 0 0 0 0,0 0 0 0 0,1 0 0 0 0,-1-1 1 0 0,1 1-1 0 0,0-1 0 0 0,0 0 0 0 0,10 4 0 0 0,29 10 3 0 0,-36-16 26 0 0,0 2 1 0 0,0-1-1 0 0,0 1 0 0 0,-1 0 1 0 0,0 1-1 0 0,1 0 0 0 0,-1 0 1 0 0,-1 1-1 0 0,1-1 0 0 0,8 9 1 0 0,-14-12 1 0 0,0 1 0 0 0,0-1 0 0 0,0 0 0 0 0,0 0 0 0 0,-1 0 0 0 0,1 1 0 0 0,0-1 0 0 0,-1 0 0 0 0,1 0 0 0 0,-1 1 0 0 0,1-1 1 0 0,-1 1-1 0 0,0-1 0 0 0,0 0 0 0 0,0 1 0 0 0,1-1 0 0 0,-1 1 0 0 0,0-1 0 0 0,-1 0 0 0 0,1 1 0 0 0,0-1 0 0 0,0 1 0 0 0,-1-1 0 0 0,0 3 0 0 0,0-2-5 0 0,-1 1 0 0 0,0-1 0 0 0,1 0-1 0 0,-1 1 1 0 0,0-1 0 0 0,0 0 0 0 0,-1 0 0 0 0,1 0-1 0 0,0-1 1 0 0,0 1 0 0 0,-5 2 0 0 0,-3 1-107 0 0,-1 0 1 0 0,0 0-1 0 0,0-1 1 0 0,-21 5-1 0 0,5-6-399 0 0,-11 4-682 0 0,16 1-2571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62 149 21941 0 0,'6'3'525'0'0,"0"-1"0"0"0,1 0 1 0 0,-1 0-1 0 0,1 0 0 0 0,-1-1 1 0 0,1 0-1 0 0,0 0 0 0 0,9 0 0 0 0,-9-1-405 0 0,1-1-1 0 0,-1 0 0 0 0,1 0 0 0 0,-1 0 0 0 0,1-1 1 0 0,-1 0-1 0 0,11-4 0 0 0,-15 4-181 0 0,1 1 0 0 0,0-1 0 0 0,-1 0 0 0 0,1 0 0 0 0,-1 0 0 0 0,0 0 0 0 0,0-1 0 0 0,0 0 0 0 0,0 1 0 0 0,0-1 0 0 0,0 0 0 0 0,-1 0 0 0 0,1 0 0 0 0,-1-1 0 0 0,0 1 0 0 0,0 0 0 0 0,0-1 0 0 0,-1 0 0 0 0,1 1 0 0 0,-1-1 0 0 0,0 0 1 0 0,0 0-1 0 0,0 0 0 0 0,0 0 0 0 0,-1 1 0 0 0,0-1 0 0 0,1 0 0 0 0,-1 0 0 0 0,-1 0 0 0 0,1 0 0 0 0,-1 0 0 0 0,1 0 0 0 0,-3-4 0 0 0,3 5 64 0 0,-1 1 0 0 0,0 0 1 0 0,-1 0-1 0 0,1 0 0 0 0,0 0 1 0 0,-1 0-1 0 0,1 0 0 0 0,-1 0 1 0 0,1 1-1 0 0,-1-1 0 0 0,0 0 1 0 0,0 1-1 0 0,0 0 0 0 0,0-1 1 0 0,0 1-1 0 0,0 0 0 0 0,0 0 1 0 0,0 0-1 0 0,-1 0 0 0 0,1 0 1 0 0,0 1-1 0 0,0-1 0 0 0,-1 1 1 0 0,1-1-1 0 0,-1 1 0 0 0,1 0 1 0 0,0 0-1 0 0,-1 0 0 0 0,1 0 1 0 0,-3 1-1 0 0,-7-1 153 0 0,0 2-1 0 0,0-1 1 0 0,0 2 0 0 0,-18 5-1 0 0,22-5-27 0 0,-1 0-1 0 0,1 0 1 0 0,0 1-1 0 0,0 0 1 0 0,1 0 0 0 0,-1 1-1 0 0,1 0 1 0 0,0 0-1 0 0,-11 11 1 0 0,14-12-95 0 0,1 0 0 0 0,1 0 0 0 0,-1 0 0 0 0,1 0 0 0 0,-1 0 0 0 0,1 1 0 0 0,0-1 0 0 0,1 0 0 0 0,-1 1 0 0 0,1 0 0 0 0,0-1 0 0 0,0 1 0 0 0,0 0 0 0 0,1 0 0 0 0,-1-1 0 0 0,1 1 0 0 0,1 0 0 0 0,-1 0 0 0 0,2 7 0 0 0,0-2-19 0 0,1 1 0 0 0,0-1 0 0 0,1 1 0 0 0,0-1 0 0 0,0 0 0 0 0,1-1 0 0 0,1 1 0 0 0,0-1-1 0 0,0 0 1 0 0,1-1 0 0 0,-1 1 0 0 0,2-1 0 0 0,-1 0 0 0 0,12 8 0 0 0,-14-12-341 0 0,1-1 1 0 0,-1 1-1 0 0,1-1 0 0 0,0 0 0 0 0,0 0 1 0 0,0 0-1 0 0,0-1 0 0 0,0 0 1 0 0,1 0-1 0 0,11 1 0 0 0,-13-3-510 0 0,0 1-1 0 0,0-1 1 0 0,1-1 0 0 0,-1 1-1 0 0,0-1 1 0 0,0 0 0 0 0,1 0-1 0 0,-1-1 1 0 0,0 0 0 0 0,0 0-1 0 0,-1 0 1 0 0,1 0 0 0 0,0-1-1 0 0,7-5 1 0 0,9-6-6609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196 245 12507 0 0,'-20'-7'11407'0'0,"-6"7"-7494"0"0,-25 8-3749 0 0,43-6 722 0 0,2-1-806 0 0,1 0 0 0 0,0 0 1 0 0,-1 1-1 0 0,1 0 0 0 0,0 0 0 0 0,0 0 1 0 0,0 1-1 0 0,0 0 0 0 0,0 0 0 0 0,0 0 1 0 0,1 0-1 0 0,-7 6 0 0 0,9-6-78 0 0,0 0 1 0 0,0 0-1 0 0,0 0 0 0 0,1 0 1 0 0,-1 0-1 0 0,1 0 1 0 0,-1 0-1 0 0,1 1 0 0 0,0-1 1 0 0,0 0-1 0 0,1 1 0 0 0,-1-1 1 0 0,1 1-1 0 0,0-1 0 0 0,-1 1 1 0 0,1-1-1 0 0,1 1 0 0 0,-1-1 1 0 0,1 1-1 0 0,-1-1 0 0 0,2 4 1 0 0,-1-3-27 0 0,0 0 1 0 0,0-1 0 0 0,0 1-1 0 0,0 0 1 0 0,1-1 0 0 0,0 1-1 0 0,0-1 1 0 0,0 0 0 0 0,0 1-1 0 0,0-1 1 0 0,0 0 0 0 0,1 0-1 0 0,0 0 1 0 0,-1-1 0 0 0,6 5-1 0 0,-6-6-5 0 0,0 0 0 0 0,0-1-1 0 0,0 1 1 0 0,0 0 0 0 0,1-1 0 0 0,-1 1 0 0 0,0-1-1 0 0,0 1 1 0 0,0-1 0 0 0,0 0 0 0 0,1 0-1 0 0,-1 0 1 0 0,0-1 0 0 0,0 1 0 0 0,0 0-1 0 0,1-1 1 0 0,-1 1 0 0 0,0-1 0 0 0,0 0-1 0 0,0 0 1 0 0,0 0 0 0 0,0 0 0 0 0,0 0-1 0 0,0 0 1 0 0,-1 0 0 0 0,1-1 0 0 0,0 1-1 0 0,2-3 1 0 0,16-15-239 0 0,24-19-393 0 0,-42 36 649 0 0,0 0 0 0 0,1 1 0 0 0,0-1 0 0 0,-1 1 0 0 0,1 0 0 0 0,0 0 0 0 0,-1 0 0 0 0,1 0 0 0 0,0 0 0 0 0,0 1 0 0 0,0-1 0 0 0,0 1 0 0 0,0 0 0 0 0,-1 0 0 0 0,7 0 0 0 0,-7 1 37 0 0,1 0 1 0 0,-1 0-1 0 0,0 0 1 0 0,1 1-1 0 0,-1-1 1 0 0,0 1-1 0 0,0-1 1 0 0,0 1-1 0 0,0 0 1 0 0,-1 0 0 0 0,1 0-1 0 0,0 0 1 0 0,-1 0-1 0 0,1 0 1 0 0,-1 0-1 0 0,0 0 1 0 0,0 1-1 0 0,0-1 1 0 0,0 1-1 0 0,0-1 1 0 0,0 0-1 0 0,0 5 1 0 0,3 7 144 0 0,-2 0-1 0 0,3 22 1 0 0,-5-24-127 0 0,0 1 0 0 0,0-1 0 0 0,-1 0 0 0 0,-1 0 0 0 0,0 0 0 0 0,-1 0 0 0 0,0 0 0 0 0,-1 0 0 0 0,-6 13 0 0 0,7-19-41 0 0,0 0 0 0 0,0-1 0 0 0,0 1 0 0 0,-1-1 0 0 0,0 1 0 0 0,0-1 0 0 0,-1-1 0 0 0,-7 8 0 0 0,9-10-16 0 0,0 0-1 0 0,0 0 1 0 0,0 0-1 0 0,-1 0 1 0 0,1-1-1 0 0,0 1 1 0 0,-1-1-1 0 0,0 0 1 0 0,1 0-1 0 0,-1 0 1 0 0,0 0-1 0 0,1-1 0 0 0,-1 1 1 0 0,0-1-1 0 0,-6-1 1 0 0,9 1 5 0 0,-1 0 1 0 0,1 0 0 0 0,-1 0-1 0 0,1 0 1 0 0,-1 0-1 0 0,1-1 1 0 0,0 1 0 0 0,-1-1-1 0 0,1 1 1 0 0,-1-1-1 0 0,1 0 1 0 0,0 1 0 0 0,0-1-1 0 0,-1 0 1 0 0,1 0 0 0 0,0 0-1 0 0,0 0 1 0 0,0 0-1 0 0,0 0 1 0 0,0 0 0 0 0,0 0-1 0 0,0 0 1 0 0,0 0-1 0 0,1-1 1 0 0,-1 1 0 0 0,0 0-1 0 0,1-1 1 0 0,-1 1-1 0 0,1-1 1 0 0,-1 1 0 0 0,1 0-1 0 0,-1-3 1 0 0,1 2 4 0 0,0 0 0 0 0,1 0 0 0 0,-1 0 1 0 0,0 0-1 0 0,1 0 0 0 0,-1 1 0 0 0,1-1 0 0 0,-1 0 0 0 0,1 0 1 0 0,0 1-1 0 0,0-1 0 0 0,0 0 0 0 0,0 1 0 0 0,0-1 1 0 0,0 1-1 0 0,0-1 0 0 0,1 1 0 0 0,-1 0 0 0 0,0 0 1 0 0,1-1-1 0 0,-1 1 0 0 0,1 0 0 0 0,0 0 0 0 0,-1 0 1 0 0,4-1-1 0 0,7-2-160 0 0,0 1 0 0 0,0 0 1 0 0,1 1-1 0 0,-1 0 1 0 0,0 1-1 0 0,1 0 0 0 0,-1 1 1 0 0,21 2-1 0 0,26-1-9436 0 0,-48-2 86 0 0</inkml:trace>
  <inkml:trace contextRef="#ctx0" brushRef="#br0" timeOffset="1">515 27 21317 0 0,'10'-25'5912'0'0,"-9"24"-5869"0"0,-1 1 1 0 0,0 0 0 0 0,0 0 0 0 0,0 0-1 0 0,0 0 1 0 0,0 0 0 0 0,0 0 0 0 0,0 0-1 0 0,0 0 1 0 0,1 0 0 0 0,-1 0 0 0 0,0 0-1 0 0,0 0 1 0 0,0 0 0 0 0,0 0 0 0 0,0 0-1 0 0,0 0 1 0 0,1 0 0 0 0,-1 0-1 0 0,0 0 1 0 0,0 0 0 0 0,0 0 0 0 0,0 0-1 0 0,0 0 1 0 0,0 0 0 0 0,0 0 0 0 0,1 0-1 0 0,-1 0 1 0 0,0 0 0 0 0,0 0 0 0 0,0 1-1 0 0,0-1 1 0 0,0 0 0 0 0,0 0-1 0 0,0 0 1 0 0,0 0 0 0 0,0 0 0 0 0,0 0-1 0 0,1 0 1 0 0,-1 0 0 0 0,0 0 0 0 0,0 1-1 0 0,0-1 1 0 0,0 0 0 0 0,0 0 0 0 0,0 0-1 0 0,0 0 1 0 0,0 0 0 0 0,0 0 0 0 0,0 0-1 0 0,0 1 1 0 0,0-1 0 0 0,2 18 738 0 0,-1 73-200 0 0,3 42-880 0 0,7-68-4304 0 0,-7-50 1276 0 0,1-1-1 0 0,9 21 0 0 0,-5-15-5879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19388 0 0,'1'2'4137'0'0,"3"2"-1736"0"0,-1 2-737 0 0,0 4-576 0 0,-3 2-432 0 0,0 4-224 0 0,-2 6-208 0 0,2 2-104 0 0,-1 3-120 0 0,1 1-176 0 0,-1-2-392 0 0,2-1-528 0 0,-1-3-800 0 0,3-4-1145 0 0,-2-2-1624 0 0,12 6-5081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21965 0 0,'-2'0'501'0'0,"-1"0"1"0"0,1 0 0 0 0,0 1-1 0 0,-1-1 1 0 0,1 1-1 0 0,0 0 1 0 0,0-1 0 0 0,0 1-1 0 0,0 0 1 0 0,0 0 0 0 0,0 0-1 0 0,0 1 1 0 0,0-1 0 0 0,-2 2-1 0 0,0 1-157 0 0,0-1 0 0 0,1 1 0 0 0,-1 0 0 0 0,1 0 0 0 0,-5 9 0 0 0,-1 5-683 0 0,1 0 0 0 0,-9 27 0 0 0,12-32 811 0 0,4-10-508 0 0,-1 1 1 0 0,1 0-1 0 0,0-1 1 0 0,0 1-1 0 0,0 0 1 0 0,1 0-1 0 0,-1-1 1 0 0,1 1-1 0 0,0 0 0 0 0,0 0 1 0 0,0 0-1 0 0,0-1 1 0 0,2 7-1 0 0,-1-8 25 0 0,1 0 0 0 0,-1 0 0 0 0,0-1 0 0 0,1 1 0 0 0,-1 0 0 0 0,1-1 0 0 0,-1 1 0 0 0,1-1-1 0 0,0 1 1 0 0,0-1 0 0 0,-1 0 0 0 0,1 0 0 0 0,0 0 0 0 0,0 0 0 0 0,0 0 0 0 0,0 0 0 0 0,1-1 0 0 0,-1 1 0 0 0,0-1 0 0 0,0 1-1 0 0,0-1 1 0 0,0 0 0 0 0,1 0 0 0 0,2 0 0 0 0,26 1-229 0 0,0-2-1 0 0,-1 0 1 0 0,1-3-1 0 0,-1 0 1 0 0,50-15-1 0 0,-79 19 151 0 0,30-11-2097 0 0,-19 1-1601 0 0,-7-4-4246 0 0,-6 3-984 0 0</inkml:trace>
  <inkml:trace contextRef="#ctx0" brushRef="#br0" timeOffset="1">233 14 23157 0 0,'-1'1'199'0'0,"0"-1"0"0"0,0 0 0 0 0,1 1 0 0 0,-1-1 0 0 0,0 1 0 0 0,1-1 0 0 0,-1 1 0 0 0,0-1 0 0 0,1 1 0 0 0,-1 0 0 0 0,1-1 0 0 0,-1 1 0 0 0,0 0 0 0 0,1-1 0 0 0,0 1 0 0 0,-1 0 0 0 0,1 0 0 0 0,-1-1 0 0 0,1 1 0 0 0,0 0 0 0 0,0 0 0 0 0,-1 0 0 0 0,1-1 0 0 0,0 1 0 0 0,0 0 0 0 0,0 0 0 0 0,0 0 0 0 0,0 1 0 0 0,2 31 511 0 0,-1-22-262 0 0,-3 105 274 0 0,-1 0-2002 0 0,4-98-487 0 0,1-1 0 0 0,5 23-1 0 0,-6-38 1221 0 0,3 15-3878 0 0,1-7-1378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 12523 0 0,'-1'-1'417'0'0,"1"0"-1"0"0,0 1 1 0 0,0-1 0 0 0,0 0 0 0 0,0 0 0 0 0,0 1 0 0 0,0-1 0 0 0,0 0 0 0 0,0 0 0 0 0,1 0-1 0 0,-1 1 1 0 0,0-1 0 0 0,0 0 0 0 0,1 0 0 0 0,-1 1 0 0 0,0-1 0 0 0,1 0 0 0 0,-1 1 0 0 0,1-1-1 0 0,-1 0 1 0 0,0 1 0 0 0,1-1 0 0 0,0 1 0 0 0,-1-1 0 0 0,1 1 0 0 0,-1-1 0 0 0,1 1 0 0 0,0-1-1 0 0,-1 1 1 0 0,1-1 0 0 0,1 1 0 0 0,0 0-122 0 0,0 0 1 0 0,0 0-1 0 0,-1 0 0 0 0,1 0 0 0 0,0 1 0 0 0,0-1 1 0 0,0 0-1 0 0,-1 1 0 0 0,1 0 0 0 0,0-1 0 0 0,-1 1 1 0 0,1 0-1 0 0,1 1 0 0 0,6 4-55 0 0,0 0-1 0 0,-1 1 1 0 0,0 0 0 0 0,8 8 0 0 0,-8-5-139 0 0,0 1 1 0 0,-1 1 0 0 0,0 0 0 0 0,0 0 0 0 0,-2 0-1 0 0,1 1 1 0 0,-2 0 0 0 0,0 0 0 0 0,0 0-1 0 0,-1 0 1 0 0,-1 1 0 0 0,0-1 0 0 0,0 27-1 0 0,-2-6-125 0 0,-1 0 0 0 0,-2 1-1 0 0,-2-1 1 0 0,-12 46 0 0 0,10-54-314 0 0,-2 0 1 0 0,0 0 0 0 0,-23 41 0 0 0,-24 22-7824 0 0,40-76-912 0 0,14-12 7869 0 0,-7 6-6754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41 5833 0 0,'-34'15'4806'0'0,"33"-14"-4389"0"0,0 0-1 0 0,-1 0 1 0 0,1 0-1 0 0,0 0 1 0 0,-1 0-1 0 0,1 0 1 0 0,0 0-1 0 0,0 1 1 0 0,0-1-1 0 0,0 0 1 0 0,0 1-1 0 0,0-1 1 0 0,0 1-1 0 0,1-1 1 0 0,-1 1-1 0 0,0-1 1 0 0,1 1-1 0 0,-1-1 0 0 0,1 1 1 0 0,-1 2-1 0 0,7 0 4093 0 0,9-6-3303 0 0,8-5-1091 0 0,-14 3-95 0 0,-1 0 1 0 0,1-1 0 0 0,-1 0 0 0 0,-1-1-1 0 0,1 1 1 0 0,-1-1 0 0 0,7-8 0 0 0,21-16 26 0 0,-34 30-43 0 0,-1 0-1 0 0,1-1 1 0 0,-1 1 0 0 0,0 0-1 0 0,1 0 1 0 0,-1 0-1 0 0,1 0 1 0 0,-1 0 0 0 0,1-1-1 0 0,-1 1 1 0 0,1 0 0 0 0,-1 0-1 0 0,1 0 1 0 0,-1 0-1 0 0,1 1 1 0 0,-1-1 0 0 0,1 0-1 0 0,-1 0 1 0 0,1 0-1 0 0,-1 0 1 0 0,0 0 0 0 0,1 1-1 0 0,-1-1 1 0 0,1 0 0 0 0,-1 0-1 0 0,1 1 1 0 0,-1-1-1 0 0,0 0 1 0 0,1 0 0 0 0,-1 1-1 0 0,0-1 1 0 0,1 1 0 0 0,-1-1-1 0 0,0 0 1 0 0,0 1-1 0 0,1-1 1 0 0,-1 1 0 0 0,0-1-1 0 0,0 0 1 0 0,0 1-1 0 0,1-1 1 0 0,-1 1 0 0 0,0-1-1 0 0,0 1 1 0 0,0-1 0 0 0,0 1-1 0 0,0-1 1 0 0,0 1-1 0 0,0 0 1 0 0,6 33 74 0 0,-5-25-69 0 0,12 44 2 0 0,-12-50-8 0 0,0 0 0 0 0,0-1-1 0 0,0 1 1 0 0,1 0 0 0 0,-1 0 0 0 0,1-1 0 0 0,0 1 0 0 0,-1-1 0 0 0,1 1 0 0 0,0-1 0 0 0,1 0 0 0 0,-1 0 0 0 0,0 0 0 0 0,1 0 0 0 0,2 2-1 0 0,-4-4-3 0 0,1 1-1 0 0,-1-1 0 0 0,0 0 1 0 0,1 0-1 0 0,-1 0 0 0 0,0 0 1 0 0,1 0-1 0 0,-1 0 0 0 0,0 0 1 0 0,1 0-1 0 0,-1 0 0 0 0,0-1 1 0 0,1 1-1 0 0,-1-1 0 0 0,0 1 1 0 0,0-1-1 0 0,1 1 0 0 0,-1-1 1 0 0,0 0-1 0 0,0 1 0 0 0,0-1 0 0 0,0 0 1 0 0,0 0-1 0 0,0 0 0 0 0,1-1 1 0 0,26-32-5 0 0,-22 25-14 0 0,-2 4 33 0 0,0 0 0 0 0,1 1 0 0 0,0-1 0 0 0,-1 1 0 0 0,1 0 0 0 0,1 0 0 0 0,-1 0 0 0 0,1 1 0 0 0,8-4 0 0 0,-12 6-101 0 0,1 0 1 0 0,0 0-1 0 0,0 0 1 0 0,-1 0-1 0 0,1 0 1 0 0,0 1-1 0 0,0 0 1 0 0,0-1-1 0 0,0 1 1 0 0,0 0-1 0 0,0 1 1 0 0,0-1-1 0 0,0 0 1 0 0,0 1-1 0 0,0 0 1 0 0,0-1-1 0 0,-1 1 1 0 0,1 0-1 0 0,0 1 1 0 0,-1-1-1 0 0,1 0 1 0 0,4 4-1 0 0,-7-5-4 0 0,0 0 0 0 0,0 0 0 0 0,0 0 0 0 0,1 0 0 0 0,-1 0 0 0 0,0 0 0 0 0,0 0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12555 0 0,'8'11'7819'0'0,"-3"2"-3651"0"0,3 35-3231 0 0,-6-23-193 0 0,5 20-892 0 0,15 71-1056 0 0,-18-103-1126 0 0,0 1 1 0 0,1-1 0 0 0,9 17 0 0 0,-6-18-2424 0 0,3-3-1855 0 0</inkml:trace>
  <inkml:trace contextRef="#ctx0" brushRef="#br0" timeOffset="1">42 36 16660 0 0,'0'-1'213'0'0,"-1"1"0"0"0,1-1 0 0 0,-1 0 0 0 0,1 1 0 0 0,-1-1 1 0 0,1 0-1 0 0,-1 0 0 0 0,1 0 0 0 0,-1 1 0 0 0,1-1 0 0 0,0 0 1 0 0,0 0-1 0 0,-1 0 0 0 0,1 0 0 0 0,0 1 0 0 0,0-1 0 0 0,0 0 1 0 0,0 0-1 0 0,0 0 0 0 0,0 0 0 0 0,0 0 0 0 0,0 0 0 0 0,0 1 1 0 0,1-1-1 0 0,-1 0 0 0 0,0 0 0 0 0,1 0 0 0 0,-1 0 0 0 0,0 1 1 0 0,1-2-1 0 0,1 0-66 0 0,-1 1 1 0 0,1 0-1 0 0,0 1 0 0 0,-1-1 1 0 0,1 0-1 0 0,0 0 1 0 0,-1 1-1 0 0,1-1 1 0 0,0 1-1 0 0,0-1 0 0 0,0 1 1 0 0,-1 0-1 0 0,5 0 1 0 0,3-1-11 0 0,1 1 0 0 0,-1 1 1 0 0,1 0-1 0 0,-1 1 1 0 0,11 2-1 0 0,-15-2-72 0 0,0 0 0 0 0,0 1-1 0 0,0 0 1 0 0,0-1-1 0 0,0 2 1 0 0,-1-1 0 0 0,1 0-1 0 0,-1 1 1 0 0,0 0 0 0 0,0 0-1 0 0,0 0 1 0 0,-1 1 0 0 0,1-1-1 0 0,-1 1 1 0 0,0 0 0 0 0,-1-1-1 0 0,1 1 1 0 0,2 9 0 0 0,3 10-210 0 0,-1-1 0 0 0,-1 1 0 0 0,3 26 0 0 0,1 5-2296 0 0,-10-55 2229 0 0,0 1 1 0 0,0-1-1 0 0,-1 0 0 0 0,1 1 1 0 0,0-1-1 0 0,0 1 1 0 0,0-1-1 0 0,1 0 1 0 0,-1 1-1 0 0,0-1 0 0 0,0 0 1 0 0,0 1-1 0 0,0-1 1 0 0,0 0-1 0 0,0 1 0 0 0,0-1 1 0 0,1 0-1 0 0,-1 1 1 0 0,0-1-1 0 0,0 0 0 0 0,0 1 1 0 0,1-1-1 0 0,-1 0 1 0 0,0 0-1 0 0,0 1 0 0 0,1-1 1 0 0,-1 0-1 0 0,0 0 1 0 0,1 0-1 0 0,-1 1 0 0 0,0-1 1 0 0,1 0-1 0 0,-1 0 1 0 0,0 0-1 0 0,1 0 1 0 0,-1 0-1 0 0,0 0 0 0 0,1 1 1 0 0,-1-1-1 0 0,0 0 1 0 0,1 0-1 0 0,-1 0 0 0 0,1 0 1 0 0,10-16-5424 0 0,6-27 1779 0 0,-10 19 1996 0 0,3 2-555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12843 0 0,'-4'19'8928'0'0,"5"18"-5551"0"0,-1-20-2402 0 0,-1 61-442 0 0,-15 95 1 0 0,4-124-1451 0 0,-3 13 210 0 0,14-58 690 0 0,1 0 0 0 0,0 0 0 0 0,0 0 0 0 0,0 0 0 0 0,0 0 0 0 0,0 0 0 0 0,1-1 0 0 0,0 1 0 0 0,0 0 0 0 0,0 0 0 0 0,0 0 0 0 0,4 6 0 0 0,-5-10-37 0 0,0 0 0 0 0,0 1 0 0 0,0-1-1 0 0,0 0 1 0 0,0 0 0 0 0,0 0 0 0 0,1 1-1 0 0,-1-1 1 0 0,0 0 0 0 0,0 0 0 0 0,0 1 0 0 0,0-1-1 0 0,1 0 1 0 0,-1 0 0 0 0,0 0 0 0 0,0 0-1 0 0,0 1 1 0 0,1-1 0 0 0,-1 0 0 0 0,0 0-1 0 0,0 0 1 0 0,1 0 0 0 0,-1 0 0 0 0,0 0-1 0 0,0 1 1 0 0,1-1 0 0 0,-1 0 0 0 0,0 0-1 0 0,0 0 1 0 0,1 0 0 0 0,-1 0 0 0 0,0 0-1 0 0,0 0 1 0 0,1 0 0 0 0,-1 0 0 0 0,0 0 0 0 0,0-1-1 0 0,1 1 1 0 0,-1 0 0 0 0,0 0 0 0 0,0 0-1 0 0,1 0 1 0 0,-1 0 0 0 0,0 0 0 0 0,0 0-1 0 0,0-1 1 0 0,1 1 0 0 0,-1 0 0 0 0,0 0-1 0 0,0 0 1 0 0,0 0 0 0 0,1-1 0 0 0,-1 1-1 0 0,0 0 1 0 0,0-1 0 0 0,1 1-381 0 0,-1-1 1 0 0,1 0-1 0 0,-1 0 1 0 0,0 0-1 0 0,1 0 1 0 0,-1 1-1 0 0,0-1 0 0 0,0 0 1 0 0,0 0-1 0 0,1 0 1 0 0,-1 0-1 0 0,0 0 1 0 0,0 0-1 0 0,0 1 0 0 0,0-1 1 0 0,0 0-1 0 0,-1-1 1 0 0,-2-6-3758 0 0,-2-1-1949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1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12515 0 0,'20'-6'11471'0'0,"-19"6"-11336"0"0,0 1 1 0 0,0 0-1 0 0,1 0 0 0 0,-1-1 1 0 0,0 1-1 0 0,0 0 0 0 0,0 0 1 0 0,0 0-1 0 0,-1 0 0 0 0,1 0 1 0 0,0 0-1 0 0,0 0 1 0 0,-1 1-1 0 0,2 1 0 0 0,22 52 557 0 0,-22-48-682 0 0,1 1 1 0 0,-1-1-1 0 0,1 0 0 0 0,1 0 0 0 0,0 0 1 0 0,0 0-1 0 0,0 0 0 0 0,0-1 0 0 0,1 0 1 0 0,0 0-1 0 0,10 9 0 0 0,-14-14-9 0 0,1-1-1 0 0,0 1 1 0 0,0 0 0 0 0,0-1-1 0 0,0 1 1 0 0,0-1 0 0 0,0 0-1 0 0,-1 1 1 0 0,1-1 0 0 0,0 0-1 0 0,0 0 1 0 0,0 0-1 0 0,0-1 1 0 0,0 1 0 0 0,0 0-1 0 0,0-1 1 0 0,0 1 0 0 0,0-1-1 0 0,0 0 1 0 0,-1 1 0 0 0,1-1-1 0 0,0 0 1 0 0,-1 0 0 0 0,3-2-1 0 0,41-32 14 0 0,-37 28-13 0 0,19-15-828 0 0,-16 14-166 0 0,-1 0 1 0 0,0-1-1 0 0,-1 0 0 0 0,1 0 1 0 0,10-17-1 0 0,-18 20-3964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12811 0 0,'7'-4'973'0'0,"-5"3"-522"0"0,0-1 0 0 0,-1 1 1 0 0,1 0-1 0 0,0 0 1 0 0,0-1-1 0 0,-1 1 1 0 0,1-1-1 0 0,-1 0 0 0 0,1 1 1 0 0,-1-1-1 0 0,0 0 1 0 0,0 0-1 0 0,0 0 1 0 0,0 0-1 0 0,0 0 0 0 0,0 0 1 0 0,0 0-1 0 0,-1 0 1 0 0,1 0-1 0 0,-1-1 1 0 0,0 1-1 0 0,1-4 1 0 0,-1 3-350 0 0,1 0 0 0 0,-1 0 0 0 0,1 0 0 0 0,0 0 0 0 0,0 0 0 0 0,0 0 0 0 0,1 1 0 0 0,-1-1 1 0 0,1 0-1 0 0,-1 1 0 0 0,1-1 0 0 0,0 1 0 0 0,0-1 0 0 0,0 1 0 0 0,1 0 0 0 0,-1 0 1 0 0,0 0-1 0 0,1 0 0 0 0,-1 0 0 0 0,1 1 0 0 0,0-1 0 0 0,-1 1 0 0 0,1-1 0 0 0,0 1 1 0 0,0 0-1 0 0,0 0 0 0 0,0 1 0 0 0,0-1 0 0 0,0 0 0 0 0,0 1 0 0 0,0 0 0 0 0,0 0 0 0 0,0 0 1 0 0,0 0-1 0 0,0 0 0 0 0,4 1 0 0 0,2 0-103 0 0,0 1 0 0 0,-1 0-1 0 0,1 1 1 0 0,-1-1 0 0 0,0 1 0 0 0,1 1 0 0 0,-1 0 0 0 0,-1 0 0 0 0,1 0-1 0 0,-1 1 1 0 0,1 0 0 0 0,5 7 0 0 0,-10-9 8 0 0,0 1 0 0 0,0 0 1 0 0,0 0-1 0 0,-1 0 0 0 0,0 0 0 0 0,0 0 0 0 0,0 0 1 0 0,0 1-1 0 0,0-1 0 0 0,-1 1 0 0 0,0-1 0 0 0,0 1 0 0 0,0-1 1 0 0,-1 1-1 0 0,1 0 0 0 0,-1 0 0 0 0,0-1 0 0 0,-1 1 1 0 0,1 0-1 0 0,-1-1 0 0 0,-1 7 0 0 0,-1-1-412 0 0,1-1-1 0 0,-1 0 1 0 0,0 0 0 0 0,-5 9-1 0 0,3-10-1358 0 0,1 0 0 0 0,-1 0-1 0 0,-11 13 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97 11282 0 0,'-1'-1'449'0'0,"0"-1"1"0"0,1 0-1 0 0,-1 0 0 0 0,1 1 0 0 0,-1-1 0 0 0,1 0 0 0 0,-1 0 0 0 0,1 0 0 0 0,0 1 0 0 0,0-1 0 0 0,0 0 0 0 0,0 0 1 0 0,0 0-1 0 0,1 0 0 0 0,-1 0 0 0 0,0 1 0 0 0,1-1 0 0 0,0 0 0 0 0,0-3 0 0 0,1 5-279 0 0,-1-1 0 0 0,0 0 0 0 0,1 0 0 0 0,-1 1 0 0 0,0-1 0 0 0,1 1-1 0 0,-1-1 1 0 0,1 1 0 0 0,-1-1 0 0 0,1 1 0 0 0,-1 0 0 0 0,1 0 0 0 0,-1 0 0 0 0,1 0 0 0 0,-1 0 0 0 0,1 0 0 0 0,-1 0 0 0 0,1 0-1 0 0,-1 1 1 0 0,1-1 0 0 0,-1 1 0 0 0,1-1 0 0 0,-1 1 0 0 0,2 0 0 0 0,31 10-196 0 0,0 0 1 0 0,-1 3-1 0 0,33 18 0 0 0,-54-22-2615 0 0,-12-10 2448 0 0,0 1-1 0 0,0-1 0 0 0,0 0 1 0 0,0 1-1 0 0,1-1 1 0 0,-1 0-1 0 0,0 0 0 0 0,0 1 1 0 0,0-1-1 0 0,0 0 0 0 0,0 1 1 0 0,0-1-1 0 0,0 0 1 0 0,0 1-1 0 0,0-1 0 0 0,0 0 1 0 0,-1 1-1 0 0,1-1 0 0 0,0 0 1 0 0,0 1-1 0 0,0-1 1 0 0,0 0-1 0 0,0 0 0 0 0,0 1 1 0 0,-1-1-1 0 0,1 0 0 0 0,0 0 1 0 0,0 1-1 0 0,0-1 0 0 0,-1 0 1 0 0,1 0-1 0 0,0 1 1 0 0,0-1-1 0 0,-1 0 0 0 0,1 0 1 0 0,0 0-1 0 0,-1 0 0 0 0,1 1 1 0 0,0-1-1 0 0,0 0 1 0 0,-1 0-1 0 0,1 0 0 0 0,0 0 1 0 0,-1 0-1 0 0,1 0 0 0 0,-12 4-7050 0 0</inkml:trace>
  <inkml:trace contextRef="#ctx0" brushRef="#br0" timeOffset="1">0 215 14283 0 0,'10'1'1632'0'0,"3"2"-407"0"0,6 1-145 0 0,2-1-480 0 0,-3-1-320 0 0,1-2-176 0 0,2-2-144 0 0,1-1-480 0 0,0 0-832 0 0,-1-3-1337 0 0,-7-5-968 0 0,2 0-3016 0 0</inkml:trace>
  <inkml:trace contextRef="#ctx0" brushRef="#br0" timeOffset="2">181 1 13307 0 0,'-6'2'1968'0'0,"0"3"-367"0"0,2 4-169 0 0,1 3-512 0 0,8 5-392 0 0,-1 1-208 0 0,1 2-168 0 0,-1 1-72 0 0,0-1-248 0 0,-2 4-560 0 0,-1-1-880 0 0,-2-1-1457 0 0,-7-4-696 0 0,0 3-2968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9322 0 0,'4'-2'1088'0'0,"45"-28"6562"0"0,-46 28-7368 0 0,1 1 0 0 0,-1 0 1 0 0,0-1-1 0 0,0 1 1 0 0,0 0-1 0 0,1 0 1 0 0,-1 1-1 0 0,1-1 1 0 0,-1 1-1 0 0,0 0 1 0 0,1-1-1 0 0,-1 2 1 0 0,7 0-1 0 0,-9-1-250 0 0,0 0 0 0 0,-1 1 0 0 0,1-1 0 0 0,0 1 0 0 0,-1-1 0 0 0,1 1 0 0 0,-1 0 0 0 0,1-1 0 0 0,-1 1 0 0 0,1 0 0 0 0,-1-1 0 0 0,1 1 0 0 0,-1 0 0 0 0,1-1 0 0 0,-1 1 0 0 0,0 0 0 0 0,0 0 0 0 0,1-1 0 0 0,-1 1 0 0 0,0 0 0 0 0,0 0 0 0 0,0 0 0 0 0,0-1 0 0 0,0 1 0 0 0,0 0 0 0 0,0 0 0 0 0,0 0 0 0 0,0 0 0 0 0,0-1 0 0 0,0 1 0 0 0,-1 0 0 0 0,1 0 0 0 0,0-1 0 0 0,-1 1 0 0 0,1 0 0 0 0,0 0 0 0 0,-1 0 0 0 0,-16 32 6 0 0,15-30 0 0 0,-6 11-36 0 0,5-10 4 0 0,0 0 0 0 0,0 0 0 0 0,0 0 0 0 0,1 1-1 0 0,0 0 1 0 0,0-1 0 0 0,0 1 0 0 0,0 0 0 0 0,0 5-1 0 0,2-9 4 0 0,1-1-1 0 0,-1 1 1 0 0,0 0 0 0 0,1 0-1 0 0,-1-1 1 0 0,1 1-1 0 0,-1 0 1 0 0,1-1 0 0 0,0 1-1 0 0,-1 0 1 0 0,1-1-1 0 0,0 1 1 0 0,-1-1-1 0 0,1 1 1 0 0,0-1 0 0 0,0 1-1 0 0,-1-1 1 0 0,1 0-1 0 0,0 1 1 0 0,0-1 0 0 0,0 0-1 0 0,-1 0 1 0 0,1 1-1 0 0,0-1 1 0 0,0 0-1 0 0,0 0 1 0 0,0 0 0 0 0,0 0-1 0 0,0 0 1 0 0,1 0-1 0 0,29-1 16 0 0,-21-1-337 0 0,-1 0 1 0 0,1 0-1 0 0,-1-1 1 0 0,0 0-1 0 0,0 0 1 0 0,0-1-1 0 0,0-1 1 0 0,0 1-1 0 0,14-11 1 0 0,-14 8-907 0 0,-1 0 0 0 0,0-1 0 0 0,-1 1 0 0 0,0-2-1 0 0,0 1 1 0 0,0-1 0 0 0,-1 0 0 0 0,8-16 0 0 0,0-2-4387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67 10794 0 0,'-2'-2'809'0'0,"0"0"0"0"0,0 0-1 0 0,0 0 1 0 0,0 0 0 0 0,0-1-1 0 0,1 1 1 0 0,-1-1 0 0 0,1 1 0 0 0,-2-6-1 0 0,3 7-642 0 0,0 0-1 0 0,1 0 0 0 0,-1 0 1 0 0,0 0-1 0 0,1-1 1 0 0,-1 1-1 0 0,1 0 1 0 0,-1 0-1 0 0,1 0 0 0 0,0 0 1 0 0,-1 0-1 0 0,1 0 1 0 0,0 0-1 0 0,0 0 1 0 0,-1 1-1 0 0,1-1 0 0 0,0 0 1 0 0,0 0-1 0 0,0 1 1 0 0,0-1-1 0 0,0 0 1 0 0,0 1-1 0 0,0-1 0 0 0,0 1 1 0 0,2-1-1 0 0,2-2-45 0 0,0 1 0 0 0,0 0-1 0 0,0 0 1 0 0,0 1 0 0 0,1-1-1 0 0,-1 1 1 0 0,0 0 0 0 0,1 0 0 0 0,-1 1-1 0 0,1-1 1 0 0,-1 1 0 0 0,1 1-1 0 0,-1-1 1 0 0,1 1 0 0 0,-1 0-1 0 0,0 0 1 0 0,1 0 0 0 0,-1 1 0 0 0,0 0-1 0 0,6 3 1 0 0,-8-3-272 0 0,0-1 0 0 0,1 1-1 0 0,-1 1 1 0 0,0-1 0 0 0,-1 0 0 0 0,1 1 0 0 0,0 0-1 0 0,-1-1 1 0 0,1 1 0 0 0,-1 0 0 0 0,0 0 0 0 0,0 0-1 0 0,0 1 1 0 0,-1-1 0 0 0,1 0 0 0 0,-1 1 0 0 0,1-1-1 0 0,-1 1 1 0 0,0 0 0 0 0,-1-1 0 0 0,1 1 0 0 0,-1 0-1 0 0,1-1 1 0 0,-1 1 0 0 0,0 0 0 0 0,0-1 0 0 0,-1 1-1 0 0,1 0 1 0 0,-1-1 0 0 0,-1 6 0 0 0,-13 29-6782 0 0,3-17-773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13555 0 0,'1'1'446'0'0,"1"-1"1"0"0,-1 0-1 0 0,0 0 1 0 0,0 0-1 0 0,0 1 1 0 0,0-1-1 0 0,0 0 1 0 0,0 1-1 0 0,0-1 1 0 0,0 1-1 0 0,0 0 1 0 0,0-1-1 0 0,0 1 1 0 0,0 0-1 0 0,1 0 1 0 0,12 19 2434 0 0,4 23-2043 0 0,-16-39-580 0 0,11 42 53 0 0,-13-43-426 0 0,1 0-1 0 0,0 0 1 0 0,-1 0 0 0 0,0 1 0 0 0,0-1-1 0 0,0 0 1 0 0,0 0 0 0 0,-1 0-1 0 0,1 0 1 0 0,-1 0 0 0 0,1 0 0 0 0,-1 0-1 0 0,-2 4 1 0 0,3-7 16 0 0,0 0 0 0 0,0 1-1 0 0,-1-1 1 0 0,1 0 0 0 0,0 0 0 0 0,0 1 0 0 0,-1-1 0 0 0,1 0-1 0 0,0 0 1 0 0,0 1 0 0 0,-1-1 0 0 0,1 0 0 0 0,0 0 0 0 0,-1 0-1 0 0,1 0 1 0 0,0 0 0 0 0,0 1 0 0 0,-1-1 0 0 0,1 0-1 0 0,0 0 1 0 0,-1 0 0 0 0,1 0 0 0 0,0 0 0 0 0,-1 0 0 0 0,1 0-1 0 0,0 0 1 0 0,-1 0 0 0 0,1 0 0 0 0,0 0 0 0 0,-1 0 0 0 0,1 0-1 0 0,0 0 1 0 0,-1-1 0 0 0,1 1 0 0 0,0 0 0 0 0,-1 0-1 0 0,-11-13-1718 0 0,12 13 1845 0 0,-1-1 1 0 0,1 0-1 0 0,-1 0 1 0 0,1 0-1 0 0,-1 0 1 0 0,1 0-1 0 0,-1 1 1 0 0,1-1-1 0 0,0 0 1 0 0,0 0-1 0 0,-1 0 1 0 0,1 0-1 0 0,0 0 1 0 0,0 0-1 0 0,0 0 1 0 0,0 0-1 0 0,0 0 1 0 0,0 0-1 0 0,1 0 1 0 0,-1 0-1 0 0,0 0 1 0 0,0 0-1 0 0,1 0 1 0 0,-1 0-1 0 0,0 0 1 0 0,1 1 0 0 0,-1-1-1 0 0,1 0 1 0 0,-1 0-1 0 0,1 0 1 0 0,0 1-1 0 0,-1-1 1 0 0,1 0-1 0 0,0 0 1 0 0,-1 1-1 0 0,3-2 1 0 0,5-2 301 0 0,11-5-388 0 0,-1 0 0 0 0,-1-2-1 0 0,29-21 1 0 0,-42 29-90 0 0,-1 0 1 0 0,1 0 0 0 0,-1 0-1 0 0,0 0 1 0 0,0 0-1 0 0,0-1 1 0 0,-1 0-1 0 0,1 1 1 0 0,-1-1 0 0 0,0 0-1 0 0,0 0 1 0 0,0 0-1 0 0,-1 0 1 0 0,1-1-1 0 0,-1 1 1 0 0,0 0 0 0 0,0-1-1 0 0,-1 1 1 0 0,1-1-1 0 0,-1 1 1 0 0,0-1-1 0 0,0 1 1 0 0,-2-8 0 0 0,2 12 163 0 0,0-1 1 0 0,0 0 0 0 0,0 1 0 0 0,0-1-1 0 0,0 1 1 0 0,0-1 0 0 0,0 0 0 0 0,-1 1-1 0 0,1-1 1 0 0,0 1 0 0 0,0-1 0 0 0,-1 1-1 0 0,1-1 1 0 0,0 1 0 0 0,-1-1 0 0 0,1 1-1 0 0,0-1 1 0 0,-1 1 0 0 0,1-1 0 0 0,-1 1-1 0 0,1 0 1 0 0,-1-1 0 0 0,1 1 0 0 0,-2-1-1 0 0,-8 8 1850 0 0,8-5-1484 0 0,0 1 1 0 0,0 0-1 0 0,0 0 0 0 0,1 0 1 0 0,-1 0-1 0 0,1 1 0 0 0,-1 3 1 0 0,-1 6 136 0 0,2 1 0 0 0,0-1-1 0 0,1 1 1 0 0,1 20 0 0 0,0-28-498 0 0,0 1 0 0 0,0-1 1 0 0,1 0-1 0 0,-1 1 0 0 0,1-1 0 0 0,1 0 0 0 0,-1 0 0 0 0,1 0 1 0 0,0-1-1 0 0,0 1 0 0 0,7 7 0 0 0,-8-12-22 0 0,0-1-1 0 0,0 1 1 0 0,1-1 0 0 0,-1 0-1 0 0,0 0 1 0 0,1 1 0 0 0,-1-2-1 0 0,0 1 1 0 0,0 0 0 0 0,1 0-1 0 0,-1-1 1 0 0,0 1 0 0 0,0-1-1 0 0,0 0 1 0 0,1 0 0 0 0,-1 1-1 0 0,2-3 1 0 0,6 0-80 0 0,6-1-446 0 0,25-6-2763 0 0,-2-4-5465 0 0,-27 9 2387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15627 0 0,'13'-4'6542'0'0,"20"-17"-3308"0"0,14-9-1735 0 0,-47 30-1482 0 0,1 0 1 0 0,0 0-1 0 0,0-1 0 0 0,-1 1 1 0 0,1 0-1 0 0,0 0 1 0 0,0 0-1 0 0,-1 0 1 0 0,1 0-1 0 0,0 0 0 0 0,0 0 1 0 0,-1 0-1 0 0,1 0 1 0 0,0 0-1 0 0,0 0 1 0 0,-1 1-1 0 0,1-1 0 0 0,0 0 1 0 0,-1 0-1 0 0,1 1 1 0 0,0-1-1 0 0,-1 1 0 0 0,1-1 1 0 0,0 0-1 0 0,-1 1 1 0 0,2 0-1 0 0,7 21 194 0 0,-7-14-186 0 0,-1 0-1 0 0,-1 0 0 0 0,0 0 0 0 0,-1 9 1 0 0,-1-3-140 0 0,-1-1 0 0 0,0 1 0 0 0,-6 14 0 0 0,5-19-684 0 0,1 0 0 0 0,0 1 0 0 0,0-1 0 0 0,1 1 1 0 0,1 0-1 0 0,0 0 0 0 0,0 15 0 0 0,1-24 563 0 0,0 0 0 0 0,0-1 1 0 0,0 1-1 0 0,0 0 0 0 0,0-1 0 0 0,0 1 1 0 0,0 0-1 0 0,0-1 0 0 0,1 1 1 0 0,-1 0-1 0 0,0-1 0 0 0,0 1 0 0 0,1-1 1 0 0,-1 1-1 0 0,1 0 0 0 0,-1-1 0 0 0,0 1 1 0 0,1-1-1 0 0,-1 1 0 0 0,1-1 1 0 0,-1 0-1 0 0,1 1 0 0 0,-1-1 0 0 0,1 1 1 0 0,-1-1-1 0 0,1 0 0 0 0,0 1 1 0 0,-1-1-1 0 0,1 0 0 0 0,0 0 0 0 0,-1 0 1 0 0,1 1-1 0 0,-1-1 0 0 0,1 0 0 0 0,0 0 1 0 0,-1 0-1 0 0,1 0 0 0 0,0 0 1 0 0,-1 0-1 0 0,1 0 0 0 0,0 0 0 0 0,-1 0 1 0 0,1-1-1 0 0,0 1 0 0 0,-1 0 1 0 0,1 0-1 0 0,0-1 0 0 0,-1 1 0 0 0,1 0 1 0 0,-1-1-1 0 0,1 1 0 0 0,0-1 0 0 0,11-6-4827 0 0</inkml:trace>
  <inkml:trace contextRef="#ctx0" brushRef="#br0" timeOffset="1">156 215 6385 0 0,'41'-82'5002'0'0,"-14"25"2228"0"0,-26 56-7061 0 0,-1 0 0 0 0,0 0 0 0 0,1 0 0 0 0,-1 0 0 0 0,1 0 0 0 0,-1 0 0 0 0,1 1 0 0 0,-1-1 0 0 0,1 0 0 0 0,-1 0 0 0 0,1 0-1 0 0,0 1 1 0 0,0-1 0 0 0,-1 0 0 0 0,1 1 0 0 0,0-1 0 0 0,0 1 0 0 0,0-1 0 0 0,0 1 0 0 0,0-1 0 0 0,0 1 0 0 0,-1 0 0 0 0,1-1 0 0 0,0 1 0 0 0,0 0 0 0 0,1-1-1 0 0,0 2-32 0 0,-1-1 0 0 0,0 1 0 0 0,0 0 0 0 0,0-1 0 0 0,0 1 0 0 0,0 0 0 0 0,0-1 0 0 0,0 1-1 0 0,-1 0 1 0 0,1 0 0 0 0,0 0 0 0 0,0 0 0 0 0,-1 0 0 0 0,1 0 0 0 0,0 0 0 0 0,-1 0-1 0 0,2 2 1 0 0,1 4 62 0 0,0 1 0 0 0,-1 0 0 0 0,1-1 0 0 0,-2 1 0 0 0,2 9 0 0 0,-4 11-63 0 0,0-24-132 0 0,1 0 1 0 0,-1 0 0 0 0,1 1-1 0 0,0-1 1 0 0,0 0 0 0 0,0 0 0 0 0,1 0-1 0 0,0 0 1 0 0,-1 1 0 0 0,1-1-1 0 0,2 5 1 0 0,0-8-11 0 0,-1 0 0 0 0,1 0 0 0 0,-1-1 0 0 0,1 1 0 0 0,0-1 0 0 0,-1 0 0 0 0,1 1 0 0 0,-1-1 0 0 0,1 0 0 0 0,0-1 0 0 0,-1 1 0 0 0,1 0 0 0 0,0-1 0 0 0,-1 1 0 0 0,1-1 0 0 0,2-1 0 0 0,6 0-131 0 0,-4 1-78 0 0,-3 0-183 0 0,0 0-1 0 0,0 1 0 0 0,0-1 0 0 0,0 1 0 0 0,0 0 1 0 0,0 0-1 0 0,0 1 0 0 0,0-1 0 0 0,0 1 0 0 0,6 1 1 0 0,-10-2 231 0 0,0 0 1 0 0,2 4-2843 0 0,-2-4 2843 0 0,0 0-1 0 0,0 0 1 0 0,0 1 0 0 0,0-1 0 0 0,0 0-1 0 0,0 0 1 0 0,0 1 0 0 0,0-1 0 0 0,0 0-1 0 0,0 0 1 0 0,0 1 0 0 0,0-1 0 0 0,0 0 0 0 0,0 0-1 0 0,0 0 1 0 0,-1 1 0 0 0,1-1 0 0 0,-1 1-502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2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132 112 5433 0 0,'-9'-3'681'0'0,"1"0"1147"0"0,0 0-1 0 0,0 1 1 0 0,0 0-1 0 0,0 0 0 0 0,-1 1 1 0 0,-11-1-1 0 0,18 3-1412 0 0,0-1 1 0 0,0 0-1 0 0,0 0 0 0 0,0 1 0 0 0,0-1 1 0 0,1 1-1 0 0,-1 0 0 0 0,0-1 0 0 0,0 1 1 0 0,0 0-1 0 0,1 0 0 0 0,-1 0 0 0 0,0 0 1 0 0,1 1-1 0 0,-1-1 0 0 0,-2 3 0 0 0,2-2-305 0 0,1 1 0 0 0,-1-1 0 0 0,0 1 0 0 0,1 0-1 0 0,0-1 1 0 0,-1 1 0 0 0,1 0 0 0 0,-1 5 0 0 0,0 3-39 0 0,0 0 0 0 0,1 1 0 0 0,0-1 0 0 0,1 1 0 0 0,0-1 1 0 0,1 1-1 0 0,4 19 0 0 0,-4-24-47 0 0,0-1 0 0 0,1 1 0 0 0,0 0 1 0 0,0-1-1 0 0,1 1 0 0 0,-1-1 0 0 0,1 0 1 0 0,1 0-1 0 0,-1 0 0 0 0,1 0 0 0 0,0-1 0 0 0,1 1 1 0 0,-1-1-1 0 0,7 5 0 0 0,-9-8-38 0 0,1 0 0 0 0,-1-1-1 0 0,1 1 1 0 0,0-1 0 0 0,0 1 0 0 0,-1-1-1 0 0,1 0 1 0 0,0 0 0 0 0,0 0 0 0 0,0-1 0 0 0,0 1-1 0 0,1-1 1 0 0,-1 1 0 0 0,0-1 0 0 0,0 0 0 0 0,0 0-1 0 0,0-1 1 0 0,0 1 0 0 0,0-1 0 0 0,6-1-1 0 0,-4 0-44 0 0,0 0 0 0 0,0 0 0 0 0,0-1 0 0 0,-1 0 0 0 0,1 0-1 0 0,0 0 1 0 0,-1-1 0 0 0,0 0 0 0 0,0 1 0 0 0,0-1 0 0 0,4-6-1 0 0,-3 3-45 0 0,0 0-1 0 0,0 0 1 0 0,-1-1 0 0 0,0 0-1 0 0,-1 1 1 0 0,1-1-1 0 0,2-11 1 0 0,-5 15 51 0 0,0-1 0 0 0,0 1 0 0 0,0-1 1 0 0,-1 0-1 0 0,1 0 0 0 0,-1 1 0 0 0,0-1 1 0 0,-1 0-1 0 0,1 0 0 0 0,-1 1 0 0 0,0-1 1 0 0,-2-7-1 0 0,1 7-329 0 0,-1 1 1 0 0,0-1-1 0 0,0 0 1 0 0,0 1 0 0 0,-1 0-1 0 0,1 0 1 0 0,-1 0-1 0 0,0 0 1 0 0,0 1 0 0 0,0-1-1 0 0,-1 1 1 0 0,-4-3-1 0 0,6 4 263 0 0,-1 0 0 0 0,1 0 0 0 0,-1 1-1 0 0,1-1 1 0 0,-1 1 0 0 0,0-1-1 0 0,1 1 1 0 0,-1 1 0 0 0,0-1 0 0 0,0 0-1 0 0,0 1 1 0 0,0 0 0 0 0,0 0 0 0 0,0 0-1 0 0,0 0 1 0 0,1 1 0 0 0,-6 1 0 0 0,8-2 148 0 0,1 0 1 0 0,0 0-1 0 0,0 0 1 0 0,-1 0-1 0 0,1 0 1 0 0,0 0-1 0 0,0 0 1 0 0,-1 0 0 0 0,1 0-1 0 0,0 1 1 0 0,0-1-1 0 0,-1 0 1 0 0,1 0-1 0 0,0 0 1 0 0,0 0-1 0 0,0 1 1 0 0,0-1-1 0 0,-1 0 1 0 0,1 0 0 0 0,0 0-1 0 0,0 1 1 0 0,0-1-1 0 0,0 0 1 0 0,-1 0-1 0 0,1 1 1 0 0,0-1-1 0 0,0 0 1 0 0,0 0 0 0 0,0 1-1 0 0,0-1 1 0 0,0 0-1 0 0,0 0 1 0 0,0 1-1 0 0,0-1 1 0 0,0 0-1 0 0,0 0 1 0 0,0 1 0 0 0,0-1-1 0 0,0 0 1 0 0,0 0-1 0 0,0 1 1 0 0,10 11 773 0 0,17 6 173 0 0,-21-15-946 0 0,0-1 0 0 0,0 1 0 0 0,1-1 0 0 0,-1 0 0 0 0,0-1 0 0 0,1 1 1 0 0,-1-1-1 0 0,1 0 0 0 0,0-1 0 0 0,-1 0 0 0 0,1 0 0 0 0,0 0 0 0 0,-1-1 0 0 0,1 0 0 0 0,-1 0 0 0 0,1-1 0 0 0,-1 1 0 0 0,0-2 0 0 0,11-4 0 0 0,-9 3-292 0 0,0 0 0 0 0,-1 0-1 0 0,0-1 1 0 0,0 0 0 0 0,-1 0 0 0 0,1-1-1 0 0,-1 0 1 0 0,0 0 0 0 0,0-1-1 0 0,-1 1 1 0 0,0-1 0 0 0,0 0 0 0 0,-1-1-1 0 0,0 1 1 0 0,4-10 0 0 0,-2-10-416 0 0,-6 14 939 0 0,0 12-229 0 0,0 1-1 0 0,0 0 1 0 0,0 0-1 0 0,0 0 1 0 0,0 0-1 0 0,0 0 1 0 0,0-1-1 0 0,0 1 1 0 0,0 0-1 0 0,0 0 1 0 0,0 0-1 0 0,0 0 1 0 0,0 0-1 0 0,0 0 1 0 0,-1-1-1 0 0,1 1 1 0 0,0 0-1 0 0,0 0 1 0 0,0 0-1 0 0,0 0 1 0 0,0 0-1 0 0,0 0 1 0 0,0 0-1 0 0,0 0 1 0 0,-1 0-1 0 0,1-1 1 0 0,0 1-1 0 0,0 0 1 0 0,0 0-1 0 0,0 0 1 0 0,0 0-1 0 0,-1 0 1 0 0,1 0-1 0 0,0 0 1 0 0,0 0-1 0 0,0 0 1 0 0,0 0-1 0 0,0 0 1 0 0,-1 0-1 0 0,1 0 1 0 0,0 0-1 0 0,0 0 1 0 0,0 0-1 0 0,0 0 1 0 0,0 0-1 0 0,0 0 1 0 0,-1 1-1 0 0,1-1 1 0 0,0 0-1 0 0,0 0 1 0 0,0 0-1 0 0,0 0 1 0 0,0 0-1 0 0,0 0 1 0 0,-1 0-1 0 0,-1 4 286 0 0,-1 0 0 0 0,1-1 0 0 0,0 1 0 0 0,0 0 1 0 0,0 0-1 0 0,1 1 0 0 0,-1-1 0 0 0,1 0 0 0 0,0 0 0 0 0,0 1 0 0 0,1-1 0 0 0,-1 9 0 0 0,0-3-29 0 0,-2 11-121 0 0,2 1 1 0 0,0 0 0 0 0,4 29-1 0 0,7 26-4225 0 0,-10-75 3435 0 0,1 0-1 0 0,-1 0 0 0 0,0 1 1 0 0,0-1-1 0 0,0 0 0 0 0,0 0 1 0 0,0 0-1 0 0,-1 0 0 0 0,1 0 1 0 0,-1 0-1 0 0,1 0 0 0 0,-2 3 1 0 0,2-4 452 0 0,-1 11-6731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11771 0 0,'16'66'8061'0'0,"-11"-49"-6974"0"0,2 0-1 0 0,9 19 0 0 0,-14-30-1042 0 0,1 0-1 0 0,0 0 1 0 0,1-1-1 0 0,0 1 1 0 0,-1-1-1 0 0,2 0 1 0 0,-1 0-1 0 0,1 0 1 0 0,-1 0-1 0 0,1-1 1 0 0,1 0-1 0 0,-1 0 1 0 0,0 0-1 0 0,1-1 1 0 0,0 1-1 0 0,0-1 1 0 0,0-1-1 0 0,0 1 1 0 0,8 1-1 0 0,-11-3-30 0 0,0-1 0 0 0,0 0 0 0 0,1 0 0 0 0,-1 0 0 0 0,0 0 0 0 0,0 0 0 0 0,1 0 0 0 0,-1-1 0 0 0,0 0 0 0 0,0 1 0 0 0,0-1 0 0 0,0 0-1 0 0,0-1 1 0 0,0 1 0 0 0,0-1 0 0 0,0 1 0 0 0,-1-1 0 0 0,1 0 0 0 0,0 0 0 0 0,-1 0 0 0 0,0 0 0 0 0,4-4 0 0 0,-2 1 22 0 0,0 0 1 0 0,-1 0 0 0 0,0-1-1 0 0,0 1 1 0 0,0-1-1 0 0,-1 1 1 0 0,0-1-1 0 0,0 0 1 0 0,0 0 0 0 0,-1 0-1 0 0,2-10 1 0 0,-3 9-148 0 0,1 0 1 0 0,-1 0 0 0 0,0 0-1 0 0,-1 1 1 0 0,1-1 0 0 0,-1 0-1 0 0,-1 0 1 0 0,1 0 0 0 0,-1 1-1 0 0,-4-11 1 0 0,4 14-101 0 0,1 0 1 0 0,-1 0-1 0 0,0 0 0 0 0,0 1 1 0 0,0-1-1 0 0,0 0 0 0 0,0 1 1 0 0,0-1-1 0 0,-1 1 0 0 0,1 0 0 0 0,-1 0 1 0 0,0 0-1 0 0,0 0 0 0 0,0 0 1 0 0,0 0-1 0 0,0 1 0 0 0,0-1 1 0 0,0 1-1 0 0,0 0 0 0 0,0 0 1 0 0,-4 0-1 0 0,0 0-566 0 0,0 1 0 0 0,0 0 0 0 0,0 1 1 0 0,0-1-1 0 0,0 1 0 0 0,0 1 0 0 0,1-1 0 0 0,-1 1 0 0 0,0 1 1 0 0,1-1-1 0 0,0 1 0 0 0,-1 0 0 0 0,-9 7 0 0 0,9-6 709 0 0,0 1 0 0 0,1 0 0 0 0,0 0 0 0 0,0 1 0 0 0,-5 6 0 0 0,8-8 723 0 0,0 0 0 0 0,0 0 0 0 0,0 0 0 0 0,1 1 0 0 0,-1-1 0 0 0,1 1 0 0 0,1-1 0 0 0,-3 8 0 0 0,3-11-326 0 0,1 1 0 0 0,0 0 0 0 0,-1-1 1 0 0,1 1-1 0 0,0 0 0 0 0,0-1 1 0 0,0 1-1 0 0,0 0 0 0 0,0-1 0 0 0,0 1 1 0 0,1 0-1 0 0,-1-1 0 0 0,1 1 1 0 0,-1-1-1 0 0,1 1 0 0 0,-1 0 0 0 0,1-1 1 0 0,2 3-1 0 0,-2-2-157 0 0,0-1 0 0 0,1 1 1 0 0,-1-1-1 0 0,1 0 0 0 0,0 0 0 0 0,-1 0 0 0 0,1 0 1 0 0,0 0-1 0 0,-1 0 0 0 0,1 0 0 0 0,0 0 0 0 0,0-1 1 0 0,3 2-1 0 0,1-1-116 0 0,0-1 0 0 0,-1 1 0 0 0,1-1 0 0 0,0 0 0 0 0,-1 0 0 0 0,1-1 0 0 0,0 0 0 0 0,-1 0 0 0 0,12-3 0 0 0,38-21 706 0 0,25-19-5887 0 0,-45 23-224 0 0,61-26-1 0 0,-71 42 7482 0 0,-21 10 992 0 0,-11 8-636 0 0,-35 49 1931 0 0,26-38-3947 0 0,0-1 1 0 0,-32 35 0 0 0,75-78 2389 0 0,-13 11-2993 0 0,1 0 0 0 0,18-7 1 0 0,-23 12-1037 0 0,-1 0 0 0 0,0-1 0 0 0,17-11 0 0 0,-22 14 219 0 0,-1-1 0 0 0,0 0 0 0 0,0 0-1 0 0,0-1 1 0 0,0 1 0 0 0,0-1 0 0 0,2-4-1 0 0,5-9-5647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6985 0 0,'0'-1'533'0'0,"1"0"0"0"0,0 0-1 0 0,-1 1 1 0 0,1-1-1 0 0,0 0 1 0 0,0 0 0 0 0,0 1-1 0 0,0-1 1 0 0,-1 0-1 0 0,1 1 1 0 0,0-1-1 0 0,0 1 1 0 0,0-1 0 0 0,0 1-1 0 0,1-1 1 0 0,-1 1-1 0 0,1-1 1 0 0,-1 1-234 0 0,0 1 0 0 0,-1-1 0 0 0,1 0 0 0 0,0 0 0 0 0,0 0 0 0 0,-1 0 0 0 0,1 1 0 0 0,0-1-1 0 0,0 0 1 0 0,-1 1 0 0 0,1-1 0 0 0,0 1 0 0 0,-1-1 0 0 0,1 1 0 0 0,-1-1 0 0 0,1 1 0 0 0,-1-1 0 0 0,1 1 0 0 0,0 0 0 0 0,3 5 555 0 0,-1-1-1 0 0,0 1 1 0 0,0 0-1 0 0,4 13 1 0 0,-1-4-906 0 0,-3-9 106 0 0,0 1 1 0 0,0-1-1 0 0,0 0 1 0 0,1 0-1 0 0,0-1 0 0 0,0 1 1 0 0,0-1-1 0 0,1 0 0 0 0,0 0 1 0 0,6 5-1 0 0,-9-8-98 0 0,1-1-1 0 0,-1 0 0 0 0,0 0 1 0 0,1 0-1 0 0,-1 0 0 0 0,1 0 1 0 0,-1 0-1 0 0,1-1 0 0 0,-1 1 1 0 0,1-1-1 0 0,0 1 0 0 0,-1-1 1 0 0,1 0-1 0 0,0 0 0 0 0,-1 0 1 0 0,1-1-1 0 0,-1 1 0 0 0,1-1 1 0 0,0 1-1 0 0,-1-1 0 0 0,1 0 1 0 0,-1 0-1 0 0,0 0 1 0 0,1 0-1 0 0,-1-1 0 0 0,0 1 1 0 0,1 0-1 0 0,-1-1 0 0 0,2-2 1 0 0,3-1 307 0 0,-1-3-6160 0 0,-6 7 5633 0 0,0 1-1 0 0,0-1 1 0 0,0 1 0 0 0,0 0 0 0 0,-1-1-1 0 0,1 1 1 0 0,0 0 0 0 0,0-1-1 0 0,0 1 1 0 0,0 0 0 0 0,0-1 0 0 0,0 1-1 0 0,0 0 1 0 0,-1-1 0 0 0,1 1-1 0 0,0 0 1 0 0,-6-4-4493 0 0,6 4 4493 0 0,0 0-1 0 0,-1 0 1 0 0,1 0 0 0 0,0 0-1 0 0,-1 0 1 0 0,1 0 0 0 0,0 0-1 0 0,-1 1 1 0 0,-7-1-5330 0 0</inkml:trace>
  <inkml:trace contextRef="#ctx0" brushRef="#br0" timeOffset="1">21 234 15307 0 0,'-8'53'8049'0'0,"8"1"-4176"0"0,1-41-3704 0 0,1 0 0 0 0,0 0 1 0 0,1 0-1 0 0,0-1 0 0 0,1 1 1 0 0,1-1-1 0 0,0 0 1 0 0,1 0-1 0 0,0-1 0 0 0,11 16 1 0 0,-15-23-200 0 0,1-1 0 0 0,0 0 0 0 0,0 0 0 0 0,1-1 0 0 0,-1 1 0 0 0,0-1 0 0 0,1 1 0 0 0,0-1 1 0 0,-1 0-1 0 0,1-1 0 0 0,0 1 0 0 0,0 0 0 0 0,0-1 0 0 0,0 0 0 0 0,0 0 0 0 0,0 0 0 0 0,1-1 1 0 0,-1 0-1 0 0,0 1 0 0 0,0-1 0 0 0,1 0 0 0 0,6-2 0 0 0,43-9-4043 0 0,-6-7-6363 0 0,-23 9 1950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27 10250 0 0,'0'0'119'0'0,"-3"-4"1214"0"0,0 1 0 0 0,0 0-1 0 0,0 0 1 0 0,0 0 0 0 0,0 0 0 0 0,-7-4 0 0 0,10 7-1202 0 0,-1 0 1 0 0,1 0 0 0 0,0 0 0 0 0,-1 0-1 0 0,1 0 1 0 0,0 0 0 0 0,-1 0-1 0 0,1 0 1 0 0,0 0 0 0 0,-1 0-1 0 0,1 0 1 0 0,0 0 0 0 0,-1 0-1 0 0,1 0 1 0 0,0 0 0 0 0,-1 0-1 0 0,1 0 1 0 0,0 0 0 0 0,-1 0 0 0 0,1 0-1 0 0,0 0 1 0 0,0 1 0 0 0,-1-1-1 0 0,1 0 1 0 0,0 0 0 0 0,-1 0-1 0 0,1 1 1 0 0,0-1 0 0 0,0 0-1 0 0,0 0 1 0 0,-1 1 0 0 0,-4 20 1905 0 0,4-9-1867 0 0,1-1 1 0 0,1 1 0 0 0,0-1 0 0 0,1 0 0 0 0,0 1 0 0 0,0-1-1 0 0,1 0 1 0 0,1 0 0 0 0,0-1 0 0 0,0 1 0 0 0,6 9 0 0 0,-8-16-176 0 0,0-1 1 0 0,0 0-1 0 0,0 0 1 0 0,0 0-1 0 0,0 0 1 0 0,1 0-1 0 0,-1-1 0 0 0,1 1 1 0 0,-1-1-1 0 0,1 1 1 0 0,0-1-1 0 0,0 0 1 0 0,0 0-1 0 0,1 0 1 0 0,-1-1-1 0 0,0 1 1 0 0,1-1-1 0 0,-1 0 1 0 0,1 0-1 0 0,-1 0 1 0 0,1 0-1 0 0,0 0 1 0 0,-1-1-1 0 0,1 0 1 0 0,0 0-1 0 0,-1 0 1 0 0,1 0-1 0 0,0 0 1 0 0,-1-1-1 0 0,1 0 1 0 0,-1 1-1 0 0,1-1 1 0 0,-1-1-1 0 0,1 1 1 0 0,-1 0-1 0 0,7-4 1 0 0,3-3-442 0 0,0 0 0 0 0,22-18 0 0 0,-13 6-6742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16988 0 0,'15'6'932'0'0,"0"0"1"0"0,0-1 0 0 0,0-1-1 0 0,1-1 1 0 0,0 0 0 0 0,22 1-1 0 0,-31-3-1021 0 0,-1-1 0 0 0,1 0-1 0 0,-1 0 1 0 0,0-1 0 0 0,1 0 0 0 0,-1 0-1 0 0,0 0 1 0 0,0-1 0 0 0,1 0-1 0 0,-1 0 1 0 0,-1-1 0 0 0,1 1-1 0 0,0-1 1 0 0,-1 0 0 0 0,1-1-1 0 0,-1 0 1 0 0,0 0 0 0 0,8-7-1 0 0,-13 11 39 0 0,1-1 0 0 0,-1 1 0 0 0,1 0 0 0 0,-1-1 0 0 0,1 1 0 0 0,-1 0 0 0 0,0-1 0 0 0,1 1 0 0 0,-1-1 0 0 0,1 1 0 0 0,-1-1 0 0 0,0 1 0 0 0,1-1 0 0 0,-1 1 0 0 0,0-1 0 0 0,0 1 0 0 0,0-1 0 0 0,1 1 0 0 0,-1-1 0 0 0,0 1 0 0 0,0-1 0 0 0,0 1 0 0 0,0-1 0 0 0,0 0 0 0 0,0 1 0 0 0,0-1 0 0 0,0 1 0 0 0,0-1 0 0 0,0 1-1 0 0,0-1 1 0 0,0 0 0 0 0,-1 1 0 0 0,1-1 0 0 0,0 1 0 0 0,0-1 0 0 0,-1 1 0 0 0,1-1 0 0 0,0 1 0 0 0,0-1 0 0 0,-1 1 0 0 0,1 0 0 0 0,-1-1 0 0 0,1 1 0 0 0,0-1 0 0 0,-1 1 0 0 0,1 0 0 0 0,-1-1 0 0 0,1 1 0 0 0,-1 0 0 0 0,1-1 0 0 0,-2 1 0 0 0,1-1 36 0 0,-1 1 1 0 0,0-1-1 0 0,0 1 1 0 0,0 0-1 0 0,0 0 1 0 0,0 0-1 0 0,0 0 1 0 0,0 0-1 0 0,0 0 1 0 0,0 0-1 0 0,0 1 1 0 0,0-1-1 0 0,1 1 1 0 0,-4 0-1 0 0,1 2 244 0 0,0 0 1 0 0,0 0-1 0 0,1 0 0 0 0,-1 0 1 0 0,1 1-1 0 0,0-1 0 0 0,0 1 1 0 0,0 0-1 0 0,0 0 0 0 0,0 0 0 0 0,1 0 1 0 0,0 1-1 0 0,0-1 0 0 0,0 1 1 0 0,0-1-1 0 0,1 1 0 0 0,0 0 1 0 0,0-1-1 0 0,0 1 0 0 0,1 0 1 0 0,-1 0-1 0 0,1 0 0 0 0,1 6 1 0 0,-2-6-182 0 0,1 0 1 0 0,0 0-1 0 0,1 0 1 0 0,-1 0 0 0 0,1 0-1 0 0,0 0 1 0 0,0 0-1 0 0,1 0 1 0 0,-1-1 0 0 0,1 1-1 0 0,0 0 1 0 0,0-1-1 0 0,1 1 1 0 0,-1-1 0 0 0,1 0-1 0 0,0 0 1 0 0,1 0-1 0 0,-1 0 1 0 0,0 0 0 0 0,1-1-1 0 0,0 1 1 0 0,5 3-1 0 0,-6-6-130 0 0,-1 0 0 0 0,0-1 0 0 0,1 1-1 0 0,-1 0 1 0 0,1-1 0 0 0,-1 0-1 0 0,1 1 1 0 0,-1-1 0 0 0,1 0-1 0 0,-1 0 1 0 0,1 0 0 0 0,-1-1-1 0 0,1 1 1 0 0,-1-1 0 0 0,0 1 0 0 0,1-1-1 0 0,-1 0 1 0 0,0 0 0 0 0,1 0-1 0 0,-1 0 1 0 0,0 0 0 0 0,0-1-1 0 0,0 1 1 0 0,0-1 0 0 0,0 1-1 0 0,0-1 1 0 0,0 0 0 0 0,1-2-1 0 0,4-2-1142 0 0,-1-2-1 0 0,0 1 0 0 0,-1-1 0 0 0,0 0 0 0 0,0 0 1 0 0,4-11-1 0 0,2-8-6791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 14475 0 0,'1'-2'293'0'0,"1"1"-1"0"0,-1 0 1 0 0,0-1-1 0 0,1 1 1 0 0,-1 0-1 0 0,0 0 1 0 0,1 0-1 0 0,0 0 1 0 0,-1 0-1 0 0,1 0 1 0 0,0 1-1 0 0,-1-1 1 0 0,1 0-1 0 0,0 1 1 0 0,0-1-1 0 0,-1 1 1 0 0,1 0-1 0 0,0 0 0 0 0,0 0 1 0 0,0 0-1 0 0,3 0 1 0 0,45 7 674 0 0,-36-4-642 0 0,44 5 202 0 0,-74-10-436 0 0,12 2-87 0 0,0-1 0 0 0,0 1 0 0 0,1 0 0 0 0,-1-1 0 0 0,0 2 0 0 0,0-1 0 0 0,1 0 0 0 0,-7 2 0 0 0,3 1 54 0 0,0 0 1 0 0,0 0 0 0 0,0 1 0 0 0,1 0-1 0 0,-1 0 1 0 0,1 0 0 0 0,0 1 0 0 0,1 0-1 0 0,-1 0 1 0 0,1 1 0 0 0,0-1 0 0 0,0 1 0 0 0,0 0-1 0 0,1 1 1 0 0,0-1 0 0 0,1 1 0 0 0,-1 0-1 0 0,1 0 1 0 0,0 0 0 0 0,1 0 0 0 0,0 0-1 0 0,0 0 1 0 0,0 1 0 0 0,0 12 0 0 0,1-15-43 0 0,1 1 0 0 0,-1 0 0 0 0,1 0 0 0 0,0 0 0 0 0,1-1 0 0 0,0 1 0 0 0,-1 0 0 0 0,2-1 0 0 0,-1 1 0 0 0,1 0 0 0 0,0-1 0 0 0,0 1 0 0 0,0-1 0 0 0,1 0 0 0 0,0 0 0 0 0,0 0 0 0 0,0 0 0 0 0,1-1 0 0 0,-1 1 0 0 0,1-1 0 0 0,0 0 0 0 0,1 0 0 0 0,-1 0 0 0 0,1 0 0 0 0,-1-1 0 0 0,1 0 0 0 0,0 0 0 0 0,0 0 0 0 0,0-1 0 0 0,1 1 0 0 0,-1-1 0 0 0,10 2 0 0 0,-10-3-178 0 0,-1 0-1 0 0,1-1 1 0 0,-1 1-1 0 0,1-1 1 0 0,-1 0-1 0 0,1 0 1 0 0,0-1-1 0 0,-1 0 1 0 0,1 1-1 0 0,-1-1 1 0 0,0-1-1 0 0,1 1 1 0 0,6-3-1 0 0,-8 2-297 0 0,-1 0 0 0 0,1 1 0 0 0,0-1 0 0 0,0 0 0 0 0,-1 0 0 0 0,1 0 0 0 0,-1-1 0 0 0,3-3 0 0 0,-3 4-226 0 0,0-1 1 0 0,-1 1 0 0 0,0-1-1 0 0,1 1 1 0 0,-1-1-1 0 0,0 1 1 0 0,0-1 0 0 0,0 0-1 0 0,-1 0 1 0 0,1-4-1 0 0,0-9-5627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14243 0 0,'0'1'223'0'0,"0"-1"1"0"0,0 1-1 0 0,1 0 1 0 0,-1-1-1 0 0,0 1 1 0 0,1 0-1 0 0,-1-1 1 0 0,0 1-1 0 0,1 0 0 0 0,-1-1 1 0 0,1 1-1 0 0,-1-1 1 0 0,1 1-1 0 0,-1-1 1 0 0,1 1-1 0 0,-1-1 0 0 0,1 1 1 0 0,-1-1-1 0 0,1 0 1 0 0,0 1-1 0 0,-1-1 1 0 0,1 0-1 0 0,0 1 0 0 0,-1-1 1 0 0,2 0-1 0 0,18 10 264 0 0,27-1 964 0 0,-37-9-1816 0 0,-1 0 0 0 0,0 0-1 0 0,1-1 1 0 0,9-2 0 0 0,-15 3 97 0 0,0-1 0 0 0,-1 0 0 0 0,1 0 0 0 0,-1-1 0 0 0,1 1-1 0 0,-1-1 1 0 0,0 1 0 0 0,0-1 0 0 0,1 0 0 0 0,-1-1 0 0 0,4-3 0 0 0,-5 4 150 0 0,-1 1-1 0 0,0-1 1 0 0,0 0-1 0 0,0 1 1 0 0,0-1 0 0 0,0 0-1 0 0,0 0 1 0 0,0 0 0 0 0,-1 0-1 0 0,1 0 1 0 0,-1 0-1 0 0,1 0 1 0 0,-1 0 0 0 0,0 0-1 0 0,0-1 1 0 0,0 1 0 0 0,0 0-1 0 0,0 0 1 0 0,0 0-1 0 0,0 0 1 0 0,-4-3 4316 0 0,3 5-4111 0 0,-2 13 1795 0 0,-1 17-697 0 0,5-8-815 0 0,0 0 0 0 0,1-1 0 0 0,6 23 0 0 0,-6-34-832 0 0,0 0 0 0 0,1 0 1 0 0,1 0-1 0 0,0-1 0 0 0,0 1 0 0 0,1-1 0 0 0,0 0 0 0 0,10 13 0 0 0,-6-13-3805 0 0</inkml:trace>
  <inkml:trace contextRef="#ctx0" brushRef="#br0" timeOffset="1">337 26 10730 0 0,'-1'-15'4398'0'0,"0"5"2240"0"0,1 22-3104 0 0,-3 81-1126 0 0,0-52-2482 0 0,3 1 0 0 0,5 56 0 0 0,2-75-324 0 0,3-11-3353 0 0,-9-12 3571 0 0,-1 0 0 0 0,1 1 0 0 0,-1-1 0 0 0,0 0 0 0 0,1 0 0 0 0,-1 0 0 0 0,1 0 0 0 0,-1 0 0 0 0,1 0 0 0 0,-1 0 0 0 0,0 0 0 0 0,1 0 1 0 0,-1 0-1 0 0,1 0 0 0 0,-1 0 0 0 0,1 0 0 0 0,-1 0 0 0 0,1-1 0 0 0,-1 1 0 0 0,0 0 0 0 0,1 0 0 0 0,-1 0 0 0 0,1-1 0 0 0,-1 1 0 0 0,0 0 0 0 0,1 0 0 0 0,0-1 0 0 0,10-21-4083 0 0,-7 1 461 0 0,1-3-2158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9:2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41 11418 0 0,'-24'-41'9553'0'0,"33"44"-5235"0"0,12 6-3028 0 0,-11-4-986 0 0,0 1-1 0 0,0 0 1 0 0,-1 0-1 0 0,0 1 1 0 0,0 0 0 0 0,-1 1-1 0 0,12 13 1 0 0,-18-18-279 0 0,0 0-1 0 0,0 0 1 0 0,0 0-1 0 0,0 1 1 0 0,-1-1 0 0 0,1 1-1 0 0,-1-1 1 0 0,0 1 0 0 0,0-1-1 0 0,0 1 1 0 0,-1 0-1 0 0,1 0 1 0 0,-1-1 0 0 0,0 1-1 0 0,0 0 1 0 0,0 0 0 0 0,-1-1-1 0 0,1 1 1 0 0,-1 0 0 0 0,0-1-1 0 0,0 1 1 0 0,0-1-1 0 0,-1 1 1 0 0,1-1 0 0 0,-1 1-1 0 0,-3 4 1 0 0,-28 36-519 0 0,25-36-446 0 0,1 1 0 0 0,1-1 1 0 0,-8 14-1 0 0,12-19-181 0 0,0 1 0 0 0,1 0 0 0 0,-1-1 0 0 0,1 1 0 0 0,0 0 0 0 0,0 0 0 0 0,0 6 0 0 0,0 5-7913 0 0</inkml:trace>
  <inkml:trace contextRef="#ctx0" brushRef="#br0" timeOffset="1">140 413 21157 0 0,'6'5'3768'0'0,"0"0"-1319"0"0,1 2-1017 0 0,2-1-536 0 0,-4 1-392 0 0,2-1-199 0 0,0 2-161 0 0,2 1-80 0 0,-2 1-48 0 0,-1-3-144 0 0,-1-1-209 0 0,0-1-487 0 0,-1-3-872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1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 8322 0 0,'-3'-1'432'0'0,"-1"1"0"0"0,1-1 0 0 0,0 1 0 0 0,-1 0-1 0 0,1 0 1 0 0,0 1 0 0 0,0-1 0 0 0,-1 1 0 0 0,1 0 0 0 0,0-1 0 0 0,0 1 0 0 0,0 1 0 0 0,0-1 0 0 0,0 0 0 0 0,0 1 0 0 0,0-1 0 0 0,0 1 0 0 0,1 0 0 0 0,-5 4 0 0 0,4-2-154 0 0,0 0 1 0 0,0 1 0 0 0,1-1 0 0 0,0 1 0 0 0,0 0 0 0 0,0-1 0 0 0,1 1-1 0 0,-1 0 1 0 0,1 0 0 0 0,0 0 0 0 0,1 0 0 0 0,-1 7 0 0 0,0-1-126 0 0,1 1 0 0 0,1-1 1 0 0,0 1-1 0 0,0-1 0 0 0,1 0 1 0 0,0 0-1 0 0,1 0 0 0 0,1 0 1 0 0,-1 0-1 0 0,2 0 0 0 0,0-1 0 0 0,0 0 1 0 0,0 0-1 0 0,2 0 0 0 0,13 16 1 0 0,-11-14-120 0 0,2-1 0 0 0,0 0 0 0 0,0-1 0 0 0,1 0 1 0 0,0-1-1 0 0,0 0 0 0 0,1-1 0 0 0,0-1 0 0 0,1 0 1 0 0,0 0-1 0 0,23 6 0 0 0,-32-11-2 0 0,1-1-1 0 0,-1 1 1 0 0,1-1-1 0 0,-1-1 1 0 0,1 1 0 0 0,0-1-1 0 0,-1 0 1 0 0,1-1 0 0 0,-1 1-1 0 0,1-1 1 0 0,0 0-1 0 0,-1 0 1 0 0,0-1 0 0 0,1 1-1 0 0,7-5 1 0 0,-6 2 20 0 0,-1 0 0 0 0,0 0 0 0 0,0 0 0 0 0,0-1 0 0 0,-1 0 0 0 0,1 0 0 0 0,-1-1 0 0 0,0 1 1 0 0,-1-1-1 0 0,8-12 0 0 0,-6 7-235 0 0,0-1-1 0 0,0-1 1 0 0,-1 1 0 0 0,-1-1 0 0 0,0 0 0 0 0,-1 0 0 0 0,0 0 0 0 0,-1 0 0 0 0,0-1 0 0 0,-1 1 0 0 0,-1 0-1 0 0,-2-25 1 0 0,2 35-36 0 0,0 1 0 0 0,-1 0 0 0 0,1 0 0 0 0,-1 0 0 0 0,1-1 0 0 0,-1 1 0 0 0,0 0 0 0 0,0 0 0 0 0,0 0 0 0 0,0 0 0 0 0,0 0 0 0 0,0 0 0 0 0,-1 1 0 0 0,1-1 0 0 0,-1 0 0 0 0,1 1 0 0 0,-1-1 0 0 0,0 1 0 0 0,1-1 0 0 0,-1 1 0 0 0,0 0 0 0 0,-2-2 0 0 0,0 2-388 0 0,0 0-1 0 0,0 0 1 0 0,0 0-1 0 0,0 0 1 0 0,0 1-1 0 0,0 0 1 0 0,0 0 0 0 0,0 0-1 0 0,0 0 1 0 0,0 0-1 0 0,-6 2 1 0 0,-25 7-5205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1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5025 0 0,'0'2'486'0'0,"1"0"0"0"0,0-1 0 0 0,-1 1 0 0 0,1 0 0 0 0,0-1 0 0 0,0 1 1 0 0,0-1-1 0 0,0 1 0 0 0,0-1 0 0 0,0 1 0 0 0,0-1 0 0 0,0 1 0 0 0,3 1 0 0 0,-4-3-242 0 0,1 0-1 0 0,0 0 1 0 0,-1 1 0 0 0,1-1-1 0 0,0 0 1 0 0,-1 0 0 0 0,1 0-1 0 0,0 1 1 0 0,0-1 0 0 0,-1 0-1 0 0,1 0 1 0 0,0 0 0 0 0,0 0-1 0 0,-1 0 1 0 0,1-1 0 0 0,0 1-1 0 0,-1 0 1 0 0,1 0 0 0 0,0 0-1 0 0,-1-1 1 0 0,1 1-1 0 0,0 0 1 0 0,0-1 0 0 0,4-3 760 0 0,0 0-1 0 0,0 0 1 0 0,-1-1 0 0 0,1 1 0 0 0,-1-1 0 0 0,4-7 0 0 0,8-7-678 0 0,-9 12-142 0 0,2-1 1 0 0,-1 1 0 0 0,1 0 0 0 0,0 1 0 0 0,0 0-1 0 0,1 0 1 0 0,0 1 0 0 0,0 1 0 0 0,0-1 0 0 0,1 2-1 0 0,18-5 1 0 0,-20 6-555 0 0,0 0 0 0 0,0 1-1 0 0,0 1 1 0 0,1 0 0 0 0,-1 0 0 0 0,12 2 0 0 0,-14-1-875 0 0,0 1 0 0 0,0-1 1 0 0,-1 2-1 0 0,1-1 0 0 0,0 1 1 0 0,-1 0-1 0 0,0 0 1 0 0,10 7-1 0 0,-4-1-6457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59 12555 0 0,'-1'1'306'0'0,"1"0"0"0"0,-1 0 0 0 0,1 0 0 0 0,-1 0 0 0 0,1 0 0 0 0,0 0 0 0 0,0 0 0 0 0,-1 0 0 0 0,1 0 0 0 0,0 0 0 0 0,0 0 0 0 0,0 0 0 0 0,0 0 0 0 0,0 0 0 0 0,0 0 0 0 0,0 0 0 0 0,0 0 0 0 0,1 0 0 0 0,-1 0 0 0 0,0 0 0 0 0,1 0 0 0 0,-1 0 0 0 0,1 1 0 0 0,0-1-130 0 0,0 0 0 0 0,0-1 0 0 0,0 1 0 0 0,0 0 0 0 0,0-1 0 0 0,0 1 0 0 0,0-1 0 0 0,0 1 0 0 0,0-1 0 0 0,0 0 0 0 0,0 1 0 0 0,1-1 0 0 0,-1 0 0 0 0,0 0 0 0 0,0 0 0 0 0,0 0 1 0 0,2 0-1 0 0,8-1 72 0 0,0 0 1 0 0,0-1 0 0 0,17-5 0 0 0,-18 4 157 0 0,15-4-184 0 0,44-21 0 0 0,-51 19-192 0 0,1 1 0 0 0,0 1 1 0 0,1 1-1 0 0,23-4 0 0 0,-40 9-19 0 0,-1 1 1 0 0,1 0-1 0 0,-1-1 0 0 0,1 1 0 0 0,-1 0 1 0 0,1 1-1 0 0,-1-1 0 0 0,1 0 1 0 0,-1 1-1 0 0,1-1 0 0 0,-1 1 0 0 0,1 0 1 0 0,-1 0-1 0 0,0 0 0 0 0,1 0 0 0 0,-1 0 1 0 0,0 0-1 0 0,0 1 0 0 0,0-1 1 0 0,4 4-1 0 0,-4-2 16 0 0,1 0 0 0 0,-1 1 0 0 0,0-1 0 0 0,0 1 0 0 0,0 0 0 0 0,0 0-1 0 0,-1-1 1 0 0,1 1 0 0 0,-1 0 0 0 0,0 0 0 0 0,0 8 0 0 0,1 9 19 0 0,-1 0-1 0 0,-2 0 0 0 0,0 0 1 0 0,-5 21-1 0 0,5-31-98 0 0,0-5 155 0 0,1 1-686 0 0,-1 0 0 0 0,0 0 0 0 0,-1-1 0 0 0,-3 11 1 0 0,5-16 331 0 0,0 0 1 0 0,0 0-1 0 0,-1 0 1 0 0,1 0-1 0 0,-1-1 1 0 0,1 1-1 0 0,0 0 1 0 0,-1 0-1 0 0,0-1 1 0 0,1 1-1 0 0,-1 0 1 0 0,1 0-1 0 0,-1-1 1 0 0,0 1-1 0 0,0-1 1 0 0,1 1-1 0 0,-1-1 1 0 0,0 1-1 0 0,0-1 1 0 0,1 1-1 0 0,-1-1 1 0 0,0 0-1 0 0,0 1 1 0 0,0-1-1 0 0,0 0 1 0 0,0 0-1 0 0,0 1 1 0 0,0-1-1 0 0,0 0 1 0 0,1 0-1 0 0,-1 0 1 0 0,0 0-1 0 0,0-1 1 0 0,0 1-1 0 0,0 0 1 0 0,0 0-1 0 0,0 0 1 0 0,0-1-1 0 0,0 1 1 0 0,1 0-1 0 0,-1-1 1 0 0,0 1-1 0 0,-1-1 1 0 0,-21-14-3913 0 0,3 3-850 0 0</inkml:trace>
  <inkml:trace contextRef="#ctx0" brushRef="#br0" timeOffset="1">192 201 6529 0 0,'-2'1'663'0'0,"-1"1"1"0"0,1-1-1 0 0,-1 1 0 0 0,1 0 0 0 0,0 0 0 0 0,0-1 0 0 0,0 2 0 0 0,0-1 0 0 0,0 0 0 0 0,0 0 0 0 0,1 1 0 0 0,-1-1 0 0 0,1 0 0 0 0,0 1 0 0 0,-1 0 1 0 0,1-1-1 0 0,0 1 0 0 0,-1 4 0 0 0,2-1-128 0 0,-1-1 0 0 0,1 0 0 0 0,0 0 0 0 0,0 0 0 0 0,0 1 0 0 0,1-1 0 0 0,0 0 0 0 0,0 0 0 0 0,3 9 0 0 0,0-3-218 0 0,1 0-1 0 0,0 0 0 0 0,0-1 0 0 0,1 1 1 0 0,1-1-1 0 0,0-1 0 0 0,0 1 0 0 0,13 12 1 0 0,-13-16-306 0 0,0 0 0 0 0,1 0 1 0 0,0-1-1 0 0,-1 0 1 0 0,1-1-1 0 0,1 0 0 0 0,-1 0 1 0 0,1-1-1 0 0,0 1 1 0 0,-1-2-1 0 0,1 0 1 0 0,1 0-1 0 0,-1 0 0 0 0,0-1 1 0 0,16 0-1 0 0,-19-2-375 0 0,1 1 0 0 0,-1-1 0 0 0,0 0-1 0 0,0-1 1 0 0,0 0 0 0 0,0 1 0 0 0,0-2 0 0 0,0 1-1 0 0,-1-1 1 0 0,8-4 0 0 0,-8 4-511 0 0,-1-1 1 0 0,1 0 0 0 0,-1 0-1 0 0,0 0 1 0 0,0 0-1 0 0,0-1 1 0 0,0 0-1 0 0,-1 0 1 0 0,0 1 0 0 0,0-2-1 0 0,0 1 1 0 0,2-6-1 0 0,7-21-6417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2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34 19236 0 0,'0'0'209'0'0,"0"0"1"0"0,-1-1-1 0 0,1 1 1 0 0,-1 0-1 0 0,1-1 0 0 0,0 1 1 0 0,-1-1-1 0 0,1 1 0 0 0,0 0 1 0 0,-1-1-1 0 0,1 1 1 0 0,0-1-1 0 0,-1 1 0 0 0,1-1 1 0 0,0 1-1 0 0,0-1 0 0 0,0 1 1 0 0,0-1-1 0 0,0 1 1 0 0,-1-1-1 0 0,1 1 0 0 0,0-1 1 0 0,0 1-1 0 0,0-1 0 0 0,0 0 1 0 0,0 1-1 0 0,1-1 0 0 0,-1 1 1 0 0,0-1-1 0 0,0 1 1 0 0,0-1-1 0 0,1 0 0 0 0,16-8 2410 0 0,38 3-2513 0 0,-45 6 398 0 0,1-1-463 0 0,0 0 0 0 0,0 1 1 0 0,0 0-1 0 0,0 1 0 0 0,0 0 0 0 0,0 1 0 0 0,21 6 0 0 0,-27-6-25 0 0,0 0 0 0 0,0 1 0 0 0,0-1 0 0 0,0 1 0 0 0,0 0 0 0 0,-1 1 0 0 0,1-1 0 0 0,-1 1 0 0 0,0 0 0 0 0,0 0 0 0 0,0 0 0 0 0,-1 0 0 0 0,1 1 1 0 0,-1 0-1 0 0,0-1 0 0 0,-1 1 0 0 0,4 8 0 0 0,3 14-35 0 0,-1 1 0 0 0,-2-1 0 0 0,0 1 0 0 0,-2 1 0 0 0,1 55 0 0 0,-1-16-2785 0 0,4-2-3724 0 0,-6-56 1157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3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12811 0 0,'2'-6'1318'0'0,"-1"2"-479"0"0,1 0 0 0 0,-1 0 0 0 0,1 0-1 0 0,0 0 1 0 0,0 0 0 0 0,0 1 0 0 0,1-1-1 0 0,-1 1 1 0 0,1-1 0 0 0,3-2 0 0 0,-6 6-701 0 0,1 0 0 0 0,-1 1 1 0 0,1-1-1 0 0,-1 0 0 0 0,1 1 0 0 0,-1-1 1 0 0,0 1-1 0 0,1-1 0 0 0,-1 0 1 0 0,1 1-1 0 0,-1-1 0 0 0,0 1 0 0 0,0-1 1 0 0,1 1-1 0 0,-1-1 0 0 0,0 1 1 0 0,0 0-1 0 0,0-1 0 0 0,1 1 0 0 0,-1-1 1 0 0,0 1-1 0 0,0-1 0 0 0,0 1 1 0 0,0 0-1 0 0,0-1 0 0 0,0 1 0 0 0,0-1 1 0 0,0 1-1 0 0,0-1 0 0 0,-1 2 0 0 0,2 21 725 0 0,-1-13-796 0 0,2 209 1473 0 0,1-187-2224 0 0,10 44-1 0 0,-8-56-501 0 0,1 0-1 0 0,1 0 1 0 0,10 21-1 0 0,-15-36 244 0 0,0-1 0 0 0,1 1 0 0 0,0-1 0 0 0,-1 0 0 0 0,1 0 0 0 0,1 0 0 0 0,-1 0 0 0 0,7 6 0 0 0,18 10-7325 0 0</inkml:trace>
  <inkml:trace contextRef="#ctx0" brushRef="#br0" timeOffset="1">28 13 13483 0 0,'0'0'343'0'0,"0"-1"0"0"0,0 1 0 0 0,0-1 0 0 0,0 1 0 0 0,0-1 0 0 0,0 1 0 0 0,0-1 0 0 0,0 1 0 0 0,0-1 0 0 0,0 1 0 0 0,1-1 0 0 0,-1 1 0 0 0,0-1 0 0 0,0 1 0 0 0,1-1 0 0 0,1-1 1715 0 0,-2 2-1715 0 0,0-1-1 0 0,1 1 1 0 0,-1 0 0 0 0,1-1 0 0 0,-1 1 0 0 0,2 0 0 0 0,16 0 3244 0 0,23 16-3046 0 0,-37-14 101 0 0,18 7-292 0 0,-1 2 1 0 0,-1 0-1 0 0,36 27 0 0 0,-47-31-307 0 0,0 1 1 0 0,-1 1-1 0 0,0-1 1 0 0,0 1 0 0 0,-1 1-1 0 0,0-1 1 0 0,0 1 0 0 0,-1 1-1 0 0,7 17 1 0 0,-2 2 38 0 0,-2 1 0 0 0,-1 0 0 0 0,6 61 1 0 0,7 29-3448 0 0,-14-103 923 0 0,-3-10-1053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4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25958 0 0,'11'-2'4678'0'0,"10"-2"-6122"0"0,-23 11-1870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3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13259 0 0,'0'-1'311'0'0,"0"1"-1"0"0,0-1 1 0 0,0 1 0 0 0,1-1 0 0 0,-1 1-1 0 0,0 0 1 0 0,0-1 0 0 0,3-3 3108 0 0,-3 4-3109 0 0,1 0 1 0 0,-1-1 0 0 0,0 1 0 0 0,1 0-1 0 0,-1 0 1 0 0,1 0 0 0 0,-1-1 0 0 0,1 1-1 0 0,5 9 3852 0 0,-2 21-1997 0 0,-3 52-720 0 0,-2-46-1364 0 0,1-1 1 0 0,2 1-1 0 0,2-1 1 0 0,14 63 0 0 0,-18-97-87 0 0,0 0 0 0 0,0-1 0 0 0,0 1-1 0 0,0 0 1 0 0,0 0 0 0 0,0-1 0 0 0,0 1 0 0 0,1 0 0 0 0,-1-1 0 0 0,0 1 0 0 0,1 0 0 0 0,-1-1 0 0 0,0 1 0 0 0,1 0 0 0 0,-1-1 0 0 0,1 1 0 0 0,-1-1-1 0 0,1 1 1 0 0,-1-1 0 0 0,1 1 0 0 0,0-1 0 0 0,-1 1 0 0 0,1-1 0 0 0,-1 0 0 0 0,1 1 0 0 0,0-1 0 0 0,-1 0 0 0 0,1 1 0 0 0,0-1 0 0 0,0 0 0 0 0,-1 0-1 0 0,1 0 1 0 0,0 0 0 0 0,0 1 0 0 0,-1-1 0 0 0,1 0 0 0 0,0 0 0 0 0,0-1 0 0 0,-1 1 0 0 0,1 0 0 0 0,0 0 0 0 0,-1 0 0 0 0,1 0 0 0 0,0-1 0 0 0,0 1-1 0 0,-1 0 1 0 0,1-1 0 0 0,0 1 0 0 0,-1 0 0 0 0,1-1 0 0 0,-1 1 0 0 0,1-1 0 0 0,-1 1 0 0 0,1-1 0 0 0,0 1 0 0 0,0-2 0 0 0,6-5-25 0 0,1-1 0 0 0,-2-1 0 0 0,10-12 1 0 0,-3 3-5 0 0,-5 8-53 0 0,2 0 0 0 0,-1 0-1 0 0,1 1 1 0 0,12-9 0 0 0,-18 16-413 0 0,0-1-1 0 0,0 1 1 0 0,0 0 0 0 0,0 0-1 0 0,1 1 1 0 0,6-3 0 0 0,-7 4-653 0 0,0-1 0 0 0,-1 1 1 0 0,1-1-1 0 0,0 1 0 0 0,0 0 0 0 0,0 1 1 0 0,-1-1-1 0 0,1 1 0 0 0,4 0 0 0 0,6 4-7350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3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17188 0 0,'-6'3'618'0'0,"-1"1"0"0"0,0 0 0 0 0,1 0 1 0 0,0 1-1 0 0,0-1 0 0 0,0 1 0 0 0,0 0 0 0 0,-5 7 1 0 0,8-6-479 0 0,0-1 0 0 0,0 0 0 0 0,0 1 0 0 0,0-1 0 0 0,1 1 0 0 0,0 0 0 0 0,0 0 0 0 0,1-1 0 0 0,0 1 0 0 0,0 1 0 0 0,0-1 0 0 0,0 0 0 0 0,1 0 0 0 0,0 0 0 0 0,1 0 0 0 0,0 7 0 0 0,1 1-88 0 0,1-1 1 0 0,0 0-1 0 0,0 1 0 0 0,1-1 0 0 0,1 0 1 0 0,0-1-1 0 0,1 1 0 0 0,10 14 1 0 0,-11-18-53 0 0,0-1 1 0 0,1-1 0 0 0,0 1 0 0 0,0-1-1 0 0,1 0 1 0 0,0 0 0 0 0,0-1-1 0 0,0 0 1 0 0,1 0 0 0 0,0-1 0 0 0,0 0-1 0 0,15 6 1 0 0,-22-10 0 0 0,1 0 0 0 0,0 0-1 0 0,-1-1 1 0 0,1 1 0 0 0,0 0 0 0 0,0-1-1 0 0,-1 0 1 0 0,1 1 0 0 0,0-1-1 0 0,0 0 1 0 0,0 0 0 0 0,-1 0 0 0 0,1 0-1 0 0,0-1 1 0 0,0 1 0 0 0,0 0 0 0 0,-1-1-1 0 0,1 1 1 0 0,0-1 0 0 0,-1 1-1 0 0,1-1 1 0 0,0 0 0 0 0,2-1 0 0 0,-3 0 6 0 0,1 0 1 0 0,-1 0 0 0 0,0 0-1 0 0,1 0 1 0 0,-1 0 0 0 0,0 0-1 0 0,0 0 1 0 0,0-1 0 0 0,0 1-1 0 0,-1 0 1 0 0,1 0 0 0 0,-1-1-1 0 0,1 1 1 0 0,-1-1 0 0 0,0-2-1 0 0,1-8 34 0 0,-2 1-1 0 0,0 0 1 0 0,0-1-1 0 0,-1 1 0 0 0,-6-18 1 0 0,2 6 5 0 0,-2 2 1 0 0,-1-1-1 0 0,0 1 0 0 0,-2 1 1 0 0,0 0-1 0 0,-2 0 1 0 0,0 1-1 0 0,-21-23 0 0 0,34 43-44 0 0,0-1-1 0 0,-1 0 0 0 0,1 1 1 0 0,-1-1-1 0 0,1 0 0 0 0,-1 1 1 0 0,1-1-1 0 0,-1 1 0 0 0,1-1 1 0 0,-1 1-1 0 0,0-1 0 0 0,1 1 1 0 0,-1 0-1 0 0,0-1 0 0 0,1 1 1 0 0,-1 0-1 0 0,0-1 0 0 0,1 1 1 0 0,-1 0-1 0 0,0 0 0 0 0,0 0 1 0 0,1-1-1 0 0,-1 1 0 0 0,0 0 1 0 0,0 0-1 0 0,1 0 0 0 0,-1 0 1 0 0,0 1-1 0 0,0-1 0 0 0,1 0 1 0 0,-1 0-1 0 0,0 0 0 0 0,0 0 1 0 0,0 1-1 0 0,0 1-22 0 0,-1-1 0 0 0,1 1-1 0 0,0-1 1 0 0,0 1 0 0 0,0 0 0 0 0,1 0 0 0 0,-1-1 0 0 0,0 1-1 0 0,1 0 1 0 0,-1 0 0 0 0,1 0 0 0 0,-1 0 0 0 0,1 2 0 0 0,-1 10-658 0 0,0 1 0 0 0,1 22 0 0 0,7 5-2723 0 0,2-15-2387 0 0,-1-11-2489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10370 0 0,'8'-14'4081'0'0,"1"2"-1400"0"0,2-1 31 0 0,-1 4-575 0 0,-5 5-497 0 0,-1 6-448 0 0,0 3-320 0 0,0 6-231 0 0,-1 3-249 0 0,0 8-192 0 0,-2 4-128 0 0,0 5-232 0 0,-1 2-416 0 0,0 2-593 0 0,-1 2-903 0 0,0 1-1257 0 0,-2-1-2200 0 0,1 0-3129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13 18812 0 0,'-19'60'7935'0'0,"16"-48"-8455"0"0,0-1 1 0 0,-1 1-1 0 0,0-1 0 0 0,-9 17 0 0 0,22-32-3079 0 0,38-24 3482 0 0,-2-7-1295 0 0,-24 18-1076 0 0,29-20 0 0 0,-44 34 2502 0 0,0-1-1 0 0,-1 1 1 0 0,1 0-1 0 0,1 1 1 0 0,-1 0 0 0 0,0 0-1 0 0,1 0 1 0 0,-1 0-1 0 0,1 1 1 0 0,9 0 0 0 0,-19 1 144 0 0,0 0 1 0 0,-1 1 0 0 0,1-1-1 0 0,0 1 1 0 0,-1 0 0 0 0,1 0-1 0 0,0 0 1 0 0,0 0 0 0 0,0 1-1 0 0,0-1 1 0 0,0 1 0 0 0,0 0-1 0 0,0 0 1 0 0,-3 3-1 0 0,0 0 493 0 0,1 1 0 0 0,0-1 0 0 0,0 1 0 0 0,1 0 0 0 0,-1 1 0 0 0,-3 7 0 0 0,1 0 418 0 0,0 0 0 0 0,1 1 0 0 0,1 0 0 0 0,1 0 0 0 0,-5 27 1 0 0,8-38-1073 0 0,-4 50-218 0 0,4-50 198 0 0,1 0-1 0 0,0 1 0 0 0,1-1 0 0 0,-1 1 0 0 0,1-1 0 0 0,0 0 1 0 0,0 1-1 0 0,0-1 0 0 0,3 7 0 0 0,-4-11 20 0 0,0 0-1 0 0,1 0 0 0 0,-1 0 1 0 0,0 0-1 0 0,1 0 1 0 0,-1 0-1 0 0,0 0 0 0 0,1 0 1 0 0,-1 0-1 0 0,0 0 1 0 0,0 0-1 0 0,1 0 1 0 0,-1 0-1 0 0,0 0 0 0 0,1-1 1 0 0,-1 1-1 0 0,0 0 1 0 0,1 0-1 0 0,-1 0 0 0 0,0 0 1 0 0,0 0-1 0 0,1-1 1 0 0,-1 1-1 0 0,0 0 1 0 0,0 0-1 0 0,0 0 0 0 0,1-1 1 0 0,-1 1-1 0 0,0 0 1 0 0,0 0-1 0 0,0-1 0 0 0,0 1 1 0 0,1 0-1 0 0,-1-1 1 0 0,0 1-1 0 0,12-15 18 0 0,-8 9 2 0 0,1 1 25 0 0,0 0 1 0 0,0-1-1 0 0,1 2 1 0 0,0-1-1 0 0,0 1 0 0 0,0 0 1 0 0,0 0-1 0 0,1 1 1 0 0,0-1-1 0 0,-1 2 1 0 0,1-1-1 0 0,0 1 1 0 0,14-3-1 0 0,-9 3-563 0 0,0 1 0 0 0,0 0-1 0 0,0 1 1 0 0,0 0 0 0 0,0 1 0 0 0,0 0 0 0 0,21 6-1 0 0,1-1-7325 0 0,-8-2-651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4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17708 0 0,'-3'2'536'0'0,"-1"-1"-1"0"0,0 1 1 0 0,1 0 0 0 0,-1 0 0 0 0,1 1-1 0 0,-1-1 1 0 0,1 0 0 0 0,0 1 0 0 0,0 0 0 0 0,0 0-1 0 0,0 0 1 0 0,1 0 0 0 0,-1 0 0 0 0,1 1-1 0 0,0-1 1 0 0,-3 7 0 0 0,3-5-365 0 0,1 0 0 0 0,-1 0 0 0 0,1 0-1 0 0,0 0 1 0 0,1 0 0 0 0,-1 0 0 0 0,1 0 0 0 0,0 1 0 0 0,0-1 0 0 0,1 0-1 0 0,0 0 1 0 0,1 5 0 0 0,0-2-187 0 0,0 1 0 0 0,1-1 0 0 0,0-1 0 0 0,0 1 0 0 0,1 0 0 0 0,0-1-1 0 0,1 0 1 0 0,0 0 0 0 0,0 0 0 0 0,0 0 0 0 0,1-1 0 0 0,0 0 0 0 0,0 0 0 0 0,0 0 0 0 0,14 9-1 0 0,-16-13 17 0 0,0 0-1 0 0,0 0 0 0 0,0 0 0 0 0,0 0 0 0 0,0-1 0 0 0,0 0 0 0 0,0 0 0 0 0,1 0 0 0 0,-1 0 1 0 0,0 0-1 0 0,1-1 0 0 0,-1 0 0 0 0,1 0 0 0 0,-1 0 0 0 0,0-1 0 0 0,1 1 0 0 0,-1-1 0 0 0,0 0 1 0 0,1 0-1 0 0,-1 0 0 0 0,0-1 0 0 0,7-3 0 0 0,-6 2 0 0 0,-1-1 0 0 0,0 1 0 0 0,-1 0 0 0 0,1-1-1 0 0,-1 0 1 0 0,1 0 0 0 0,-1 0 0 0 0,0 0 0 0 0,0 0 0 0 0,-1-1 0 0 0,1 1 0 0 0,-1-1 0 0 0,0 0-1 0 0,-1 0 1 0 0,1 1 0 0 0,-1-1 0 0 0,0 0 0 0 0,0-1 0 0 0,1-5 0 0 0,-2 6-28 0 0,1 1 1 0 0,-1 0 0 0 0,0-1-1 0 0,0 1 1 0 0,0-1-1 0 0,-1 1 1 0 0,0-1-1 0 0,0 1 1 0 0,0 0 0 0 0,0-1-1 0 0,0 1 1 0 0,-1 0-1 0 0,0 0 1 0 0,0 0 0 0 0,0 0-1 0 0,0 0 1 0 0,-1 1-1 0 0,0-1 1 0 0,1 1-1 0 0,-1-1 1 0 0,-1 1 0 0 0,1 0-1 0 0,-7-5 1 0 0,6 6-90 0 0,-1-1 0 0 0,1 1 0 0 0,-1 0-1 0 0,0 0 1 0 0,0 1 0 0 0,0 0 0 0 0,0-1 0 0 0,0 2 0 0 0,0-1 0 0 0,0 1 0 0 0,0-1 0 0 0,-1 1 0 0 0,1 1-1 0 0,0-1 1 0 0,0 1 0 0 0,0 0 0 0 0,0 0 0 0 0,0 0 0 0 0,0 1 0 0 0,-7 2 0 0 0,1 1-112 0 0,1 1-1 0 0,-1 0 1 0 0,1 0 0 0 0,0 1 0 0 0,1 0 0 0 0,-1 1 0 0 0,2 0 0 0 0,-1 1-1 0 0,1-1 1 0 0,0 2 0 0 0,1-1 0 0 0,0 1 0 0 0,0 0 0 0 0,1 0-1 0 0,-6 16 1 0 0,8-18 329 0 0,1 0 0 0 0,0 0-1 0 0,1 0 1 0 0,0 1 0 0 0,0-1-1 0 0,1 1 1 0 0,0-1-1 0 0,0 1 1 0 0,1-1 0 0 0,0 1-1 0 0,1 0 1 0 0,0-1 0 0 0,0 1-1 0 0,1-1 1 0 0,0 0 0 0 0,0 1-1 0 0,1-1 1 0 0,0 0 0 0 0,1 0-1 0 0,0-1 1 0 0,0 1 0 0 0,6 8-1 0 0,-6-12 76 0 0,0 0 0 0 0,0 0 0 0 0,0 0-1 0 0,0-1 1 0 0,0 0 0 0 0,1 0 0 0 0,-1 0 0 0 0,1 0 0 0 0,0-1-1 0 0,0 0 1 0 0,0 0 0 0 0,0 0 0 0 0,0-1 0 0 0,0 1 0 0 0,0-1-1 0 0,1 0 1 0 0,-1-1 0 0 0,0 1 0 0 0,1-1 0 0 0,5-1 0 0 0,15 0 57 0 0,-1-2 1 0 0,50-12 0 0 0,-43 8-505 0 0,5 1-1078 0 0,-6 1-1815 0 0,-1-2-4320 0 0,-11 1-1856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18748 0 0,'1'1'8081'0'0,"6"9"-6679"0"0,12 34-580 0 0,-1 1 0 0 0,-3 1 0 0 0,17 77 0 0 0,-13-44-630 0 0,-8-44-212 0 0,-7-21-110 0 0,1 0 1 0 0,-2 1 0 0 0,0-1 0 0 0,0 1 0 0 0,-1 0 0 0 0,-1 20 0 0 0,-4-35-898 0 0,-5-8 527 0 0,-4-10-41 0 0,0-3 298 0 0,1-1 0 0 0,1 1-1 0 0,1-2 1 0 0,1 0-1 0 0,-10-41 1 0 0,15 47 263 0 0,0-1 0 0 0,1 1 1 0 0,1 0-1 0 0,1-1 0 0 0,0 1 0 0 0,1-1 0 0 0,1 1 0 0 0,7-29 1 0 0,-9 43 21 0 0,1 0 0 0 0,0 1 0 0 0,0-1 1 0 0,0 1-1 0 0,0-1 0 0 0,0 1 1 0 0,0-1-1 0 0,1 1 0 0 0,-1 0 0 0 0,1-1 1 0 0,0 1-1 0 0,-1 0 0 0 0,1 0 1 0 0,0 1-1 0 0,0-1 0 0 0,0 0 0 0 0,1 0 1 0 0,2-1-1 0 0,-3 2 5 0 0,0 1 1 0 0,1-1-1 0 0,-1 1 0 0 0,0-1 1 0 0,1 1-1 0 0,-1 0 0 0 0,1 0 1 0 0,-1 0-1 0 0,0 0 0 0 0,1 0 1 0 0,-1 0-1 0 0,1 1 1 0 0,-1-1-1 0 0,0 1 0 0 0,1 0 1 0 0,2 1-1 0 0,3 2 46 0 0,0 0 1 0 0,-1 0-1 0 0,0 1 0 0 0,0 0 1 0 0,0 1-1 0 0,-1-1 0 0 0,0 1 1 0 0,0 0-1 0 0,0 1 0 0 0,6 8 1 0 0,-5-5-37 0 0,-1 1-1 0 0,-1-1 1 0 0,1 1 0 0 0,-1 0 0 0 0,-1 0 0 0 0,0 0-1 0 0,-1 1 1 0 0,0-1 0 0 0,-1 1 0 0 0,0 0 0 0 0,-1 0 0 0 0,0 0-1 0 0,-1 17 1 0 0,-2-14-42 0 0,0-1 0 0 0,-1 1 0 0 0,0-1 0 0 0,-1 0 0 0 0,-1 0 0 0 0,0 0 0 0 0,-1 0 0 0 0,-1-1 0 0 0,0 0 0 0 0,-12 18 0 0 0,10-20-20 0 0,6-8-5 0 0,0 0 0 0 0,1 1 0 0 0,-1-1 0 0 0,0 1 0 0 0,1 0 0 0 0,0-1-1 0 0,0 1 1 0 0,0 0 0 0 0,1 0 0 0 0,-1 0 0 0 0,1 1 0 0 0,-2 7 0 0 0,4-11 5 0 0,-1 0 0 0 0,1-1 0 0 0,-1 1 0 0 0,1 0 0 0 0,-1 0 0 0 0,1-1 0 0 0,0 1 0 0 0,-1 0 0 0 0,1-1 0 0 0,0 1 0 0 0,0-1 1 0 0,-1 1-1 0 0,1-1 0 0 0,0 1 0 0 0,0-1 0 0 0,0 0 0 0 0,0 1 0 0 0,0-1 0 0 0,0 0 0 0 0,-1 0 0 0 0,1 0 0 0 0,0 1 0 0 0,0-1 0 0 0,0 0 0 0 0,0 0 0 0 0,0 0 0 0 0,0-1 0 0 0,0 1 0 0 0,0 0 0 0 0,0 0 1 0 0,0 0-1 0 0,0-1 0 0 0,0 1 0 0 0,34-10-135 0 0,-21 3-137 0 0,0 0 0 0 0,0-1 0 0 0,0 0 0 0 0,-1-1 0 0 0,-1-1 0 0 0,16-13 0 0 0,64-73-8278 0 0,-86 88 6325 0 0,0 0 1 0 0,-1 1 0 0 0,8-15 0 0 0,-1 0-4599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18620 0 0,'6'-6'8507'0'0,"22"-1"-6899"0"0,-14 5-1505 0 0,0 2-1 0 0,0-1 0 0 0,0 2 0 0 0,0-1 0 0 0,0 2 0 0 0,-1 0 0 0 0,26 7 0 0 0,-29-6-719 0 0,-1 1 0 0 0,0 0 0 0 0,0 0 0 0 0,0 1 0 0 0,10 6-1 0 0,-15-7-627 0 0,1-1 0 0 0,-1 1 0 0 0,1 0 0 0 0,-1 0-1 0 0,0 1 1 0 0,-1-1 0 0 0,1 1 0 0 0,-1 0 0 0 0,4 8 0 0 0,2 4-6392 0 0</inkml:trace>
  <inkml:trace contextRef="#ctx0" brushRef="#br0" timeOffset="1">91 155 16388 0 0,'-6'7'3592'0'0,"3"2"-1119"0"0,1 2-609 0 0,7 0-664 0 0,1-2-559 0 0,4 1-353 0 0,3 0-176 0 0,4 0-80 0 0,4 0-8 0 0,5-3-64 0 0,3 0-336 0 0,4-3-625 0 0,3-3-1239 0 0,-2-5-1617 0 0,-2-4-1168 0 0,-5-4-3585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19364 0 0,'-5'1'877'0'0,"1"0"0"0"0,0 1 0 0 0,0 0 0 0 0,0 0 0 0 0,0 0 0 0 0,-7 5 0 0 0,9-5-561 0 0,0 0 1 0 0,0 0 0 0 0,0 1 0 0 0,0-1 0 0 0,0 0-1 0 0,0 1 1 0 0,1-1 0 0 0,-3 6 0 0 0,1 1-55 0 0,0 0 0 0 0,1 1 0 0 0,0-1 0 0 0,1 1 0 0 0,-1 15 0 0 0,2-25-251 0 0,-1 56-290 0 0,2-1 0 0 0,16 99-1 0 0,-6-62-7341 0 0,-12-68-1634 0 0,0-15 1953 0 0</inkml:trace>
  <inkml:trace contextRef="#ctx0" brushRef="#br0" timeOffset="1">35 511 7226 0 0,'-4'4'1510'0'0,"0"1"1"0"0,1 0-1 0 0,0-1 1 0 0,0 1 0 0 0,0 1-1 0 0,0-1 1 0 0,1 0-1 0 0,-3 10 1 0 0,3-9-765 0 0,1-1 1 0 0,1 0-1 0 0,-1 0 0 0 0,1 1 1 0 0,0-1-1 0 0,0 0 0 0 0,0 1 1 0 0,2 8-1 0 0,0-8-653 0 0,-1-1 1 0 0,1 1-1 0 0,0 0 1 0 0,1-1-1 0 0,-1 0 0 0 0,1 1 1 0 0,0-1-1 0 0,1 0 1 0 0,-1-1-1 0 0,1 1 0 0 0,0 0 1 0 0,0-1-1 0 0,1 0 1 0 0,-1 0-1 0 0,1 0 0 0 0,0-1 1 0 0,0 1-1 0 0,0-1 1 0 0,0 0-1 0 0,0-1 0 0 0,1 1 1 0 0,-1-1-1 0 0,1 0 1 0 0,0-1-1 0 0,0 1 0 0 0,0-1 1 0 0,8 0-1 0 0,2 1-542 0 0,-1-2 1 0 0,1 0-1 0 0,29-5 0 0 0,-15-3-3853 0 0,-4-4-4639 0 0,-10 3-197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7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180 101 15187 0 0,'-9'-2'525'0'0,"-2"-1"187"0"0,0-1 0 0 0,0 0-1 0 0,1 0 1 0 0,-1-1 0 0 0,-11-6 0 0 0,22 10-674 0 0,0 1 1 0 0,-1 0-1 0 0,1 0 0 0 0,0 0 1 0 0,-1 0-1 0 0,1 0 0 0 0,0-1 1 0 0,-1 1-1 0 0,1 0 0 0 0,0 0 1 0 0,0 0-1 0 0,-1-1 1 0 0,1 1-1 0 0,0 0 0 0 0,0-1 1 0 0,-1 1-1 0 0,1 0 0 0 0,0 0 1 0 0,0-1-1 0 0,0 1 0 0 0,0 0 1 0 0,-1-1-1 0 0,1 1 0 0 0,0 0 1 0 0,0-1-1 0 0,0 1 0 0 0,0-1 1 0 0,0 1-1 0 0,0 0 1 0 0,0-1-1 0 0,0 1 0 0 0,0 0 1 0 0,0-1-1 0 0,0 1 0 0 0,0 0 1 0 0,0-1-1 0 0,0 1 0 0 0,0 0 1 0 0,1-1-1 0 0,-1 0 0 0 0,16-5 420 0 0,23 2-407 0 0,-39 4-36 0 0,34 1 23 0 0,-28 0-27 0 0,1 0 0 0 0,-1-1 0 0 0,1 0 0 0 0,-1 0 0 0 0,1 0 1 0 0,-1-1-1 0 0,1 0 0 0 0,-1 0 0 0 0,0-1 0 0 0,1 0 0 0 0,-1 0 0 0 0,0 0 0 0 0,0-1 0 0 0,9-4 0 0 0,-15 6-3 0 0,0 1 0 0 0,1 0-1 0 0,-1 0 1 0 0,1-1-1 0 0,-1 1 1 0 0,0 0-1 0 0,1 0 1 0 0,-1-1-1 0 0,1 1 1 0 0,-1 0-1 0 0,0-1 1 0 0,1 1 0 0 0,-1-1-1 0 0,0 1 1 0 0,0 0-1 0 0,1-1 1 0 0,-1 1-1 0 0,0-1 1 0 0,0 1-1 0 0,0-1 1 0 0,0 1-1 0 0,0 0 1 0 0,1-1 0 0 0,-1 1-1 0 0,0-1 1 0 0,0 1-1 0 0,0-1 1 0 0,0 1-1 0 0,0-1 1 0 0,0 1-1 0 0,0-1 1 0 0,-1 1-1 0 0,1-1 1 0 0,0 1 0 0 0,0-1-1 0 0,-17-7 130 0 0,-25 4-9 0 0,26 7-100 0 0,0 0 0 0 0,0 1 0 0 0,1 1 1 0 0,-1 1-1 0 0,1 0 0 0 0,1 0 0 0 0,-25 16 1 0 0,32-18 19 0 0,1 0 1 0 0,1 0 0 0 0,-1 1-1 0 0,1-1 1 0 0,0 1 0 0 0,0 1 0 0 0,0-1-1 0 0,0 0 1 0 0,1 1 0 0 0,0 0-1 0 0,1 0 1 0 0,-1 1 0 0 0,1-1 0 0 0,0 1-1 0 0,0-1 1 0 0,1 1 0 0 0,0 0-1 0 0,0 0 1 0 0,-1 13 0 0 0,3-4 39 0 0,0 1 0 0 0,1 0 0 0 0,1 0 0 0 0,0 0 0 0 0,1-1 1 0 0,1 1-1 0 0,1-1 0 0 0,12 31 0 0 0,-13-39-59 0 0,1 1 0 0 0,-1 0 0 0 0,1-1 0 0 0,1 0 1 0 0,0 0-1 0 0,0-1 0 0 0,0 0 0 0 0,1 0 0 0 0,0 0 0 0 0,0-1 0 0 0,1 0 0 0 0,0 0 1 0 0,0-1-1 0 0,0 0 0 0 0,1 0 0 0 0,16 6 0 0 0,-15-8-110 0 0,0 0 0 0 0,0-1-1 0 0,1 0 1 0 0,-1 0 0 0 0,0-1 0 0 0,1-1 0 0 0,12 0-1 0 0,-16-1-529 0 0,0 1 0 0 0,0-2-1 0 0,-1 1 1 0 0,13-5-1 0 0,-13 3-584 0 0,-1 1-1 0 0,1-1 1 0 0,-1-1 0 0 0,1 1-1 0 0,7-8 1 0 0,10-10-6922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17556 0 0,'-5'20'1397'0'0,"2"0"1"0"0,0 1-1 0 0,1-1 1 0 0,1 26-1 0 0,9 84-1067 0 0,-3-78-92 0 0,-4-29-342 0 0,-1-12-334 0 0,0 0-1 0 0,1-1 1 0 0,1 1 0 0 0,-1-1 0 0 0,2 1-1 0 0,-1-1 1 0 0,7 16 0 0 0,-8-26 371 0 0,-1 1 0 0 0,1-1 0 0 0,-1 1 0 0 0,1-1 0 0 0,0 0 0 0 0,-1 1 0 0 0,1-1 0 0 0,-1 0 0 0 0,1 1 0 0 0,0-1 0 0 0,-1 0 0 0 0,1 0 0 0 0,0 0 0 0 0,-1 0 0 0 0,1 0 0 0 0,0 1 0 0 0,0-1 0 0 0,-1 0 0 0 0,1 0 1 0 0,0-1-1 0 0,-1 1 0 0 0,1 0 0 0 0,0 0 0 0 0,-1 0 0 0 0,1 0 0 0 0,0-1 0 0 0,-1 1 0 0 0,1 0 0 0 0,0 0 0 0 0,-1-1 0 0 0,1 1 0 0 0,-1-1 0 0 0,1 1 0 0 0,-1 0 0 0 0,1-1 0 0 0,-1 1 0 0 0,2-2 0 0 0,24-21 231 0 0,-23 20-297 0 0,6-6 82 0 0,0 0 1 0 0,0 0 0 0 0,1 1-1 0 0,0 0 1 0 0,1 1 0 0 0,-1 0-1 0 0,1 1 1 0 0,1 0 0 0 0,-1 1-1 0 0,1 0 1 0 0,18-4 0 0 0,17-2-4867 0 0,-26 4-2316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7306 0 0,'-14'-7'8996'0'0,"27"34"-3440"0"0,-6-13-5700 0 0,62 148 2476 0 0,-1-2-2981 0 0,-16-57-6853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17676 0 0,'0'1'169'0'0,"0"-1"0"0"0,0 1 1 0 0,0 0-1 0 0,0 0 0 0 0,1-1 0 0 0,-1 1 1 0 0,0 0-1 0 0,0 0 0 0 0,0-1 0 0 0,1 1 1 0 0,-1 0-1 0 0,0 0 0 0 0,1-1 0 0 0,-1 1 1 0 0,1-1-1 0 0,-1 1 0 0 0,0 0 0 0 0,1-1 1 0 0,-1 1-1 0 0,1-1 0 0 0,0 1 0 0 0,-1-1 1 0 0,1 1-1 0 0,-1-1 0 0 0,1 1 0 0 0,0-1 1 0 0,0 0-1 0 0,-1 1 0 0 0,1-1 0 0 0,1 0 1 0 0,27 11 288 0 0,-25-10-133 0 0,38 11 172 0 0,-30-10-439 0 0,0 1 0 0 0,0 0-1 0 0,-1 1 1 0 0,1 0 0 0 0,-1 1-1 0 0,0 0 1 0 0,0 1 0 0 0,0 0-1 0 0,10 9 1 0 0,-20-14-45 0 0,1 0-1 0 0,-1 1 1 0 0,0-1 0 0 0,0 1 0 0 0,0-1-1 0 0,0 1 1 0 0,0 0 0 0 0,0-1 0 0 0,0 1-1 0 0,-1 0 1 0 0,1 0 0 0 0,-1 0 0 0 0,1 0-1 0 0,-1-1 1 0 0,1 1 0 0 0,-1 0 0 0 0,0 0-1 0 0,0 0 1 0 0,0 0 0 0 0,-1 3-1 0 0,0 0 0 0 0,0-1-1 0 0,0 0 1 0 0,-1 0-1 0 0,0 0 0 0 0,0 0 1 0 0,0 0-1 0 0,0-1 1 0 0,-5 8-1 0 0,-5 2-3 0 0,0 0 0 0 0,-1-1 0 0 0,-20 16-1 0 0,12-13-76 0 0,14-11 104 0 0,1 1 0 0 0,-1-1 1 0 0,1 2-1 0 0,0-1 0 0 0,0 1 1 0 0,-7 8-1 0 0,12-13-20 0 0,1 1 0 0 0,-1-1 0 0 0,0 0 0 0 0,1 0 1 0 0,-1 1-1 0 0,1-1 0 0 0,-1 0 0 0 0,1 1 0 0 0,0-1 0 0 0,-1 0 1 0 0,1 1-1 0 0,0-1 0 0 0,0 1 0 0 0,0-1 0 0 0,0 1 0 0 0,0-1 0 0 0,1 2 1 0 0,0-1 6 0 0,0 0 1 0 0,0 0 0 0 0,0 0 0 0 0,0 0 0 0 0,0 0 0 0 0,1 0 0 0 0,-1 0 0 0 0,0 0 0 0 0,1 0 0 0 0,0-1 0 0 0,-1 1-1 0 0,1-1 1 0 0,3 3 0 0 0,1-1-5 0 0,0 0 0 0 0,0 0 0 0 0,1 0 0 0 0,-1-1 0 0 0,0 0 0 0 0,1 0 0 0 0,0-1 0 0 0,-1 1-1 0 0,1-1 1 0 0,0-1 0 0 0,-1 0 0 0 0,1 0 0 0 0,0 0 0 0 0,0 0 0 0 0,-1-1 0 0 0,9-2 0 0 0,15-4-584 0 0,-1-1 1 0 0,36-14 0 0 0,-48 15-278 0 0,-16 7 352 0 0,27-9-1537 0 0,-14 7-1155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12379 0 0,'0'2'461'0'0,"0"0"1"0"0,0 0 0 0 0,0-1-1 0 0,0 1 1 0 0,1 0 0 0 0,-1 0-1 0 0,1 0 1 0 0,-1 0 0 0 0,1 0-1 0 0,0 0 1 0 0,0-1 0 0 0,0 1-1 0 0,0 0 1 0 0,0-1 0 0 0,0 1-1 0 0,0 0 1 0 0,0-1 0 0 0,1 1 0 0 0,1 0-1 0 0,0 0-146 0 0,0 0-1 0 0,0 0 0 0 0,0 0 1 0 0,0-1-1 0 0,0 1 0 0 0,1-1 1 0 0,-1 0-1 0 0,0 0 1 0 0,1 0-1 0 0,3 0 0 0 0,10 0-354 0 0,1 0 0 0 0,0-1 0 0 0,27-4 0 0 0,-20 2 634 0 0,5 1-931 0 0,-13 0-506 0 0,1 0-1 0 0,20-4 1 0 0,-32 4-327 0 0,-1 0-1 0 0,0-1 1 0 0,0 0 0 0 0,0 0 0 0 0,0 0 0 0 0,8-5 0 0 0,-13 7 955 0 0,1 0 1 0 0,-1-1-1 0 0,0 1 1 0 0,1 0-1 0 0,-1 0 1 0 0,1-1-1 0 0,-1 1 1 0 0,0 0-1 0 0,0 0 0 0 0,1-1 1 0 0,-1 1-1 0 0,0 0 1 0 0,1-1-1 0 0,-1 1 1 0 0,0-1-1 0 0,0 1 1 0 0,0 0-1 0 0,1-1 1 0 0,-1 1-1 0 0,0-1 1 0 0,0 1-1 0 0,0 0 1 0 0,0-1-1 0 0,0 1 1 0 0,0-1-1 0 0,0 1 0 0 0,0-1 1 0 0,0 1-1 0 0</inkml:trace>
  <inkml:trace contextRef="#ctx0" brushRef="#br0" timeOffset="1">276 25 9826 0 0,'-6'6'1262'0'0,"0"0"-1"0"0,1 0 0 0 0,-1 1 1 0 0,2-1-1 0 0,-1 1 1 0 0,-4 8-1 0 0,6-9-605 0 0,1 0 0 0 0,-1 0 0 0 0,1 0 0 0 0,0 0 0 0 0,1 1 0 0 0,0-1 0 0 0,-1 10 0 0 0,2-9-458 0 0,0-1 0 0 0,0 0 0 0 0,1 1 0 0 0,0-1 0 0 0,0 0 0 0 0,1 0 0 0 0,0 1-1 0 0,0-1 1 0 0,0 0 0 0 0,1-1 0 0 0,-1 1 0 0 0,2 0 0 0 0,-1-1 0 0 0,0 0 0 0 0,1 0 0 0 0,0 0 0 0 0,0 0 0 0 0,7 5 0 0 0,-6-5-177 0 0,0-1 1 0 0,1 0 0 0 0,-1 0 0 0 0,1-1 0 0 0,0 0-1 0 0,0 0 1 0 0,1 0 0 0 0,-1-1 0 0 0,0 1 0 0 0,1-2-1 0 0,0 1 1 0 0,-1-1 0 0 0,11 1 0 0 0,36-3-2269 0 0,-2-10-5063 0 0,-25 1-2597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10 12619 0 0,'-38'-10'12298'0'0,"34"84"-11064"0"0,8 103-1 0 0,20 73-5554 0 0,-22-229 3460 0 0,-2 5-2860 0 0,-5-23 896 0 0,-5-15 1309 0 0,8 9 1520 0 0,0 0 0 0 0,0 0-1 0 0,1 0 1 0 0,-1-1 0 0 0,1 1-1 0 0,0-1 1 0 0,0 1-1 0 0,0-1 1 0 0,0 1 0 0 0,1-1-1 0 0,-1 1 1 0 0,1-1 0 0 0,0 0-1 0 0,0 1 1 0 0,0-1 0 0 0,1 0-1 0 0,-1 1 1 0 0,2-7-1 0 0,0 8 159 0 0,-1 0-1 0 0,0-1 0 0 0,1 1 1 0 0,-1 0-1 0 0,1 0 0 0 0,0 0 0 0 0,0 0 1 0 0,-1 0-1 0 0,2 0 0 0 0,-1 0 0 0 0,0 1 1 0 0,0-1-1 0 0,0 1 0 0 0,1 0 1 0 0,-1-1-1 0 0,0 1 0 0 0,1 0 0 0 0,0 0 1 0 0,-1 1-1 0 0,1-1 0 0 0,-1 0 0 0 0,1 1 1 0 0,0 0-1 0 0,-1-1 0 0 0,5 2 1 0 0,1-1 27 0 0,-1 0 0 0 0,1 1 1 0 0,0 0-1 0 0,-1 1 1 0 0,1 0-1 0 0,-1 0 1 0 0,0 0-1 0 0,0 1 1 0 0,0 0-1 0 0,0 1 1 0 0,0 0-1 0 0,0 0 0 0 0,-1 0 1 0 0,7 6-1 0 0,-4-3-405 0 0,1-1 0 0 0,0 0 0 0 0,0 0-1 0 0,1-1 1 0 0,14 5 0 0 0,-13-8-2553 0 0,-12-2 2626 0 0,0-1-1 0 0,1 1 0 0 0,-1 0 0 0 0,0 0 1 0 0,0 0-1 0 0,0 0 0 0 0,1 0 1 0 0,-1-1-1 0 0,0 1 0 0 0,0 0 0 0 0,0 0 1 0 0,0 0-1 0 0,0 0 0 0 0,0-1 1 0 0,1 1-1 0 0,-1 0 0 0 0,0 0 0 0 0,0 0 1 0 0,0-1-1 0 0,0 1 0 0 0,0 0 1 0 0,0 0-1 0 0,0-1 0 0 0,0 1 0 0 0,0 0 1 0 0,0 0-1 0 0,0-1 0 0 0,0 1 1 0 0,0 0-1 0 0,0 0 0 0 0,0 0 0 0 0,0-1 1 0 0,0 1-1 0 0,0 0 0 0 0,0 0 1 0 0,0-1-1 0 0,-1 1 0 0 0,1 0 1 0 0,0 0-1 0 0,0 0 0 0 0,0-1 0 0 0,-4-6-6421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15411 0 0,'8'-3'1289'0'0,"-1"-1"-41"0"0,3-2 104 0 0,-1 1-344 0 0,-1 0-544 0 0,2 0-272 0 0,1 0-87 0 0,2 0-65 0 0,2 1-64 0 0,1-3-337 0 0,1 1-735 0 0,1-1-936 0 0,2-3-1457 0 0,1-1-4617 0 0</inkml:trace>
  <inkml:trace contextRef="#ctx0" brushRef="#br0" timeOffset="1">220 0 13715 0 0,'-3'3'1036'0'0,"1"-1"1"0"0,-1 0-1 0 0,0 1 1 0 0,1 0 0 0 0,-1 0-1 0 0,1 0 1 0 0,0 0-1 0 0,-3 5 1 0 0,-10 32 2849 0 0,11-17-3573 0 0,-2 42 0 0 0,4-36 442 0 0,2-27-770 0 0,-4 42 298 0 0,2 64 1 0 0,2-96-713 0 0,1-1 0 0 0,1 1 0 0 0,0 0 0 0 0,0-1 0 0 0,1 0 0 0 0,1 1 1 0 0,-1-1-1 0 0,2 0 0 0 0,0-1 0 0 0,11 19 0 0 0,3-9-3907 0 0,-17-19 3929 0 0,-1-1 0 0 0,0 1 1 0 0,0 0-1 0 0,0-1 1 0 0,0 1-1 0 0,1-1 0 0 0,-1 0 1 0 0,0 1-1 0 0,0-1 0 0 0,1 0 1 0 0,-1 0-1 0 0,0 0 0 0 0,1 0 1 0 0,-1 0-1 0 0,0 0 0 0 0,1 0 1 0 0,-1 0-1 0 0,0 0 0 0 0,2-1 1 0 0,14-8-6685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17004 0 0,'-4'6'2880'0'0,"0"5"-495"0"0,-2 8-313 0 0,1 9-671 0 0,-1 7-585 0 0,0 8-336 0 0,0 7-208 0 0,0 3-136 0 0,4 1-48 0 0,-1-3-136 0 0,3-3-272 0 0,3-5-472 0 0,0-8-657 0 0,5-7-863 0 0,0-7-1201 0 0,2-11-1600 0 0,1-6-3353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49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21661 0 0,'0'2'147'0'0,"-1"-1"0"0"0,0 0 0 0 0,1 1 1 0 0,-1-1-1 0 0,1 1 0 0 0,0-1 0 0 0,-1 0 1 0 0,1 1-1 0 0,0-1 0 0 0,0 1 0 0 0,0-1 1 0 0,0 1-1 0 0,0-1 0 0 0,0 1 0 0 0,1-1 1 0 0,-1 1-1 0 0,0-1 0 0 0,1 1 0 0 0,-1-1 1 0 0,1 0-1 0 0,-1 1 0 0 0,1-1 1 0 0,0 0-1 0 0,0 1 0 0 0,-1-1 0 0 0,1 0 1 0 0,0 0-1 0 0,0 0 0 0 0,0 0 0 0 0,0 0 1 0 0,0 0-1 0 0,1 0 0 0 0,-1 0 0 0 0,2 1 1 0 0,6 5-77 0 0,0 0 0 0 0,1 0 0 0 0,11 5 0 0 0,-18-10 132 0 0,-2-2-202 0 0,12 7 100 0 0,-1 0 1 0 0,1 1 0 0 0,-1 1 0 0 0,-1 0-1 0 0,12 10 1 0 0,-20-15-146 0 0,-1-1 1 0 0,1 1-1 0 0,0-1 1 0 0,-1 1 0 0 0,0 0-1 0 0,0 0 1 0 0,0 0-1 0 0,0 0 1 0 0,-1 0-1 0 0,0 0 1 0 0,0 0-1 0 0,0 1 1 0 0,0-1-1 0 0,0 1 1 0 0,-1-1-1 0 0,0 0 1 0 0,0 1-1 0 0,0-1 1 0 0,-1 1-1 0 0,1-1 1 0 0,-2 5-1 0 0,-1 6-961 0 0,-1-1-1 0 0,-1 1 0 0 0,0-1 0 0 0,-9 17 0 0 0,9-21-317 0 0,0-1-1 0 0,-1-1 0 0 0,0 1 0 0 0,-1-1 0 0 0,1 0 1 0 0,-2 0-1 0 0,-7 7 0 0 0,-12 5-5380 0 0</inkml:trace>
  <inkml:trace contextRef="#ctx0" brushRef="#br0" timeOffset="1">1 487 9498 0 0,'1'-4'10244'0'0,"0"4"-10067"0"0,10-1 3570 0 0,11 1-1366 0 0,100 13 610 0 0,0 2-5330 0 0,-107-12 1296 0 0,24 2-4661 0 0,-4-1-3362 0 0,-11-6 1373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23149 0 0,'-4'5'396'0'0,"1"1"0"0"0,0-1-1 0 0,0 1 1 0 0,1 0 0 0 0,-1 0 0 0 0,1 1-1 0 0,0-1 1 0 0,1 0 0 0 0,0 1 0 0 0,0-1 0 0 0,0 1-1 0 0,1-1 1 0 0,0 13 0 0 0,3 6-325 0 0,0 0 1 0 0,9 31-1 0 0,-5-22 159 0 0,-2-9-264 0 0,-2-5-71 0 0,1-1 1 0 0,0 1-1 0 0,2-1 1 0 0,0 0-1 0 0,13 26 1 0 0,-19-45 61 0 0,0 0 0 0 0,0 0 0 0 0,0 1-1 0 0,0-1 1 0 0,1 0 0 0 0,-1 0 0 0 0,0 1 0 0 0,0-1 0 0 0,0 0 0 0 0,0 0 0 0 0,0 0 0 0 0,0 1 0 0 0,0-1 0 0 0,0 0 0 0 0,0 0 0 0 0,1 0 0 0 0,-1 0 0 0 0,0 1-1 0 0,0-1 1 0 0,0 0 0 0 0,0 0 0 0 0,0 0 0 0 0,1 0 0 0 0,-1 0 0 0 0,0 1 0 0 0,0-1 0 0 0,0 0 0 0 0,1 0 0 0 0,-1 0 0 0 0,0 0 0 0 0,0 0 0 0 0,0 0-1 0 0,1 0 1 0 0,-1 0 0 0 0,0 0 0 0 0,0 0 0 0 0,1 0 0 0 0,-1 0 0 0 0,0 0 0 0 0,0 0 0 0 0,0 0 0 0 0,1 0 0 0 0,-1 0 0 0 0,0 0 0 0 0,2-13-781 0 0,-5-27 456 0 0,3 35 181 0 0,-3-17-58 0 0,-4-100-986 0 0,7 110 1228 0 0,1 1 0 0 0,0 0 0 0 0,1 0 0 0 0,0 0 0 0 0,0 0 0 0 0,2 0 0 0 0,-1 0 0 0 0,9-16 0 0 0,-12 24 48 0 0,1 1-1 0 0,0 1 0 0 0,0-1 1 0 0,1 0-1 0 0,-1 0 1 0 0,0 0-1 0 0,0 0 1 0 0,1 1-1 0 0,-1-1 1 0 0,1 1-1 0 0,0-1 1 0 0,-1 1-1 0 0,1 0 1 0 0,0-1-1 0 0,0 1 0 0 0,0 0 1 0 0,0 0-1 0 0,0 0 1 0 0,0 1-1 0 0,0-1 1 0 0,0 0-1 0 0,0 1 1 0 0,0-1-1 0 0,0 1 1 0 0,0 0-1 0 0,1 0 0 0 0,-1 0 1 0 0,0 0-1 0 0,0 0 1 0 0,0 0-1 0 0,1 0 1 0 0,-1 1-1 0 0,0-1 1 0 0,0 1-1 0 0,0 0 1 0 0,0 0-1 0 0,0-1 1 0 0,0 1-1 0 0,0 0 0 0 0,0 1 1 0 0,0-1-1 0 0,-1 0 1 0 0,1 1-1 0 0,0-1 1 0 0,1 2-1 0 0,3 2 111 0 0,0 1 0 0 0,-1-1 0 0 0,0 1 0 0 0,0 0 0 0 0,0 0 0 0 0,-1 0 0 0 0,0 1 0 0 0,0-1 0 0 0,-1 1 0 0 0,1 0 0 0 0,3 13 0 0 0,-5-7-91 0 0,-1-1 1 0 0,0 0-1 0 0,-1 0 1 0 0,0 1-1 0 0,-1-1 0 0 0,-1 0 1 0 0,1 0-1 0 0,-2 0 1 0 0,0 0-1 0 0,-5 14 1 0 0,2-11-142 0 0,0 0 1 0 0,0-1 0 0 0,-2 1 0 0 0,0-2 0 0 0,0 1 0 0 0,-1-1 0 0 0,-15 16 0 0 0,18-22-33 0 0,-1-1 1 0 0,1 0-1 0 0,-1 0 0 0 0,-1-1 0 0 0,1 0 1 0 0,-1 0-1 0 0,-11 5 0 0 0,26-11 34 0 0,0 0 0 0 0,0 1 0 0 0,0 0 0 0 0,0 0 0 0 0,9 2 0 0 0,20 1 93 0 0,44-9-1521 0 0,-74 5 887 0 0,0 0-1 0 0,0-1 1 0 0,0 1 0 0 0,0-1-1 0 0,0 0 1 0 0,0 0 0 0 0,-1-1-1 0 0,1 0 1 0 0,-1 0 0 0 0,0 0-1 0 0,5-4 1 0 0,11-21-5435 0 0,-2 8-1202 0 0</inkml:trace>
  <inkml:trace contextRef="#ctx0" brushRef="#br0" timeOffset="1">177 212 20316 0 0,'3'0'3697'0'0,"3"0"-3409"0"0,4 0-64 0 0,6-1 8 0 0,3 2-88 0 0,5 2-72 0 0,5 0-344 0 0,2 0-704 0 0,0-3-984 0 0,2-1-1225 0 0,-2-3-1664 0 0,-3-3-3465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0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23365 0 0,'-9'11'1832'0'0,"3"2"-759"0"0,0 9-41 0 0,0 4-432 0 0,3 0-288 0 0,1 4-168 0 0,1 3-80 0 0,1 0-48 0 0,-1 4-136 0 0,1 1-312 0 0,-2 1-448 0 0,0 1-737 0 0,-1-2-815 0 0,1-6-1065 0 0,0-7-1480 0 0,-2-8-3713 0 0</inkml:trace>
  <inkml:trace contextRef="#ctx0" brushRef="#br0" timeOffset="1">12 498 15467 0 0,'-3'10'1557'0'0,"0"0"0"0"0,1 1 0 0 0,0 0 0 0 0,1-1 0 0 0,0 1 0 0 0,2 20 0 0 0,0-20-1115 0 0,0 0-1 0 0,1 0 0 0 0,0-1 0 0 0,1 1 0 0 0,0-1 1 0 0,9 20-1 0 0,-9-24-479 0 0,0-1 0 0 0,0 1 1 0 0,0-1-1 0 0,1 0 1 0 0,0 0-1 0 0,0 0 0 0 0,0 0 1 0 0,0-1-1 0 0,1 1 0 0 0,0-1 1 0 0,0 0-1 0 0,0-1 0 0 0,0 1 1 0 0,1-1-1 0 0,-1 0 1 0 0,1 0-1 0 0,0-1 0 0 0,0 0 1 0 0,0 0-1 0 0,0 0 0 0 0,0-1 1 0 0,0 1-1 0 0,1-2 1 0 0,-1 1-1 0 0,0-1 0 0 0,0 0 1 0 0,1 0-1 0 0,6-1 0 0 0,0-2-828 0 0,0 0-1 0 0,0-1 1 0 0,0 0-1 0 0,0-1 0 0 0,-1-1 1 0 0,19-11-1 0 0,9-4-3897 0 0,4-1-3327 0 0,-38 18 6708 0 0,0-1 1 0 0,0-1-1 0 0,-1 1 0 0 0,7-9 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26558 0 0,'1'3'46'0'0,"0"0"1"0"0,0-1-1 0 0,0 1 0 0 0,0-1 1 0 0,1 1-1 0 0,-1-1 1 0 0,1 1-1 0 0,0-1 0 0 0,-1 0 1 0 0,1 0-1 0 0,0 0 1 0 0,1 0-1 0 0,-1 0 1 0 0,0 0-1 0 0,0-1 0 0 0,1 1 1 0 0,-1-1-1 0 0,1 0 1 0 0,-1 1-1 0 0,1-1 0 0 0,0 0 1 0 0,-1-1-1 0 0,1 1 1 0 0,0 0-1 0 0,0-1 1 0 0,0 1-1 0 0,4-1 0 0 0,10 1-23 0 0,0-1 0 0 0,0 0-1 0 0,24-4 1 0 0,-29 3 63 0 0,127-24-89 0 0,-161 34-160 0 0,0 0 0 0 0,1 1-1 0 0,1 1 1 0 0,-1 1-1 0 0,2 1 1 0 0,0 1 0 0 0,0 0-1 0 0,2 1 1 0 0,-30 33 0 0 0,43-44 186 0 0,1 1 0 0 0,0 0 1 0 0,-1 0-1 0 0,2 1 0 0 0,-1-1 1 0 0,1 0-1 0 0,-1 1 1 0 0,2 0-1 0 0,-1-1 0 0 0,1 1 1 0 0,-1 0-1 0 0,1 0 0 0 0,1 0 1 0 0,-1 0-1 0 0,1 0 0 0 0,1 0 1 0 0,-1 0-1 0 0,1 0 1 0 0,0 0-1 0 0,0-1 0 0 0,0 1 1 0 0,1 0-1 0 0,0 0 0 0 0,0-1 1 0 0,0 1-1 0 0,1-1 0 0 0,0 0 1 0 0,7 10-1 0 0,-6-9-93 0 0,2 0 0 0 0,-1-1 1 0 0,0 1-1 0 0,1-1 0 0 0,0 0 0 0 0,0 0 0 0 0,1-1 0 0 0,-1 0 1 0 0,1 0-1 0 0,0 0 0 0 0,0-1 0 0 0,0 0 0 0 0,0-1 0 0 0,1 1 1 0 0,-1-1-1 0 0,1-1 0 0 0,-1 1 0 0 0,1-1 0 0 0,0-1 0 0 0,0 1 1 0 0,14-3-1 0 0,-14 2-524 0 0,-1-2 0 0 0,0 1-1 0 0,0-1 1 0 0,0 0 0 0 0,0-1 0 0 0,0 1 0 0 0,8-6 0 0 0,-11 6-286 0 0,-1 0 1 0 0,1-1 0 0 0,-1 1-1 0 0,0-1 1 0 0,0 0-1 0 0,0 0 1 0 0,0 0-1 0 0,4-7 1 0 0,5-14-6751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 21261 0 0,'1'-2'1992'0'0,"3"1"-1176"0"0,2-2-24 0 0,5 2-168 0 0,1 2-247 0 0,7-1-121 0 0,3 3-128 0 0,2-1-48 0 0,4 3-48 0 0,0 4-104 0 0,-2 1-400 0 0,-1 1-649 0 0,-6 1-1079 0 0,-2 1-1649 0 0,-15-5-1600 0 0,4 7-2793 0 0</inkml:trace>
  <inkml:trace contextRef="#ctx0" brushRef="#br0" timeOffset="1">1 324 24509 0 0,'4'5'632'0'0,"3"0"-272"0"0,6 1 41 0 0,8 0-105 0 0,4-2-176 0 0,7-3-48 0 0,3-1-16 0 0,4-3-56 0 0,2-1-16 0 0,1-2-256 0 0,-1 0-465 0 0,-2-3-735 0 0,0-2-1264 0 0,-3-1-1889 0 0,-5-5-5034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5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24 166 10466 0 0,'-7'-1'1242'0'0,"-9"0"4416"0"0,15 5-3300 0 0,8 4-1470 0 0,6 5-447 0 0,74 68 567 0 0,-77-72-983 0 0,0-2 0 0 0,1 1 1 0 0,-1-2-1 0 0,2 1 0 0 0,-1-2 1 0 0,1 1-1 0 0,13 3 0 0 0,-22-8-7 0 0,0 0 0 0 0,0-1 0 0 0,1 1-1 0 0,-1-1 1 0 0,0 1 0 0 0,1-1-1 0 0,-1 0 1 0 0,0-1 0 0 0,1 1-1 0 0,-1-1 1 0 0,0 1 0 0 0,1-1 0 0 0,-1 0-1 0 0,0 0 1 0 0,0 0 0 0 0,5-3-1 0 0,-3 1 25 0 0,-1 0-1 0 0,1-1 0 0 0,-1 1 0 0 0,0-1 0 0 0,0 0 0 0 0,0 0 0 0 0,-1 0 1 0 0,1-1-1 0 0,3-5 0 0 0,2-8 75 0 0,0 0 1 0 0,-1 0-1 0 0,-1-1 1 0 0,7-29-1 0 0,-13 43-164 0 0,20-86 108 0 0,-19 81-787 0 0,-1-1-1 0 0,0-1 1 0 0,-1-14-1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1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20676 0 0,'-2'2'770'0'0,"0"0"-1"0"0,0 0 0 0 0,0 0 0 0 0,0 0 1 0 0,0 0-1 0 0,0 0 0 0 0,1 0 1 0 0,0 1-1 0 0,-3 3 0 0 0,-4 27 1993 0 0,7-17-2934 0 0,1-1 1 0 0,3 26 0 0 0,0-15 893 0 0,-3-21-703 0 0,0 12 1 0 0,1-1 0 0 0,1 0 0 0 0,1 1-1 0 0,0-1 1 0 0,7 22 0 0 0,-8-34-25 0 0,0 0 0 0 0,0 0 1 0 0,0 0-1 0 0,0-1 0 0 0,1 1 0 0 0,-1 0 1 0 0,1-1-1 0 0,0 0 0 0 0,0 0 0 0 0,0 0 1 0 0,0 0-1 0 0,1 0 0 0 0,-1-1 0 0 0,1 1 1 0 0,0-1-1 0 0,-1 0 0 0 0,1 0 0 0 0,0-1 1 0 0,0 1-1 0 0,0-1 0 0 0,1 0 0 0 0,-1 0 1 0 0,0 0-1 0 0,0 0 0 0 0,8 0 0 0 0,8-1-36 0 0,-1-1 0 0 0,0-1-1 0 0,0-1 1 0 0,25-6 0 0 0,-23 4-1340 0 0,0 1-1 0 0,40-2 1 0 0,-60 6 1222 0 0,-1 0 0 0 0,0 0 0 0 0,1 0 1 0 0,-1 0-1 0 0,0 0 0 0 0,1 0 0 0 0,-1 0 0 0 0,0 0 0 0 0,1 0 0 0 0,-1 0 0 0 0,0 0 1 0 0,1 0-1 0 0,-1 0 0 0 0,0 0 0 0 0,1 0 0 0 0,-1 0 0 0 0,0 0 0 0 0,1 0 0 0 0,-1 0 1 0 0,0 1-1 0 0,1-1 0 0 0,-1 0 0 0 0,0 0 0 0 0,1 0 0 0 0,-1 1 0 0 0,0-1 0 0 0,0 0 1 0 0,1 0-1 0 0,-1 1 0 0 0,0-1 0 0 0,0 0 0 0 0,1 1 0 0 0,-1-1 0 0 0,0 0 0 0 0,0 0 1 0 0,0 1-1 0 0,0-1 0 0 0,1 1 0 0 0,-13 8-8188 0 0,-5-3 800 0 0</inkml:trace>
  <inkml:trace contextRef="#ctx0" brushRef="#br0" timeOffset="1">61 437 20116 0 0,'-1'2'296'0'0,"1"-1"0"0"0,-1 1-1 0 0,1 0 1 0 0,0-1-1 0 0,-1 1 1 0 0,1 0 0 0 0,0-1-1 0 0,0 1 1 0 0,0 0 0 0 0,1-1-1 0 0,-1 1 1 0 0,0-1 0 0 0,1 1-1 0 0,-1 0 1 0 0,1-1 0 0 0,-1 1-1 0 0,1-1 1 0 0,0 1-1 0 0,-1-1 1 0 0,1 1 0 0 0,0-1-1 0 0,0 0 1 0 0,2 3 0 0 0,0-2-167 0 0,-1 0 1 0 0,1-1-1 0 0,0 1 1 0 0,0-1 0 0 0,0 1-1 0 0,0-1 1 0 0,0 0-1 0 0,0 0 1 0 0,0 0 0 0 0,0 0-1 0 0,5 0 1 0 0,9 0-560 0 0,-1-1 0 0 0,1 0 0 0 0,27-4 0 0 0,-42 4 467 0 0,2-1-298 0 0,45-7-2978 0 0,-46 7 2704 0 0,-1 0-1 0 0,1 1 1 0 0,0-1 0 0 0,0 0-1 0 0,0-1 1 0 0,-1 1 0 0 0,1 0 0 0 0,0-1-1 0 0,-1 0 1 0 0,0 1 0 0 0,1-1 0 0 0,-1 0-1 0 0,3-4 1 0 0,-9 5-1732 0 0,-12 9 4377 0 0,14-3-1254 0 0,-1 0 0 0 0,1 0-1 0 0,0 1 1 0 0,0-1 0 0 0,1 1 0 0 0,-1-1 0 0 0,1 1 0 0 0,0 0 0 0 0,1-1 0 0 0,0 8 0 0 0,3 60 2344 0 0,-3-66-2966 0 0,1 2-84 0 0,-1-1 0 0 0,2 0 0 0 0,-1 1-1 0 0,1-1 1 0 0,1 0 0 0 0,-1 0 0 0 0,1 0 0 0 0,1 0 0 0 0,-1 0-1 0 0,9 12 1 0 0,-9-16-154 0 0,1 0-1 0 0,-1-1 1 0 0,1 1-1 0 0,0-1 1 0 0,0 1-1 0 0,0-1 1 0 0,0 0 0 0 0,1-1-1 0 0,-1 1 1 0 0,1-1-1 0 0,0 0 1 0 0,0 0-1 0 0,-1-1 1 0 0,1 1-1 0 0,0-1 1 0 0,0 0 0 0 0,1 0-1 0 0,-1-1 1 0 0,5 1-1 0 0,57-2-2600 0 0,-45-4-1338 0 0,-4-2-3657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51 14563 0 0,'-2'-1'549'0'0,"0"0"0"0"0,0 1 0 0 0,0-1 0 0 0,0 1 0 0 0,0 0 0 0 0,0 0 0 0 0,0 0 0 0 0,0 0 0 0 0,0 0 0 0 0,0 0 0 0 0,0 0 0 0 0,-4 1 0 0 0,5 0-415 0 0,0-1 0 0 0,1 1 0 0 0,-1-1 0 0 0,0 1 0 0 0,1 0 0 0 0,-1-1 0 0 0,0 1 0 0 0,1 0 0 0 0,-1 0 0 0 0,1-1 0 0 0,-1 1 0 0 0,1 0 0 0 0,-1 0 0 0 0,1 0 0 0 0,0 0 0 0 0,0-1 0 0 0,-1 1 0 0 0,1 0 0 0 0,0 0 0 0 0,0 0 0 0 0,0 0 0 0 0,0 0 0 0 0,0 0 0 0 0,0 0 0 0 0,0 0 0 0 0,0 0 0 0 0,0-1-1 0 0,1 3 1 0 0,15 122 1243 0 0,-6-55-1355 0 0,3 95 1 0 0,-15-179-400 0 0,1 0-1 0 0,-2 0 1 0 0,-6-24-1 0 0,-1 0 34 0 0,3 1 17 0 0,-4-56 0 0 0,10 78 312 0 0,1 0 1 0 0,1 0-1 0 0,0 0 1 0 0,1 0-1 0 0,0 0 1 0 0,8-24-1 0 0,-9 36 30 0 0,0 0-1 0 0,0 0 1 0 0,0 0-1 0 0,0 0 1 0 0,0 1 0 0 0,0-1-1 0 0,1 0 1 0 0,-1 1-1 0 0,1-1 1 0 0,0 1-1 0 0,0 0 1 0 0,0-1 0 0 0,0 1-1 0 0,0 0 1 0 0,1 0-1 0 0,-1 0 1 0 0,0 1-1 0 0,1-1 1 0 0,0 0-1 0 0,-1 1 1 0 0,1 0 0 0 0,0-1-1 0 0,0 1 1 0 0,-1 0-1 0 0,1 1 1 0 0,0-1-1 0 0,0 0 1 0 0,0 1 0 0 0,0 0-1 0 0,0 0 1 0 0,0-1-1 0 0,0 2 1 0 0,0-1-1 0 0,0 0 1 0 0,0 1 0 0 0,0-1-1 0 0,0 1 1 0 0,5 2-1 0 0,1 0 48 0 0,1 2 0 0 0,-1-1 0 0 0,0 1 1 0 0,-1 1-1 0 0,1-1 0 0 0,-1 2 0 0 0,0-1 0 0 0,0 1 0 0 0,-1 0 0 0 0,9 11 0 0 0,-9-9-3 0 0,0 1 1 0 0,-1 0-1 0 0,0 0 0 0 0,-1 0 1 0 0,0 0-1 0 0,-1 1 0 0 0,0 0 1 0 0,0 0-1 0 0,-1 0 0 0 0,-1 0 0 0 0,0 1 1 0 0,0-1-1 0 0,-1 1 0 0 0,-1-1 1 0 0,0 1-1 0 0,0 0 0 0 0,-1-1 1 0 0,-1 1-1 0 0,0-1 0 0 0,-5 18 0 0 0,4-19-91 0 0,-1 0-1 0 0,0 0 1 0 0,-1 0-1 0 0,0 0 1 0 0,0-1-1 0 0,-1 0 1 0 0,-1 0-1 0 0,1 0 1 0 0,-1-1-1 0 0,-1 0 1 0 0,0 0-1 0 0,0-1 0 0 0,0 0 1 0 0,-1 0-1 0 0,0-1 1 0 0,0 0-1 0 0,-1 0 1 0 0,1-1-1 0 0,-1-1 1 0 0,0 0-1 0 0,-19 5 1 0 0,78 1-559 0 0,-26-11 453 0 0,0 0 0 0 0,0-2 1 0 0,0-1-1 0 0,0 0 0 0 0,-1-2 0 0 0,31-11 1 0 0,7-9-2940 0 0,-6-5-3476 0 0,-29 13-1631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0 323 22085 0 0,'1'0'808'0'0,"3"-2"-720"0"0,2-1-16 0 0,5-3 8 0 0,4 0-56 0 0,3-1 8 0 0,3 0-32 0 0,2-2-232 0 0,0 3-448 0 0,2 1-697 0 0,-2 1-967 0 0,-1-1-1225 0 0,5 0-4993 0 0</inkml:trace>
  <inkml:trace contextRef="#ctx0" brushRef="#br0" timeOffset="1">255 0 20180 0 0,'-9'6'2089'0'0,"2"5"-753"0"0,-2 9 0 0 0,3 7-391 0 0,2 6-473 0 0,1 4-272 0 0,1 3-96 0 0,4 3-88 0 0,-2 2-80 0 0,1 2-208 0 0,0-2-481 0 0,2-1-727 0 0,0-2-1056 0 0,2-6-1521 0 0,-23-20-1448 0 0,21 12-2145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61 138 19124 0 0,'-4'5'781'0'0,"-1"0"1"0"0,2 0-1 0 0,-1 1 0 0 0,1-1 1 0 0,-1 1-1 0 0,2 0 1 0 0,-1 0-1 0 0,-3 11 0 0 0,-14 28 657 0 0,20-46-1448 0 0,-1 1 0 0 0,1-1 1 0 0,-1 0-1 0 0,1 1 0 0 0,-1-1 0 0 0,1 0 0 0 0,-1 0 1 0 0,1 0-1 0 0,0 1 0 0 0,-1-1 0 0 0,1 0 1 0 0,0 0-1 0 0,0 0 0 0 0,-1 1 0 0 0,1-1 1 0 0,0 0-1 0 0,0 0 0 0 0,0 0 0 0 0,0 0 0 0 0,0 0 1 0 0,0 1-1 0 0,1-2 0 0 0,-3-31-345 0 0,3 23 309 0 0,1-1-1 0 0,0 1 1 0 0,0-1 0 0 0,1 1 0 0 0,1 0-1 0 0,-1 0 1 0 0,2 0 0 0 0,-1 0 0 0 0,1 1 0 0 0,1-1-1 0 0,6-7 1 0 0,-8 12 39 0 0,0-1 1 0 0,0 2-1 0 0,1-1 0 0 0,-1 0 0 0 0,1 1 1 0 0,0 0-1 0 0,1 0 0 0 0,-1 1 0 0 0,1-1 1 0 0,-1 1-1 0 0,1 0 0 0 0,0 1 0 0 0,0-1 1 0 0,0 1-1 0 0,0 1 0 0 0,1-1 1 0 0,-1 1-1 0 0,0 0 0 0 0,10 0 0 0 0,-13 1 25 0 0,0 0-1 0 0,0 0 0 0 0,0 0 1 0 0,0 0-1 0 0,0 1 0 0 0,0 0 1 0 0,0 0-1 0 0,0 0 0 0 0,0 0 1 0 0,0 0-1 0 0,0 0 0 0 0,0 1 1 0 0,-1-1-1 0 0,1 1 0 0 0,-1 0 1 0 0,1 0-1 0 0,-1 0 0 0 0,0 0 1 0 0,4 3-1 0 0,-4-1 21 0 0,1 0 1 0 0,-1 1-1 0 0,1-1 1 0 0,-1 0-1 0 0,-1 1 1 0 0,1-1-1 0 0,-1 1 1 0 0,1 0-1 0 0,-1-1 1 0 0,-1 1-1 0 0,1 7 1 0 0,0 0 7 0 0,-1 0 0 0 0,-1 0 0 0 0,0-1 0 0 0,-1 1 0 0 0,0 0 0 0 0,0-1 1 0 0,-2 1-1 0 0,1-1 0 0 0,-8 16 0 0 0,7-21-39 0 0,0 0-1 0 0,0-1 1 0 0,0 1 0 0 0,-1-1-1 0 0,1 0 1 0 0,-1 0 0 0 0,0 0-1 0 0,-1-1 1 0 0,1 0 0 0 0,-1 0-1 0 0,0 0 1 0 0,-10 4 0 0 0,12-6-23 0 0,-1 0-1 0 0,1 0 1 0 0,-1-1 0 0 0,1 1 0 0 0,-1-1 0 0 0,1 0 0 0 0,-1-1 0 0 0,0 1 0 0 0,0-1 0 0 0,1 0 0 0 0,-1 0 0 0 0,0 0 0 0 0,0-1 0 0 0,1 1-1 0 0,-1-1 1 0 0,0 0 0 0 0,1-1 0 0 0,-9-3 0 0 0,12 5 10 0 0,1 0 0 0 0,-1 0-1 0 0,0 0 1 0 0,1-1-1 0 0,-1 1 1 0 0,1 0 0 0 0,-1-1-1 0 0,1 1 1 0 0,-1 0 0 0 0,1-1-1 0 0,-1 1 1 0 0,1-1 0 0 0,-1 1-1 0 0,1-1 1 0 0,-1 1 0 0 0,1-1-1 0 0,0 1 1 0 0,-1-1 0 0 0,1 1-1 0 0,0-1 1 0 0,0 1 0 0 0,-1-1-1 0 0,1 1 1 0 0,0-1 0 0 0,0 0-1 0 0,-1 0 1 0 0,13-8-118 0 0,29 0 28 0 0,-39 8 98 0 0,37-4-321 0 0,143-26-1785 0 0,-123 18-2695 0 0,-3-4-4116 0 0,-16 2 1395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25886 0 0,'6'-5'256'0'0,"4"1"-224"0"0,7-2 8 0 0,6 0 0 0 0,5-3-8 0 0,4 4 0 0 0,1 2-24 0 0,0 5-8 0 0,-2 2-72 0 0,-5 3-128 0 0,-7 0-305 0 0,-3 3-575 0 0,-4 0-752 0 0,-3 4-1137 0 0,-7 0-1352 0 0,-5 5-4665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20724 0 0,'0'1'112'0'0,"0"-1"0"0"0,0 1-1 0 0,0-1 1 0 0,1 0 0 0 0,-1 1-1 0 0,0-1 1 0 0,0 1 0 0 0,1-1-1 0 0,-1 1 1 0 0,0-1 0 0 0,0 0-1 0 0,1 1 1 0 0,-1-1 0 0 0,1 0-1 0 0,-1 1 1 0 0,0-1 0 0 0,1 0-1 0 0,-1 0 1 0 0,1 1 0 0 0,-1-1-1 0 0,0 0 1 0 0,1 0 0 0 0,-1 0-1 0 0,1 1 1 0 0,-1-1 0 0 0,1 0-1 0 0,-1 0 1 0 0,1 0 0 0 0,-1 0-1 0 0,1 0 1 0 0,-1 0 0 0 0,1 0-1 0 0,-1 0 1 0 0,1 0 0 0 0,21 2 224 0 0,50-7 724 0 0,-59 3-937 0 0,0 1 1 0 0,0 0-1 0 0,0 0 1 0 0,0 1-1 0 0,1 1 1 0 0,-1 0-1 0 0,24 6 0 0 0,-35-6-114 0 0,0-1-1 0 0,0 1 1 0 0,0 0-1 0 0,-1 0 0 0 0,1 0 1 0 0,0 0-1 0 0,-1 0 1 0 0,1 0-1 0 0,-1 0 0 0 0,1 0 1 0 0,-1 1-1 0 0,1-1 1 0 0,-1 0-1 0 0,0 1 1 0 0,0-1-1 0 0,0 1 0 0 0,0 0 1 0 0,0-1-1 0 0,0 1 1 0 0,0 0-1 0 0,0 0 0 0 0,-1-1 1 0 0,2 4-1 0 0,-2-1-28 0 0,0 0 1 0 0,0 0-1 0 0,0 0 0 0 0,-1-1 0 0 0,1 1 1 0 0,-1 0-1 0 0,0 0 0 0 0,0 0 0 0 0,0-1 1 0 0,0 1-1 0 0,-3 4 0 0 0,-2 4-122 0 0,-1 0-1 0 0,0 0 1 0 0,-1 0 0 0 0,-1-1-1 0 0,-14 16 1 0 0,15-19 47 0 0,0-1-1 0 0,0 1 1 0 0,-1-1 0 0 0,0-1 0 0 0,-1 0 0 0 0,1 0-1 0 0,-1-1 1 0 0,0 0 0 0 0,0 0 0 0 0,-1-1-1 0 0,1-1 1 0 0,-1 0 0 0 0,0 0 0 0 0,0-1-1 0 0,0 0 1 0 0,-14 0 0 0 0,17-6 411 0 0,15-2 53 0 0,16-4 196 0 0,18-2-22 0 0,77-12 1 0 0,-97 22-590 0 0,0 0-1 0 0,0 1 1 0 0,1 1 0 0 0,-1 1-1 0 0,35 6 1 0 0,-49-6-276 0 0,0 1 1 0 0,0 0-1 0 0,-1 1 0 0 0,1 0 0 0 0,-1 0 1 0 0,7 4-1 0 0,-11-5-45 0 0,0-1 1 0 0,0 0-1 0 0,-1 1 1 0 0,1-1-1 0 0,0 1 1 0 0,-1 0-1 0 0,1 0 1 0 0,-1-1-1 0 0,0 1 1 0 0,2 2-1 0 0,-3-2-44 0 0,1-1-1 0 0,-1 0 1 0 0,1 0-1 0 0,-1 1 0 0 0,0-1 1 0 0,0 0-1 0 0,0 0 0 0 0,0 1 1 0 0,1-1-1 0 0,-2 0 0 0 0,1 1 1 0 0,0-1-1 0 0,0 0 0 0 0,0 0 1 0 0,-1 1-1 0 0,1-1 1 0 0,0 0-1 0 0,-1 0 0 0 0,0 2 1 0 0,-8 11-6759 0 0</inkml:trace>
  <inkml:trace contextRef="#ctx0" brushRef="#br0" timeOffset="1">124 402 21173 0 0,'7'-4'860'0'0,"-1"0"0"0"0,1 1 0 0 0,0 0 0 0 0,0 1 1 0 0,13-4-1 0 0,7 1-558 0 0,37-3 1 0 0,-44 6 22 0 0,-17 1-328 0 0,-1 1 0 0 0,0 0-1 0 0,0-1 1 0 0,0 1-1 0 0,0 0 1 0 0,0 0 0 0 0,0 0-1 0 0,1 0 1 0 0,-1 1-1 0 0,0-1 1 0 0,0 1-1 0 0,0-1 1 0 0,0 1 0 0 0,0 0-1 0 0,0 0 1 0 0,0-1-1 0 0,0 1 1 0 0,0 1-1 0 0,0-1 1 0 0,-1 0 0 0 0,4 3-1 0 0,-4-2-25 0 0,0 0-1 0 0,-1 0 0 0 0,1 1 1 0 0,0-1-1 0 0,-1 1 0 0 0,1-1 1 0 0,-1 1-1 0 0,0-1 0 0 0,0 0 1 0 0,0 1-1 0 0,0-1 0 0 0,0 1 1 0 0,-1-1-1 0 0,1 1 0 0 0,-1-1 1 0 0,1 1-1 0 0,-1-1 0 0 0,-2 5 1 0 0,-6 15-5 0 0,-1 1 1 0 0,-17 28-1 0 0,-11 22 221 0 0,38-73-173 0 0,0 1 0 0 0,0-1 0 0 0,0 0-1 0 0,-1 0 1 0 0,1 0 0 0 0,0 0-1 0 0,0 1 1 0 0,0-1 0 0 0,0 0 0 0 0,0 0-1 0 0,0 0 1 0 0,0 1 0 0 0,0-1 0 0 0,-1 0-1 0 0,1 0 1 0 0,0 0 0 0 0,0 1 0 0 0,0-1-1 0 0,0 0 1 0 0,0 0 0 0 0,0 1-1 0 0,0-1 1 0 0,0 0 0 0 0,0 0 0 0 0,0 1-1 0 0,0-1 1 0 0,1 0 0 0 0,-1 0 0 0 0,0 0-1 0 0,0 1 1 0 0,0-1 0 0 0,0 0-1 0 0,0 0 1 0 0,0 0 0 0 0,0 1 0 0 0,1-1-1 0 0,-1 0 1 0 0,0 0 0 0 0,0 0 0 0 0,0 0-1 0 0,0 0 1 0 0,1 1 0 0 0,-1-1-1 0 0,0 0 1 0 0,0 0 0 0 0,0 0 0 0 0,1 0-1 0 0,13-4 435 0 0,20-18 85 0 0,-31 21-463 0 0,40-28 424 0 0,77-36-1 0 0,-3 19-6132 0 0,-85 31-3497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23877 0 0,'-2'3'434'0'0,"0"1"-1"0"0,0-1 1 0 0,0 1 0 0 0,0 0-1 0 0,1 0 1 0 0,0 0 0 0 0,0 0-1 0 0,0 0 1 0 0,0 0 0 0 0,0 0-1 0 0,1 0 1 0 0,0 5 0 0 0,4 58 90 0 0,-2-37-185 0 0,20 170-908 0 0,-8-135-2627 0 0,5-2-3982 0 0,-13-50 1265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23053 0 0,'-3'2'311'0'0,"0"0"-1"0"0,0 0 1 0 0,-1 1-1 0 0,2-1 1 0 0,-1 1 0 0 0,0-1-1 0 0,0 1 1 0 0,1 0-1 0 0,0 0 1 0 0,-1 0 0 0 0,1 0-1 0 0,1 1 1 0 0,-1-1-1 0 0,0 0 1 0 0,-1 7 0 0 0,1-4-152 0 0,1-1 1 0 0,0 1-1 0 0,0 1 1 0 0,0-1-1 0 0,1 0 1 0 0,0 0-1 0 0,0 0 1 0 0,1 0 0 0 0,1 7-1 0 0,0-3-131 0 0,0-1 0 0 0,1 1 1 0 0,0-1-1 0 0,1 0 0 0 0,0 0 0 0 0,0 0 0 0 0,1 0 0 0 0,0-1 0 0 0,0 1 0 0 0,1-1 1 0 0,14 14-1 0 0,-11-14-46 0 0,2-1 0 0 0,-1 0 0 0 0,1 0 0 0 0,0-1 0 0 0,0 0 1 0 0,0-1-1 0 0,1 0 0 0 0,16 4 0 0 0,-23-7-233 0 0,0-1 0 0 0,-1 1 0 0 0,1-1-1 0 0,0-1 1 0 0,-1 1 0 0 0,1-1 0 0 0,0 0 0 0 0,0 0-1 0 0,0 0 1 0 0,-1 0 0 0 0,1-1 0 0 0,0 0 0 0 0,0 0 0 0 0,-1 0-1 0 0,1-1 1 0 0,-1 0 0 0 0,1 1 0 0 0,-1-2 0 0 0,0 1 0 0 0,1 0-1 0 0,-1-1 1 0 0,0 0 0 0 0,-1 0 0 0 0,7-5 0 0 0,-8 5-539 0 0,-1 0 0 0 0,1 0 0 0 0,-1 1 0 0 0,1-1 0 0 0,-1 0 0 0 0,0-1 0 0 0,0 1 0 0 0,0 0 0 0 0,0 0-1 0 0,-1 0 1 0 0,1 0 0 0 0,-1-1 0 0 0,0 1 0 0 0,0 0 0 0 0,0 0 0 0 0,0-1 0 0 0,-2-3 0 0 0,0-16-5656 0 0</inkml:trace>
  <inkml:trace contextRef="#ctx0" brushRef="#br0" timeOffset="1">234 173 11979 0 0,'-3'7'1819'0'0,"0"1"0"0"0,1 0 0 0 0,0 0 1 0 0,-1 10-1 0 0,-2 32 2268 0 0,5-39-3819 0 0,0 1 0 0 0,-2-1 0 0 0,1 0 0 0 0,-1 0 1 0 0,-1 1-1 0 0,0-2 0 0 0,-7 18 0 0 0,5-19-395 0 0,0 0 1 0 0,0-1-1 0 0,-1 1 0 0 0,-8 8 1 0 0,12-14 8 0 0,0-1 1 0 0,-1 0 0 0 0,1 1 0 0 0,-1-1-1 0 0,1 0 1 0 0,-1 0 0 0 0,0 0-1 0 0,0-1 1 0 0,0 1 0 0 0,0-1 0 0 0,0 1-1 0 0,0-1 1 0 0,0 0 0 0 0,0 0 0 0 0,-1 0-1 0 0,-4 0 1 0 0,16-6 812 0 0,9-1-71 0 0,7 5-639 0 0,96-8-357 0 0,-99 5-4544 0 0,37-10 1 0 0,-34 6-3977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23949 0 0,'-1'2'239'0'0,"0"-1"0"0"0,-1 1 0 0 0,1-1 1 0 0,1 1-1 0 0,-1 0 0 0 0,0-1 0 0 0,0 1 0 0 0,0 0 0 0 0,1 0 0 0 0,-1-1 0 0 0,1 1 1 0 0,0 0-1 0 0,-1 0 0 0 0,1 0 0 0 0,0 0 0 0 0,0 0 0 0 0,0 2 0 0 0,5 41 555 0 0,-3-26-428 0 0,2 145 358 0 0,2 22-1952 0 0,21-224 556 0 0,-22 31 600 0 0,0 0 1 0 0,1 0-1 0 0,-1 1 1 0 0,1-1-1 0 0,1 1 1 0 0,-1 1-1 0 0,1-1 1 0 0,0 1-1 0 0,0 1 1 0 0,0-1-1 0 0,1 1 1 0 0,9-4-1 0 0,22-2-2974 0 0,4 8-3710 0 0,-34 2 1868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52 18532 0 0,'-5'9'1106'0'0,"0"1"1"0"0,0 0-1 0 0,1 0 1 0 0,0 0-1 0 0,1 1 1 0 0,0-1-1 0 0,-2 17 1 0 0,3-14-968 0 0,0 0 0 0 0,2 1 1 0 0,0-1-1 0 0,0 1 0 0 0,1-1 1 0 0,1 1-1 0 0,0-1 0 0 0,1 0 0 0 0,7 21 1 0 0,-9-31-130 0 0,0 0 0 0 0,0 0 1 0 0,1 0-1 0 0,-1-1 0 0 0,0 1 0 0 0,1-1 0 0 0,0 1 1 0 0,0-1-1 0 0,0 1 0 0 0,0-1 0 0 0,0 0 1 0 0,0 0-1 0 0,1 0 0 0 0,-1 0 0 0 0,1-1 1 0 0,-1 1-1 0 0,1 0 0 0 0,0-1 0 0 0,-1 0 0 0 0,1 0 1 0 0,0 0-1 0 0,0 0 0 0 0,0 0 0 0 0,0 0 1 0 0,0-1-1 0 0,0 0 0 0 0,0 1 0 0 0,0-1 1 0 0,0 0-1 0 0,0 0 0 0 0,0-1 0 0 0,0 1 1 0 0,0-1-1 0 0,0 1 0 0 0,0-1 0 0 0,0 0 0 0 0,0 0 1 0 0,0 0-1 0 0,-1-1 0 0 0,1 1 0 0 0,0-1 1 0 0,-1 1-1 0 0,1-1 0 0 0,-1 0 0 0 0,0 0 1 0 0,1 0-1 0 0,-1 0 0 0 0,0 0 0 0 0,0-1 1 0 0,-1 1-1 0 0,4-5 0 0 0,2-4-52 0 0,-1 0 0 0 0,0 0-1 0 0,0 0 1 0 0,-1-1 0 0 0,0 0 0 0 0,-1 0 0 0 0,-1 0 0 0 0,0-1-1 0 0,-1 1 1 0 0,0-1 0 0 0,0-22 0 0 0,-1 29-55 0 0,-2-1 0 0 0,1 1 0 0 0,-1 0 0 0 0,0 0 1 0 0,0-1-1 0 0,0 1 0 0 0,-1 0 0 0 0,0 0 0 0 0,0 1 0 0 0,-1-1 0 0 0,0 0 0 0 0,0 1 1 0 0,0-1-1 0 0,-1 1 0 0 0,1 0 0 0 0,-1 0 0 0 0,0 0 0 0 0,-1 1 0 0 0,1 0 1 0 0,-1-1-1 0 0,0 1 0 0 0,0 1 0 0 0,0-1 0 0 0,0 1 0 0 0,-8-3 0 0 0,8 3-99 0 0,-1 1-1 0 0,1 0 0 0 0,-1 0 1 0 0,0 0-1 0 0,-11-1 1 0 0,16 3-28 0 0,-1 0 1 0 0,1 0-1 0 0,-1 0 1 0 0,1 0-1 0 0,-1 0 1 0 0,1 0-1 0 0,-1 0 1 0 0,1 1-1 0 0,0-1 1 0 0,-1 1-1 0 0,1-1 1 0 0,0 1-1 0 0,-1-1 1 0 0,1 1-1 0 0,0-1 1 0 0,-1 1-1 0 0,1 0 1 0 0,0 0-1 0 0,0 0 1 0 0,0 0-1 0 0,0 0 1 0 0,0 0-1 0 0,0 0 1 0 0,0 0-1 0 0,0 0 1 0 0,0 1-1 0 0,1-1 1 0 0,-1 0-1 0 0,-1 2 1 0 0,3 8-4213 0 0,12 9-3263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9514 0 0,'0'0'155'0'0,"0"-1"0"0"0,0 1 0 0 0,0-1-1 0 0,-1 1 1 0 0,1-1 0 0 0,0 1 0 0 0,0-1 0 0 0,0 1 0 0 0,0-1 0 0 0,0 1-1 0 0,0-1 1 0 0,1 1 0 0 0,-1-1 0 0 0,0 1 0 0 0,0-1 0 0 0,0 1 0 0 0,0-1-1 0 0,0 1 1 0 0,1-1 0 0 0,-1 1 0 0 0,0-1 0 0 0,1 1 0 0 0,-1 0 0 0 0,0-1-1 0 0,1 1 1 0 0,-1-1 0 0 0,0 1 0 0 0,1 0 0 0 0,-1-1 0 0 0,0 1 0 0 0,1 0 0 0 0,-1 0-1 0 0,1-1 1 0 0,-1 1 0 0 0,1 0 0 0 0,-1 0 0 0 0,1 0 0 0 0,-1 0 0 0 0,1-1-1 0 0,-1 1 1 0 0,1 0 0 0 0,-1 0 0 0 0,2 0 0 0 0,26-4 1467 0 0,-24 3-1317 0 0,81-11 931 0 0,-29-4-3965 0 0,-55 16 2273 0 0,0-1-1 0 0,1 0 0 0 0,-1 0 1 0 0,0 1-1 0 0,1-1 1 0 0,-1 0-1 0 0,0 0 0 0 0,0 0 1 0 0,0 0-1 0 0,0 0 0 0 0,0-1 1 0 0,0 1-1 0 0,0 0 1 0 0,0 0-1 0 0,0-1 0 0 0,-1 1 1 0 0,2-2-1 0 0,0-7-4717 0 0</inkml:trace>
  <inkml:trace contextRef="#ctx0" brushRef="#br0" timeOffset="1">154 2 7066 0 0,'-1'0'202'0'0,"1"0"0"0"0,0-1 1 0 0,0 1-1 0 0,-1 0 0 0 0,1 0 0 0 0,0 0 1 0 0,-1 0-1 0 0,1 0 0 0 0,0 0 1 0 0,-1 0-1 0 0,1 0 0 0 0,0 0 1 0 0,-1 0-1 0 0,1 0 0 0 0,0 0 1 0 0,-1 0-1 0 0,1 0 0 0 0,0 0 1 0 0,-1 0-1 0 0,1 0 0 0 0,0 0 1 0 0,-1 0-1 0 0,1 0 0 0 0,0 0 1 0 0,0 1-1 0 0,-1-1 0 0 0,1 0 1 0 0,0 0-1 0 0,0 0 0 0 0,-1 1 1 0 0,1-1-1 0 0,0 0 0 0 0,0 0 1 0 0,-1 1-1 0 0,1-1 0 0 0,0 0 1 0 0,0 0-1 0 0,0 1 0 0 0,-1-1 1 0 0,-2 19 2842 0 0,5 21-1237 0 0,7 15-751 0 0,30 108 0 0 0,14-23-4863 0 0,-40-102-3396 0 0,-11-23 557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6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88 13699 0 0,'-1'0'286'0'0,"0"0"-1"0"0,0-1 1 0 0,0 1 0 0 0,0 0-1 0 0,0-1 1 0 0,0 1 0 0 0,0-1-1 0 0,0 1 1 0 0,0-1 0 0 0,0 1-1 0 0,0-1 1 0 0,0 0 0 0 0,0 1-1 0 0,0-1 1 0 0,1 0 0 0 0,-1 0-1 0 0,0 0 1 0 0,1 0 0 0 0,-1 1-1 0 0,0-1 1 0 0,1 0 0 0 0,-1-2-1 0 0,1 3-154 0 0,1-1-1 0 0,-1 0 0 0 0,1 0 0 0 0,0 1 0 0 0,-1-1 1 0 0,1 1-1 0 0,0-1 0 0 0,-1 1 0 0 0,1-1 0 0 0,0 1 1 0 0,0-1-1 0 0,0 1 0 0 0,-1 0 0 0 0,1-1 0 0 0,0 1 1 0 0,0 0-1 0 0,0 0 0 0 0,0-1 0 0 0,0 1 0 0 0,1 0 1 0 0,54-5 925 0 0,5 5-830 0 0,55-3 107 0 0,-102 2-938 0 0,0-1 0 0 0,-1 0 1 0 0,1-1-1 0 0,-1-1 0 0 0,0 0 0 0 0,15-7 1 0 0,-28 11 507 0 0,23-14-4513 0 0,-23 14 4301 0 0,1-1 0 0 0,-1 1 0 0 0,1-1 0 0 0,-1 1-1 0 0,1-1 1 0 0,-1 1 0 0 0,0-1 0 0 0,1 1-1 0 0,-1-1 1 0 0,0 1 0 0 0,1-1 0 0 0,-1 0 0 0 0,0 1-1 0 0,0-1 1 0 0,0 0 0 0 0,1 1 0 0 0,-1-1-1 0 0,0 1 1 0 0,0-1 0 0 0,0 0 0 0 0,0-1 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13971 0 0,'2'1'883'0'0,"1"0"0"0"0,-1 0-1 0 0,1 0 1 0 0,-1 0 0 0 0,0 0 0 0 0,0 1 0 0 0,0-1-1 0 0,0 0 1 0 0,0 1 0 0 0,0 0 0 0 0,0 0 0 0 0,2 2-1 0 0,-1 0-285 0 0,-1 0 0 0 0,0 0-1 0 0,1 0 1 0 0,-1 0-1 0 0,-1 0 1 0 0,3 7-1 0 0,0 5-638 0 0,-1 0 1 0 0,-1 0-1 0 0,1 18 1 0 0,-2-14 885 0 0,11 178-2514 0 0,-6-227-986 0 0,2 10 2595 0 0,1-1 1 0 0,12-20 0 0 0,-14 29 71 0 0,1 1 0 0 0,0-1 1 0 0,1 1-1 0 0,0 1 0 0 0,0-1 1 0 0,1 2-1 0 0,0-1 1 0 0,1 1-1 0 0,0 1 0 0 0,0 0 1 0 0,1 1-1 0 0,0 0 0 0 0,0 0 1 0 0,0 2-1 0 0,0-1 1 0 0,16-2-1 0 0,-19 6-2929 0 0,-14 6-968 0 0,-18 6-3424 0 0,19-9 6007 0 0,-16 9-5210 0 0</inkml:trace>
  <inkml:trace contextRef="#ctx0" brushRef="#br0" timeOffset="1">120 274 13043 0 0,'-1'3'926'0'0,"-1"1"0"0"0,1-1 1 0 0,0 0-1 0 0,0 0 1 0 0,0 1-1 0 0,1-1 0 0 0,0 1 1 0 0,-1-1-1 0 0,1 0 0 0 0,1 7 1 0 0,-1-9-826 0 0,1 0 1 0 0,-1 0-1 0 0,1 0 1 0 0,0 0-1 0 0,0 0 1 0 0,0 0 0 0 0,-1 0-1 0 0,1 0 1 0 0,0 0-1 0 0,0-1 1 0 0,0 1 0 0 0,0 0-1 0 0,0-1 1 0 0,1 1-1 0 0,-1 0 1 0 0,0-1-1 0 0,0 0 1 0 0,0 1 0 0 0,1-1-1 0 0,-1 0 1 0 0,0 1-1 0 0,0-1 1 0 0,1 0-1 0 0,-1 0 1 0 0,0 0 0 0 0,0 0-1 0 0,1 0 1 0 0,-1 0-1 0 0,0 0 1 0 0,0-1-1 0 0,3 0 1 0 0,18-1-15 0 0,1-2 1 0 0,-1-1-1 0 0,0 0 1 0 0,33-14-1 0 0,15-11-3159 0 0,-5-2-7112 0 0,-43 21 2017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5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29022 0 0,'0'1'11'0'0,"0"-1"0"0"0,0 0 0 0 0,0 0 0 0 0,0 0 0 0 0,0 0 0 0 0,-1 0 0 0 0,1 0 0 0 0,0 0 0 0 0,0 0 0 0 0,0 0 0 0 0,0 1 0 0 0,0-1 0 0 0,0 0 0 0 0,-1 0 0 0 0,1 0 0 0 0,0 0 0 0 0,0 0 0 0 0,0 1 0 0 0,0-1 0 0 0,0 0 0 0 0,0 0 0 0 0,0 0 0 0 0,0 0 0 0 0,0 1 0 0 0,0-1 0 0 0,0 0 0 0 0,0 0 0 0 0,0 0 0 0 0,0 0 0 0 0,0 1 0 0 0,0-1 0 0 0,0 0 0 0 0,0 0 0 0 0,0 0 0 0 0,0 0 0 0 0,0 1 0 0 0,0-1 0 0 0,0 0 0 0 0,0 0 0 0 0,0 0 0 0 0,1 0 0 0 0,-1 1 0 0 0,0-1 0 0 0,0 0 0 0 0,0 0 0 0 0,10 2 190 0 0,14-4-49 0 0,0-2-107 0 0,-1 1 0 0 0,1 2-1 0 0,0 0 1 0 0,30 4 0 0 0,7 9-2887 0 0,-60-12 2568 0 0,0 0-1 0 0,-1 0 1 0 0,1 1-1 0 0,0-1 1 0 0,0 0-1 0 0,-1 1 1 0 0,1-1-1 0 0,0 0 1 0 0,-1 1-1 0 0,1-1 1 0 0,0 1-1 0 0,-1-1 0 0 0,1 1 1 0 0,-1 0-1 0 0,1-1 1 0 0,-1 1-1 0 0,1 0 1 0 0,0 0-1 0 0,-1 0-77 0 0,0-1-1 0 0,0 1 0 0 0,0-1 0 0 0,0 1 1 0 0,0 0-1 0 0,0-1 0 0 0,0 1 0 0 0,0-1 0 0 0,0 1 1 0 0,0-1-1 0 0,-1 1 0 0 0,1 0 0 0 0,0-1 1 0 0,0 1-1 0 0,0-1 0 0 0,-1 1 0 0 0,1-1 1 0 0,0 1-1 0 0,-1-1 0 0 0,1 1 0 0 0,0-1 0 0 0,-1 1 1 0 0,1-1-1 0 0,-2 1 0 0 0,-8 8-7402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23501 0 0,'4'3'172'0'0,"0"0"-1"0"0,0-1 1 0 0,0 1 0 0 0,1-1-1 0 0,-1 0 1 0 0,1 0 0 0 0,-1 0 0 0 0,1-1-1 0 0,0 0 1 0 0,0 0 0 0 0,0 0-1 0 0,0 0 1 0 0,9-1 0 0 0,6 0 11 0 0,38-3 0 0 0,18-8-346 0 0,-83 16 245 0 0,0 1 0 0 0,1-1 0 0 0,0 1 0 0 0,0 1 0 0 0,1-1 0 0 0,-1 1 0 0 0,1 0 0 0 0,1 0-1 0 0,-1 0 1 0 0,1 1 0 0 0,1 0 0 0 0,-1-1 0 0 0,1 1 0 0 0,1 1 0 0 0,-1-1 0 0 0,1 0 0 0 0,1 1 0 0 0,0-1 0 0 0,0 1 0 0 0,0-1-1 0 0,1 1 1 0 0,1-1 0 0 0,-1 1 0 0 0,1-1 0 0 0,4 15 0 0 0,-4-21-51 0 0,0 1 0 0 0,0 0 0 0 0,0 0 0 0 0,0-1 0 0 0,1 1 1 0 0,-1-1-1 0 0,1 1 0 0 0,0-1 0 0 0,0 1 0 0 0,0-1 0 0 0,0 0 0 0 0,0 0 0 0 0,0 0 0 0 0,0 0 0 0 0,1-1 0 0 0,-1 1 0 0 0,1 0 1 0 0,-1-1-1 0 0,1 0 0 0 0,0 0 0 0 0,-1 1 0 0 0,1-2 0 0 0,0 1 0 0 0,0 0 0 0 0,0 0 0 0 0,0-1 0 0 0,0 0 0 0 0,0 0 1 0 0,-1 1-1 0 0,1-2 0 0 0,0 1 0 0 0,4-1 0 0 0,0 0-11 0 0,-1-1 0 0 0,0 0 0 0 0,1 0 0 0 0,-1 0 0 0 0,0-1 0 0 0,0 0 0 0 0,0 0 1 0 0,-1-1-1 0 0,1 0 0 0 0,-1 0 0 0 0,0 0 0 0 0,0 0 0 0 0,6-8 0 0 0,-4 4-25 0 0,-1-1-1 0 0,1-1 1 0 0,-2 1-1 0 0,1-1 1 0 0,-1 0-1 0 0,-1 0 1 0 0,0 0 0 0 0,0-1-1 0 0,-1 0 1 0 0,0 1-1 0 0,-1-1 1 0 0,1-14-1 0 0,-2 15-341 0 0,-1 1 0 0 0,0-1 0 0 0,-1 0 0 0 0,0 1 0 0 0,-1-1 0 0 0,-2-10-1 0 0,1 12-401 0 0,1 1-1 0 0,-1-1 1 0 0,0 1-1 0 0,-1 0 1 0 0,0 0-1 0 0,0 1 1 0 0,0-1-1 0 0,-6-6 1 0 0,9 13 470 0 0,1-1 0 0 0,-1 1 0 0 0,1-1-1 0 0,-1 1 1 0 0,0 0 0 0 0,1-1 0 0 0,-1 1 0 0 0,1 0 0 0 0,-1-1-1 0 0,0 1 1 0 0,1 0 0 0 0,-1 0 0 0 0,0 0 0 0 0,0-1 0 0 0,1 1 0 0 0,-1 0-1 0 0,0 0 1 0 0,1 0 0 0 0,-1 0 0 0 0,0 0 0 0 0,1 0 0 0 0,-1 0-1 0 0,0 1 1 0 0,0-1 0 0 0,1 0 0 0 0,-1 0 0 0 0,0 0 0 0 0,1 1 0 0 0,-1-1-1 0 0,1 0 1 0 0,-1 1 0 0 0,0-1 0 0 0,1 1 0 0 0,-1-1 0 0 0,1 0-1 0 0,-1 1 1 0 0,1-1 0 0 0,-1 1 0 0 0,1 0 0 0 0,-1-1 0 0 0,1 1 0 0 0,0-1-1 0 0,-1 1 1 0 0,1 0 0 0 0,0-1 0 0 0,0 1 0 0 0,-1 0 0 0 0,1-1 0 0 0,0 2-1 0 0,-1 9-3765 0 0</inkml:trace>
  <inkml:trace contextRef="#ctx0" brushRef="#br0" timeOffset="1">372 50 4641 0 0,'5'-7'2657'0'0,"1"0"0"0"0,0 0 0 0 0,1 1 0 0 0,10-9 0 0 0,-16 15-2471 0 0,-1-1 0 0 0,1 0 1 0 0,0 1-1 0 0,-1-1 0 0 0,1 0 0 0 0,0 1 0 0 0,0-1 0 0 0,0 1 1 0 0,0-1-1 0 0,0 1 0 0 0,-1 0 0 0 0,1-1 0 0 0,0 1 1 0 0,0 0-1 0 0,0 0 0 0 0,0 0 0 0 0,0-1 0 0 0,0 1 1 0 0,0 0-1 0 0,0 0 0 0 0,0 0 0 0 0,0 1 0 0 0,0-1 1 0 0,0 0-1 0 0,0 0 0 0 0,0 0 0 0 0,0 1 0 0 0,0-1 1 0 0,-1 1-1 0 0,1-1 0 0 0,0 0 0 0 0,0 1 0 0 0,0 0 0 0 0,0-1 1 0 0,-1 1-1 0 0,1-1 0 0 0,0 1 0 0 0,-1 0 0 0 0,1-1 1 0 0,0 1-1 0 0,-1 0 0 0 0,1 0 0 0 0,-1 0 0 0 0,1 0 1 0 0,-1-1-1 0 0,1 1 0 0 0,-1 0 0 0 0,0 0 0 0 0,0 0 1 0 0,1 0-1 0 0,-1 0 0 0 0,0 0 0 0 0,0 0 0 0 0,0 0 0 0 0,0 1 1 0 0,3 14 174 0 0,-2 0 0 0 0,0 1 0 0 0,-1 24 1 0 0,2 36-264 0 0,-1-71-94 0 0,0 1 0 0 0,0-1 0 0 0,1 0 0 0 0,-1 0 0 0 0,2 0 0 0 0,-1 0 0 0 0,1 0 0 0 0,0-1 0 0 0,6 10 0 0 0,-8-13-10 0 0,0-1 1 0 0,0 1-1 0 0,1-1 1 0 0,-1 1-1 0 0,1-1 1 0 0,-1 0-1 0 0,1 0 1 0 0,0 1-1 0 0,-1-1 1 0 0,1 0-1 0 0,0-1 1 0 0,0 1-1 0 0,0 0 1 0 0,0 0-1 0 0,0-1 0 0 0,0 1 1 0 0,0-1-1 0 0,0 0 1 0 0,0 1-1 0 0,0-1 1 0 0,0 0-1 0 0,0 0 1 0 0,0 0-1 0 0,0-1 1 0 0,0 1-1 0 0,0 0 1 0 0,0-1-1 0 0,0 1 1 0 0,-1-1-1 0 0,1 0 1 0 0,0 0-1 0 0,0 0 1 0 0,0 0-1 0 0,-1 0 1 0 0,1 0-1 0 0,2-1 1 0 0,8-7-558 0 0,0 0 0 0 0,-1-1 0 0 0,21-21 1 0 0,-14 12-1715 0 0,-11 14-447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66 22613 0 0,'-2'11'787'0'0,"-1"1"-1"0"0,2 0 1 0 0,0 0 0 0 0,0 0 0 0 0,1 0 0 0 0,0 0 0 0 0,4 17-1 0 0,-1-5-473 0 0,2 0 0 0 0,13 39 0 0 0,-18-63-328 0 0,0 0 0 0 0,0-1-1 0 0,0 1 1 0 0,0 0 0 0 0,0 0-1 0 0,0 0 1 0 0,0 0-1 0 0,0 0 1 0 0,0 0 0 0 0,0 0-1 0 0,0 0 1 0 0,0 0 0 0 0,0 0-1 0 0,0 0 1 0 0,0 0-1 0 0,1 0 1 0 0,-1 0 0 0 0,0 0-1 0 0,0 0 1 0 0,0 0 0 0 0,0-1-1 0 0,0 1 1 0 0,0 0-1 0 0,0 0 1 0 0,0 0 0 0 0,0 0-1 0 0,0 0 1 0 0,0 0 0 0 0,0 0-1 0 0,0 0 1 0 0,0 0 0 0 0,0 0-1 0 0,0 0 1 0 0,1 0-1 0 0,-1 0 1 0 0,0 0 0 0 0,0 0-1 0 0,0 0 1 0 0,0 0 0 0 0,0 0-1 0 0,0 0 1 0 0,0 0-1 0 0,0 0 1 0 0,0 0 0 0 0,0 0-1 0 0,0 0 1 0 0,0 0 0 0 0,0 0-1 0 0,0 1 1 0 0,0-1-1 0 0,1 0 1 0 0,-1 0 0 0 0,0 0-1 0 0,0 0 1 0 0,0 0 0 0 0,0 0-1 0 0,0 0 1 0 0,3-13-494 0 0,3-30 183 0 0,-2 12 204 0 0,0 15 172 0 0,-1 0-1 0 0,2 0 1 0 0,0 1 0 0 0,1-1-1 0 0,0 1 1 0 0,2 1 0 0 0,16-27 0 0 0,-22 37 23 0 0,1 1 1 0 0,-1-1 0 0 0,1 0-1 0 0,0 1 1 0 0,1 0 0 0 0,-1 0 0 0 0,0 0-1 0 0,1 0 1 0 0,0 0 0 0 0,0 1-1 0 0,0-1 1 0 0,0 1 0 0 0,0 0-1 0 0,0 0 1 0 0,0 1 0 0 0,1-1 0 0 0,-1 1-1 0 0,0 0 1 0 0,1 0 0 0 0,-1 1-1 0 0,1-1 1 0 0,0 1 0 0 0,-1 0 0 0 0,1 0-1 0 0,-1 0 1 0 0,1 1 0 0 0,-1 0-1 0 0,1-1 1 0 0,-1 2 0 0 0,1-1 0 0 0,-1 0-1 0 0,7 4 1 0 0,-7-3-34 0 0,-1-1 1 0 0,0 1-1 0 0,0-1 0 0 0,0 1 1 0 0,0 0-1 0 0,0 0 0 0 0,0 0 1 0 0,-1 1-1 0 0,1-1 0 0 0,-1 0 1 0 0,1 1-1 0 0,-1 0 0 0 0,0 0 1 0 0,0-1-1 0 0,0 1 0 0 0,0 1 1 0 0,-1-1-1 0 0,1 0 0 0 0,-1 0 1 0 0,0 0-1 0 0,0 1 0 0 0,0-1 1 0 0,0 1-1 0 0,-1-1 0 0 0,1 1 1 0 0,-1-1-1 0 0,0 1 1 0 0,0-1-1 0 0,0 1 0 0 0,0-1 1 0 0,-1 1-1 0 0,1-1 0 0 0,-1 1 1 0 0,0-1-1 0 0,0 0 0 0 0,-1 1 1 0 0,1-1-1 0 0,0 0 0 0 0,-1 0 1 0 0,0 0-1 0 0,0 0 0 0 0,0 0 1 0 0,0 0-1 0 0,0-1 0 0 0,-1 1 1 0 0,1-1-1 0 0,-4 3 0 0 0,-4 5-29 0 0,0-2-1 0 0,-1 0 0 0 0,0 0 0 0 0,-1-1 1 0 0,0 0-1 0 0,0-1 0 0 0,-23 9 0 0 0,12-8-873 0 0,-1 0 0 0 0,0-2-1 0 0,-34 4 1 0 0,55-9-1302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30655 0 0,'6'1'904'0'0,"1"0"-336"0"0,0 1-72 0 0,0 2-352 0 0,-5-3-144 0 0,-1 2 0 0 0,0-1 0 0 0,2-1 0 0 0,-2 1 0 0 0,2-2-288 0 0,-2 1-320 0 0,1 0-512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34 16091 0 0,'-28'-7'4653'0'0,"18"4"-377"0"0,28 7-2909 0 0,74 20-772 0 0,77 15-45 0 0,-149-35-998 0 0,0-2-1 0 0,0-1 0 0 0,0 0 1 0 0,0-1-1 0 0,0-2 1 0 0,27-4-1 0 0,-43 5 146 0 0,30-9-2314 0 0,-32 10 2400 0 0,-1 0 0 0 0,0-1 0 0 0,0 1 0 0 0,0-1 0 0 0,0 0 0 0 0,1 1 0 0 0,-1-1 0 0 0,0 0-1 0 0,0 1 1 0 0,0-1 0 0 0,0 0 0 0 0,-1 0 0 0 0,1 0 0 0 0,0 0 0 0 0,0 0 0 0 0,0 0 0 0 0,-1 0-1 0 0,1 0 1 0 0,-1-1 0 0 0,1 1 0 0 0,-1 0 0 0 0,1 0 0 0 0,-1 0 0 0 0,1-2 0 0 0,-7-28-4912 0 0,5 6-1610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22 17220 0 0,'-1'0'201'0'0,"0"0"0"0"0,1-1-1 0 0,-1 1 1 0 0,1 0 0 0 0,-1-1 0 0 0,1 1 0 0 0,-1-1 0 0 0,1 1 0 0 0,-1-1 0 0 0,1 1 0 0 0,-1-1 0 0 0,1 1 0 0 0,0-1 0 0 0,-1 0 0 0 0,1 1-1 0 0,0-1 1 0 0,0 1 0 0 0,-1-1 0 0 0,1 0 0 0 0,0 1 0 0 0,0-1 0 0 0,0 0 0 0 0,0 1 0 0 0,0-1 0 0 0,0 0 0 0 0,0 1 0 0 0,0-1-1 0 0,0 0 1 0 0,0 1 0 0 0,0-2 0 0 0,1 2-51 0 0,0-1 0 0 0,0 1 0 0 0,0-1 0 0 0,0 1 0 0 0,1-1 0 0 0,-1 1 0 0 0,0 0 0 0 0,0 0 0 0 0,0-1 0 0 0,0 1 0 0 0,0 0 0 0 0,0 0 0 0 0,1 0 0 0 0,-1 0 0 0 0,1 1 0 0 0,49 8 839 0 0,-51-9-974 0 0,23 6 195 0 0,-1 1-1 0 0,0 0 1 0 0,0 2-1 0 0,-1 0 0 0 0,0 2 1 0 0,-1 0-1 0 0,29 21 0 0 0,-44-28-160 0 0,0 0-1 0 0,0 0 0 0 0,0 1 1 0 0,0 0-1 0 0,-1 0 0 0 0,0 0 1 0 0,0 0-1 0 0,0 1 0 0 0,-1-1 0 0 0,1 1 1 0 0,-1 0-1 0 0,-1 0 0 0 0,1 0 1 0 0,-1 0-1 0 0,0 1 0 0 0,-1-1 1 0 0,1 1-1 0 0,-1-1 0 0 0,-1 1 1 0 0,1-1-1 0 0,-1 1 0 0 0,0-1 1 0 0,-1 1-1 0 0,1 0 0 0 0,-1-1 0 0 0,0 1 1 0 0,-1-1-1 0 0,0 0 0 0 0,0 1 1 0 0,-5 9-1 0 0,3-7-44 0 0,0-1 0 0 0,-1 1 1 0 0,0-1-1 0 0,0 0 0 0 0,-1 0 0 0 0,0-1 0 0 0,0 0 0 0 0,-1 0 1 0 0,0 0-1 0 0,-8 5 0 0 0,-3 0-217 0 0,-1 0 1 0 0,-1-1-1 0 0,-23 9 1 0 0,40-18-10 0 0,-1-1 0 0 0,1 1 0 0 0,0 0-1 0 0,-1 1 1 0 0,1-1 0 0 0,-5 5 0 0 0,8-7 162 0 0,0 0 0 0 0,0 1-1 0 0,0-1 1 0 0,0 0 0 0 0,0 0-1 0 0,-1 0 1 0 0,1 0 0 0 0,0 0 0 0 0,0 0-1 0 0,0 0 1 0 0,0 1 0 0 0,0-1-1 0 0,0 0 1 0 0,0 0 0 0 0,0 0 0 0 0,0 0-1 0 0,0 1 1 0 0,-1-1 0 0 0,1 0 0 0 0,0 0-1 0 0,0 0 1 0 0,0 0 0 0 0,0 1-1 0 0,0-1 1 0 0,0 0 0 0 0,0 0 0 0 0,0 0-1 0 0,0 0 1 0 0,0 1 0 0 0,0-1 0 0 0,1 0-1 0 0,-1 0 1 0 0,0 0 0 0 0,0 0-1 0 0,0 1 1 0 0,0-1 0 0 0,0 0 0 0 0,0 0-1 0 0,0 0 1 0 0,0 0 0 0 0,0 0-1 0 0,0 0 1 0 0,1 1 0 0 0,-1-1 0 0 0,0 0-1 0 0,0 0 1 0 0,19-1-3723 0 0,17-10-4535 0 0,-12 2 915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9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 18812 0 0,'-12'-5'2384'0'0,"-6"-2"2230"0"0,18 5-3113 0 0,12 3-1341 0 0,5 1-68 0 0,0 2 0 0 0,-1 0 0 0 0,1 1-1 0 0,-1 0 1 0 0,0 1 0 0 0,-1 1 0 0 0,0 0 0 0 0,0 2-1 0 0,0-1 1 0 0,-1 2 0 0 0,19 16 0 0 0,-29-21-42 0 0,0 1 0 0 0,0-1 0 0 0,0 1 0 0 0,-1 0 0 0 0,0 0 0 0 0,0 0 0 0 0,-1 1 0 0 0,0-1 0 0 0,0 1 0 0 0,0-1 0 0 0,-1 1 0 0 0,0 0 0 0 0,0 0 0 0 0,-1-1 0 0 0,0 13 0 0 0,0-4-482 0 0,-2-1-1 0 0,0 0 1 0 0,0 1 0 0 0,-1-1 0 0 0,-1 0-1 0 0,-8 18 1 0 0,0-14-3823 0 0,11-17 3935 0 0,1-1 0 0 0,-1 0 0 0 0,0 0 0 0 0,1 1 0 0 0,-1-1 0 0 0,0 0 1 0 0,1 0-1 0 0,-1 0 0 0 0,0 0 0 0 0,1 0 0 0 0,-1 0 0 0 0,0 0 0 0 0,0 0 0 0 0,1 0 0 0 0,-1 0 1 0 0,0 0-1 0 0,1 0 0 0 0,-1 0 0 0 0,0 0 0 0 0,1-1 0 0 0,-1 1 0 0 0,0 0 0 0 0,1-1 0 0 0,-1 1 0 0 0,1 0 1 0 0,-1-1-1 0 0,0 0 0 0 0,-12-9-7382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10178 0 0,'2'-4'1123'0'0,"0"0"0"0"0,1 0 0 0 0,-1 0-1 0 0,1 1 1 0 0,0-1 0 0 0,0 1 0 0 0,1 0 0 0 0,-1 0-1 0 0,1 0 1 0 0,7-4 0 0 0,-7 5-608 0 0,0 0 0 0 0,1 0-1 0 0,0 0 1 0 0,-1 1 0 0 0,1-1 0 0 0,0 1-1 0 0,-1 0 1 0 0,1 1 0 0 0,6-1 0 0 0,-3 1-539 0 0,-1 1 1 0 0,1-1 0 0 0,-1 2-1 0 0,1-1 1 0 0,-1 1 0 0 0,0 0-1 0 0,0 0 1 0 0,1 1 0 0 0,-2 0-1 0 0,1 1 1 0 0,0-1 0 0 0,-1 1-1 0 0,9 6 1 0 0,-14-8-245 0 0,1-1 1 0 0,0 0-1 0 0,-1 0 1 0 0,0 0-1 0 0,1 1 0 0 0,-1-1 1 0 0,0 1-1 0 0,0-1 1 0 0,0 1-1 0 0,1 0 1 0 0,-2-1-1 0 0,1 1 1 0 0,0 0-1 0 0,1 3 0 0 0,-2-4-5 0 0,0 0 0 0 0,0 0 0 0 0,0 0 0 0 0,0 1 0 0 0,0-1 0 0 0,0 0 0 0 0,-1 0 0 0 0,1 0 0 0 0,0 0 0 0 0,-1 0 0 0 0,1 0 0 0 0,0 0 0 0 0,-1 0 0 0 0,1 0 0 0 0,-1 0 0 0 0,0 0 0 0 0,1 0 0 0 0,-1-1 0 0 0,-1 2 0 0 0,-4 3-1332 0 0,0 0 0 0 0,0 0 1 0 0,-1-1-1 0 0,0 0 0 0 0,0-1 1 0 0,-7 4-1 0 0,-13 6-2523 0 0,-38 28 4363 0 0,19-23 11018 0 0,46-18-11125 0 0,-1 0 1 0 0,1 0-1 0 0,0 0 1 0 0,-1 0-1 0 0,1 0 0 0 0,-1 0 1 0 0,1 0-1 0 0,0 0 1 0 0,-1 1-1 0 0,1-1 0 0 0,0 0 1 0 0,-1 0-1 0 0,1 0 1 0 0,0 1-1 0 0,-1-1 0 0 0,1 0 1 0 0,0 0-1 0 0,-1 1 1 0 0,1-1-1 0 0,0 0 0 0 0,0 0 1 0 0,-1 1-1 0 0,1-1 1 0 0,0 0-1 0 0,0 1 0 0 0,0-1 1 0 0,-1 0-1 0 0,1 1 0 0 0,0-1 1 0 0,0 1-1 0 0,0-1 1 0 0,0 0-1 0 0,0 1 0 0 0,0-1 1 0 0,0 1-1 0 0,0-1 1 0 0,0 0-1 0 0,0 1 0 0 0,0-1 1 0 0,0 0-1 0 0,0 1 1 0 0,0-1-1 0 0,0 1 0 0 0,0-1 1 0 0,0 0-1 0 0,0 1 1 0 0,1-1-1 0 0,-1 0 0 0 0,0 1 1 0 0,0-1-1 0 0,0 0 1 0 0,1 1-1 0 0,-1-1 0 0 0,0 0 1 0 0,1 1-1 0 0,-1-1 1 0 0,0 0-1 0 0,0 0 0 0 0,1 1 1 0 0,0-1-1 0 0,19 15 2202 0 0,-10-12-2216 0 0,0 0 0 0 0,0-1-1 0 0,1-1 1 0 0,0 1 0 0 0,-1-1 0 0 0,1-1 0 0 0,-1 0-1 0 0,1-1 1 0 0,0 0 0 0 0,15-3 0 0 0,4-3-1694 0 0,0-1 1 0 0,37-16 0 0 0,-56 20-1266 0 0,0-1 1 0 0,21-13-1 0 0,-11 3-4347 0 0</inkml:trace>
  <inkml:trace contextRef="#ctx0" brushRef="#br0" timeOffset="1">303 0 15139 0 0,'-11'25'8159'0'0,"7"4"-4899"0"0,5 32-3476 0 0,0-32 813 0 0,0-3-640 0 0,-2 143-2329 0 0,-10-59-5774 0 0,10-105 7258 0 0,0-1-1 0 0,0 0 1 0 0,0 1 0 0 0,-1-1-1 0 0,1 0 1 0 0,-1 0 0 0 0,0 0-1 0 0,-4 5 1 0 0,-3 7-4414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0:59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6345 0 0,'12'-4'13317'0'0,"22"-14"-8838"0"0,13-7-3788 0 0,-42 23-547 0 0,2-1 0 0 0,-1 2 1 0 0,0-1-1 0 0,0 1 0 0 0,0 0 0 0 0,8-1 0 0 0,-13 2-107 0 0,0 0 0 0 0,1 0-1 0 0,-1 0 1 0 0,0 0-1 0 0,0 1 1 0 0,0-1-1 0 0,0 0 1 0 0,0 0-1 0 0,0 1 1 0 0,0-1 0 0 0,0 0-1 0 0,0 1 1 0 0,-1-1-1 0 0,1 1 1 0 0,0 0-1 0 0,0-1 1 0 0,0 1-1 0 0,1 1 1 0 0,-1-1-9 0 0,-1 0 0 0 0,0 0 0 0 0,1 0 0 0 0,-1 0 0 0 0,0 0 0 0 0,1 1 0 0 0,-1-1 0 0 0,0 0 0 0 0,0 0 0 0 0,0 0 0 0 0,0 0-1 0 0,0 1 1 0 0,0-1 0 0 0,-1 0 0 0 0,1 0 0 0 0,0 0 0 0 0,0 0 0 0 0,-1 0 0 0 0,1 0 0 0 0,-1 0 0 0 0,0 2 0 0 0,-2 5 130 0 0,-1-1-1 0 0,2 1 1 0 0,-1 0 0 0 0,2 0-1 0 0,-1 0 1 0 0,1 1 0 0 0,0-1-1 0 0,0 11 1 0 0,1-16-151 0 0,0-1 1 0 0,1 1-1 0 0,-1-1 0 0 0,1 1 0 0 0,0-1 1 0 0,0 1-1 0 0,0-1 0 0 0,0 1 0 0 0,0-1 1 0 0,0 1-1 0 0,1-1 0 0 0,-1 0 1 0 0,1 0-1 0 0,0 0 0 0 0,-1 0 0 0 0,1 0 1 0 0,0 0-1 0 0,0-1 0 0 0,0 1 0 0 0,0 0 1 0 0,1-1-1 0 0,-1 0 0 0 0,0 1 1 0 0,1-1-1 0 0,-1 0 0 0 0,0 0 0 0 0,1 0 1 0 0,0-1-1 0 0,-1 1 0 0 0,5 0 0 0 0,0 0-106 0 0,0-1 0 0 0,0 0 0 0 0,0 0 0 0 0,0-1 0 0 0,0 0 0 0 0,1 0 0 0 0,-1-1 0 0 0,-1 1 0 0 0,1-2 0 0 0,0 1 0 0 0,0-1 0 0 0,-1 0 0 0 0,1 0 0 0 0,-1-1 0 0 0,0 1 0 0 0,0-2 0 0 0,8-7 0 0 0,43-39-3293 0 0,-12 1-3565 0 0,-19 17-2201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12835 0 0,'-5'15'8409'0'0,"6"6"-5290"0"0,10 20-2703 0 0,-9-35 78 0 0,57 157 357 0 0,-48-139-1810 0 0,0 0 0 0 0,2-2 0 0 0,0 1 1 0 0,28 34-1 0 0,-15-31-3382 0 0,-3-16-1916 0 0,-10-9-130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23989 0 0,'0'-2'156'0'0,"0"0"-1"0"0,0 1 1 0 0,0-1 0 0 0,0 0 0 0 0,1 0-1 0 0,-1 0 1 0 0,1 0 0 0 0,-1 1-1 0 0,1-1 1 0 0,0 0 0 0 0,0 0-1 0 0,0 1 1 0 0,0-1 0 0 0,0 1-1 0 0,0-1 1 0 0,0 1 0 0 0,0-1-1 0 0,0 1 1 0 0,1 0 0 0 0,-1-1-1 0 0,1 1 1 0 0,-1 0 0 0 0,1 0 0 0 0,-1 0-1 0 0,1 0 1 0 0,0 0 0 0 0,-1 1-1 0 0,4-2 1 0 0,5-2 139 0 0,0 0-1 0 0,1 1 1 0 0,16-3-1 0 0,-6 3-108 0 0,1 0 0 0 0,-1 2 0 0 0,1 0-1 0 0,34 4 1 0 0,-45-2-157 0 0,1 0 1 0 0,0 2-1 0 0,-1-1 1 0 0,1 1-1 0 0,-1 1 1 0 0,0 0-1 0 0,0 1 0 0 0,-1 0 1 0 0,1 0-1 0 0,10 8 1 0 0,-19-11-44 0 0,1 0 1 0 0,-1 0-1 0 0,1 0 1 0 0,-1 1 0 0 0,0-1-1 0 0,0 1 1 0 0,0-1-1 0 0,0 1 1 0 0,0 0-1 0 0,0 0 1 0 0,-1 0 0 0 0,0 0-1 0 0,1 0 1 0 0,-1 0-1 0 0,0 0 1 0 0,0 1 0 0 0,-1-1-1 0 0,1 4 1 0 0,-1-2-92 0 0,0 0-1 0 0,0 0 1 0 0,-1 0 0 0 0,0 0 0 0 0,0 0-1 0 0,0 0 1 0 0,-1 0 0 0 0,1 0 0 0 0,-1 0-1 0 0,0-1 1 0 0,-3 5 0 0 0,-1 1-307 0 0,0-1 0 0 0,0-1 0 0 0,-1 1 0 0 0,0-1 0 0 0,-1 0 0 0 0,1-1 0 0 0,-2 0 0 0 0,1 0 0 0 0,-1 0 0 0 0,-16 8 0 0 0,15-10-23 0 0,-1-1 1 0 0,0 0-1 0 0,0-1 0 0 0,-16 3 0 0 0,22-5 528 0 0,0-1-1 0 0,1 1 1 0 0,-1-1 0 0 0,0 0-1 0 0,0 0 1 0 0,0 0 0 0 0,0-1-1 0 0,1 1 1 0 0,-1-1 0 0 0,0 0-1 0 0,0-1 1 0 0,-8-3 0 0 0,48-7 3510 0 0,-19 8-3240 0 0,90-18 980 0 0,-95 20-1284 0 0,1 1 0 0 0,-1 1 0 0 0,0 0 0 0 0,1 0 0 0 0,-1 1 0 0 0,0 1 0 0 0,16 4 0 0 0,-26-6-84 0 0,1 0 1 0 0,-1 1-1 0 0,0-1 1 0 0,0 1-1 0 0,0-1 1 0 0,1 1-1 0 0,-1 0 1 0 0,0 0-1 0 0,0-1 1 0 0,0 1-1 0 0,0 0 1 0 0,0 0-1 0 0,-1 0 1 0 0,1 0-1 0 0,0 0 1 0 0,0 0-1 0 0,0 0 1 0 0,-1 0-1 0 0,1 0 1 0 0,-1 1-1 0 0,1-1 1 0 0,0 2-1 0 0,-1 0-144 0 0,1 0 1 0 0,-1-1-1 0 0,0 1 0 0 0,1 0 0 0 0,-1 0 0 0 0,-1 0 0 0 0,1 0 1 0 0,0 0-1 0 0,-2 5 0 0 0,0-1-201 0 0,0-1 0 0 0,-1 1-1 0 0,1-1 1 0 0,-1 0 0 0 0,0 0 0 0 0,-1 0 0 0 0,0 0-1 0 0,-5 6 1 0 0,4-8 350 0 0,0 1 0 0 0,-1-1-1 0 0,1 0 1 0 0,-1-1 0 0 0,0 0-1 0 0,0 1 1 0 0,0-2 0 0 0,-1 1 0 0 0,1-1-1 0 0,-1 0 1 0 0,1 0 0 0 0,-1-1-1 0 0,0 0 1 0 0,-10 1 0 0 0,-31 7 2210 0 0,68-5 1001 0 0,20-5-2655 0 0,-2-8-71 0 0,-21 4-351 0 0,0 1-1 0 0,0 0 1 0 0,0 1-1 0 0,1 2 0 0 0,17-1 1 0 0,-31 2-102 0 0,0 0 0 0 0,0 1 0 0 0,0-1 0 0 0,0 1 1 0 0,0 0-1 0 0,0 0 0 0 0,0 0 0 0 0,0 1 0 0 0,-1 0 0 0 0,1-1 1 0 0,-1 1-1 0 0,1 0 0 0 0,-1 1 0 0 0,0-1 0 0 0,1 1 0 0 0,-1-1 0 0 0,0 1 1 0 0,-1 0-1 0 0,1 0 0 0 0,0 0 0 0 0,-1 0 0 0 0,0 1 0 0 0,0-1 0 0 0,0 1 1 0 0,0-1-1 0 0,0 1 0 0 0,1 5 0 0 0,1 4-74 0 0,-1-1 0 0 0,0 1 0 0 0,-1 0-1 0 0,1 18 1 0 0,-4 24-4887 0 0,-2-45 1007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8314 0 0,'-2'0'507'0'0,"1"0"-1"0"0,0-1 1 0 0,0 1 0 0 0,0 0 0 0 0,0 0-1 0 0,0 0 1 0 0,0 0 0 0 0,0 1 0 0 0,0-1-1 0 0,0 0 1 0 0,0 0 0 0 0,0 1 0 0 0,0-1-1 0 0,0 0 1 0 0,0 1 0 0 0,0-1 0 0 0,0 1-1 0 0,0 0 1 0 0,0-1 0 0 0,0 1 0 0 0,-1 1-1 0 0,-16 24 3488 0 0,11-10-4114 0 0,1 1 1 0 0,-4 18 0 0 0,6-20 929 0 0,-19 57-582 0 0,-16 61-39 0 0,45-174-1932 0 0,-3 17 1770 0 0,0-1 1 0 0,2 1 0 0 0,1 1 0 0 0,16-45 0 0 0,-21 66 12 0 0,-1 1 0 0 0,1 0 0 0 0,0-1 0 0 0,0 1 0 0 0,0 0 0 0 0,0 0 0 0 0,0-1-1 0 0,0 1 1 0 0,0 0 0 0 0,0 0 0 0 0,0 0 0 0 0,0 0 0 0 0,1 0 0 0 0,-1 0 0 0 0,0 1 0 0 0,1-1 0 0 0,-1 0 0 0 0,1 1 0 0 0,-1-1 0 0 0,0 1 0 0 0,1-1 0 0 0,0 1 0 0 0,-1 0 0 0 0,1 0 0 0 0,1 0 0 0 0,1 0 6 0 0,-1 1 1 0 0,0-1 0 0 0,1 1-1 0 0,-1 0 1 0 0,0 1 0 0 0,0-1 0 0 0,0 0-1 0 0,0 1 1 0 0,0 0 0 0 0,0 0-1 0 0,3 2 1 0 0,7 7 72 0 0,-1 0-1 0 0,-1 1 1 0 0,18 23 0 0 0,-7-4 27 0 0,26 50 1 0 0,-33-53-222 0 0,0-2 1 0 0,2 0-1 0 0,26 32 0 0 0,-39-55-42 0 0,0 1 0 0 0,-1-1 0 0 0,1 0 0 0 0,0 0 0 0 0,1 0 0 0 0,-1-1 0 0 0,0 0 0 0 0,1 1 0 0 0,0-1 0 0 0,-1-1 0 0 0,8 3 0 0 0,-11-4-48 0 0,1 0-1 0 0,-1 1 0 0 0,1-1 0 0 0,-1 0 0 0 0,0 0 1 0 0,1 0-1 0 0,-1 0 0 0 0,1 0 0 0 0,-1-1 0 0 0,1 1 1 0 0,-1 0-1 0 0,0-1 0 0 0,1 1 0 0 0,-1 0 0 0 0,0-1 1 0 0,1 0-1 0 0,-1 1 0 0 0,0-1 0 0 0,0 0 0 0 0,1 0 1 0 0,-1 0-1 0 0,0 0 0 0 0,0 0 0 0 0,0 0 0 0 0,0 0 1 0 0,0 0-1 0 0,-1 0 0 0 0,1 0 0 0 0,0 0 0 0 0,0-1 1 0 0,-1 1-1 0 0,1 0 0 0 0,-1-1 0 0 0,1 1 0 0 0,-1 0 1 0 0,1-1-1 0 0,-1 1 0 0 0,0-1 0 0 0,0 1 0 0 0,0 0 1 0 0,0-1-1 0 0,0 1 0 0 0,0-3 0 0 0,-1-21-4283 0 0,-1-5-2383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18932 0 0,'-2'3'350'0'0,"0"0"-1"0"0,0 0 1 0 0,0 0 0 0 0,1 0-1 0 0,-1 0 1 0 0,1 1 0 0 0,0-1 0 0 0,-1 0-1 0 0,2 1 1 0 0,-1-1 0 0 0,0 1-1 0 0,1 0 1 0 0,-1-1 0 0 0,1 1-1 0 0,1 4 1 0 0,0 7-189 0 0,1-1 1 0 0,6 23-1 0 0,-2-9 163 0 0,6 49-131 0 0,15 64-346 0 0,-22-124-958 0 0,0 0-1 0 0,1-1 1 0 0,11 21 0 0 0,-16-37 821 0 0,6 13-1584 0 0,-7-13 1680 0 0,0 0 0 0 0,1 0 1 0 0,-1 1-1 0 0,0-1 0 0 0,0 0 0 0 0,0 0 1 0 0,0 1-1 0 0,2 0-1550 0 0,-1-1 1550 0 0,-1 0 0 0 0,0 1 1 0 0,0-1-1 0 0,1 0 0 0 0,-1 0 0 0 0,0 0 1 0 0,1 0-1 0 0,-1 0 0 0 0,0 0 0 0 0,0 0 0 0 0,1 0 1 0 0,-1 0-1 0 0,0 0 0 0 0,1 0 0 0 0,-1 0 1 0 0,0 0-1 0 0,0 0 0 0 0,1 0 0 0 0,-1 0 1 0 0,0-1-1 0 0,1 1 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4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19396 0 0,'49'20'4908'0'0,"-23"-8"-4777"0"0,0 1-1 0 0,-1 1 1 0 0,30 22 0 0 0,-49-31-78 0 0,-1 1 1 0 0,1-1 0 0 0,-1 2 0 0 0,-1-1 0 0 0,1 0-1 0 0,-1 1 1 0 0,0 0 0 0 0,0 0 0 0 0,-1 0-1 0 0,0 1 1 0 0,0-1 0 0 0,-1 1 0 0 0,0-1 0 0 0,0 1-1 0 0,1 14 1 0 0,-2-8-357 0 0,0 1-1 0 0,-1-1 1 0 0,-2 16-1 0 0,1-14-1794 0 0,-2-1 1 0 0,-6 22-1 0 0,5-30-2407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5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11715 0 0,'4'0'10126'0'0,"-1"25"-6702"0"0,-3 46-3532 0 0,0-61 862 0 0,0 18-571 0 0,-1-5-59 0 0,5 46-1 0 0,-4-65-125 0 0,1 1 0 0 0,-1 0-1 0 0,2 0 1 0 0,-1-1 0 0 0,0 1 0 0 0,1-1-1 0 0,0 1 1 0 0,0-1 0 0 0,0 0-1 0 0,0 1 1 0 0,1-1 0 0 0,0 0-1 0 0,0-1 1 0 0,0 1 0 0 0,5 5-1 0 0,-3-7-58 0 0,-1 0-1 0 0,0 0 1 0 0,0 0-1 0 0,1 0 0 0 0,-1-1 1 0 0,1 0-1 0 0,0 0 1 0 0,-1 0-1 0 0,1 0 1 0 0,0-1-1 0 0,-1 0 0 0 0,1 0 1 0 0,8-1-1 0 0,66-12-3451 0 0,-66 10 1939 0 0,-11 3 1117 0 0,7-3-1639 0 0</inkml:trace>
  <inkml:trace contextRef="#ctx0" brushRef="#br0" timeOffset="1">3 395 17244 0 0,'-3'25'3776'0'0,"3"1"-2711"0"0,4 6-81 0 0,4-3 0 0 0,6-7-264 0 0,2-2-240 0 0,3-4-200 0 0,1-3-128 0 0,4-3-79 0 0,1-4-33 0 0,4-3-64 0 0,4-5-273 0 0,0-6-543 0 0,4-4-760 0 0,-3-7-881 0 0,1-3-727 0 0,-5-4-945 0 0,12 15-3457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106 232 13739 0 0,'-47'38'8614'0'0,"39"-31"-7765"0"0,1 0 1 0 0,0 0-1 0 0,0 1 1 0 0,-5 9-1 0 0,10-14-776 0 0,0 0-1 0 0,0 0 1 0 0,0 0 0 0 0,0 0-1 0 0,1 1 1 0 0,0-1 0 0 0,-1 0-1 0 0,1 1 1 0 0,1-1 0 0 0,-1 1-1 0 0,0-1 1 0 0,1 1 0 0 0,0 0-1 0 0,0-1 1 0 0,0 1-1 0 0,0-1 1 0 0,1 1 0 0 0,-1 0-1 0 0,1-1 1 0 0,0 1 0 0 0,0-1-1 0 0,0 1 1 0 0,0-1 0 0 0,1 0-1 0 0,-1 0 1 0 0,1 1 0 0 0,0-1-1 0 0,0 0 1 0 0,0 0 0 0 0,0-1-1 0 0,4 4 1 0 0,-3-2-74 0 0,1 0 1 0 0,-1-1-1 0 0,1 1 1 0 0,0-1-1 0 0,0 0 1 0 0,0 0-1 0 0,0-1 1 0 0,0 1-1 0 0,1-1 0 0 0,-1 0 1 0 0,1 0-1 0 0,0 0 1 0 0,0-1-1 0 0,-1 0 1 0 0,1 1-1 0 0,0-2 1 0 0,0 1-1 0 0,0-1 1 0 0,0 1-1 0 0,0-1 1 0 0,0-1-1 0 0,0 1 0 0 0,0-1 1 0 0,0 0-1 0 0,0 0 1 0 0,0 0-1 0 0,0-1 1 0 0,-1 0-1 0 0,1 0 1 0 0,-1 0-1 0 0,1 0 1 0 0,-1-1-1 0 0,6-4 0 0 0,-2 2-52 0 0,-1 0 0 0 0,0-1-1 0 0,0 0 1 0 0,-1 0-1 0 0,0-1 1 0 0,0 0-1 0 0,-1 0 1 0 0,1 0 0 0 0,-2 0-1 0 0,1-1 1 0 0,-1 0-1 0 0,0 0 1 0 0,0 0-1 0 0,-1-1 1 0 0,0 1 0 0 0,-1-1-1 0 0,0 0 1 0 0,1-9-1 0 0,-3 8 14 0 0,0 0 0 0 0,-1 1-1 0 0,0-1 1 0 0,-1 0 0 0 0,0 0-1 0 0,-1 1 1 0 0,1-1 0 0 0,-2 1 0 0 0,1 0-1 0 0,-2 0 1 0 0,1 0 0 0 0,-1 0-1 0 0,-9-11 1 0 0,10 14-87 0 0,-1 0 0 0 0,0 0 0 0 0,0 0 0 0 0,0 1 0 0 0,-1 0 0 0 0,0 0 0 0 0,0 1 0 0 0,0-1 0 0 0,0 1 0 0 0,-1 0 0 0 0,1 1 0 0 0,-1 0 0 0 0,0 0 1 0 0,0 0-1 0 0,-1 1 0 0 0,1 0 0 0 0,0 1 0 0 0,-9-2 0 0 0,16 3 14 0 0,-1 0 0 0 0,1 0 0 0 0,0 0 0 0 0,0 0 0 0 0,-1-1 0 0 0,1 1 0 0 0,0 0 0 0 0,-1 0 0 0 0,1 0 0 0 0,0 0 0 0 0,0 0 0 0 0,-1 0 0 0 0,1 0 0 0 0,0 0 0 0 0,-1 0 0 0 0,1 0 0 0 0,0 0 0 0 0,-1 0 0 0 0,1 0 0 0 0,0 0 0 0 0,0 0 0 0 0,-1 0 0 0 0,1 0 0 0 0,0 1 0 0 0,-1-1 0 0 0,1 0 0 0 0,0 0 0 0 0,0 0 0 0 0,-1 0 0 0 0,1 1 0 0 0,0-1 0 0 0,0 0 0 0 0,-1 0 0 0 0,1 1 0 0 0,0-1 0 0 0,0 0 0 0 0,0 0 0 0 0,0 1 0 0 0,-1-1 0 0 0,1 0 1 0 0,0 0-1 0 0,0 1 0 0 0,0-1 0 0 0,0 0 0 0 0,0 1 0 0 0,0-1 0 0 0,0 0 0 0 0,0 0 0 0 0,0 1 0 0 0,0-1 0 0 0,0 0 0 0 0,0 1 0 0 0,0-1 0 0 0,0 0 0 0 0,0 1 0 0 0,0-1 0 0 0,12 16-8843 0 0,-2-7 3238 0 0</inkml:trace>
  <inkml:trace contextRef="#ctx0" brushRef="#br0" timeOffset="1">319 5 12731 0 0,'1'-1'454'0'0,"-1"1"0"0"0,1-1 1 0 0,-1 1-1 0 0,1 0 0 0 0,-1-1 0 0 0,1 1 1 0 0,0 0-1 0 0,-1-1 0 0 0,1 1 0 0 0,-1 0 1 0 0,1 0-1 0 0,0 0 0 0 0,-1-1 1 0 0,1 1-1 0 0,0 0 0 0 0,0 0 0 0 0,-1 0 1 0 0,1 0-1 0 0,0 0 0 0 0,0 1 0 0 0,9 8 3355 0 0,-2 25-2735 0 0,-7-29-454 0 0,15 153 1015 0 0,3 15-1294 0 0,-16-155-700 0 0,1 1 1 0 0,2-2 0 0 0,-1 1-1 0 0,2-1 1 0 0,1 0-1 0 0,0 0 1 0 0,13 20 0 0 0,6-5-3322 0 0,-26-31 3134 0 0,0 0 0 0 0,1 0 0 0 0,-1 0 0 0 0,0 0 0 0 0,1 0 0 0 0,-1-1 0 0 0,1 1 0 0 0,0 0 0 0 0,-1-1 0 0 0,1 1 0 0 0,-1-1 0 0 0,1 0 0 0 0,3 1 0 0 0,10-4-8379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15 131 19332 0 0,'-1'0'188'0'0,"0"0"0"0"0,0 0 0 0 0,1 0 0 0 0,-1-1 0 0 0,0 1 0 0 0,1 0 0 0 0,-1-1 0 0 0,0 1 0 0 0,1 0 0 0 0,-1-1 0 0 0,0 1 0 0 0,1-1 0 0 0,-1 1 0 0 0,1-1 0 0 0,-1 1 0 0 0,1-1 0 0 0,-1 1-1 0 0,1-1 1 0 0,-1 1 0 0 0,1-1 0 0 0,0 0 0 0 0,-1 1 0 0 0,1-1 0 0 0,0 0 0 0 0,-1 1 0 0 0,1-2 0 0 0,0 1-83 0 0,1 1 0 0 0,-1-1 0 0 0,1 0 0 0 0,-1 1 0 0 0,1-1 0 0 0,0 1-1 0 0,-1-1 1 0 0,1 1 0 0 0,-1-1 0 0 0,1 1 0 0 0,0-1 0 0 0,0 1 0 0 0,-1-1 0 0 0,1 1 0 0 0,0 0 0 0 0,0-1-1 0 0,-1 1 1 0 0,2 0 0 0 0,42-10 347 0 0,5 5-369 0 0,70-11 138 0 0,-106 13-386 0 0,-1 0 0 0 0,0-1 0 0 0,0 0 0 0 0,0-1 0 0 0,-1 0 0 0 0,1-1 0 0 0,12-9 0 0 0,-23 15 100 0 0,0-1 1 0 0,0 1-1 0 0,0-1 0 0 0,0 0 0 0 0,0 0 1 0 0,0 1-1 0 0,-1-1 0 0 0,1 0 0 0 0,0 0 0 0 0,0 0 1 0 0,-1 0-1 0 0,1 0 0 0 0,-1 0 0 0 0,1 0 1 0 0,-1 0-1 0 0,1-2 0 0 0,-1 3 24 0 0,0-1 1 0 0,0 1-1 0 0,0-1 1 0 0,0 1-1 0 0,0-1 0 0 0,0 1 1 0 0,0-1-1 0 0,-1 1 1 0 0,1-1-1 0 0,0 1 0 0 0,0-1 1 0 0,0 1-1 0 0,-1 0 1 0 0,1-1-1 0 0,0 1 0 0 0,-1-1 1 0 0,1 1-1 0 0,0 0 1 0 0,-1-1-1 0 0,1 1 0 0 0,-1 0 1 0 0,1-1-1 0 0,0 1 1 0 0,-1 0-1 0 0,0-1 0 0 0,-2 0-5 0 0,1 0-1 0 0,-1 0 0 0 0,0 0 0 0 0,0 1 0 0 0,0-1 0 0 0,0 1 0 0 0,0-1 0 0 0,0 1 1 0 0,0 0-1 0 0,0 0 0 0 0,-3 1 0 0 0,-12 1 202 0 0,1 2 0 0 0,-1 0 0 0 0,0 1 0 0 0,1 1-1 0 0,0 0 1 0 0,-21 13 0 0 0,33-17-48 0 0,0 0-1 0 0,1 1 0 0 0,-1 0 0 0 0,1 0 1 0 0,0 0-1 0 0,0 1 0 0 0,0-1 1 0 0,1 1-1 0 0,-1 0 0 0 0,1 0 0 0 0,0 0 1 0 0,0 1-1 0 0,0-1 0 0 0,0 1 1 0 0,1 0-1 0 0,0-1 0 0 0,0 1 0 0 0,0 0 1 0 0,1 0-1 0 0,0 0 0 0 0,0 0 1 0 0,0 1-1 0 0,0-1 0 0 0,1 0 1 0 0,0 0-1 0 0,0 7 0 0 0,1-3-53 0 0,1 0 0 0 0,0 0 0 0 0,1 0 1 0 0,0 0-1 0 0,0-1 0 0 0,1 1 0 0 0,0-1 0 0 0,1 0 0 0 0,-1 0 0 0 0,1-1 0 0 0,1 1 1 0 0,0-1-1 0 0,0 0 0 0 0,0-1 0 0 0,1 1 0 0 0,0-1 0 0 0,0 0 0 0 0,10 6 0 0 0,-11-8-139 0 0,1-1 0 0 0,0 1 0 0 0,0-1 0 0 0,0 0 0 0 0,1 0 0 0 0,-1-1 1 0 0,0 0-1 0 0,1 0 0 0 0,0-1 0 0 0,-1 0 0 0 0,1 0 0 0 0,0-1 0 0 0,-1 0 0 0 0,1 0 0 0 0,0-1 0 0 0,-1 0 0 0 0,1 0 0 0 0,0-1 0 0 0,-1 0 0 0 0,0-1 0 0 0,1 1 0 0 0,6-5 0 0 0,-5 2-635 0 0,0 0 1 0 0,0 0-1 0 0,-1-1 0 0 0,0-1 1 0 0,10-10-1 0 0,-11 10-765 0 0,0-1 1 0 0,-1 0-1 0 0,0 0 1 0 0,0-1-1 0 0,6-13 0 0 0,3-14-6170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21429 0 0,'-3'8'892'0'0,"0"1"1"0"0,0 0 0 0 0,1 0 0 0 0,-3 15 0 0 0,3 5-163 0 0,0 38 0 0 0,2-15-368 0 0,-2 4-352 0 0,-6 83-1236 0 0,-6-50-6405 0 0,0-56-677 0 0,11-15 2221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32 5793 0 0,'-3'1'471'0'0,"-36"10"4083"0"0,37-10-4233 0 0,0 0-1 0 0,1 0 0 0 0,-1 0 0 0 0,1 0 1 0 0,-1 0-1 0 0,1 0 0 0 0,-1 0 0 0 0,1 0 1 0 0,0 1-1 0 0,0-1 0 0 0,-1 0 0 0 0,1 1 1 0 0,0-1-1 0 0,0 1 0 0 0,0 0 0 0 0,1-1 1 0 0,-1 1-1 0 0,0 0 0 0 0,1-1 0 0 0,-1 1 1 0 0,0 2-1 0 0,1-4-239 0 0,0 0 1 0 0,0 1-1 0 0,0-1 1 0 0,0 0-1 0 0,0 0 1 0 0,0 0-1 0 0,0 1 1 0 0,0-1-1 0 0,0 0 1 0 0,0 0-1 0 0,0 0 1 0 0,0 1-1 0 0,0-1 1 0 0,1 0-1 0 0,-1 0 1 0 0,0 0-1 0 0,0 0 1 0 0,0 1-1 0 0,0-1 1 0 0,0 0-1 0 0,0 0 1 0 0,1 0-1 0 0,-1 0 1 0 0,0 1 0 0 0,0-1-1 0 0,0 0 1 0 0,0 0-1 0 0,1 0 1 0 0,-1 0-1 0 0,0 0 1 0 0,0 0-1 0 0,0 0 1 0 0,1 0-1 0 0,-1 0 1 0 0,0 0-1 0 0,0 0 1 0 0,0 0-1 0 0,1 1 1 0 0,-1-1-1 0 0,0-1 1 0 0,15 0 1158 0 0,11-8-382 0 0,22-15 315 0 0,-38 17-1041 0 0,2 1 1 0 0,-1 0-1 0 0,0 1 0 0 0,1 0 0 0 0,0 1 0 0 0,0 1 0 0 0,1-1 1 0 0,-1 2-1 0 0,19-2 0 0 0,-30 4-109 0 0,0 0 0 0 0,0 0 0 0 0,1 0 0 0 0,-1 0 1 0 0,0 0-1 0 0,0 1 0 0 0,0-1 0 0 0,0 0 0 0 0,0 1 0 0 0,0-1 0 0 0,0 0 1 0 0,0 1-1 0 0,0-1 0 0 0,0 1 0 0 0,-1 0 0 0 0,1-1 0 0 0,0 1 0 0 0,0 0 1 0 0,0 0-1 0 0,-1-1 0 0 0,1 1 0 0 0,0 0 0 0 0,-1 0 0 0 0,1 0 0 0 0,0 2 1 0 0,0-1 3 0 0,0 0 0 0 0,-1 0 0 0 0,1 1 0 0 0,-1-1 0 0 0,0 1 0 0 0,0-1 0 0 0,0 0 0 0 0,0 1 1 0 0,0-1-1 0 0,-1 1 0 0 0,0 2 0 0 0,-1 2 11 0 0,0 0-1 0 0,0 1 1 0 0,-1-1 0 0 0,0-1-1 0 0,0 1 1 0 0,-8 11 0 0 0,3-9-7 0 0,0-1 1 0 0,-1 1 0 0 0,0-1 0 0 0,-13 8-1 0 0,-21 19-3 0 0,43-34-30 0 0,0-1-1 0 0,-1 0 0 0 0,1 1 1 0 0,0-1-1 0 0,-1 1 1 0 0,1-1-1 0 0,0 1 0 0 0,-1-1 1 0 0,1 1-1 0 0,0-1 0 0 0,0 1 1 0 0,-1-1-1 0 0,1 1 0 0 0,0-1 1 0 0,0 1-1 0 0,0-1 0 0 0,0 1 1 0 0,0-1-1 0 0,0 1 0 0 0,0-1 1 0 0,0 1-1 0 0,0-1 0 0 0,0 1 1 0 0,0 0-1 0 0,0-1 0 0 0,0 1 1 0 0,0-1-1 0 0,1 1 0 0 0,-1-1 1 0 0,0 1-1 0 0,0-1 0 0 0,0 1 1 0 0,1-1-1 0 0,-1 0 0 0 0,0 1 1 0 0,1-1-1 0 0,-1 1 0 0 0,0-1 1 0 0,1 0-1 0 0,-1 1 0 0 0,1-1 1 0 0,-1 0-1 0 0,1 1 0 0 0,-1-1 1 0 0,1 0-1 0 0,-1 1 0 0 0,1-1 1 0 0,-1 0-1 0 0,1 0 0 0 0,-1 0 1 0 0,1 0-1 0 0,-1 0 0 0 0,1 1 1 0 0,-1-1-1 0 0,1 0 1 0 0,0 0-1 0 0,37 8-53 0 0,-35-8 54 0 0,14 2-145 0 0,1-1-1 0 0,-1-1 1 0 0,1 0 0 0 0,0-2 0 0 0,-1 0-1 0 0,0 0 1 0 0,29-9 0 0 0,-28 5-1973 0 0,0-1 0 0 0,0 0 0 0 0,31-19 0 0 0,-11 0-7323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24045 0 0,'0'-1'50'0'0,"0"0"1"0"0,0 1-1 0 0,0-1 0 0 0,0 1 1 0 0,0-1-1 0 0,0 1 0 0 0,1-1 1 0 0,-1 1-1 0 0,0-1 0 0 0,0 1 1 0 0,0-1-1 0 0,1 1 0 0 0,-1-1 0 0 0,0 1 1 0 0,1-1-1 0 0,-1 1 0 0 0,1 0 1 0 0,-1-1-1 0 0,0 1 0 0 0,1 0 1 0 0,-1-1-1 0 0,1 1 0 0 0,-1 0 1 0 0,1-1-1 0 0,-1 1 0 0 0,1 0 0 0 0,-1 0 1 0 0,1 0-1 0 0,-1-1 0 0 0,1 1 1 0 0,-1 0-1 0 0,2 0 0 0 0,19-6-57 0 0,-12 5 18 0 0,1 1 1 0 0,-1-1-1 0 0,1 1 1 0 0,-1 1-1 0 0,1 0 1 0 0,-1 0-1 0 0,0 1 1 0 0,1 0-1 0 0,-1 1 1 0 0,10 3-1 0 0,-16-4-2 0 0,0-1-1 0 0,0 1 1 0 0,0-1-1 0 0,0 1 1 0 0,-1 0-1 0 0,1 0 1 0 0,0 0-1 0 0,-1 1 1 0 0,1-1-1 0 0,-1 1 1 0 0,0-1-1 0 0,0 1 1 0 0,0 0-1 0 0,0 0 1 0 0,-1-1-1 0 0,1 1 1 0 0,-1 1-1 0 0,1-1 1 0 0,-1 0-1 0 0,0 0 1 0 0,0 0-1 0 0,-1 1 1 0 0,1-1-1 0 0,-1 0 1 0 0,1 1-1 0 0,-1-1 1 0 0,0 0-1 0 0,0 1 1 0 0,-1-1-1 0 0,1 1 1 0 0,-2 3-1 0 0,-2 8 15 0 0,-1-1 0 0 0,0 1-1 0 0,-1-1 1 0 0,-1 0 0 0 0,0 0 0 0 0,-1-1-1 0 0,-12 15 1 0 0,12-16-22 0 0,0 0 0 0 0,0 0 0 0 0,1 1 1 0 0,0 0-1 0 0,1 0 0 0 0,1 1 0 0 0,0-1 0 0 0,-3 19 0 0 0,7-30 2 0 0,1-1-1 0 0,0 1 0 0 0,-1 0 0 0 0,1 0 0 0 0,0 0 1 0 0,0 0-1 0 0,1 0 0 0 0,-1 0 0 0 0,0 0 0 0 0,0 0 1 0 0,1 0-1 0 0,0-1 0 0 0,-1 1 0 0 0,1 0 1 0 0,0 0-1 0 0,0-1 0 0 0,-1 1 0 0 0,1 0 0 0 0,1-1 1 0 0,-1 1-1 0 0,0-1 0 0 0,0 1 0 0 0,2 1 0 0 0,0-1 3 0 0,0-1-1 0 0,0 1 0 0 0,-1-1 0 0 0,1 0 0 0 0,0 0 0 0 0,0 0 0 0 0,0 0 0 0 0,0-1 0 0 0,0 1 1 0 0,1-1-1 0 0,-1 0 0 0 0,0 0 0 0 0,3 0 0 0 0,6-1-31 0 0,0 0 1 0 0,-1-1-1 0 0,1 0 0 0 0,-1-1 1 0 0,0-1-1 0 0,18-7 0 0 0,-13 3-580 0 0,0-1 1 0 0,0 0-1 0 0,19-17 0 0 0,-27 20-1067 0 0,-1 0 1 0 0,-1-1 0 0 0,1 0-1 0 0,9-14 1 0 0,-4 0-6952 0 0</inkml:trace>
  <inkml:trace contextRef="#ctx0" brushRef="#br0" timeOffset="1">214 208 20228 0 0,'0'0'263'0'0,"1"0"0"0"0,-1 1 0 0 0,1-1 0 0 0,-1 0 0 0 0,1 0 0 0 0,0 1 0 0 0,-1-1 0 0 0,1 0 0 0 0,0 0 0 0 0,-1 0 0 0 0,1 0 0 0 0,-1 0-1 0 0,1 0 1 0 0,0 0 0 0 0,-1 0 0 0 0,1 0 0 0 0,0 0 0 0 0,-1 0 0 0 0,1 0 0 0 0,0-1 0 0 0,26-10-1007 0 0,-22 8 1202 0 0,30-13-607 0 0,34-16-455 0 0,-22 13-5134 0 0,-45 18 5072 0 0,0-1-1 0 0,0 1 0 0 0,-1-1 0 0 0,1 1 0 0 0,0-1 0 0 0,-1 0 0 0 0,1 1 0 0 0,-1-1 1 0 0,1 0-1 0 0,-1 0 0 0 0,0 0 0 0 0,0 0 0 0 0,0 0 0 0 0,0 0 0 0 0,0-1 1 0 0,-1 1-1 0 0,1 0 0 0 0,0 0 0 0 0,-1-1 0 0 0,0 1 0 0 0,0 0 0 0 0,1-4 1 0 0,-4-25 408 0 0,2 29 944 0 0,1 1-1 0 0,-1-1 1 0 0,1 0 0 0 0,-1 1 0 0 0,0-1-1 0 0,0 1 1 0 0,0-1 0 0 0,0 1-1 0 0,0-1 1 0 0,0 1 0 0 0,-9-2 8012 0 0,6 14-5558 0 0,1 16-1528 0 0,3-25-1063 0 0,-2 15-8 0 0,-7 157 2637 0 0,9-150-3661 0 0,1 1 0 0 0,1-1 0 0 0,2 0-1 0 0,0-1 1 0 0,9 27 0 0 0,-4-29-2689 0 0,1-10-1756 0 0,7-2-4678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41 143 11931 0 0,'-2'7'7814'0'0,"7"12"-5832"0"0,-5-18-1886 0 0,84 202 3108 0 0,-36-94-4250 0 0,-69-153-3640 0 0,-28-41-1 0 0,23 42 3670 0 0,-36-83-1 0 0,58 116 1264 0 0,1-1 0 0 0,0 1 0 0 0,0-1 1 0 0,1 0-1 0 0,1 0 0 0 0,0 0 0 0 0,0 1 0 0 0,2-18 0 0 0,-1 25-100 0 0,0-1 0 0 0,1 1 1 0 0,-1 0-1 0 0,1 0 0 0 0,0 0 0 0 0,0 0 1 0 0,0 0-1 0 0,0 0 0 0 0,1 0 1 0 0,-1 0-1 0 0,1 1 0 0 0,0-1 1 0 0,-1 0-1 0 0,1 1 0 0 0,1-1 0 0 0,-1 1 1 0 0,0 0-1 0 0,0 0 0 0 0,1 0 1 0 0,-1 0-1 0 0,1 0 0 0 0,0 0 0 0 0,0 1 1 0 0,0-1-1 0 0,-1 1 0 0 0,1 0 1 0 0,0 0-1 0 0,0 0 0 0 0,1 0 0 0 0,-1 1 1 0 0,0-1-1 0 0,0 1 0 0 0,4-1 1 0 0,2 1 54 0 0,0 1 0 0 0,-1-1 0 0 0,1 2 0 0 0,0-1 0 0 0,-1 1 0 0 0,1 0 0 0 0,-1 1 0 0 0,1 0 0 0 0,-1 0 0 0 0,0 1 1 0 0,0 0-1 0 0,-1 0 0 0 0,1 1 0 0 0,-1 0 0 0 0,0 0 0 0 0,0 1 0 0 0,-1-1 0 0 0,8 9 0 0 0,-11-10-89 0 0,1 0-1 0 0,-1 0 0 0 0,0 0 0 0 0,0 0 1 0 0,0 1-1 0 0,-1-1 0 0 0,0 1 0 0 0,0 0 0 0 0,0-1 1 0 0,0 1-1 0 0,-1 0 0 0 0,1 0 0 0 0,-1 0 1 0 0,-1 0-1 0 0,1 0 0 0 0,-1 1 0 0 0,0-1 1 0 0,0 0-1 0 0,0 0 0 0 0,-1 0 0 0 0,1 0 0 0 0,-1 0 1 0 0,-1 0-1 0 0,1 0 0 0 0,-1 0 0 0 0,1 0 1 0 0,-2 0-1 0 0,1-1 0 0 0,0 1 0 0 0,-1-1 1 0 0,-5 8-1 0 0,2-5-298 0 0,0-1 0 0 0,-1 0 1 0 0,1 0-1 0 0,-1-1 0 0 0,-1 0 1 0 0,1 0-1 0 0,-1 0 0 0 0,1-1 1 0 0,-1 0-1 0 0,-13 4 0 0 0,-2 2-2619 0 0,15-5-182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21125 0 0,'-2'2'2616'0'0,"0"4"-1120"0"0,0 5-343 0 0,1 7-489 0 0,-2 6-256 0 0,2 5-88 0 0,0 7-64 0 0,1 2-144 0 0,1 2-24 0 0,3 1-96 0 0,-1-2-232 0 0,3-2-360 0 0,1-3-720 0 0,1-4-985 0 0,2-3-1592 0 0,-3-7-1760 0 0,4-4-3121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74 113 18316 0 0,'-6'7'1076'0'0,"0"0"1"0"0,0 0-1 0 0,0 0 1 0 0,1 1 0 0 0,0 0-1 0 0,0 0 1 0 0,-4 13-1 0 0,4-9-669 0 0,0 0 0 0 0,2 1 0 0 0,-1 0-1 0 0,2 0 1 0 0,-2 18 0 0 0,3-24-408 0 0,0 1 1 0 0,0 0-1 0 0,1 0 1 0 0,1-1-1 0 0,-1 1 0 0 0,1 0 1 0 0,0-1-1 0 0,1 1 1 0 0,0-1-1 0 0,0 1 0 0 0,1-1 1 0 0,0 0-1 0 0,0 0 0 0 0,1 0 1 0 0,-1 0-1 0 0,2 0 1 0 0,-1-1-1 0 0,1 0 0 0 0,0 0 1 0 0,0 0-1 0 0,10 8 1 0 0,-12-11-7 0 0,0-1 1 0 0,1 0-1 0 0,0 0 1 0 0,-1 0 0 0 0,1 0-1 0 0,0 0 1 0 0,0-1 0 0 0,0 1-1 0 0,0-1 1 0 0,0 0 0 0 0,0 0-1 0 0,0-1 1 0 0,0 1-1 0 0,0-1 1 0 0,1 0 0 0 0,-1 0-1 0 0,0-1 1 0 0,0 1 0 0 0,0-1-1 0 0,0 0 1 0 0,0 0-1 0 0,0 0 1 0 0,0 0 0 0 0,0-1-1 0 0,0 0 1 0 0,0 1 0 0 0,0-1-1 0 0,-1-1 1 0 0,1 1-1 0 0,-1-1 1 0 0,6-4 0 0 0,-3 0-30 0 0,0 0 1 0 0,0 0-1 0 0,-1 0 1 0 0,1 0-1 0 0,-2-1 0 0 0,1 0 1 0 0,-1 0-1 0 0,0 0 1 0 0,-1-1-1 0 0,0 1 1 0 0,0-1-1 0 0,-1 0 1 0 0,3-16-1 0 0,-5 14 26 0 0,1-1 1 0 0,-2 1-1 0 0,0-1 0 0 0,0 1 0 0 0,-1-1 1 0 0,0 1-1 0 0,-1 0 0 0 0,0 0 0 0 0,-1 0 1 0 0,0 0-1 0 0,-1 0 0 0 0,-7-12 0 0 0,8 17 19 0 0,1 1-1 0 0,-1-1 1 0 0,0 1-1 0 0,0-1 0 0 0,0 2 1 0 0,-1-1-1 0 0,0 0 1 0 0,0 1-1 0 0,0 0 0 0 0,0 0 1 0 0,-1 0-1 0 0,0 1 1 0 0,1-1-1 0 0,-1 1 1 0 0,0 1-1 0 0,-1-1 0 0 0,1 1 1 0 0,0 0-1 0 0,-1 1 1 0 0,1 0-1 0 0,-1 0 0 0 0,-10-1 1 0 0,13 2-18 0 0,1 1 0 0 0,0-1 0 0 0,0 0 0 0 0,-1 1 0 0 0,1 0 0 0 0,0-1 0 0 0,0 1 0 0 0,0 1 0 0 0,0-1 0 0 0,0 0 0 0 0,0 1 0 0 0,0-1 0 0 0,1 1 0 0 0,-1 0 0 0 0,0 0 0 0 0,1 0 0 0 0,0 0 0 0 0,-4 5 0 0 0,3-3-20 0 0,0 1-1 0 0,0 0 1 0 0,0-1 0 0 0,1 1 0 0 0,0 0-1 0 0,0 0 1 0 0,0 0 0 0 0,1 1 0 0 0,0-1-1 0 0,-1 9 1 0 0,1-3-602 0 0,0-1 0 0 0,1 1 0 0 0,1 0 1 0 0,2 20-1 0 0,-1-22-814 0 0,0-1 0 0 0,0 1 0 0 0,1 0 0 0 0,0-1 1 0 0,5 10-1 0 0,6 4-7670 0 0</inkml:trace>
  <inkml:trace contextRef="#ctx0" brushRef="#br0" timeOffset="1">432 1 25373 0 0,'3'12'4490'0'0,"-5"17"-3855"0"0,1-18-210 0 0,-6 238 1152 0 0,9-186-2446 0 0,18 121 1 0 0,-6-128-2613 0 0,-6-39-397 0 0,3-3-3365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0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27942 0 0,'3'3'1664'0'0,"2"1"-783"0"0,-1-3-73 0 0,5 0-264 0 0,-2-7-224 0 0,3-2-192 0 0,0-2-80 0 0,0 0-64 0 0,-2 0 0 0 0,-2 2 32 0 0,-1 0-80 0 0,-1 0-176 0 0,0 2-392 0 0,-2-2-713 0 0,-1 4-1423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1:5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37 9314 0 0,'0'0'111'0'0,"-3"0"220"0"0,0 0-1 0 0,1-1 1 0 0,-1 1-1 0 0,0 0 1 0 0,1-1 0 0 0,-1 0-1 0 0,1 1 1 0 0,-1-1 0 0 0,1 0-1 0 0,-1 0 1 0 0,1-1-1 0 0,0 1 1 0 0,-5-4 0 0 0,47 4 2032 0 0,-5 0-1790 0 0,7-1 1830 0 0,48-7 1 0 0,-56 4-1638 0 0,0 2 1 0 0,-1 2-1 0 0,1 1 1 0 0,45 5-1 0 0,135 30-639 0 0,-39-4 23 0 0,163 26 819 0 0,112 13-331 0 0,-187-47-593 0 0,455 49 123 0 0,-567-52-115 0 0,259 0 1 0 0,290-61-86 0 0,-168 33 62 0 0,-288 12 1 0 0,-129-4-8 0 0,451-12-75 0 0,-417 3 42 0 0,272 20 1 0 0,58 10 406 0 0,-76-7-103 0 0,2 26-166 0 0,-96-7-114 0 0,241 18-66 0 0,-484-50 45 0 0,0-4-1 0 0,0-2 0 0 0,91-20 1 0 0,-104 19 41 0 0,0 2 1 0 0,90 5 0 0 0,-2 1 33 0 0,-18 0 238 0 0,-79 0-283 0 0,-1-1 1 0 0,65-9-1 0 0,173-48-74 0 0,-256 52 62 0 0,0 0-1 0 0,1 2 1 0 0,34 1-1 0 0,-32 1-1 0 0,0-1 0 0 0,33-6 1 0 0,-31-5-182 0 0,-26 10 117 0 0,-1 0 0 0 0,1 0 0 0 0,-1 1 1 0 0,1-1-1 0 0,0 1 0 0 0,-1 0 1 0 0,1 0-1 0 0,0 0 0 0 0,0 1 1 0 0,4-1-1 0 0,-8 2-390 0 0,1 0 0 0 0,-1-1-1 0 0,1 1 1 0 0,-1 0 0 0 0,0 0-1 0 0,1-1 1 0 0,-1 1 0 0 0,0 0 0 0 0,0 0-1 0 0,1 0 1 0 0,-1-1 0 0 0,0 1 0 0 0,0 0-1 0 0,0 0 1 0 0,0 0 0 0 0,0 0-1 0 0,0-1 1 0 0,0 1 0 0 0,-1 0 0 0 0,1 0-1 0 0,0 0 1 0 0,0 0 0 0 0,-1-1-1 0 0,1 1 1 0 0,-1 1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1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26 128 13635 0 0,'-10'-3'1646'0'0,"-5"-4"4200"0"0,32 3-2181 0 0,51 1-1853 0 0,131 11 0 0 0,-20 1-1246 0 0,51-19-237 0 0,242-43 0 0 0,-244 22-215 0 0,245-1 0 0 0,-66 47-304 0 0,-326-14-1939 0 0,-113-18-14363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1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7930 0 0,'-13'4'1026'0'0,"-16"5"-3742"0"0,22-1 9323 0 0,18-3-5307 0 0,-1 1 0 0 0,0 0 0 0 0,16 12 0 0 0,50 54-81 0 0,-22-19-819 0 0,-46-45-264 0 0,0-1 1 0 0,0-1 0 0 0,1 1 0 0 0,-1-1 0 0 0,1-1-1 0 0,1 1 1 0 0,-1-2 0 0 0,1 1 0 0 0,0-1 0 0 0,0-1-1 0 0,0 0 1 0 0,0 0 0 0 0,1-1 0 0 0,-1 0 0 0 0,1-1-1 0 0,-1 0 1 0 0,1 0 0 0 0,16-3 0 0 0,22-2 684 0 0,218-14 1074 0 0,-196 19-1740 0 0,300-7 964 0 0,-273 7-746 0 0,0 4 1 0 0,112 20 0 0 0,-97-10 9 0 0,126 2 0 0 0,-99-16-63 0 0,189 26 0 0 0,43 2-197 0 0,-122-15-96 0 0,24 5 55 0 0,18 2 71 0 0,-99 1 28 0 0,-124-15-129 0 0,107-4 0 0 0,23 2 274 0 0,-131 2-194 0 0,190 12 76 0 0,-201-18-199 0 0,0-3 0 0 0,87-13 0 0 0,-6-1 12 0 0,233 1 0 0 0,-145 12-2 0 0,126-29-48 0 0,-270 23-212 0 0,105 4 1 0 0,-162 7-952 0 0,-13 4-1437 0 0,-7 3-4069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3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 12387 0 0,'-15'19'11152'0'0,"27"-22"-9847"0"0,8-5-931 0 0,1 1 0 0 0,38-7 1 0 0,-54 12-368 0 0,0 2 0 0 0,-1-1 1 0 0,1 0-1 0 0,0 1 1 0 0,0 0-1 0 0,0 0 0 0 0,0 0 1 0 0,-1 1-1 0 0,1 0 1 0 0,0 0-1 0 0,0 0 1 0 0,-1 0-1 0 0,1 1 0 0 0,0-1 1 0 0,-1 1-1 0 0,0 0 1 0 0,1 1-1 0 0,-1-1 0 0 0,4 4 1 0 0,-6-4-55 0 0,-1 1-1 0 0,1-1 1 0 0,-1 1 0 0 0,1-1 0 0 0,-1 1-1 0 0,0 0 1 0 0,0-1 0 0 0,0 1-1 0 0,-1 0 1 0 0,1 0 0 0 0,-1 0 0 0 0,1 0-1 0 0,-1-1 1 0 0,0 1 0 0 0,0 0-1 0 0,0 0 1 0 0,0 0 0 0 0,-1 0 0 0 0,1 0-1 0 0,-1 0 1 0 0,0-1 0 0 0,0 1 0 0 0,0 0-1 0 0,0-1 1 0 0,0 1 0 0 0,-3 5-1 0 0,1-3-161 0 0,-1 1 0 0 0,1 0 0 0 0,-1-1 0 0 0,0 0 0 0 0,0 1 0 0 0,0-2 0 0 0,-1 1 0 0 0,0 0 0 0 0,0-1 0 0 0,-11 7 0 0 0,-17 2-222 0 0,32-12 431 0 0,0-1 0 0 0,0 1 0 0 0,0-1-1 0 0,-1 0 1 0 0,1 1 0 0 0,0-1-1 0 0,0 0 1 0 0,-1 0 0 0 0,1 0-1 0 0,0 0 1 0 0,0 0 0 0 0,-1 0-1 0 0,1 0 1 0 0,0 0 0 0 0,0-1-1 0 0,-1 1 1 0 0,1 0 0 0 0,0-1 0 0 0,0 1-1 0 0,0-1 1 0 0,0 1 0 0 0,-1-1-1 0 0,1 0 1 0 0,-1-1 0 0 0,2 2 18 0 0,0-1 0 0 0,0 1 1 0 0,1 0-1 0 0,-1-1 0 0 0,0 1 0 0 0,0 0 1 0 0,1-1-1 0 0,-1 1 0 0 0,0 0 1 0 0,1-1-1 0 0,-1 1 0 0 0,1 0 1 0 0,-1-1-1 0 0,0 1 0 0 0,1 0 0 0 0,-1 0 1 0 0,1 0-1 0 0,-1 0 0 0 0,1-1 1 0 0,-1 1-1 0 0,1 0 0 0 0,-1 0 0 0 0,0 0 1 0 0,1 0-1 0 0,-1 0 0 0 0,1 0 1 0 0,-1 0-1 0 0,1 0 0 0 0,-1 0 1 0 0,1 0-1 0 0,-1 0 0 0 0,1 1 0 0 0,19-1 358 0 0,23 1-505 0 0,0 2 0 0 0,-1 1 1 0 0,50 13-1 0 0,-75-8-2740 0 0,-17-9 2739 0 0,0 0-1 0 0,0 1 1 0 0,0-1 0 0 0,0 0 0 0 0,0 1-1 0 0,0-1 1 0 0,0 0 0 0 0,0 0-1 0 0,0 1 1 0 0,-1-1 0 0 0,1 0 0 0 0,0 1-1 0 0,0-1 1 0 0,0 0 0 0 0,0 0-1 0 0,0 1 1 0 0,-1-1 0 0 0,1 0 0 0 0,0 0-1 0 0,0 0 1 0 0,-1 1 0 0 0,1-1-1 0 0,0 0 1 0 0,0 0 0 0 0,0 0 0 0 0,-1 0-1 0 0,1 0 1 0 0,0 1 0 0 0,-1-1 0 0 0,1 0-1 0 0,0 0 1 0 0,0 0 0 0 0,-1 0-1 0 0,-36 7-4438 0 0,11-6 3608 0 0,-24 1 946 0 0,17 4 4076 0 0,31 4 1569 0 0,9 18-3532 0 0,-5-18-1399 0 0,-1-7-579 0 0,1 6-74 0 0,0 0-1 0 0,-1-1 1 0 0,0 1-1 0 0,0 0 1 0 0,-1 0 0 0 0,0 0-1 0 0,-1-1 1 0 0,0 1-1 0 0,0 0 1 0 0,-3 8-1 0 0,4-17-97 0 0,0-1 1 0 0,1 1-1 0 0,-1-1 0 0 0,0 1 0 0 0,0-1 1 0 0,0 1-1 0 0,1-1 0 0 0,-1 1 0 0 0,0-1 0 0 0,0 0 1 0 0,0 1-1 0 0,0-1 0 0 0,0 1 0 0 0,0-1 1 0 0,0 1-1 0 0,0-1 0 0 0,0 1 0 0 0,0-1 0 0 0,0 1 1 0 0,-1-1-1 0 0,1 0 0 0 0,0 1 0 0 0,0-1 1 0 0,0 1-1 0 0,-1-1 0 0 0,1 1 0 0 0,0-1 0 0 0,-1 1 1 0 0,1 0-1 0 0,0-1 0 0 0,-1 1 0 0 0,1-1 1 0 0,0 1-1 0 0,-1 0 0 0 0,1-1 0 0 0,-1 1 0 0 0,1 0 1 0 0,-1-1-1 0 0,0 1 0 0 0,24 0-181 0 0,-1 2 0 0 0,25 4 0 0 0,12 9-7202 0 0,-59-15 7338 0 0,0 0-1 0 0,1 1 0 0 0,-1-1 1 0 0,0 0-1 0 0,0 0 1 0 0,1 0-1 0 0,-1 0 0 0 0,0 0 1 0 0,0 0-1 0 0,0 0 0 0 0,1 1 1 0 0,-1-1-1 0 0,0 0 1 0 0,0 0-1 0 0,0 0 0 0 0,1 0 1 0 0,-1 1-1 0 0,0-1 0 0 0,0 0 1 0 0,0 0-1 0 0,0 1 0 0 0,0-1 1 0 0,1 0-1 0 0,-1 0 1 0 0,0 1-1 0 0,0-1 0 0 0,0 0 1 0 0,0 0-1 0 0,0 1 0 0 0,0-1 1 0 0,0 0-1 0 0,0 0 1 0 0,0 1-1 0 0,0-1 0 0 0,0 0 1 0 0,0 0-1 0 0,0 1 0 0 0,0-1 1 0 0,0 0-1 0 0,0 0 0 0 0,-1 1 1 0 0,1-1-1 0 0,0 0 1 0 0,0 0-1 0 0,0 0 0 0 0,0 1 1 0 0,-9 9-1846 0 0,8-9 1674 0 0,-6 6-2987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15 2128 0 0,'-13'8'689'0'0,"7"-5"25"0"0,1 0 1 0 0,0 1-1 0 0,0 0 1 0 0,0-1-1 0 0,-8 9 1 0 0,12-10-357 0 0,0-1 0 0 0,0 1 1 0 0,0 0-1 0 0,0 0 1 0 0,0 0-1 0 0,0-1 1 0 0,0 1-1 0 0,1 0 0 0 0,-1 0 1 0 0,1 0-1 0 0,-1 0 1 0 0,1 0-1 0 0,0 0 1 0 0,0 0-1 0 0,0 0 0 0 0,0 0 1 0 0,0 1-1 0 0,0-1 1 0 0,1 0-1 0 0,-1 0 0 0 0,1 0 1 0 0,0 1-1 0 0,0 2-4 0 0,1-1 1 0 0,-1 0-1 0 0,1 0 0 0 0,0 0 0 0 0,0 0 0 0 0,1 0 0 0 0,-1-1 0 0 0,1 1 0 0 0,0-1 1 0 0,0 1-1 0 0,0-1 0 0 0,0 0 0 0 0,0 0 0 0 0,1-1 0 0 0,-1 1 0 0 0,1 0 0 0 0,0-1 0 0 0,6 3 1 0 0,-8-4-298 0 0,1-1 1 0 0,0 1-1 0 0,0 0 1 0 0,0-1-1 0 0,0 0 1 0 0,-1 1-1 0 0,1-1 1 0 0,0 0-1 0 0,0-1 1 0 0,0 1-1 0 0,0 0 1 0 0,0-1-1 0 0,0 0 1 0 0,-1 1-1 0 0,1-1 1 0 0,0 0-1 0 0,0-1 1 0 0,-1 1 0 0 0,1 0-1 0 0,-1-1 1 0 0,1 1-1 0 0,-1-1 1 0 0,0 0-1 0 0,0 0 1 0 0,0 0-1 0 0,0 0 1 0 0,0 0-1 0 0,3-5 1 0 0,-1 1-30 0 0,0 0 1 0 0,0 0-1 0 0,-1 0 0 0 0,0 0 1 0 0,0 0-1 0 0,-1-1 1 0 0,0 0-1 0 0,2-7 0 0 0,-4 11-24 0 0,1 0 0 0 0,0 0 0 0 0,-1 0 0 0 0,0 0 0 0 0,0 0 1 0 0,0 0-1 0 0,0 0 0 0 0,0 0 0 0 0,0 0 0 0 0,-1 0 0 0 0,0 0 0 0 0,1 0 0 0 0,-1 0 0 0 0,0 0 0 0 0,0 0 0 0 0,-1 0 0 0 0,1 0 0 0 0,-1 1 0 0 0,1-1 0 0 0,-4-3 0 0 0,3 5-11 0 0,0 0 0 0 0,0 0 0 0 0,0 0 1 0 0,0 0-1 0 0,-1 0 0 0 0,1 1 0 0 0,0-1 1 0 0,-1 1-1 0 0,1-1 0 0 0,0 1 0 0 0,-1 0 0 0 0,1 0 1 0 0,-1 0-1 0 0,1 0 0 0 0,0 0 0 0 0,-1 0 0 0 0,1 1 1 0 0,0-1-1 0 0,-1 1 0 0 0,1 0 0 0 0,0 0 1 0 0,0 0-1 0 0,-1 0 0 0 0,-3 2 0 0 0,-5 3-427 0 0,-1 0 1 0 0,1 1-1 0 0,-12 10 0 0 0,6 0-1622 0 0,16-16 1773 0 0,0-1-1 0 0,1 1 1 0 0,-1 0-1 0 0,1-1 1 0 0,-1 1-1 0 0,0 0 1 0 0,1 0-1 0 0,0 0 1 0 0,-1-1-1 0 0,1 1 1 0 0,0 0-1 0 0,-1 0 1 0 0,1 0-1 0 0,0 0 1 0 0,0 0-1 0 0,0 0 1 0 0,0 0-1 0 0,0 0 1 0 0,0 0-1 0 0,0 0 1 0 0,0-1-1 0 0,0 1 1 0 0,0 0-1 0 0,0 0 1 0 0,1 1-1 0 0,12 14-6379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14 12235 0 0,'0'-1'571'0'0,"0"1"-286"0"0,0 0 1 0 0,1-1 0 0 0,-1 1-1 0 0,0-1 1 0 0,0 1 0 0 0,0 0-1 0 0,0-1 1 0 0,0 1-1 0 0,1 0 1 0 0,-1-1 0 0 0,0 1-1 0 0,0-1 1 0 0,0 1-1 0 0,0 0 1 0 0,0-1 0 0 0,0 1-1 0 0,0-1 1 0 0,0 1-1 0 0,-1 0 1 0 0,1-1 0 0 0,0 1-1 0 0,0-1 1 0 0,-2-2 2570 0 0,1 2-2570 0 0,-9 15 3270 0 0,-9 29-2401 0 0,9-11-778 0 0,-6 41 0 0 0,13-53-850 0 0,-1 0-1 0 0,-1 1 1 0 0,-1-2-1 0 0,-1 1 1 0 0,-1-1-1 0 0,-13 25 1 0 0,12-33-1731 0 0,8-19 358 0 0,11-21 1026 0 0,-8 25 850 0 0,1-1 1 0 0,0 2-1 0 0,0-1 1 0 0,0 0-1 0 0,1 0 1 0 0,-1 1-1 0 0,1 0 1 0 0,0 0-1 0 0,0 0 1 0 0,0 0-1 0 0,0 1 1 0 0,0-1 0 0 0,1 1-1 0 0,-1 0 1 0 0,1 0-1 0 0,-1 1 1 0 0,1-1-1 0 0,9 0 1 0 0,-10 1-35 0 0,0 1 0 0 0,0-1 1 0 0,0 1-1 0 0,0 0 0 0 0,0 0 0 0 0,0 1 1 0 0,0-1-1 0 0,0 1 0 0 0,0 0 0 0 0,0 0 1 0 0,0 0-1 0 0,-1 0 0 0 0,1 1 1 0 0,0 0-1 0 0,-1-1 0 0 0,1 1 0 0 0,-1 1 1 0 0,1-1-1 0 0,-1 0 0 0 0,0 1 1 0 0,0 0-1 0 0,0 0 0 0 0,4 5 0 0 0,-7-7-24 0 0,1 1 0 0 0,-1-1 0 0 0,0 0 0 0 0,0 0 0 0 0,0 1 0 0 0,1-1 0 0 0,-1 0-1 0 0,0 0 1 0 0,-1 1 0 0 0,1-1 0 0 0,0 0 0 0 0,0 0 0 0 0,-1 1 0 0 0,1-1 0 0 0,0 0-1 0 0,-1 0 1 0 0,1 0 0 0 0,-1 1 0 0 0,0-1 0 0 0,1 0 0 0 0,-1 0 0 0 0,0 0 0 0 0,1 0 0 0 0,-1 0-1 0 0,0 0 1 0 0,0 0 0 0 0,0-1 0 0 0,0 1 0 0 0,0 0 0 0 0,0 0 0 0 0,-1 0 0 0 0,-35 25 155 0 0,32-24 69 0 0,1 0-1 0 0,1 1 0 0 0,-1-1 1 0 0,0 1-1 0 0,1 0 0 0 0,-1 0 1 0 0,1 1-1 0 0,0-1 1 0 0,0 1-1 0 0,0-1 0 0 0,0 1 1 0 0,1 0-1 0 0,0 0 0 0 0,-3 5 1 0 0,5-7-122 0 0,-1 0 0 0 0,1 1 0 0 0,0-1 0 0 0,-1 0 0 0 0,1 1 1 0 0,0-1-1 0 0,1 0 0 0 0,-1 1 0 0 0,0-1 0 0 0,1 0 0 0 0,-1 1 0 0 0,1-1 0 0 0,-1 0 1 0 0,1 0-1 0 0,0 0 0 0 0,0 1 0 0 0,0-1 0 0 0,0 0 0 0 0,1 0 0 0 0,-1 0 0 0 0,1-1 1 0 0,-1 1-1 0 0,1 0 0 0 0,-1-1 0 0 0,1 1 0 0 0,0 0 0 0 0,0-1 0 0 0,0 0 0 0 0,4 3 1 0 0,-5-3-61 0 0,0-1 0 0 0,0 1 0 0 0,0 0 0 0 0,0 0 1 0 0,0-1-1 0 0,1 1 0 0 0,-1-1 0 0 0,0 1 0 0 0,1-1 1 0 0,-1 1-1 0 0,0-1 0 0 0,1 0 0 0 0,-1 0 0 0 0,0 1 1 0 0,1-1-1 0 0,-1 0 0 0 0,0 0 0 0 0,1 0 0 0 0,-1-1 1 0 0,1 1-1 0 0,-1 0 0 0 0,0 0 0 0 0,0-1 0 0 0,1 1 0 0 0,-1-1 1 0 0,0 1-1 0 0,1-1 0 0 0,-1 0 0 0 0,0 1 0 0 0,0-1 1 0 0,0 0-1 0 0,0 0 0 0 0,1-1 0 0 0,1-1-67 0 0,0-1 0 0 0,0 1-1 0 0,-1-1 1 0 0,1 0 0 0 0,-1 0-1 0 0,3-7 1 0 0,-3 7-363 0 0,-6 12-876 0 0,-35 62-11064 0 0,3-29 7743 0 0,33-38 3737 0 0,-11 20 17632 0 0,28-22-13568 0 0,6-3-2673 0 0,1-2 1 0 0,-2-1 0 0 0,27-8 0 0 0,-25 6-372 0 0,-20 7-118 0 0,-1 0 1 0 0,1 0-1 0 0,-1 0 1 0 0,1 0-1 0 0,0-1 1 0 0,-1 1 0 0 0,1 0-1 0 0,0 1 1 0 0,-1-1-1 0 0,1 0 1 0 0,0 0-1 0 0,-1 0 1 0 0,1 0-1 0 0,0 0 1 0 0,-1 1-1 0 0,1-1 1 0 0,-1 0-1 0 0,1 1 1 0 0,0-1-1 0 0,-1 0 1 0 0,1 1-1 0 0,-1-1 1 0 0,1 1-1 0 0,-1-1 1 0 0,1 1-1 0 0,-1-1 1 0 0,0 1 0 0 0,1-1-1 0 0,-1 1 1 0 0,1-1-1 0 0,-1 1 1 0 0,0-1-1 0 0,0 1 1 0 0,1 0-1 0 0,-1-1 1 0 0,0 1-1 0 0,0 0 1 0 0,0-1-1 0 0,0 1 1 0 0,0 0-1 0 0,0-1 1 0 0,0 1-1 0 0,0 0 1 0 0,0-1-1 0 0,0 1 1 0 0,0 0 0 0 0,-3 43 54 0 0,2-32-10 0 0,-1 9-169 0 0,2-9-81 0 0,-1-1-1 0 0,0 1 0 0 0,0-1 0 0 0,-2 1 0 0 0,1-1 0 0 0,-1 0 0 0 0,-1 0 0 0 0,-8 19 0 0 0,23-50-12808 0 0,-4 10 4981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22 19684 0 0,'-7'-11'2103'0'0,"1"1"2903"0"0,4 22-2690 0 0,4 11-2030 0 0,-2-1 1 0 0,-1 1-1 0 0,0-1 1 0 0,-9 41-1 0 0,-32 84-851 0 0,41-145 527 0 0,1 2-101 0 0,-1-1 0 0 0,0 0 0 0 0,-1 1 0 0 0,1-1 0 0 0,0 0 0 0 0,-1 1 0 0 0,0-1 0 0 0,0 0 0 0 0,0 0 0 0 0,0-1 0 0 0,0 1 0 0 0,-1 0 1 0 0,-4 4-1 0 0,6-7 94 0 0,1 0 0 0 0,0 0 0 0 0,-1 0 0 0 0,1 0 0 0 0,-1 0 0 0 0,1 0 0 0 0,-1 0 0 0 0,1-1 0 0 0,-1 1 0 0 0,1 0 0 0 0,0 0 0 0 0,-1 0 1 0 0,1 0-1 0 0,0-1 0 0 0,-1 1 0 0 0,1 0 0 0 0,-1 0 0 0 0,1-1 0 0 0,0 1 0 0 0,-1 0 0 0 0,1-1 0 0 0,0 1 0 0 0,0 0 0 0 0,-1-1 0 0 0,1 1 0 0 0,0-1 1 0 0,0 1-1 0 0,0 0 0 0 0,-1-1 0 0 0,1 1 0 0 0,0-1 0 0 0,0 1 0 0 0,0 0 0 0 0,0-1 0 0 0,0 1 0 0 0,0-1 0 0 0,0 1 0 0 0,0-1 0 0 0,0 1 0 0 0,0-1 1 0 0,0 1-1 0 0,0 0 0 0 0,0-1 0 0 0,0 1 0 0 0,0-1 0 0 0,1 0 0 0 0,1-23-416 0 0,0 18 473 0 0,-1 0 0 0 0,1-1 1 0 0,1 1-1 0 0,-1 0 0 0 0,1 0 0 0 0,0 0 0 0 0,0 1 0 0 0,1-1 0 0 0,-1 1 1 0 0,1 0-1 0 0,0 0 0 0 0,10-9 0 0 0,-11 12 58 0 0,-1 0-1 0 0,1 0 1 0 0,0 0-1 0 0,0 1 1 0 0,0-1-1 0 0,0 1 1 0 0,0 0 0 0 0,0 0-1 0 0,0 0 1 0 0,0 0-1 0 0,0 0 1 0 0,1 1-1 0 0,-1-1 1 0 0,0 1 0 0 0,0 0-1 0 0,1 0 1 0 0,-1 0-1 0 0,0 0 1 0 0,0 1-1 0 0,1-1 1 0 0,-1 1-1 0 0,0 0 1 0 0,0 0 0 0 0,0 0-1 0 0,0 1 1 0 0,0-1-1 0 0,3 2 1 0 0,1 2-35 0 0,-1-1 1 0 0,1 1-1 0 0,-1 1 0 0 0,0-1 1 0 0,-1 1-1 0 0,1 0 0 0 0,-1 0 1 0 0,0 1-1 0 0,-1-1 0 0 0,7 12 1 0 0,4 6-2913 0 0,2-2-3652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7434 0 0,'-21'20'8149'0'0,"-6"7"-2365"0"0,4 1-3882 0 0,20-23-1814 0 0,0 0 1 0 0,0 0 0 0 0,1 0-1 0 0,-1 0 1 0 0,1 0-1 0 0,1 1 1 0 0,-1-1 0 0 0,1 1-1 0 0,0-1 1 0 0,0 1-1 0 0,0 9 1 0 0,1 2-63 0 0,2 1-1 0 0,0 0 1 0 0,1 0 0 0 0,0-1 0 0 0,2 1 0 0 0,0-1-1 0 0,8 18 1 0 0,60 113-273 0 0,-56-118 77 0 0,31 42 1 0 0,-41-63-221 0 0,0-1 0 0 0,0 0 1 0 0,0 0-1 0 0,1-1 0 0 0,0 0 1 0 0,1-1-1 0 0,-1 1 0 0 0,1-1 1 0 0,13 5-1 0 0,-20-9-130 0 0,1-1 0 0 0,-1 0 0 0 0,1-1 0 0 0,0 1 1 0 0,-1 0-1 0 0,1-1 0 0 0,0 0 0 0 0,0 1 0 0 0,0-1 0 0 0,-1 0 0 0 0,1 0 0 0 0,0-1 1 0 0,0 1-1 0 0,-1-1 0 0 0,1 1 0 0 0,4-2 0 0 0,6-5-5944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4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72 14315 0 0,'-2'-6'4481'0'0,"1"2"-1960"0"0,3 0-257 0 0,3 0-528 0 0,5 4-623 0 0,3 2-465 0 0,2 3-280 0 0,3 1-176 0 0,3 2-152 0 0,-1-1-64 0 0,0 0-240 0 0,0 0-440 0 0,-2-3-617 0 0,-2-1-775 0 0,0-2-729 0 0,-2-3-839 0 0,-3-3-777 0 0,0-1-3105 0 0</inkml:trace>
  <inkml:trace contextRef="#ctx0" brushRef="#br0" timeOffset="1">232 1 10090 0 0,'-1'0'562'0'0,"0"0"0"0"0,0-1-1 0 0,0 1 1 0 0,0 0 0 0 0,0 0 0 0 0,0 0-1 0 0,0 0 1 0 0,0 0 0 0 0,0 0 0 0 0,0 0-1 0 0,0 0 1 0 0,0 1 0 0 0,0-1-1 0 0,0 0 1 0 0,0 1 0 0 0,0-1 0 0 0,0 0-1 0 0,0 1 1 0 0,0-1 0 0 0,-1 2 0 0 0,-15 19 4064 0 0,-5 36-4165 0 0,18-45 310 0 0,-6 18-965 0 0,-10 59 0 0 0,12-7-7710 0 0,11-65 2782 0 0,12 5-2776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107 106 14603 0 0,'-4'35'8301'0'0,"6"5"-4819"0"0,-2-36-3372 0 0,1 0 0 0 0,-1-1-1 0 0,1 1 1 0 0,0 0 0 0 0,0-1-1 0 0,1 1 1 0 0,-1 0 0 0 0,1-1-1 0 0,0 0 1 0 0,-1 1 0 0 0,1-1 0 0 0,1 0-1 0 0,-1 0 1 0 0,0 0 0 0 0,1 0-1 0 0,0 0 1 0 0,4 3 0 0 0,-5-5-105 0 0,-1-1 0 0 0,0 1 1 0 0,1 0-1 0 0,-1-1 0 0 0,1 1 1 0 0,-1-1-1 0 0,1 0 0 0 0,-1 1 0 0 0,1-1 1 0 0,-1 0-1 0 0,1 0 0 0 0,-1 0 1 0 0,1 0-1 0 0,-1 0 0 0 0,1 0 1 0 0,-1 0-1 0 0,1-1 0 0 0,-1 1 0 0 0,1-1 1 0 0,-1 1-1 0 0,1-1 0 0 0,-1 1 1 0 0,1-1-1 0 0,-1 0 0 0 0,0 0 0 0 0,1 1 1 0 0,-1-1-1 0 0,0 0 0 0 0,0 0 1 0 0,0-1-1 0 0,0 1 0 0 0,0 0 1 0 0,0 0-1 0 0,0 0 0 0 0,0-1 0 0 0,0 1 1 0 0,-1 0-1 0 0,1-1 0 0 0,0-1 1 0 0,3-4-19 0 0,-1 1 1 0 0,0-1-1 0 0,0 0 0 0 0,-1 0 1 0 0,0 0-1 0 0,3-15 1 0 0,-5 15-27 0 0,0-1 0 0 0,-1 0 0 0 0,1 1 0 0 0,-1-1 0 0 0,-1 1 0 0 0,0-1 0 0 0,0 1 0 0 0,0 0 0 0 0,-1-1 0 0 0,0 1 1 0 0,0 1-1 0 0,-1-1 0 0 0,0 0 0 0 0,0 1 0 0 0,0 0 0 0 0,-9-10 0 0 0,10 14 52 0 0,1-1-1 0 0,-1 0 1 0 0,0 0-1 0 0,0 1 1 0 0,0 0 0 0 0,0-1-1 0 0,0 1 1 0 0,0 0 0 0 0,-1 1-1 0 0,1-1 1 0 0,-1 1-1 0 0,1-1 1 0 0,-1 1 0 0 0,0 0-1 0 0,1 0 1 0 0,-1 1 0 0 0,0-1-1 0 0,0 1 1 0 0,0 0-1 0 0,0 0 1 0 0,1 0 0 0 0,-1 0-1 0 0,0 1 1 0 0,0-1-1 0 0,1 1 1 0 0,-1 0 0 0 0,0 0-1 0 0,1 1 1 0 0,-1-1 0 0 0,1 1-1 0 0,-1 0 1 0 0,1 0-1 0 0,0 0 1 0 0,-5 3 0 0 0,5-2-12 0 0,-1 1 0 0 0,1 0 0 0 0,-1-1 0 0 0,1 1-1 0 0,0 0 1 0 0,1 1 0 0 0,-1-1 0 0 0,1 1 0 0 0,-1-1 0 0 0,1 1 0 0 0,1-1 0 0 0,-1 1 0 0 0,1 0 0 0 0,0 0 0 0 0,0 0 0 0 0,-1 8 0 0 0,2-9-195 0 0,0 1 0 0 0,0-1 0 0 0,0 0 0 0 0,1 0 0 0 0,0 0 0 0 0,-1 1-1 0 0,1-1 1 0 0,1 0 0 0 0,1 4 0 0 0,-2-5-195 0 0,0-1 0 0 0,1 1-1 0 0,-1-1 1 0 0,1 0 0 0 0,-1 1-1 0 0,1-1 1 0 0,0 0 0 0 0,0 0-1 0 0,0 0 1 0 0,0 0 0 0 0,1-1-1 0 0,-1 1 1 0 0,0-1 0 0 0,4 3-1 0 0,-1-3-966 0 0,0 0-1 0 0,0 0 0 0 0,0 0 1 0 0,0-1-1 0 0,1 0 0 0 0,-1 0 1 0 0,0 0-1 0 0,0 0 0 0 0,0-1 1 0 0,10-2-1 0 0,9-8-3060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45 131 7962 0 0,'0'-2'428'0'0,"1"-27"12809"0"0,-14 35-10301 0 0,10-3-2662 0 0,0 1-1 0 0,0-1 1 0 0,0 1 0 0 0,1 0 0 0 0,-1-1 0 0 0,1 1 0 0 0,0 1 0 0 0,0-1 0 0 0,0 0 0 0 0,1 0 0 0 0,0 1 0 0 0,-1-1 0 0 0,1 1 0 0 0,1-1 0 0 0,-1 1 0 0 0,0 5 0 0 0,1 1-148 0 0,-1 1 1 0 0,1-1-1 0 0,1 0 1 0 0,0 1-1 0 0,4 16 0 0 0,-2-20-118 0 0,-1-1-1 0 0,1 1 1 0 0,0-1-1 0 0,1 1 1 0 0,0-1-1 0 0,0 0 0 0 0,1 0 1 0 0,-1-1-1 0 0,2 0 1 0 0,5 7-1 0 0,-9-11-9 0 0,0 0-1 0 0,0 0 1 0 0,0-1-1 0 0,0 1 1 0 0,0 0-1 0 0,1-1 1 0 0,-1 1-1 0 0,1-1 1 0 0,-1 0-1 0 0,1 0 1 0 0,0 0-1 0 0,0 0 1 0 0,-1 0-1 0 0,1-1 0 0 0,0 1 1 0 0,0-1-1 0 0,0 0 1 0 0,-1 0-1 0 0,1 0 1 0 0,0 0-1 0 0,0 0 1 0 0,0 0-1 0 0,-1-1 1 0 0,1 0-1 0 0,0 1 1 0 0,0-1-1 0 0,-1 0 1 0 0,1 0-1 0 0,0-1 1 0 0,-1 1-1 0 0,3-2 1 0 0,1-1-23 0 0,-1 0 1 0 0,0-1 0 0 0,0 1-1 0 0,0-1 1 0 0,0 0 0 0 0,-1 0-1 0 0,0-1 1 0 0,0 1-1 0 0,-1-1 1 0 0,1 0 0 0 0,-1 0-1 0 0,4-12 1 0 0,-4 8-12 0 0,0 0 0 0 0,0-1-1 0 0,-1 1 1 0 0,0-1 0 0 0,-1 0 0 0 0,-1 0 0 0 0,-1-20-1 0 0,0 20-55 0 0,0 0 0 0 0,-1 0 0 0 0,-1 0 0 0 0,0 1 0 0 0,0 0 0 0 0,-1-1 1 0 0,-9-17-1 0 0,10 22-36 0 0,-1 0 1 0 0,0 1-1 0 0,0-1 1 0 0,0 1 0 0 0,-1 0-1 0 0,0 0 1 0 0,0 0 0 0 0,0 1-1 0 0,0 0 1 0 0,-1 0-1 0 0,0 0 1 0 0,-9-5 0 0 0,13 9-102 0 0,-1-1-1 0 0,1 0 1 0 0,0 0 0 0 0,0 1 0 0 0,0 0 0 0 0,0-1 0 0 0,-1 1 0 0 0,1 0-1 0 0,0 0 1 0 0,-4 0 0 0 0,-5 6-4232 0 0,8 9-3926 0 0,6-7 1359 0 0</inkml:trace>
  <inkml:trace contextRef="#ctx0" brushRef="#br0" timeOffset="1">201 20 10898 0 0,'16'-6'9778'0'0,"-2"9"-3487"0"0,-13-2-5911 0 0,1 1-1 0 0,0-1 0 0 0,0 1 0 0 0,-1 0 0 0 0,1-1 0 0 0,-1 1 1 0 0,1 0-1 0 0,-1 0 0 0 0,0 0 0 0 0,0 0 0 0 0,0 0 0 0 0,1 3 1 0 0,3 9-655 0 0,-1 0 0 0 0,0 0 0 0 0,2 20 0 0 0,-4-23 1452 0 0,16 114-856 0 0,5 28-1296 0 0,-17-127-1218 0 0,17 45 0 0 0,-23-71 2052 0 0,7 18-2541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4 11602 0 0,'-5'-1'583'0'0,"0"0"-1"0"0,-1 0 1 0 0,1 1-1 0 0,0 0 1 0 0,-1 0-1 0 0,1 0 1 0 0,0 1-1 0 0,-1 0 1 0 0,1 0-1 0 0,0 0 1 0 0,0 1-1 0 0,0 0 1 0 0,0 0-1 0 0,0 0 1 0 0,0 0-1 0 0,0 1 1 0 0,1 0-1 0 0,-5 3 0 0 0,0 2-42 0 0,0 1 0 0 0,0 0-1 0 0,1 0 1 0 0,0 1 0 0 0,1 0-1 0 0,-10 20 1 0 0,11-21-394 0 0,1 0 0 0 0,1 1 0 0 0,0-1 0 0 0,0 1 0 0 0,1 0 0 0 0,0 0 0 0 0,1 1 0 0 0,0-1 0 0 0,1 0 0 0 0,-1 14 0 0 0,3-18-133 0 0,-1 0 1 0 0,1 0-1 0 0,0 0 0 0 0,0 0 0 0 0,0 0 0 0 0,1 0 0 0 0,0 0 0 0 0,0-1 0 0 0,0 1 0 0 0,1-1 0 0 0,0 0 1 0 0,0 1-1 0 0,0-1 0 0 0,1-1 0 0 0,0 1 0 0 0,0 0 0 0 0,0-1 0 0 0,0 0 0 0 0,7 6 0 0 0,-9-9-14 0 0,0 1 0 0 0,-1-1 0 0 0,1 1 0 0 0,0-1 0 0 0,0 0 1 0 0,0 0-1 0 0,0 1 0 0 0,0-1 0 0 0,0-1 0 0 0,0 1 0 0 0,0 0 0 0 0,1 0 0 0 0,-1-1 0 0 0,0 1 0 0 0,0-1 0 0 0,1 0 0 0 0,-1 0 0 0 0,0 0 0 0 0,0 0 0 0 0,1 0 0 0 0,-1 0 0 0 0,0-1 0 0 0,1 1 0 0 0,-1-1 0 0 0,0 1 0 0 0,0-1 0 0 0,0 0 0 0 0,0 0 0 0 0,0 0 0 0 0,0 0 0 0 0,0 0 0 0 0,0 0 0 0 0,0-1 0 0 0,0 1 0 0 0,0-1 0 0 0,-1 1 0 0 0,1-1 0 0 0,-1 0 0 0 0,1 0 0 0 0,-1 1 0 0 0,0-1 0 0 0,0 0 0 0 0,1 0 0 0 0,-1 0 0 0 0,-1 0 0 0 0,2-3 0 0 0,2-3-3 0 0,-1-1-1 0 0,0 1 1 0 0,-1-1-1 0 0,1 0 1 0 0,-2 0-1 0 0,1 0 1 0 0,-1 0-1 0 0,-1 0 0 0 0,0 0 1 0 0,-1-15-1 0 0,-2 9-71 0 0,0 0 0 0 0,-2 1-1 0 0,1 0 1 0 0,-2 0 0 0 0,0 0-1 0 0,-14-23 1 0 0,16 30 26 0 0,0 1-1 0 0,-1-1 1 0 0,0 1 0 0 0,0-1-1 0 0,-1 1 1 0 0,0 1 0 0 0,0-1-1 0 0,0 1 1 0 0,0 0 0 0 0,-1 1-1 0 0,0-1 1 0 0,0 2 0 0 0,-15-7-1 0 0,21 9 3 0 0,-1 0-1 0 0,1 1 1 0 0,-1 0-1 0 0,1-1 0 0 0,-1 1 1 0 0,0 0-1 0 0,1 0 0 0 0,-1-1 1 0 0,1 1-1 0 0,-1 1 1 0 0,1-1-1 0 0,-1 0 0 0 0,0 0 1 0 0,1 1-1 0 0,-1-1 0 0 0,-1 1 1 0 0,2 0-78 0 0,0-1 1 0 0,1 1-1 0 0,-1-1 1 0 0,0 1 0 0 0,1 0-1 0 0,-1-1 1 0 0,0 1-1 0 0,1 0 1 0 0,-1 0-1 0 0,1-1 1 0 0,-1 1 0 0 0,1 0-1 0 0,0 0 1 0 0,-1 0-1 0 0,1 0 1 0 0,0-1-1 0 0,0 1 1 0 0,-1 0 0 0 0,1 0-1 0 0,0 2 1 0 0,0 1-702 0 0,0 0-1 0 0,1 1 1 0 0,0-1 0 0 0,-1 0 0 0 0,1 0-1 0 0,1 0 1 0 0,-1 0 0 0 0,1 0 0 0 0,-1 0 0 0 0,5 7-1 0 0,15 20-7319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6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26 16444 0 0,'12'-23'8376'0'0,"-7"21"-4707"0"0,-6 16-2528 0 0,-22 82-1340 0 0,3-33-6280 0 0,3-37-3925 0 0,9-14 2609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11306 0 0,'-13'50'6940'0'0,"-7"25"-164"0"0,17-68-6508 0 0,0 1 0 0 0,0-2 0 0 0,-1 1-1 0 0,1 0 1 0 0,-2-1 0 0 0,1 1 0 0 0,-10 10-1 0 0,56-32-2040 0 0,-10 5 685 0 0,-19 5 216 0 0,26-11-4440 0 0,-15 2-5125 0 0</inkml:trace>
  <inkml:trace contextRef="#ctx0" brushRef="#br0" timeOffset="1">142 130 5433 0 0,'-17'17'12176'0'0,"-5"24"-7797"0"0,10-18-3514 0 0,-9 11-522 0 0,26-39-372 0 0,0 0 0 0 0,0 0 1 0 0,0 1-1 0 0,0 0 0 0 0,1 0 1 0 0,11-7-1 0 0,-7 5-9 0 0,-1 0-704 0 0,0 0 1 0 0,1 1-1 0 0,19-7 0 0 0,13 3-8792 0 0,-28 9 3287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93 22005 0 0,'-5'10'790'0'0,"2"0"0"0"0,-1 0 0 0 0,1 1 0 0 0,0-1 0 0 0,1 1 0 0 0,1-1 0 0 0,-1 1 0 0 0,1 14 0 0 0,1-13-757 0 0,1 0 0 0 0,0 0 0 0 0,1 0 0 0 0,0 0 0 0 0,0 0 0 0 0,1 0 0 0 0,1-1 0 0 0,0 1 0 0 0,1-1-1 0 0,0 0 1 0 0,13 21 0 0 0,-17-31-59 0 0,0 1 0 0 0,0-1 0 0 0,0 0 0 0 0,0 1 0 0 0,0-1 0 0 0,0 0-1 0 0,1 1 1 0 0,-1-1 0 0 0,0 0 0 0 0,1 0 0 0 0,-1 0 0 0 0,1 0 0 0 0,-1 0 0 0 0,1 0-1 0 0,0-1 1 0 0,-1 1 0 0 0,1-1 0 0 0,0 1 0 0 0,-1-1 0 0 0,1 1 0 0 0,0-1 0 0 0,3 0-1 0 0,-4 0-6 0 0,0-1 0 0 0,0 0-1 0 0,0 1 1 0 0,1-1 0 0 0,-1 0 0 0 0,0 0-1 0 0,0 0 1 0 0,0 1 0 0 0,0-1-1 0 0,0-1 1 0 0,-1 1 0 0 0,1 0-1 0 0,0 0 1 0 0,0 0 0 0 0,-1 0-1 0 0,1 0 1 0 0,0-1 0 0 0,-1 1-1 0 0,1 0 1 0 0,-1-1 0 0 0,0 1-1 0 0,1 0 1 0 0,-1-1 0 0 0,0 1 0 0 0,0 0-1 0 0,0-1 1 0 0,0 1 0 0 0,0-1-1 0 0,0-1 1 0 0,-2-15-394 0 0,0 0 1 0 0,-1 1 0 0 0,0-1-1 0 0,-2 0 1 0 0,0 1-1 0 0,-1 0 1 0 0,0 0-1 0 0,-14-24 1 0 0,33 38 3919 0 0,29 2-3496 0 0,-37 1 235 0 0,55 2-199 0 0,-34 0-562 0 0,1-2-1 0 0,30-2 1 0 0,-55 2 346 0 0,-1 0 1 0 0,1-1-1 0 0,-1 1 1 0 0,1 0-1 0 0,-1 0 1 0 0,1-1-1 0 0,-1 1 1 0 0,1-1-1 0 0,-1 1 1 0 0,0-1-1 0 0,1 0 1 0 0,-1 0-1 0 0,0 1 0 0 0,1-1 1 0 0,-1 0-1 0 0,0 0 1 0 0,0 0-1 0 0,0 0 1 0 0,0 0-1 0 0,0-1 1 0 0,0 1-1 0 0,0 0 1 0 0,0 0-1 0 0,0-1 1 0 0,0-1-1 0 0,0 0-53 0 0,-1 1 0 0 0,0-1 0 0 0,0 1 0 0 0,0-1 0 0 0,0 0 0 0 0,0 1 0 0 0,0-1 0 0 0,-1 0 0 0 0,1 1 0 0 0,-1-1 0 0 0,1 1 0 0 0,-1-1 0 0 0,-2-3 0 0 0,-1-3 164 0 0,-1 1 1 0 0,0-1-1 0 0,0 1 0 0 0,-1 0 0 0 0,0 0 0 0 0,-13-14 0 0 0,16 20 280 0 0,0-1 247 0 0,0 0 1 0 0,0 0-1 0 0,-1 0 1 0 0,1 1 0 0 0,-1-1-1 0 0,1 1 1 0 0,-1 0-1 0 0,0 0 1 0 0,0 0-1 0 0,-6-1 1 0 0,9 5-225 0 0,0 0 1 0 0,0 1-1 0 0,0-1 0 0 0,0 1 1 0 0,1-1-1 0 0,-1 1 0 0 0,0 0 1 0 0,1-1-1 0 0,0 1 1 0 0,0-1-1 0 0,0 1 0 0 0,0 0 1 0 0,1 3-1 0 0,-1-3-53 0 0,6 112 389 0 0,1 0-5459 0 0,-12-41-8364 0 0,-1-62 12757 0 0,-11 9 8484 0 0,4-5-3828 0 0,-41 68 2519 0 0,126-96-8704 0 0,-39 1-1015 0 0,-27 8 1281 0 0,1 1 0 0 0,0 0 0 0 0,0 0 0 0 0,14-2 0 0 0,12 7-5696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9586 0 0,'-2'0'866'0'0,"0"0"0"0"0,0 1 0 0 0,0-1 1 0 0,0 1-1 0 0,0 0 0 0 0,0 0 0 0 0,0 0 0 0 0,0 0 0 0 0,0 0 0 0 0,1 0 0 0 0,-1 0 0 0 0,0 0 1 0 0,-1 2-1 0 0,-17 26 4010 0 0,14-13-5016 0 0,0 1 0 0 0,-6 24-1 0 0,3-9 784 0 0,0-13-1120 0 0,15-29-104 0 0,-3 6 591 0 0,0-1-1 0 0,1 1 1 0 0,0 0 0 0 0,0 0-1 0 0,0 0 1 0 0,0 1-1 0 0,0-1 1 0 0,1 1 0 0 0,-1 0-1 0 0,1 0 1 0 0,0 1-1 0 0,0-1 1 0 0,10-2 0 0 0,3 0-1677 0 0,0 1 0 0 0,33-4 0 0 0,-12 3-6520 0 0,-22 3 521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22413 0 0,'-3'2'284'0'0,"1"-1"0"0"0,-1 1 0 0 0,1 0 0 0 0,0 0 0 0 0,0 0 0 0 0,0 0 0 0 0,0 1 1 0 0,0-1-1 0 0,1 0 0 0 0,-1 1 0 0 0,1-1 0 0 0,-1 1 0 0 0,1 0 0 0 0,0-1 0 0 0,0 1 0 0 0,0 0 0 0 0,0 0 1 0 0,1 0-1 0 0,-1 0 0 0 0,1 0 0 0 0,-1 4 0 0 0,2-2-170 0 0,0 0 1 0 0,-1 0-1 0 0,2 0 0 0 0,-1 0 0 0 0,0 0 1 0 0,1-1-1 0 0,0 1 0 0 0,0 0 1 0 0,1-1-1 0 0,-1 1 0 0 0,6 6 1 0 0,-3-4-139 0 0,0 0-1 0 0,1-1 1 0 0,-1 0 0 0 0,1-1 0 0 0,0 1 0 0 0,0-1 0 0 0,1 0 0 0 0,0-1 0 0 0,0 1 0 0 0,0-1-1 0 0,0-1 1 0 0,1 1 0 0 0,-1-1 0 0 0,1 0 0 0 0,14 2 0 0 0,-20-4 8 0 0,1-1 0 0 0,0 0 0 0 0,0 0-1 0 0,-1 0 1 0 0,1 0 0 0 0,0 0 0 0 0,0 0 0 0 0,0-1 0 0 0,-1 0 0 0 0,1 1-1 0 0,0-1 1 0 0,-1 0 0 0 0,1 0 0 0 0,-1 0 0 0 0,1-1 0 0 0,-1 1 0 0 0,0-1-1 0 0,1 1 1 0 0,-1-1 0 0 0,0 0 0 0 0,0 1 0 0 0,0-1 0 0 0,0-1-1 0 0,0 1 1 0 0,-1 0 0 0 0,1 0 0 0 0,-1 0 0 0 0,1-1 0 0 0,-1 1 0 0 0,0-1-1 0 0,0 1 1 0 0,0-1 0 0 0,0 0 0 0 0,1-5 0 0 0,-2 4-29 0 0,0 0 0 0 0,0 0 0 0 0,0 0 0 0 0,0 0 0 0 0,-1 0 0 0 0,0 0 1 0 0,1 0-1 0 0,-1 0 0 0 0,-1 0 0 0 0,1 0 0 0 0,-1 1 0 0 0,1-1 0 0 0,-1 0 0 0 0,0 1 0 0 0,0 0 0 0 0,-1-1 0 0 0,1 1 0 0 0,-1 0 1 0 0,0 0-1 0 0,1 0 0 0 0,-1 0 0 0 0,-1 1 0 0 0,-5-5 0 0 0,3 4-70 0 0,1 0 0 0 0,-1 0 0 0 0,0 0 0 0 0,0 1 1 0 0,0 0-1 0 0,0 0 0 0 0,0 0 0 0 0,0 1 0 0 0,0 0 0 0 0,-1 0 0 0 0,1 1 1 0 0,-1 0-1 0 0,1 0 0 0 0,0 0 0 0 0,-1 1 0 0 0,1 0 0 0 0,0 0 0 0 0,-10 3 0 0 0,11-2 33 0 0,1 0-1 0 0,-1 0 0 0 0,1 1 1 0 0,-1-1-1 0 0,1 1 0 0 0,0 0 0 0 0,0 0 1 0 0,0 0-1 0 0,1 0 0 0 0,-1 1 1 0 0,1 0-1 0 0,-1-1 0 0 0,1 1 1 0 0,1 0-1 0 0,-1 1 0 0 0,0-1 0 0 0,1 0 1 0 0,0 1-1 0 0,0 0 0 0 0,0-1 1 0 0,1 1-1 0 0,0 0 0 0 0,-2 9 0 0 0,2-4 113 0 0,0 0 0 0 0,1 0-1 0 0,0 0 1 0 0,1 0-1 0 0,0 0 1 0 0,0 0-1 0 0,1 0 1 0 0,0-1 0 0 0,6 15-1 0 0,-7-20 59 0 0,1 0-1 0 0,-1-1 1 0 0,1 1 0 0 0,0 0-1 0 0,0-1 1 0 0,1 0 0 0 0,-1 0-1 0 0,1 0 1 0 0,-1 0-1 0 0,1 0 1 0 0,0 0 0 0 0,0 0-1 0 0,0-1 1 0 0,1 0 0 0 0,-1 0-1 0 0,1 0 1 0 0,-1 0 0 0 0,1 0-1 0 0,-1 0 1 0 0,1-1 0 0 0,0 0-1 0 0,0 0 1 0 0,0 0-1 0 0,0 0 1 0 0,0-1 0 0 0,4 1-1 0 0,3-2 7 0 0,0 0 0 0 0,0-1-1 0 0,0 0 1 0 0,-1 0 0 0 0,16-6-1 0 0,-17 4-329 0 0,1 1-1 0 0,-1 1 1 0 0,0 0-1 0 0,1 0 0 0 0,0 1 1 0 0,-1 0-1 0 0,14 0 0 0 0,-22 1 31 0 0,0 0-1 0 0,0 1 1 0 0,-1-1 0 0 0,1 0-1 0 0,0 0 1 0 0,0 1-1 0 0,0-1 1 0 0,0 0-1 0 0,-1 1 1 0 0,1-1-1 0 0,0 1 1 0 0,0-1-1 0 0,-1 1 1 0 0,1-1 0 0 0,0 1-1 0 0,-1-1 1 0 0,1 1-1 0 0,0 0 1 0 0,-1 0-1 0 0,1-1 1 0 0,-1 1-1 0 0,1 0 1 0 0,-1 0-1 0 0,0-1 1 0 0,1 1 0 0 0,-1 0-1 0 0,0 0 1 0 0,0 0-1 0 0,1 1 1 0 0,-1 0-602 0 0,0 0 0 0 0,0 1 0 0 0,0-1 0 0 0,0 0 0 0 0,0 1 0 0 0,0-1 0 0 0,0 0 0 0 0,-1 1 0 0 0,0-1 0 0 0,-1 4-1 0 0,-5 10-5405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15171 0 0,'3'-7'10527'0'0,"-2"7"-10368"0"0,24-7 2075 0 0,35-4-3149 0 0,-59 11 1180 0 0,7-2-292 0 0,0 1 0 0 0,0 1 0 0 0,0-1 0 0 0,0 1 0 0 0,0 1 0 0 0,12 1 0 0 0,-19-2 18 0 0,0 0 0 0 0,1 1 0 0 0,-1-1 0 0 0,0 1 1 0 0,0-1-1 0 0,0 1 0 0 0,1-1 0 0 0,-1 1 0 0 0,0 0 1 0 0,0-1-1 0 0,0 1 0 0 0,0 0 0 0 0,0 0 0 0 0,0 0 1 0 0,0 0-1 0 0,-1 0 0 0 0,1 0 0 0 0,1 2 0 0 0,-1-2 16 0 0,-1 1-1 0 0,0 0 1 0 0,1-1-1 0 0,-1 1 1 0 0,0 0-1 0 0,0-1 1 0 0,0 1-1 0 0,0 0 1 0 0,-1-1-1 0 0,1 1 1 0 0,0 0-1 0 0,-1-1 0 0 0,1 1 1 0 0,-1-1-1 0 0,0 1 1 0 0,1-1-1 0 0,-1 1 1 0 0,-2 2-1 0 0,-14 21 46 0 0,11-18 32 0 0,0 1 0 0 0,1-1 0 0 0,0 1 0 0 0,1 0 0 0 0,-7 15 0 0 0,11-22-72 0 0,0 0 0 0 0,-1 1 0 0 0,1-1 1 0 0,0 0-1 0 0,0 1 0 0 0,0-1 0 0 0,0 1 0 0 0,0-1 1 0 0,0 0-1 0 0,0 1 0 0 0,0-1 0 0 0,0 0 0 0 0,1 1 1 0 0,-1-1-1 0 0,1 0 0 0 0,-1 1 0 0 0,2 1 0 0 0,-1-1-9 0 0,0-1 0 0 0,1 1 0 0 0,-1-1 0 0 0,1 0 0 0 0,-1 1 0 0 0,1-1 0 0 0,0 0 0 0 0,0 0-1 0 0,-1 0 1 0 0,1 0 0 0 0,0 0 0 0 0,0-1 0 0 0,0 1 0 0 0,0 0 0 0 0,3 0 0 0 0,0-1-220 0 0,-1 1 1 0 0,1-1 0 0 0,0 0 0 0 0,-1 0-1 0 0,1 0 1 0 0,-1-1 0 0 0,1 0-1 0 0,0 0 1 0 0,-1 0 0 0 0,0 0 0 0 0,1-1-1 0 0,-1 1 1 0 0,0-1 0 0 0,0 0-1 0 0,6-4 1 0 0,0-1-2041 0 0,0 0 0 0 0,-1 0 0 0 0,0-1 0 0 0,16-16 0 0 0,-3-3-5793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7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59 122 9986 0 0,'-5'-1'1133'0'0,"0"0"0"0"0,0 0 0 0 0,0 0 0 0 0,1-1-1 0 0,-1 1 1 0 0,1-1 0 0 0,-1 0 0 0 0,1 0 0 0 0,0-1 0 0 0,-8-5-1 0 0,12 8-1065 0 0,0-1-1 0 0,0 0 1 0 0,0 1-1 0 0,0-1 1 0 0,0 0-1 0 0,0 1 0 0 0,0-1 1 0 0,0 0-1 0 0,0 1 1 0 0,1-1-1 0 0,-1 0 0 0 0,0 1 1 0 0,0-1-1 0 0,1 0 1 0 0,-1 1-1 0 0,0-1 0 0 0,1 1 1 0 0,-1-1-1 0 0,0 1 1 0 0,1-1-1 0 0,-1 0 1 0 0,1 1-1 0 0,-1 0 0 0 0,1-1 1 0 0,-1 1-1 0 0,1-1 1 0 0,0 1-1 0 0,-1 0 0 0 0,1-1 1 0 0,-1 1-1 0 0,1 0 1 0 0,0 0-1 0 0,-1-1 0 0 0,1 1 1 0 0,1 0-1 0 0,27-10 127 0 0,-25 9-39 0 0,27-6-4 0 0,0 1-1 0 0,42-2 1 0 0,6-1-1307 0 0,-62 7-543 0 0,1-2 0 0 0,23-8 0 0 0,-38 11 962 0 0,-1 0 0 0 0,0 1 0 0 0,1-1 0 0 0,-1-1 0 0 0,0 1 0 0 0,0 0 0 0 0,1-1 0 0 0,-1 1 0 0 0,0-1-1 0 0,0 1 1 0 0,-1-1 0 0 0,4-3 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22437 0 0,'49'8'5423'0'0,"-22"-6"-5359"0"0,1-2 1 0 0,30-4-1 0 0,-31 4-714 0 0,-29 3 70 0 0,-13 5 384 0 0,5-3 205 0 0,0 0 1 0 0,0 1-1 0 0,0 0 0 0 0,1 1 1 0 0,0-1-1 0 0,1 2 0 0 0,0-1 1 0 0,0 1-1 0 0,0 1 0 0 0,-11 15 1 0 0,17-20-1 0 0,0-1 0 0 0,-1 1 0 0 0,1 0 1 0 0,1 0-1 0 0,-1 0 0 0 0,0 0 0 0 0,1 1 1 0 0,0-1-1 0 0,0 0 0 0 0,0 0 0 0 0,1 1 1 0 0,0-1-1 0 0,-1 1 0 0 0,1-1 0 0 0,1 0 1 0 0,-1 1-1 0 0,1-1 0 0 0,0 0 0 0 0,-1 1 1 0 0,2-1-1 0 0,-1 0 0 0 0,1 0 0 0 0,-1 0 1 0 0,1 0-1 0 0,0 0 0 0 0,0 0 0 0 0,1-1 1 0 0,-1 1-1 0 0,1 0 0 0 0,4 4 0 0 0,-4-5-104 0 0,0 0-1 0 0,0 0 1 0 0,0 0-1 0 0,1 0 0 0 0,-1-1 1 0 0,1 1-1 0 0,-1-1 1 0 0,1 0-1 0 0,0 0 0 0 0,0 0 1 0 0,0 0-1 0 0,0-1 1 0 0,0 0-1 0 0,0 0 0 0 0,0 0 1 0 0,0 0-1 0 0,1 0 0 0 0,-1-1 1 0 0,0 0-1 0 0,1 0 1 0 0,-1 0-1 0 0,0 0 0 0 0,0-1 1 0 0,1 0-1 0 0,-1 0 1 0 0,0 0-1 0 0,5-2 0 0 0,0-1-1087 0 0,0-1 0 0 0,0 1 0 0 0,-1-2 0 0 0,0 1 0 0 0,0-1 0 0 0,0 0 0 0 0,0-1-1 0 0,-1 0 1 0 0,0 0 0 0 0,9-14 0 0 0,2-4-5613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11042 0 0,'0'1'273'0'0,"-1"-1"0"0"0,1 0 0 0 0,-1 0 0 0 0,1 0 0 0 0,0 1 0 0 0,-1-1-1 0 0,1 0 1 0 0,-1 1 0 0 0,1-1 0 0 0,0 0 0 0 0,-1 1 0 0 0,1-1 0 0 0,0 1 0 0 0,-1-1-1 0 0,1 1 1 0 0,0-1 0 0 0,0 0 0 0 0,-1 1 0 0 0,1-1 0 0 0,0 1 0 0 0,0-1-1 0 0,0 1 1 0 0,0-1 0 0 0,-1 1 0 0 0,1-1 0 0 0,0 1 0 0 0,0-1 0 0 0,0 1 0 0 0,0-1-1 0 0,0 1 1 0 0,1-1 0 0 0,-1 2 0 0 0,14 9 3053 0 0,24 1-2484 0 0,-32-11-809 0 0,-1 0-50 0 0,-1 0 0 0 0,0-1 0 0 0,0 0 0 0 0,0 0 1 0 0,0 0-1 0 0,1 0 0 0 0,-1 0 0 0 0,0-1 0 0 0,0 0 0 0 0,8-2 0 0 0,-12 3 5 0 0,0 0-1 0 0,0 0 0 0 0,0 0 0 0 0,1 0 0 0 0,-1 0 1 0 0,0-1-1 0 0,0 1 0 0 0,0 0 0 0 0,0 0 0 0 0,0 0 1 0 0,0 0-1 0 0,1 0 0 0 0,-1 0 0 0 0,0 0 0 0 0,0 0 1 0 0,0-1-1 0 0,0 1 0 0 0,0 0 0 0 0,0 0 0 0 0,0 0 1 0 0,0 0-1 0 0,0 0 0 0 0,0-1 0 0 0,0 1 0 0 0,0 0 1 0 0,0 0-1 0 0,0 0 0 0 0,0 0 0 0 0,0 0 0 0 0,0-1 0 0 0,0 1 1 0 0,0 0-1 0 0,0 0 0 0 0,0 0 0 0 0,0 0 0 0 0,0 0 1 0 0,0-1-1 0 0,0 1 0 0 0,0 0 0 0 0,0 0 0 0 0,0 0 1 0 0,0 0-1 0 0,0 0 0 0 0,0-1 0 0 0,0 1 0 0 0,-1 0 1 0 0,1 0-1 0 0,0 0 0 0 0,0 0 0 0 0,0 0 0 0 0,0 0 1 0 0,0 0-1 0 0,-12-7-275 0 0,-14-1 158 0 0,22 7 220 0 0,0 0-1 0 0,0 0 0 0 0,0 1 1 0 0,-1-1-1 0 0,1 1 1 0 0,0 0-1 0 0,0 0 0 0 0,0 0 1 0 0,-1 1-1 0 0,1 0 0 0 0,0 0 1 0 0,0 0-1 0 0,0 0 1 0 0,0 0-1 0 0,0 1 0 0 0,0-1 1 0 0,0 1-1 0 0,1 0 0 0 0,-1 1 1 0 0,1-1-1 0 0,-1 1 1 0 0,1-1-1 0 0,0 1 0 0 0,0 0 1 0 0,0 0-1 0 0,0 0 0 0 0,0 1 1 0 0,1-1-1 0 0,0 1 1 0 0,-1-1-1 0 0,1 1 0 0 0,1 0 1 0 0,-1 0-1 0 0,0 0 1 0 0,1 0-1 0 0,0 0 0 0 0,0 0 1 0 0,0 0-1 0 0,1 0 0 0 0,-1 0 1 0 0,1 1-1 0 0,0-1 1 0 0,0 0-1 0 0,0 0 0 0 0,1 0 1 0 0,1 6-1 0 0,-1 0-9 0 0,1 0 0 0 0,0 0 0 0 0,1-1 0 0 0,0 1 0 0 0,1-1 1 0 0,0 1-1 0 0,0-1 0 0 0,9 12 0 0 0,-12-18-107 0 0,1-1 0 0 0,0 1 0 0 0,0-1 0 0 0,0 0 0 0 0,0 1 0 0 0,0-1 0 0 0,0 0 0 0 0,0-1 0 0 0,0 1 0 0 0,1 0 1 0 0,-1-1-1 0 0,1 1 0 0 0,0-1 0 0 0,-1 0 0 0 0,1 0 0 0 0,0 0 0 0 0,0 0 0 0 0,-1 0 0 0 0,1 0 0 0 0,0-1 0 0 0,0 0 0 0 0,0 1 0 0 0,0-1 0 0 0,0 0 1 0 0,0-1-1 0 0,0 1 0 0 0,0 0 0 0 0,0-1 0 0 0,-1 1 0 0 0,1-1 0 0 0,0 0 0 0 0,4-2 0 0 0,2-2-510 0 0,-1 1 0 0 0,0-2 0 0 0,-1 1 0 0 0,1-1 1 0 0,-1 0-1 0 0,0 0 0 0 0,8-10 0 0 0,42-58-3949 0 0,-38 47 4215 0 0,-13 17 2433 0 0,-13 11 458 0 0,-13 14 43 0 0,16-10-2533 0 0,1 0 1 0 0,0 0-1 0 0,0 0 0 0 0,0 0 0 0 0,1 1 0 0 0,0 0 1 0 0,0-1-1 0 0,1 1 0 0 0,-1 0 0 0 0,1 0 1 0 0,0 0-1 0 0,1 0 0 0 0,0 0 0 0 0,0 8 0 0 0,0-8-122 0 0,0-1-1 0 0,1 1 0 0 0,-1 0 0 0 0,1-1 0 0 0,1 1 0 0 0,-1-1 0 0 0,1 1 0 0 0,0-1 0 0 0,0 0 1 0 0,1 0-1 0 0,-1 0 0 0 0,1 0 0 0 0,0 0 0 0 0,1 0 0 0 0,4 5 0 0 0,-7-9-9 0 0,0 0-1 0 0,0-1 1 0 0,0 1-1 0 0,0 0 1 0 0,0-1-1 0 0,0 1 1 0 0,0 0-1 0 0,0-1 1 0 0,1 1-1 0 0,-1-1 1 0 0,0 0-1 0 0,0 1 1 0 0,1-1-1 0 0,-1 0 1 0 0,0 0 0 0 0,0 0-1 0 0,1 0 1 0 0,-1 0-1 0 0,0 0 1 0 0,0 0-1 0 0,1 0 1 0 0,0-1-1 0 0,1 0-52 0 0,0 0 0 0 0,0 0 0 0 0,0 0 0 0 0,0-1 0 0 0,-1 0 1 0 0,1 1-1 0 0,-1-1 0 0 0,5-4 0 0 0,1-2-640 0 0,0-1 0 0 0,0 0 1 0 0,11-18-1 0 0,-11 12-676 0 0,0 1 1 0 0,-1-1-1 0 0,5-17 0 0 0,-9 25 1432 0 0,-1-1 0 0 0,0 0 0 0 0,0 0 0 0 0,-1 0-1 0 0,0 0 1 0 0,0-1 0 0 0,-1 1 0 0 0,-2-2 8045 0 0,0 56-6396 0 0,17 115-2001 0 0,-6-108-4126 0 0,3-1-5826 0 0,-6-34 1726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0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26846 0 0,'6'4'1456'0'0,"2"-1"-480"0"0,2 2-248 0 0,0 1-328 0 0,-7-4-231 0 0,1-1-89 0 0,-1-1-128 0 0,-1 1-153 0 0,-1-1-303 0 0,0 0-472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10226 0 0,'0'0'319'0'0,"0"-1"1"0"0,-1 1-1 0 0,1-1 0 0 0,0 0 0 0 0,0 1 0 0 0,0-1 0 0 0,0 0 1 0 0,0 1-1 0 0,0-1 0 0 0,0 0 0 0 0,0 1 0 0 0,1-1 0 0 0,-1 0 1 0 0,0 1-1 0 0,0-1 0 0 0,0 1 0 0 0,1-1 0 0 0,-1 0 0 0 0,0 1 1 0 0,1-1-1 0 0,-1 0 0 0 0,15-10 2468 0 0,28-4-2504 0 0,-28 10 680 0 0,28-9-470 0 0,1 1 1 0 0,-1 3-1 0 0,2 2 1 0 0,84-6-1 0 0,-95 13-316 0 0,-1 2 0 0 0,0 1 0 0 0,0 2 0 0 0,0 1-1 0 0,-1 1 1 0 0,1 2 0 0 0,42 17 0 0 0,-68-23-99 0 0,-1 1 1 0 0,1 0-1 0 0,-1 0 1 0 0,0 1-1 0 0,0 0 1 0 0,0 0-1 0 0,0 1 1 0 0,-1-1-1 0 0,0 1 1 0 0,0 0-1 0 0,0 0 0 0 0,0 1 1 0 0,7 11-1 0 0,-8-7 26 0 0,1 0 0 0 0,-1 0 0 0 0,-1 1-1 0 0,0-1 1 0 0,0 1 0 0 0,-1 0 0 0 0,0 0-1 0 0,0 15 1 0 0,1 38-5 0 0,-6 78-1 0 0,-6-55-2479 0 0,8-83 1988 0 0,-3 13-2595 0 0,4-16 2758 0 0,0-1 1 0 0,0 0-1 0 0,0 1 1 0 0,0-1-1 0 0,0 0 1 0 0,0 0-1 0 0,-1 1 1 0 0,1-1-1 0 0,0 0 1 0 0,0 1-1 0 0,-3 1-2294 0 0,3-2 2294 0 0,-1 0 1 0 0,1 0-1 0 0,0 0 1 0 0,-1 0-1 0 0,1 0 1 0 0,0 0-1 0 0,-1 0 1 0 0,1 1-1 0 0,0-1 1 0 0,-1-1-1 0 0,1 1 1 0 0,0 0-1 0 0,-1 0 1 0 0,1 0-1 0 0,0 0 1 0 0,-1 0-1 0 0,1 0 1 0 0,0 0-1 0 0,-1 0 1 0 0,1 0-1 0 0,-1-1 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14979 0 0,'0'-9'4397'0'0,"6"9"-1409"0"0,8 14-795 0 0,-3 5-1601 0 0,-1 0 0 0 0,-1 1 1 0 0,8 27-1 0 0,-12-30-532 0 0,1-1-1 0 0,0-1 1 0 0,1 1 0 0 0,1-1 0 0 0,1 0 0 0 0,14 20 0 0 0,-21-33-57 0 0,-1-1 1 0 0,1 1 0 0 0,-1 0 0 0 0,1-1 0 0 0,-1 1 0 0 0,1-1-1 0 0,0 0 1 0 0,0 1 0 0 0,0-1 0 0 0,0 0 0 0 0,0 0 0 0 0,0 0 0 0 0,0-1-1 0 0,0 1 1 0 0,0 0 0 0 0,0-1 0 0 0,1 1 0 0 0,-1-1 0 0 0,0 0-1 0 0,4 0 1 0 0,-3 0 10 0 0,1-1 0 0 0,-1 0 0 0 0,0 0-1 0 0,0 0 1 0 0,0 0 0 0 0,0-1 0 0 0,0 1 0 0 0,0-1-1 0 0,0 0 1 0 0,0 0 0 0 0,-1 0 0 0 0,4-3-1 0 0,6-7 56 0 0,-1 0 1 0 0,-1-1-1 0 0,0-1 0 0 0,11-18 0 0 0,-20 30-65 0 0,16-25 55 0 0,61-93 81 0 0,-63 100-145 0 0,0 1 0 0 0,1 1 1 0 0,35-30-1 0 0,-31 37-575 0 0,-20 11 442 0 0,1 0-1 0 0,-1 0 1 0 0,1 0-1 0 0,-1 0 1 0 0,1 0-1 0 0,-1 0 1 0 0,1 0-1 0 0,-1 0 1 0 0,1 0-1 0 0,-1 0 1 0 0,1 0-1 0 0,-1 0 1 0 0,1 0-1 0 0,-1 0 1 0 0,1 1-1 0 0,-1-1 1 0 0,1 0-1 0 0,-1 0 1 0 0,1 0-1 0 0,-1 1 1 0 0,1-1-1 0 0,-1 0 1 0 0,0 1-1 0 0,1-1 1 0 0,-1 0-1 0 0,1 1 1 0 0,-1-1-1 0 0,0 1 1 0 0,0-1-1 0 0,1 1 1 0 0,-1-1-1 0 0,0 1 1 0 0,0-1-1 0 0,1 0 1 0 0,-1 1-1 0 0,0-1 1 0 0,0 1-1 0 0,0 0 1 0 0,0 0-1 0 0,1-1-7 0 0,-1 0 1 0 0,0 1-1 0 0,0-1 0 0 0,0 0 1 0 0,0 0-1 0 0,0 1 0 0 0,0-1 1 0 0,0 0-1 0 0,0 0 1 0 0,0 0-1 0 0,0 1 0 0 0,0-1 1 0 0,0 0-1 0 0,0 0 0 0 0,0 1 1 0 0,0-1-1 0 0,0 0 0 0 0,0 0 1 0 0,0 1-1 0 0,0-1 0 0 0,0 0 1 0 0,0 0-1 0 0,0 1 0 0 0,0-1 1 0 0,0 0-1 0 0,-1 0 0 0 0,1 0 1 0 0,0 1-1 0 0,0-1 1 0 0,0 0-1 0 0,0 0 0 0 0,-1 0 1 0 0,1 0-1 0 0,0 1 0 0 0,0-1 1 0 0,0 0-1 0 0,-1 0 0 0 0,1 0 1 0 0,0 0-1 0 0,0 0 0 0 0,-1 0 1 0 0,-3 3-3319 0 0,-2 6-4176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11186 0 0,'-8'-3'1983'0'0,"0"0"-1"0"0,0 1 0 0 0,-1 0 0 0 0,1 1 0 0 0,-13-2 1 0 0,32 5-1515 0 0,-1-1 0 0 0,0 2 0 0 0,17 5 1 0 0,2 0-386 0 0,18 2-17 0 0,47 13-33 0 0,-85-20-5 0 0,1 1-1 0 0,-1-1 0 0 0,-1 1 0 0 0,1 1 1 0 0,-1 0-1 0 0,0 0 0 0 0,12 9 0 0 0,-18-10-5 0 0,1-1 0 0 0,0 1 0 0 0,-1-1 0 0 0,0 1-1 0 0,0 0 1 0 0,0 0 0 0 0,0-1 0 0 0,0 1 0 0 0,-1 1-1 0 0,0-1 1 0 0,0 0 0 0 0,0 0 0 0 0,0 0 0 0 0,-1 1-1 0 0,0-1 1 0 0,0 0 0 0 0,0 1 0 0 0,0-1-1 0 0,-1 0 1 0 0,1 1 0 0 0,-1-1 0 0 0,0 0 0 0 0,0 0-1 0 0,-2 4 1 0 0,-5 15-81 0 0,-1-1-1 0 0,0 0 1 0 0,-14 21-1 0 0,16-30-64 0 0,-1 3-187 0 0,-1 0 0 0 0,-1-1 0 0 0,-22 26-1 0 0,30-37 207 0 0,-1-1 0 0 0,0 0 0 0 0,0-1 0 0 0,0 1 0 0 0,0 0 0 0 0,0-1 0 0 0,0 1-1 0 0,-1-1 1 0 0,1 0 0 0 0,-1 0 0 0 0,0-1 0 0 0,1 1 0 0 0,-1-1 0 0 0,0 0 0 0 0,0 0 0 0 0,0 0-1 0 0,0 0 1 0 0,0-1 0 0 0,0 1 0 0 0,0-1 0 0 0,0 0 0 0 0,0 0 0 0 0,-7-2 0 0 0,11 2 93 0 0,-1 0 1 0 0,1 0 0 0 0,-1 0 0 0 0,1 0-1 0 0,-1 0 1 0 0,1 0 0 0 0,-1 0 0 0 0,1 0-1 0 0,-1-1 1 0 0,1 1 0 0 0,-1 0-1 0 0,1 0 1 0 0,0 0 0 0 0,-1-1 0 0 0,1 1-1 0 0,-1 0 1 0 0,1-1 0 0 0,0 1 0 0 0,-1 0-1 0 0,1-1 1 0 0,0 1 0 0 0,-1-1-1 0 0,1 1 1 0 0,0 0 0 0 0,-1-1 0 0 0,1 1-1 0 0,0-1 1 0 0,0 1 0 0 0,0-1 0 0 0,0 1-1 0 0,-1-1 1 0 0,1 1 0 0 0,0-1 0 0 0,0 1-1 0 0,0-1 1 0 0,0 1 0 0 0,0-1-1 0 0,0 1 1 0 0,0-1 0 0 0,0 1 0 0 0,0-1-1 0 0,1 1 1 0 0,-1-1 0 0 0,0 1 0 0 0,0 0-1 0 0,0-1 1 0 0,0 1 0 0 0,1-1-1 0 0,-1 1 1 0 0,0-1 0 0 0,0 1 0 0 0,1 0-1 0 0,-1-1 1 0 0,0 1 0 0 0,1-1 0 0 0,-1 1-1 0 0,1 0 1 0 0,-1 0 0 0 0,0-1 0 0 0,1 1-1 0 0,-1 0 1 0 0,1 0 0 0 0,-1-1-1 0 0,1 1 1 0 0,0 0 0 0 0,29-19 76 0 0,-6 11 69 0 0,1 2 1 0 0,-1 0-1 0 0,38-3 0 0 0,-31 5-1209 0 0,48-13-1 0 0,-78 17 854 0 0,14-6-2498 0 0,-9-2-2458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7 140 9738 0 0,'0'0'175'0'0,"0"0"0"0"0,0 0 0 0 0,-1 0 0 0 0,1 0 0 0 0,0 0 0 0 0,-1 0 0 0 0,1 0 0 0 0,0 0 0 0 0,0-1 0 0 0,-1 1 0 0 0,1 0 0 0 0,0 0 0 0 0,0 0 0 0 0,0 0-1 0 0,-2-1 1226 0 0,2 0-1225 0 0,0 1 0 0 0,-1 0 0 0 0,1 0 0 0 0,0 0 0 0 0,0-1 0 0 0,0 1 0 0 0,0 0 0 0 0,0 0 0 0 0,0-1 0 0 0,0 1 0 0 0,0 0 0 0 0,-1 0 0 0 0,1-1 0 0 0,0 1 0 0 0,0 0 0 0 0,0 0 0 0 0,0-1-1 0 0,11-5 1675 0 0,20-1-1897 0 0,-14 9 53 0 0,25 1-1145 0 0,-41-3 823 0 0,1 0 0 0 0,0 0 0 0 0,-1 0 0 0 0,1 0 0 0 0,0-1 0 0 0,-1 1 0 0 0,1 0 0 0 0,-1-1 0 0 0,1 0 0 0 0,0 1 0 0 0,-1-1 0 0 0,1 0 0 0 0,-1 0 0 0 0,0 0 0 0 0,1 0 0 0 0,-1 0 0 0 0,0 0 0 0 0,1 0 0 0 0,0-1 0 0 0,-1 0-131 0 0,0 0 1 0 0,0 0-1 0 0,0 0 0 0 0,-1 0 1 0 0,1 1-1 0 0,0-1 0 0 0,-1 0 0 0 0,0 0 1 0 0,1 0-1 0 0,-1-2 0 0 0,0 2 450 0 0,0 1 0 0 0,0 0 0 0 0,0-1 0 0 0,0 1 0 0 0,0 0 0 0 0,1-1 0 0 0,-1 1 0 0 0,1 0 0 0 0,-1 0 0 0 0,1-1 0 0 0,-1 1 0 0 0,1 0 0 0 0,-1 0 0 0 0,1 0 0 0 0,0 0 0 0 0,0 0 0 0 0,0 0 0 0 0,0 0 0 0 0,0 0 0 0 0,0 0 0 0 0,0 0 0 0 0,0 0-1 0 0,0 1 1 0 0,0-1 0 0 0,0 0 0 0 0,2 0 0 0 0,24-17 3109 0 0,-24 16-2339 0 0,-1-1 0 0 0,0 1 1 0 0,0-1-1 0 0,1 0 0 0 0,-2 0 1 0 0,1 1-1 0 0,0-1 0 0 0,-1 0 1 0 0,1-1-1 0 0,-1 1 0 0 0,0 0 1 0 0,1-3-1 0 0,-21 73 3789 0 0,8-31-4810 0 0,2 0 1 0 0,1 1-1 0 0,1 0 1 0 0,-1 42-1 0 0,8-76-33 0 0,2 21-2017 0 0,3-12-2287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5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40 12491 0 0,'-2'-2'566'0'0,"0"0"0"0"0,1 0 0 0 0,-1 0 0 0 0,1 0 1 0 0,0 0-1 0 0,-1 0 0 0 0,1-1 0 0 0,0 1 0 0 0,0 0 1 0 0,1-1-1 0 0,-2-3 0 0 0,2 6-482 0 0,0-1 0 0 0,0 1 0 0 0,0 0 0 0 0,1-1 0 0 0,-1 1 1 0 0,0-1-1 0 0,0 1 0 0 0,0 0 0 0 0,0-1 0 0 0,0 1 0 0 0,1 0 0 0 0,-1-1 0 0 0,0 1 0 0 0,0 0 1 0 0,0-1-1 0 0,1 1 0 0 0,-1 0 0 0 0,0 0 0 0 0,1-1 0 0 0,-1 1 0 0 0,0 0 0 0 0,1 0 0 0 0,-1-1 1 0 0,0 1-1 0 0,1 0 0 0 0,-1 0 0 0 0,20-2 515 0 0,-8 4-507 0 0,0 0 0 0 0,0 0 0 0 0,0 1 0 0 0,0 0 0 0 0,-1 1 0 0 0,0 1 0 0 0,19 9 0 0 0,-27-12-54 0 0,1 0 1 0 0,0 0 0 0 0,0 1 0 0 0,-1 0-1 0 0,0-1 1 0 0,1 1 0 0 0,-1 0 0 0 0,0 1 0 0 0,0-1-1 0 0,-1 0 1 0 0,1 1 0 0 0,-1-1 0 0 0,0 1-1 0 0,0 0 1 0 0,0 0 0 0 0,0 0 0 0 0,-1 0-1 0 0,1 0 1 0 0,-1 0 0 0 0,0 1 0 0 0,0-1-1 0 0,-1 0 1 0 0,1 1 0 0 0,-1 4 0 0 0,-2 4-34 0 0,0-1 0 0 0,0 1 0 0 0,-1-1 0 0 0,-1 0-1 0 0,0 0 1 0 0,-1-1 0 0 0,0 1 0 0 0,-1-1 0 0 0,-11 17 0 0 0,14-22-103 0 0,-1-1-1 0 0,0 0 1 0 0,0 0-1 0 0,0 0 1 0 0,-1 0-1 0 0,1-1 1 0 0,-1 1-1 0 0,0-1 1 0 0,-1 0-1 0 0,1-1 1 0 0,-1 1-1 0 0,1-1 1 0 0,-1 0-1 0 0,0-1 1 0 0,0 1-1 0 0,0-1 1 0 0,-1 0-1 0 0,1-1 1 0 0,0 0-1 0 0,-7 1 1 0 0,12-2 63 0 0,-1 0 0 0 0,1 0 0 0 0,0 0 0 0 0,0 0 0 0 0,0 0 0 0 0,0 0 0 0 0,0 0 0 0 0,0 0 0 0 0,0-1 0 0 0,0 1 0 0 0,0 0 0 0 0,0-1 0 0 0,0 1 0 0 0,1-1 0 0 0,-1 1 0 0 0,-1-2 0 0 0,2 2 20 0 0,-1 0-1 0 0,1-1 0 0 0,0 1 0 0 0,0-1 0 0 0,-1 1 0 0 0,1 0 0 0 0,0-1 0 0 0,0 1 0 0 0,0-1 0 0 0,0 1 0 0 0,0-1 0 0 0,0 1 0 0 0,0 0 0 0 0,0-1 0 0 0,0 1 0 0 0,0-1 0 0 0,0 1 0 0 0,0-1 0 0 0,0 1 0 0 0,0 0 1 0 0,0-1-1 0 0,0 1 0 0 0,1-1 0 0 0,-1 1 0 0 0,0-1 0 0 0,2-1 15 0 0,-1 0 0 0 0,0 0 0 0 0,1 0 0 0 0,0 0 0 0 0,-1 0-1 0 0,1 0 1 0 0,0 0 0 0 0,0 1 0 0 0,0-1 0 0 0,0 1 0 0 0,4-3 0 0 0,1 1 36 0 0,1 0 0 0 0,0 0 0 0 0,0 0-1 0 0,1 1 1 0 0,-1 0 0 0 0,0 1 0 0 0,1-1 0 0 0,-1 2 0 0 0,1-1-1 0 0,-1 1 1 0 0,11 2 0 0 0,6 2-172 0 0,-1 0 0 0 0,35 13 0 0 0,28 5-4776 0 0,-84-22 4301 0 0,0 1 0 0 0,0-1 1 0 0,0 0-1 0 0,-1 0 0 0 0,1 0 0 0 0,0 0 1 0 0,0-1-1 0 0,0 1 0 0 0,3-2 0 0 0,6-3-5102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10058 0 0,'-12'-14'9977'0'0,"12"14"-9903"0"0,0 0 0 0 0,0 1 0 0 0,-1-1 0 0 0,1 0 0 0 0,0 0 0 0 0,0 0 0 0 0,0 0 0 0 0,0 0 0 0 0,0 0 0 0 0,0 0-1 0 0,0 0 1 0 0,0 0 0 0 0,0 1 0 0 0,0-1 0 0 0,0 0 0 0 0,0 0 0 0 0,0 0 0 0 0,1 0 0 0 0,-1 0 0 0 0,0 0 0 0 0,0 0 74 0 0,0 1-74 0 0,3 29 3436 0 0,-1-16-3898 0 0,-2 124 431 0 0,0-137-73 0 0,1-1 0 0 0,-1 1 1 0 0,1 0-1 0 0,-1-1 0 0 0,1 1 1 0 0,-1 0-1 0 0,1-1 0 0 0,-1 1 1 0 0,1-1-1 0 0,0 1 1 0 0,-1-1-1 0 0,1 1 0 0 0,0-1 1 0 0,0 1-1 0 0,-1-1 0 0 0,1 0 1 0 0,0 0-1 0 0,0 1 0 0 0,0-1 1 0 0,0 0-1 0 0,-1 0 0 0 0,1 0 1 0 0,0 0-1 0 0,0 0 0 0 0,1 0 1 0 0,30 2-12 0 0,-21-1-125 0 0,-11-1 146 0 0,62 2-1779 0 0,-23-7-7080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40 10914 0 0,'-3'13'1261'0'0,"1"0"0"0"0,0 0 0 0 0,0 0 0 0 0,2 0 0 0 0,0 1-1 0 0,2 20 1 0 0,-1-28-1055 0 0,0 0 0 0 0,1 1 0 0 0,-1-1 0 0 0,1 0 0 0 0,0 0 0 0 0,1 0 0 0 0,0 0 0 0 0,0 0 0 0 0,0 0 0 0 0,0-1 0 0 0,1 1 0 0 0,0-1 0 0 0,0 0 0 0 0,1 0 0 0 0,6 5 0 0 0,-10-8-191 0 0,0-1 1 0 0,1 0 0 0 0,-1-1-1 0 0,0 1 1 0 0,1 0 0 0 0,-1 0-1 0 0,0 0 1 0 0,1-1 0 0 0,-1 1-1 0 0,1-1 1 0 0,-1 1 0 0 0,1-1 0 0 0,-1 0-1 0 0,1 0 1 0 0,-1 1 0 0 0,1-1-1 0 0,-1 0 1 0 0,1 0 0 0 0,0 0-1 0 0,-1-1 1 0 0,1 1 0 0 0,-1 0-1 0 0,1 0 1 0 0,1-1 0 0 0,-1-1 9 0 0,1 1-1 0 0,-1-1 1 0 0,1 0 0 0 0,-1 0-1 0 0,0 0 1 0 0,0 0 0 0 0,1 0 0 0 0,-1 0-1 0 0,-1 0 1 0 0,1-1 0 0 0,3-4 0 0 0,0-4 38 0 0,0 0 1 0 0,0 0 0 0 0,-1 0 0 0 0,0-1 0 0 0,2-13 0 0 0,-3 15-7 0 0,-1-1 1 0 0,-1 0 0 0 0,0 0-1 0 0,-1 0 1 0 0,0 0-1 0 0,0 0 1 0 0,-4-16 0 0 0,4 24-33 0 0,-1 1 0 0 0,0-1 1 0 0,0 1-1 0 0,0-1 1 0 0,0 1-1 0 0,0 0 1 0 0,0-1-1 0 0,-1 1 0 0 0,1 0 1 0 0,-1 0-1 0 0,0 0 1 0 0,1 0-1 0 0,-1 0 0 0 0,0 0 1 0 0,-3-1-1 0 0,2 1-5 0 0,0 1 0 0 0,1 0 0 0 0,-1 0 0 0 0,0 0-1 0 0,0 0 1 0 0,0 0 0 0 0,0 1 0 0 0,0 0 0 0 0,0-1-1 0 0,0 1 1 0 0,0 0 0 0 0,0 0 0 0 0,0 1 0 0 0,0-1-1 0 0,0 1 1 0 0,-4 0 0 0 0,1 1-19 0 0,1 0-1 0 0,0 0 1 0 0,0 0-1 0 0,0 1 1 0 0,0-1-1 0 0,1 1 1 0 0,-1 1-1 0 0,1-1 1 0 0,-1 0 0 0 0,1 1-1 0 0,0 0 1 0 0,0 0-1 0 0,1 0 1 0 0,-1 1-1 0 0,-3 6 1 0 0,6-9-128 0 0,-1 0 0 0 0,1 0 0 0 0,0 0 0 0 0,0 0 0 0 0,0 1 0 0 0,0-1 0 0 0,1 0 0 0 0,-1 0 0 0 0,1 1 0 0 0,-1-1 0 0 0,1 0 0 0 0,0 1 0 0 0,0-1 0 0 0,0 1 0 0 0,0-1-1 0 0,0 0 1 0 0,1 1 0 0 0,-1-1 0 0 0,1 0 0 0 0,-1 1 0 0 0,1-1 0 0 0,0 0 0 0 0,0 0 0 0 0,0 0 0 0 0,0 0 0 0 0,0 0 0 0 0,1 0 0 0 0,-1 0 0 0 0,1 0 0 0 0,-1 0 0 0 0,1 0 0 0 0,-1-1 0 0 0,1 1 0 0 0,0-1 0 0 0,0 1 0 0 0,0-1 0 0 0,0 0 0 0 0,3 2 0 0 0,-2-2-604 0 0,0 1-1 0 0,0-1 1 0 0,0 0-1 0 0,0 0 1 0 0,0 0-1 0 0,0-1 1 0 0,1 1 0 0 0,-1-1-1 0 0,0 0 1 0 0,1 1-1 0 0,-1-2 1 0 0,7 0-1 0 0,11-1-5701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9562 0 0,'-6'-5'10079'0'0,"5"5"-9839"0"0,-1 12 3196 0 0,3 17-2385 0 0,6 18-745 0 0,29 158 1067 0 0,-29-174-2498 0 0,2-1-1 0 0,1 0 1 0 0,1 0 0 0 0,23 41-1 0 0,-30-64-499 0 0,0 0 0 0 0,1 0 0 0 0,0-1 0 0 0,7 9 0 0 0,3-1-5589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14 10842 0 0,'-4'-2'482'0'0,"0"0"-1"0"0,0 0 1 0 0,0 1-1 0 0,0-1 1 0 0,0 1-1 0 0,0 0 1 0 0,-1 0-1 0 0,1 0 1 0 0,-1 1-1 0 0,1-1 1 0 0,0 1-1 0 0,-1 0 1 0 0,1 0-1 0 0,-1 1 1 0 0,1-1-1 0 0,0 1 1 0 0,-1 0-1 0 0,1 0 1 0 0,0 1-1 0 0,0-1 1 0 0,-6 4-1 0 0,6-3-254 0 0,0 1 0 0 0,0 1 0 0 0,1-1-1 0 0,-1 0 1 0 0,1 1 0 0 0,0 0-1 0 0,0 0 1 0 0,0 0 0 0 0,1 0-1 0 0,-1 0 1 0 0,1 0 0 0 0,0 1 0 0 0,0-1-1 0 0,0 1 1 0 0,1-1 0 0 0,0 1-1 0 0,0 0 1 0 0,0 0 0 0 0,-1 6 0 0 0,2-5-192 0 0,0 0 0 0 0,0 0 1 0 0,0 0-1 0 0,0 0 1 0 0,1 0-1 0 0,0 0 1 0 0,0 0-1 0 0,1 0 1 0 0,0-1-1 0 0,0 1 1 0 0,0 0-1 0 0,0-1 0 0 0,1 0 1 0 0,0 1-1 0 0,0-1 1 0 0,1 0-1 0 0,-1-1 1 0 0,6 6-1 0 0,-6-7-31 0 0,0 0 1 0 0,1 0-1 0 0,-1 0 1 0 0,1-1-1 0 0,-1 0 0 0 0,1 1 1 0 0,0-1-1 0 0,0-1 0 0 0,0 1 1 0 0,0 0-1 0 0,0-1 0 0 0,0 0 1 0 0,0 0-1 0 0,1 0 0 0 0,-1-1 1 0 0,0 1-1 0 0,0-1 1 0 0,1 0-1 0 0,-1 0 0 0 0,0-1 1 0 0,1 1-1 0 0,-1-1 0 0 0,0 0 1 0 0,0 0-1 0 0,8-3 0 0 0,-3 0 12 0 0,-1 0 0 0 0,0-1 1 0 0,0 0-1 0 0,0 0 0 0 0,-1-1 0 0 0,0 0 0 0 0,0 0 0 0 0,0-1 0 0 0,-1 0 0 0 0,9-11 0 0 0,-12 14-27 0 0,-1 1 0 0 0,1-1-1 0 0,-1 0 1 0 0,0 0 0 0 0,0 0 0 0 0,0-1 0 0 0,0 1 0 0 0,-1 0 0 0 0,1-1 0 0 0,-1 1-1 0 0,0-1 1 0 0,-1 1 0 0 0,1-1 0 0 0,-1 1 0 0 0,0-1 0 0 0,0 1 0 0 0,0-1-1 0 0,-1 0 1 0 0,1 1 0 0 0,-1-1 0 0 0,0 1 0 0 0,-1-1 0 0 0,-1-4 0 0 0,2 7-63 0 0,0 0 0 0 0,-1 0 0 0 0,1 1 1 0 0,0-1-1 0 0,0 0 0 0 0,-1 1 0 0 0,1-1 1 0 0,-1 1-1 0 0,1-1 0 0 0,-1 1 0 0 0,0 0 1 0 0,0 0-1 0 0,1 0 0 0 0,-1 0 0 0 0,0 0 1 0 0,0 0-1 0 0,0 0 0 0 0,-3 0 0 0 0,0 0-205 0 0,1 0-1 0 0,-1 1 0 0 0,0-1 0 0 0,0 1 0 0 0,0 1 0 0 0,1-1 1 0 0,-10 2-1 0 0,-1 2-556 0 0,0 0 1 0 0,0 1 0 0 0,0 1 0 0 0,-13 7-1 0 0,15-6 531 0 0,1 0-1 0 0,0 0 1 0 0,1 2-1 0 0,-1-1 1 0 0,2 1-1 0 0,-1 1 1 0 0,1 0-1 0 0,-10 14 1 0 0,17-21 396 0 0,0 1 0 0 0,0 0 1 0 0,0 0-1 0 0,1 0 1 0 0,-1 1-1 0 0,1-1 1 0 0,0 0-1 0 0,1 1 1 0 0,-1-1-1 0 0,1 1 0 0 0,0 0 1 0 0,0 0-1 0 0,0-1 1 0 0,1 1-1 0 0,0 0 1 0 0,-1 0-1 0 0,2 0 1 0 0,-1-1-1 0 0,1 1 0 0 0,-1 0 1 0 0,1 0-1 0 0,1-1 1 0 0,-1 1-1 0 0,1 0 1 0 0,-1-1-1 0 0,1 0 1 0 0,5 8-1 0 0,-5-9 30 0 0,1 0 1 0 0,0 0-1 0 0,0 0 1 0 0,0 0-1 0 0,0-1 1 0 0,1 1-1 0 0,-1-1 1 0 0,1 0-1 0 0,-1 0 1 0 0,1 0-1 0 0,0 0 1 0 0,0-1-1 0 0,0 1 1 0 0,0-1-1 0 0,0 0 0 0 0,0 0 1 0 0,0-1-1 0 0,0 1 1 0 0,0-1-1 0 0,1 0 1 0 0,-1 0-1 0 0,5-1 1 0 0,13-1-256 0 0,0-1 0 0 0,42-11 0 0 0,-37 7-558 0 0,-16 5 241 0 0,-6 1-13 0 0,1 0 0 0 0,-1 0 1 0 0,0-1-1 0 0,1 0 1 0 0,-1 0-1 0 0,10-5 1 0 0,-67 36 4699 0 0,47-25-3962 0 0,1 0 0 0 0,0 1 0 0 0,1-1 0 0 0,-1 1-1 0 0,1-1 1 0 0,0 1 0 0 0,0 0 0 0 0,0 0 0 0 0,1 0-1 0 0,0 1 1 0 0,0-1 0 0 0,0 0 0 0 0,0 1 0 0 0,1 0-1 0 0,0-1 1 0 0,0 1 0 0 0,1 0 0 0 0,-1-1 0 0 0,1 1-1 0 0,1 7 1 0 0,0-10-284 0 0,-1 1 0 0 0,1-1-1 0 0,-1 1 1 0 0,1-1 0 0 0,0 0 0 0 0,1 1-1 0 0,-1-1 1 0 0,0 0 0 0 0,1 0-1 0 0,0 0 1 0 0,0 0 0 0 0,0 0-1 0 0,0 0 1 0 0,0 0 0 0 0,1-1 0 0 0,-1 1-1 0 0,1-1 1 0 0,-1 1 0 0 0,1-1-1 0 0,0 0 1 0 0,0 0 0 0 0,0-1-1 0 0,0 1 1 0 0,1 0 0 0 0,-1-1 0 0 0,0 0-1 0 0,0 0 1 0 0,1 0 0 0 0,-1 0-1 0 0,1-1 1 0 0,-1 1 0 0 0,1-1 0 0 0,4 0-1 0 0,1 0-566 0 0,-1-1 0 0 0,1 0 0 0 0,-1 0 0 0 0,1-1 0 0 0,-1 0 0 0 0,1-1 0 0 0,-1 0-1 0 0,15-7 1 0 0,32-21-7297 0 0,-23 10 147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23269 0 0,'0'-2'131'0'0,"0"1"-1"0"0,1-1 1 0 0,0 1-1 0 0,-1 0 1 0 0,1-1 0 0 0,0 1-1 0 0,0 0 1 0 0,-1-1 0 0 0,1 1-1 0 0,0 0 1 0 0,0 0-1 0 0,1 0 1 0 0,-1 0 0 0 0,0 0-1 0 0,0 0 1 0 0,0 0 0 0 0,1 0-1 0 0,-1 0 1 0 0,0 1-1 0 0,1-1 1 0 0,-1 0 0 0 0,1 1-1 0 0,-1 0 1 0 0,1-1 0 0 0,-1 1-1 0 0,1 0 1 0 0,-1-1-1 0 0,1 1 1 0 0,-1 0 0 0 0,1 0-1 0 0,-1 0 1 0 0,1 1 0 0 0,1-1-1 0 0,5 1-1 0 0,0 0 0 0 0,0 0 0 0 0,0 1 1 0 0,0 0-1 0 0,7 3 0 0 0,-6-2-117 0 0,0 1 1 0 0,0 0 0 0 0,-1 1-1 0 0,0 0 1 0 0,0 1-1 0 0,0-1 1 0 0,0 1 0 0 0,-1 1-1 0 0,0-1 1 0 0,0 1 0 0 0,-1 1-1 0 0,0-1 1 0 0,0 1-1 0 0,-1 0 1 0 0,0 1 0 0 0,0-1-1 0 0,-1 1 1 0 0,0 0 0 0 0,-1 0-1 0 0,0 0 1 0 0,0 0-1 0 0,-1 0 1 0 0,0 1 0 0 0,0 0-1 0 0,-1-1 1 0 0,-1 1 0 0 0,0 0-1 0 0,0-1 1 0 0,0 1-1 0 0,-2-1 1 0 0,1 1 0 0 0,-1 0-1 0 0,0-1 1 0 0,-1 0-1 0 0,0 0 1 0 0,-1 0 0 0 0,0 0-1 0 0,0 0 1 0 0,-1-1 0 0 0,-6 10-1 0 0,7-13-176 0 0,-1 0 0 0 0,0 0 0 0 0,0 0-1 0 0,0-1 1 0 0,0 0 0 0 0,0 0 0 0 0,-1 0 0 0 0,0 0-1 0 0,0-1 1 0 0,0 0 0 0 0,0-1 0 0 0,0 1 0 0 0,-1-1-1 0 0,1 0 1 0 0,-1-1 0 0 0,1 0 0 0 0,-1 0 0 0 0,0 0-1 0 0,1-1 1 0 0,-1 1 0 0 0,0-2 0 0 0,1 1 0 0 0,-14-3-1 0 0,20 3 171 0 0,0 0 1 0 0,0 0-1 0 0,0 0 0 0 0,0 0 0 0 0,-1 0 0 0 0,1 0 0 0 0,0 0 0 0 0,0 0 0 0 0,0 0 1 0 0,0 0-1 0 0,0 0 0 0 0,-1 0 0 0 0,1 0 0 0 0,0 0 0 0 0,0 0 0 0 0,0 0 0 0 0,0-1 1 0 0,-1 1-1 0 0,1 0 0 0 0,0 0 0 0 0,0 0 0 0 0,0 0 0 0 0,0 0 0 0 0,0 0 0 0 0,0 0 1 0 0,0 0-1 0 0,-1-1 0 0 0,1 1 0 0 0,0 0 0 0 0,0 0 0 0 0,0 0 0 0 0,0 0 0 0 0,0 0 1 0 0,0-1-1 0 0,0 1 0 0 0,0 0 0 0 0,0 0 0 0 0,0 0 0 0 0,0 0 0 0 0,0 0 0 0 0,0-1 1 0 0,0 1-1 0 0,0 0 0 0 0,0 0 0 0 0,0 0 0 0 0,0 0 0 0 0,0-1 0 0 0,0 1 0 0 0,0 0 0 0 0,0 0 1 0 0,0 0-1 0 0,0 0 0 0 0,0 0 0 0 0,0-1 0 0 0,0 1 0 0 0,1 0 0 0 0,-1 0 0 0 0,0 0 1 0 0,0 0-1 0 0,14-7 418 0 0,18-1 129 0 0,117-10 142 0 0,18-4-2851 0 0,-165 21 1769 0 0,24-6-2854 0 0,-14-2-4237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20572 0 0,'56'4'3843'0'0,"-43"-2"-3731"0"0,1-1-1 0 0,0 0 0 0 0,-1 0 0 0 0,1-2 0 0 0,26-3 0 0 0,-36 3-393 0 0,-1 0 0 0 0,0 0 0 0 0,1-1 0 0 0,-1 1 0 0 0,0-1 0 0 0,0 0 0 0 0,0 1 0 0 0,0-1 1 0 0,-1-1-1 0 0,1 1 0 0 0,-1 0 0 0 0,1-1 0 0 0,-1 1 0 0 0,0-1 0 0 0,1 0 0 0 0,-1 1 0 0 0,-1-1 0 0 0,1 0 0 0 0,0 0 0 0 0,-1-1 0 0 0,1 1 0 0 0,-1 0 0 0 0,0 0 0 0 0,0-1 0 0 0,-1 1 0 0 0,1-1 0 0 0,-1 1 0 0 0,1-6 0 0 0,0 4 228 0 0,-1 1 0 0 0,0-1 0 0 0,0 0 1 0 0,0 0-1 0 0,0 0 0 0 0,-1 1 0 0 0,1-1 0 0 0,-1 0 0 0 0,-1 0 1 0 0,-2-7-1 0 0,1 25 5396 0 0,-2 19-3176 0 0,-3 45-299 0 0,3-36-1912 0 0,1 1 0 0 0,2-1 0 0 0,1 0 0 0 0,10 73 0 0 0,2-73-2225 0 0,-10-39 1922 0 0,-1-1 0 0 0,1 1 1 0 0,0 0-1 0 0,-1-1 0 0 0,1 1 1 0 0,0-1-1 0 0,0 1 0 0 0,0-1 1 0 0,0 1-1 0 0,1-1 0 0 0,-1 0 1 0 0,0 0-1 0 0,0 1 0 0 0,1-1 1 0 0,-1 0-1 0 0,1 0 0 0 0,-1 0 0 0 0,1-1 1 0 0,-1 1-1 0 0,4 1 0 0 0,5-5-4322 0 0,0-7-2054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15347 0 0,'0'-1'307'0'0,"0"1"-1"0"0,0-1 1 0 0,0 0 0 0 0,0 1-1 0 0,0-1 1 0 0,0 0-1 0 0,0 1 1 0 0,1-1-1 0 0,-1 1 1 0 0,0-1-1 0 0,1 0 1 0 0,-1 1 0 0 0,0-1-1 0 0,1 1 1 0 0,-1-1-1 0 0,0 1 1 0 0,1-1-1 0 0,-1 1 1 0 0,1-1-1 0 0,-1 1 1 0 0,1-1 0 0 0,-1 1-1 0 0,1 0 1 0 0,-1-1-1 0 0,2 1 1 0 0,19-4 2546 0 0,28 10-2686 0 0,-41-5 537 0 0,-1 0-629 0 0,0 1 1 0 0,0-1-1 0 0,0 1 1 0 0,0 0-1 0 0,0 1 1 0 0,-1 0-1 0 0,1 0 1 0 0,-1 0-1 0 0,0 1 1 0 0,0 0-1 0 0,10 8 1 0 0,-13-9-53 0 0,-1 0 1 0 0,1 1-1 0 0,-1-1 1 0 0,1 1-1 0 0,-1-1 1 0 0,0 1-1 0 0,0 0 0 0 0,-1 0 1 0 0,1 0-1 0 0,-1 0 1 0 0,0 0-1 0 0,0 0 1 0 0,0 0-1 0 0,-1 0 0 0 0,1 0 1 0 0,-1 0-1 0 0,0 1 1 0 0,0-1-1 0 0,-1 0 1 0 0,1 0-1 0 0,-2 6 0 0 0,0-1-30 0 0,0 1 1 0 0,-1-2-1 0 0,0 1 0 0 0,-1 0 0 0 0,0-1 0 0 0,0 1 0 0 0,-10 13 0 0 0,-1-2-297 0 0,-27 28-1 0 0,-1-1-266 0 0,43-47 559 0 0,-1 1 0 0 0,1-1 0 0 0,-1 0 0 0 0,1 1 0 0 0,-1-1 0 0 0,1 1 0 0 0,-1-1-1 0 0,1 1 1 0 0,0-1 0 0 0,-1 1 0 0 0,1-1 0 0 0,0 1 0 0 0,0-1 0 0 0,-1 1-1 0 0,1 0 1 0 0,0-1 0 0 0,0 1 0 0 0,0-1 0 0 0,0 1 0 0 0,-1 0 0 0 0,1-1 0 0 0,0 1-1 0 0,0 0 1 0 0,0-1 0 0 0,1 1 0 0 0,-1-1 0 0 0,0 1 0 0 0,0 0 0 0 0,0-1-1 0 0,0 1 1 0 0,1-1 0 0 0,-1 1 0 0 0,0 0 0 0 0,0-1 0 0 0,1 1 0 0 0,-1 0 0 0 0,2 0 4 0 0,0 0 1 0 0,-1 0-1 0 0,1-1 1 0 0,0 1 0 0 0,0 0-1 0 0,0-1 1 0 0,-1 1 0 0 0,1-1-1 0 0,0 0 1 0 0,0 0 0 0 0,0 1-1 0 0,2-1 1 0 0,8 0 23 0 0,1-1-1 0 0,22-4 1 0 0,-15 0-348 0 0,0 0 1 0 0,-1-2-1 0 0,1-1 1 0 0,-1 0-1 0 0,-1-1 0 0 0,26-17 1 0 0,-34 19-732 0 0,-1 0 0 0 0,0 0 0 0 0,0-1 0 0 0,-1 0 0 0 0,12-15 0 0 0,-16 17-140 0 0,0 1 0 0 0,-1-1-1 0 0,0 0 1 0 0,0 0-1 0 0,0 0 1 0 0,-1 0-1 0 0,0 0 1 0 0,0-1-1 0 0,0 1 1 0 0,1-11-1 0 0,-3-4-2438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51 7922 0 0,'-6'-8'1297'0'0,"1"1"1"0"0,-1 0 0 0 0,-1 1-1 0 0,1 0 1 0 0,-15-11-1 0 0,21 17-1139 0 0,-1 0-1 0 0,1 0 1 0 0,-1 0-1 0 0,1 0 1 0 0,-1 0-1 0 0,0 0 1 0 0,1 0 0 0 0,-1 1-1 0 0,1-1 1 0 0,-1 0-1 0 0,1 0 1 0 0,-1 0-1 0 0,1 1 1 0 0,-1-1-1 0 0,1 0 1 0 0,-1 0-1 0 0,1 1 1 0 0,-1-1-1 0 0,1 0 1 0 0,0 1-1 0 0,-1-1 1 0 0,1 1-1 0 0,-1-1 1 0 0,1 0-1 0 0,0 1 1 0 0,-1-1-1 0 0,1 1 1 0 0,0-1-1 0 0,0 1 1 0 0,-1-1-1 0 0,1 1 1 0 0,0-1 0 0 0,0 1-1 0 0,0 0 1 0 0,0-1-1 0 0,0 1 1 0 0,0-1-1 0 0,0 1 1 0 0,0-1-1 0 0,0 1 1 0 0,0 0-1 0 0,-6 32 1636 0 0,6-29-1402 0 0,-3 19 722 0 0,0 44 1 0 0,3-58-1023 0 0,1 0 1 0 0,0-1-1 0 0,0 1 0 0 0,1 0 0 0 0,0-1 0 0 0,0 1 0 0 0,1-1 0 0 0,4 10 0 0 0,-5-16-101 0 0,-1 0-1 0 0,1 1 1 0 0,0-1 0 0 0,0 0-1 0 0,0 0 1 0 0,0 0 0 0 0,0 0 0 0 0,1-1-1 0 0,-1 1 1 0 0,0-1 0 0 0,1 1-1 0 0,-1-1 1 0 0,1 0 0 0 0,0 0 0 0 0,-1 0-1 0 0,1 0 1 0 0,0 0 0 0 0,-1-1-1 0 0,1 1 1 0 0,0-1 0 0 0,0 0 0 0 0,0 0-1 0 0,-1 0 1 0 0,1 0 0 0 0,0 0-1 0 0,5-2 1 0 0,17-8-2678 0 0,-6-9-3428 0 0,-18 7-1299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8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12763 0 0,'-27'56'7681'0'0,"23"-45"-6657"0"0,1 0 0 0 0,0 0 0 0 0,-2 23 1 0 0,4-29-895 0 0,0-1 0 0 0,1 1 1 0 0,0 0-1 0 0,0-1 1 0 0,0 1-1 0 0,1-1 0 0 0,0 1 1 0 0,-1 0-1 0 0,1-1 0 0 0,1 1 1 0 0,-1-1-1 0 0,1 0 0 0 0,0 1 1 0 0,0-1-1 0 0,0 0 1 0 0,0 0-1 0 0,1 0 0 0 0,0-1 1 0 0,0 1-1 0 0,0-1 0 0 0,0 1 1 0 0,0-1-1 0 0,1 0 1 0 0,-1 0-1 0 0,1 0 0 0 0,4 2 1 0 0,-5-3-106 0 0,1-1-1 0 0,0 1 1 0 0,-1-1 0 0 0,1 0 0 0 0,-1 0 0 0 0,1-1 0 0 0,0 1 0 0 0,0-1 0 0 0,0 1 0 0 0,-1-1 0 0 0,1 0-1 0 0,0-1 1 0 0,0 1 0 0 0,0-1 0 0 0,-1 1 0 0 0,1-1 0 0 0,4-2 0 0 0,-2 1-14 0 0,-1-1 0 0 0,1 1 1 0 0,-1-1-1 0 0,0 0 0 0 0,0-1 0 0 0,0 1 0 0 0,0-1 1 0 0,0 0-1 0 0,-1 0 0 0 0,6-8 0 0 0,-6 8-22 0 0,-1 0 0 0 0,0 0 1 0 0,-1 0-1 0 0,1-1 0 0 0,-1 1 0 0 0,0-1 0 0 0,0 0 0 0 0,-1 1 0 0 0,1-1 0 0 0,-1 0 0 0 0,0 0 0 0 0,1-8 0 0 0,-2 9-6 0 0,0 1 0 0 0,0 0-1 0 0,-1-1 1 0 0,1 1 0 0 0,-1-1-1 0 0,0 1 1 0 0,0 0 0 0 0,0-1-1 0 0,0 1 1 0 0,-1 0 0 0 0,1 0-1 0 0,-1 0 1 0 0,0 0-1 0 0,0 0 1 0 0,0 1 0 0 0,0-1-1 0 0,0 0 1 0 0,-1 1 0 0 0,-4-4-1 0 0,3 3 14 0 0,0 1 0 0 0,0 0 0 0 0,0 0-1 0 0,0 0 1 0 0,0 0 0 0 0,0 1 0 0 0,-1 0-1 0 0,1 0 1 0 0,-1 0 0 0 0,1 0 0 0 0,-1 1-1 0 0,1 0 1 0 0,-1 0 0 0 0,1 0 0 0 0,-1 0-1 0 0,1 1 1 0 0,-1 0 0 0 0,1 0 0 0 0,0 0-1 0 0,-1 0 1 0 0,1 1 0 0 0,0-1 0 0 0,0 1-1 0 0,-6 4 1 0 0,5-4-134 0 0,1 1 0 0 0,-1 0-1 0 0,1 0 1 0 0,0 0 0 0 0,0 1-1 0 0,0-1 1 0 0,0 1 0 0 0,1 0-1 0 0,-5 7 1 0 0,6-8-192 0 0,0 0 0 0 0,1 0 0 0 0,-1 0-1 0 0,1 0 1 0 0,0 0 0 0 0,0 1 0 0 0,0-1 0 0 0,0 0-1 0 0,0 1 1 0 0,1-1 0 0 0,0 0 0 0 0,-1 1 0 0 0,1-1 0 0 0,0 1-1 0 0,1 3 1 0 0,-1-6-184 0 0,1 0 1 0 0,-1 0-1 0 0,0 0 0 0 0,0 0 0 0 0,1 0 0 0 0,-1 0 0 0 0,1 0 0 0 0,-1 0 1 0 0,1 0-1 0 0,-1 0 0 0 0,1 0 0 0 0,-1-1 0 0 0,1 1 0 0 0,0 0 0 0 0,1 1 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20956 0 0,'-4'1'703'0'0,"1"-1"0"0"0,-1 2 0 0 0,0-1 0 0 0,0 0 0 0 0,1 1 0 0 0,-1-1 0 0 0,-4 4-1 0 0,8-5-671 0 0,0 0 0 0 0,-1 1 0 0 0,1-1 0 0 0,0 0-1 0 0,-1 0 1 0 0,1 1 0 0 0,0-1 0 0 0,0 0-1 0 0,0 1 1 0 0,-1-1 0 0 0,1 0 0 0 0,0 1-1 0 0,0-1 1 0 0,0 0 0 0 0,0 1 0 0 0,-1-1-1 0 0,1 0 1 0 0,0 1 0 0 0,0-1 0 0 0,0 0-1 0 0,0 1 1 0 0,0-1 0 0 0,0 1 0 0 0,0-1-1 0 0,0 0 1 0 0,0 1 0 0 0,0-1 0 0 0,0 0 0 0 0,1 1-1 0 0,-1 0-13 0 0,1 1 0 0 0,0-1 0 0 0,0 0 0 0 0,0 0-1 0 0,0 0 1 0 0,0 0 0 0 0,0 0 0 0 0,0-1 0 0 0,0 1 0 0 0,1 0-1 0 0,-1 0 1 0 0,0-1 0 0 0,2 1 0 0 0,1 1-44 0 0,-1 0 0 0 0,1 0-1 0 0,1-1 1 0 0,-1 0 0 0 0,0 0 0 0 0,0 0 0 0 0,0 0 0 0 0,1-1-1 0 0,-1 1 1 0 0,0-1 0 0 0,1 0 0 0 0,-1-1 0 0 0,0 1-1 0 0,1-1 1 0 0,-1 0 0 0 0,0 0 0 0 0,0 0 0 0 0,0 0 0 0 0,0-1-1 0 0,0 0 1 0 0,0 1 0 0 0,0-2 0 0 0,4-2 0 0 0,-8 5 21 0 0,0 0 1 0 0,0 0 0 0 0,0 0-1 0 0,0 0 1 0 0,0 0-1 0 0,0 0 1 0 0,1 0-1 0 0,-1 0 1 0 0,0 0 0 0 0,0 0-1 0 0,0 0 1 0 0,0 0-1 0 0,0 0 1 0 0,0 0 0 0 0,0 0-1 0 0,0 0 1 0 0,0 0-1 0 0,0 0 1 0 0,0 0 0 0 0,0 0-1 0 0,0-1 1 0 0,0 1-1 0 0,1 0 1 0 0,-1 0-1 0 0,0 0 1 0 0,0 0 0 0 0,0 0-1 0 0,0 0 1 0 0,0 0-1 0 0,0 0 1 0 0,0 0 0 0 0,0 0-1 0 0,0 0 1 0 0,0-1-1 0 0,0 1 1 0 0,0 0-1 0 0,0 0 1 0 0,0 0 0 0 0,0 0-1 0 0,0 0 1 0 0,0 0-1 0 0,0 0 1 0 0,0 0 0 0 0,0 0-1 0 0,0 0 1 0 0,-1-1-1 0 0,1 1 1 0 0,0 0 0 0 0,0 0-1 0 0,0 0 1 0 0,0 0-1 0 0,0 0 1 0 0,0 0-1 0 0,0 0 1 0 0,0 0 0 0 0,0 0-1 0 0,0 0 1 0 0,0 0-1 0 0,0 0 1 0 0,0 0 0 0 0,0 0-1 0 0,-1 0 1 0 0,1 0-1 0 0,0-1 1 0 0,-9 1-150 0 0,-11 3 15 0 0,13 0 158 0 0,1-1 0 0 0,0 1 0 0 0,-1 0 0 0 0,1 0-1 0 0,1 1 1 0 0,-1 0 0 0 0,0 0 0 0 0,1 0 0 0 0,0 1 0 0 0,0 0 0 0 0,0 0 0 0 0,1 0 0 0 0,-7 9-1 0 0,6-5 49 0 0,0 0 0 0 0,0 0-1 0 0,1 1 1 0 0,0-1-1 0 0,1 1 1 0 0,0 0-1 0 0,0 0 1 0 0,-1 18 0 0 0,2-18-23 0 0,1 0 1 0 0,1 1-1 0 0,0-1 1 0 0,0 0-1 0 0,1 0 1 0 0,0 0-1 0 0,1 0 1 0 0,0 0-1 0 0,1 0 1 0 0,0 0-1 0 0,0-1 1 0 0,1 1-1 0 0,1-1 1 0 0,-1 0-1 0 0,1 0 1 0 0,1-1-1 0 0,0 1 1 0 0,0-1 0 0 0,12 12-1 0 0,-13-16-297 0 0,0-1 0 0 0,0 0-1 0 0,0-1 1 0 0,0 1 0 0 0,1-1 0 0 0,-1 0 0 0 0,1 0 0 0 0,-1 0-1 0 0,1-1 1 0 0,-1 0 0 0 0,1 0 0 0 0,0-1 0 0 0,0 1 0 0 0,0-1-1 0 0,-1-1 1 0 0,1 1 0 0 0,0-1 0 0 0,0 0 0 0 0,-1 0-1 0 0,1 0 1 0 0,0-1 0 0 0,-1 0 0 0 0,6-3 0 0 0,-2 2-296 0 0,0-1 0 0 0,-1-1 0 0 0,1 1 0 0 0,-1-2 0 0 0,0 1 0 0 0,0-1 0 0 0,0 0 0 0 0,-1-1 1 0 0,0 1-1 0 0,-1-2 0 0 0,1 1 0 0 0,-1-1 0 0 0,5-8 0 0 0,-5 4-365 0 0,-1 0 1 0 0,0 0-1 0 0,0-1 0 0 0,-2 0 1 0 0,1 1-1 0 0,-2-1 1 0 0,0 0-1 0 0,0 0 0 0 0,-1-14 1 0 0,-1 15 1293 0 0,0 0 0 0 0,-1 1 0 0 0,-1-1 0 0 0,0 0 1 0 0,0 1-1 0 0,-6-14 0 0 0,7 23 27 0 0,1 0 0 0 0,-1 0-1 0 0,0 0 1 0 0,0 0 0 0 0,0 0 0 0 0,0 0 0 0 0,-1 0 0 0 0,1 1-1 0 0,-1-1 1 0 0,-1-2 0 0 0,2 4-167 0 0,1-1 1 0 0,-1 1-1 0 0,1 0 0 0 0,-1-1 1 0 0,1 1-1 0 0,-1 0 0 0 0,0-1 1 0 0,1 1-1 0 0,-1 0 0 0 0,0 0 1 0 0,1 0-1 0 0,-1 0 0 0 0,1 0 0 0 0,-1 0 1 0 0,0-1-1 0 0,1 1 0 0 0,-1 1 1 0 0,0-1-1 0 0,1 0 0 0 0,-1 0 1 0 0,0 0-1 0 0,1 0 0 0 0,-2 1 1 0 0,1-1 116 0 0,0 1-1 0 0,-1 0 1 0 0,1 0 0 0 0,0 0 0 0 0,0 0 0 0 0,0 0 0 0 0,0 0-1 0 0,0 0 1 0 0,0 0 0 0 0,0 0 0 0 0,0 0 0 0 0,0 1 0 0 0,1-1-1 0 0,-2 2 1 0 0,-4 17 417 0 0,-2 17-4 0 0,3 1 0 0 0,1 0 0 0 0,2 68-1 0 0,2-102-743 0 0,0 1-1 0 0,1-1 1 0 0,0 0 0 0 0,0 0-1 0 0,0 0 1 0 0,0 0-1 0 0,0 0 1 0 0,1 0-1 0 0,0 0 1 0 0,0 0-1 0 0,4 5 1 0 0,-5-8-24 0 0,0 0 0 0 0,1 0 0 0 0,-1 1 0 0 0,0-2 1 0 0,0 1-1 0 0,1 0 0 0 0,-1 0 0 0 0,1 0 1 0 0,-1-1-1 0 0,1 1 0 0 0,-1-1 0 0 0,1 1 1 0 0,-1-1-1 0 0,1 1 0 0 0,0-1 0 0 0,-1 0 0 0 0,1 0 1 0 0,-1 0-1 0 0,1 0 0 0 0,0 0 0 0 0,-1 0 1 0 0,1 0-1 0 0,-1-1 0 0 0,1 1 0 0 0,0-1 1 0 0,-1 1-1 0 0,1-1 0 0 0,-1 1 0 0 0,1-1 1 0 0,-1 0-1 0 0,0 0 0 0 0,3-1 0 0 0,5-4-324 0 0,0 0 1 0 0,-1 0-1 0 0,0-1 0 0 0,0 0 0 0 0,0-1 1 0 0,9-11-1 0 0,-10 10-542 0 0,0 0 0 0 0,-1-1 0 0 0,0 0-1 0 0,0 0 1 0 0,-1 0 0 0 0,-1-1 0 0 0,1 1 0 0 0,-2-1 0 0 0,5-21 0 0 0,-5 1 322 0 0,-3 29 787 0 0,1 0 0 0 0,-1 0 0 0 0,0 1 0 0 0,0-1-1 0 0,0 0 1 0 0,0 0 0 0 0,-1 0 0 0 0,1 1 0 0 0,0-1 0 0 0,-1 0 0 0 0,1 0 0 0 0,-1 1-1 0 0,0-1 1 0 0,-1-2 0 0 0,-2 15 4583 0 0,0 17-3434 0 0,-7 79-193 0 0,10-97-1796 0 0,1 0 0 0 0,1 0 1 0 0,-1 0-1 0 0,2 0 1 0 0,-1-1-1 0 0,1 1 0 0 0,1 0 1 0 0,6 16-1 0 0,4-12-3966 0 0,-13-14 4329 0 0,1 1 0 0 0,-1-1 1 0 0,1 0-1 0 0,-1 0 0 0 0,1 0 1 0 0,-1 1-1 0 0,1-1 0 0 0,-1 0 1 0 0,1 0-1 0 0,-1 0 0 0 0,1 0 1 0 0,-1 0-1 0 0,1 0 1 0 0,-1 0-1 0 0,1 0 0 0 0,-1 0 1 0 0,1 0-1 0 0,-1 0 0 0 0,1-1 1 0 0,-1 1-1 0 0,1 0 0 0 0,-1 0 1 0 0,1 0-1 0 0,-1-1 0 0 0,1 1 1 0 0,-1 0-1 0 0,0 0 0 0 0,1-1 1 0 0,-1 1-1 0 0,1 0 1 0 0,-1-1-1 0 0,0 1 0 0 0,1-1 1 0 0,-1 0-1 0 0,7-9-5320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18364 0 0,'2'-2'409'0'0,"0"0"0"0"0,0 0 0 0 0,1 0-1 0 0,-1 1 1 0 0,1-1 0 0 0,-1 0 0 0 0,1 1 0 0 0,0 0 0 0 0,0 0 0 0 0,-1 0 0 0 0,1 0 0 0 0,0 0 0 0 0,0 0-1 0 0,0 1 1 0 0,4-1 0 0 0,-3 1-160 0 0,0 0 1 0 0,0 1-1 0 0,-1-1 0 0 0,1 1 0 0 0,0 0 0 0 0,0 0 1 0 0,0 0-1 0 0,-1 0 0 0 0,1 1 0 0 0,6 3 0 0 0,-6-3-185 0 0,1 1 0 0 0,-1 0 0 0 0,0 0 0 0 0,0 1-1 0 0,0-1 1 0 0,-1 1 0 0 0,1 0 0 0 0,-1 0 0 0 0,0 0-1 0 0,0 0 1 0 0,0 0 0 0 0,-1 1 0 0 0,0-1 0 0 0,1 1-1 0 0,-2 0 1 0 0,1 0 0 0 0,0 0 0 0 0,0 7-1 0 0,-2-8-37 0 0,0 0-1 0 0,0-1 0 0 0,-1 1 1 0 0,1 0-1 0 0,-1 0 0 0 0,0 0 1 0 0,0 0-1 0 0,0 0 0 0 0,-1-1 1 0 0,0 1-1 0 0,1-1 0 0 0,-5 7 1 0 0,-34 43 39 0 0,20-28-59 0 0,19-24-17 0 0,0 1 0 0 0,0-1 1 0 0,0 0-1 0 0,0 1 0 0 0,0-1 0 0 0,0 0 1 0 0,1 1-1 0 0,-1-1 0 0 0,0 1 1 0 0,1-1-1 0 0,-1 1 0 0 0,1 0 1 0 0,0-1-1 0 0,-1 1 0 0 0,1-1 1 0 0,0 1-1 0 0,0 0 0 0 0,0-1 1 0 0,0 1-1 0 0,1-1 0 0 0,-1 1 0 0 0,0 0 1 0 0,1-1-1 0 0,-1 1 0 0 0,1-1 1 0 0,-1 1-1 0 0,2 1 0 0 0,0-1-27 0 0,0 1 1 0 0,0-1-1 0 0,0 0 0 0 0,0 0 0 0 0,1-1 0 0 0,-1 1 0 0 0,1 0 0 0 0,-1-1 0 0 0,1 0 0 0 0,0 1 0 0 0,-1-1 0 0 0,1 0 0 0 0,0 0 0 0 0,5 0 0 0 0,3 2-349 0 0,1-2 0 0 0,-1 0 0 0 0,1-1 0 0 0,21-1-1 0 0,-21 0-1143 0 0,0 1 0 0 0,0 0 0 0 0,0 1 0 0 0,14 2 0 0 0,-46 9-8968 0 0,-23 21 17167 0 0,40-30-5933 0 0,1 0 0 0 0,0 0 0 0 0,0 1 1 0 0,0-1-1 0 0,0 0 0 0 0,1 1 0 0 0,-1-1 1 0 0,1 1-1 0 0,0-1 0 0 0,0 1 1 0 0,0 0-1 0 0,1-1 0 0 0,-1 7 0 0 0,1 56 2304 0 0,1-23-2118 0 0,-2-32-828 0 0,0 1-1 0 0,-1-1 1 0 0,-4 18 0 0 0,5-27-89 0 0,0 0 0 0 0,0 0 0 0 0,1 1 0 0 0,-2-1 0 0 0,1 0 0 0 0,0 0 0 0 0,0 0 0 0 0,0 0 0 0 0,-1-1 0 0 0,1 1-1 0 0,-3 2 1 0 0,3-3-3 0 0,0-1 0 0 0,0 1-1 0 0,0-1 1 0 0,0 0-1 0 0,0 1 1 0 0,0-1 0 0 0,0 0-1 0 0,0 1 1 0 0,0-1-1 0 0,0 0 1 0 0,0 0 0 0 0,1 0-1 0 0,-1 0 1 0 0,0 0-1 0 0,0 0 1 0 0,0 0 0 0 0,0 0-1 0 0,0-1 1 0 0,0 1-1 0 0,0 0 1 0 0,0 0-1 0 0,0-1 1 0 0,0 1 0 0 0,0-1-1 0 0,0 1 1 0 0,0-1-1 0 0,-1 0 1 0 0,2 1-2 0 0,0 0 0 0 0,-1 0-1 0 0,1 0 1 0 0,0-1 0 0 0,-1 1 0 0 0,1 0-1 0 0,0 0 1 0 0,-1 0 0 0 0,1 0 0 0 0,0 0-1 0 0,0-1 1 0 0,-1 1 0 0 0,1 0 0 0 0,0 0-1 0 0,0 0 1 0 0,-1-1 0 0 0,1 1 0 0 0,0 0 0 0 0,0 0-1 0 0,0-1 1 0 0,-1 1 0 0 0,1 0 0 0 0,0-1-1 0 0,0 1 1 0 0,0 0 0 0 0,0-1 0 0 0,0 1-1 0 0,0 0 1 0 0,0 0 0 0 0,0-1 0 0 0,-1 1 0 0 0,1 0-1 0 0,0-1 1 0 0,0 1 0 0 0,0 0 0 0 0,1-1-1 0 0,-1 1 1 0 0,0 0 0 0 0,0-1 0 0 0,0 1-1 0 0,0-1 1 0 0,15-4-26 0 0,21 3 18 0 0,-27 2-270 0 0,80 3-52 0 0,-60 1-2729 0 0,0 3-3715 0 0,-14-2-3699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2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12419 0 0,'0'-7'985'0'0,"0"0"1"0"0,1 0 0 0 0,-1-1 0 0 0,1 1-1 0 0,1 0 1 0 0,0 0 0 0 0,0 0 0 0 0,0 1-1 0 0,0-1 1 0 0,1 0 0 0 0,5-7 0 0 0,-5 10-820 0 0,-1 1 1 0 0,1-1-1 0 0,1 1 1 0 0,-1 0 0 0 0,0 0-1 0 0,1 0 1 0 0,-1 0-1 0 0,1 0 1 0 0,0 1-1 0 0,0 0 1 0 0,0 0 0 0 0,0 0-1 0 0,1 0 1 0 0,-1 0-1 0 0,0 1 1 0 0,1 0-1 0 0,-1 0 1 0 0,9-1 0 0 0,5 1-94 0 0,1 1 1 0 0,-1 1-1 0 0,0 0 1 0 0,0 1-1 0 0,23 6 1 0 0,43 17-2656 0 0,-59-12-1336 0 0,-25-13 3704 0 0,1 0-1 0 0,-1 0 0 0 0,0 1 0 0 0,1-1 0 0 0,-1 0 0 0 0,1 1 0 0 0,-1-1 1 0 0,0 1-1 0 0,1-1 0 0 0,-1 1 0 0 0,0-1 0 0 0,0 0 0 0 0,1 1 0 0 0,-1-1 1 0 0,0 1-1 0 0,0-1 0 0 0,0 1 0 0 0,0-1 0 0 0,1 1 0 0 0,-1 0 0 0 0,0-1 0 0 0,0 1 1 0 0,0-1-1 0 0,0 1 0 0 0,0-1 0 0 0,0 1 0 0 0,0-1 0 0 0,-1 1 0 0 0,1-1 1 0 0,0 1-1 0 0,0-1 0 0 0,0 1 0 0 0,0-1 0 0 0,-1 1 0 0 0,1-1 0 0 0,0 1 1 0 0,0-1-1 0 0,-1 1 0 0 0,1-1 0 0 0,0 0 0 0 0,-1 1 0 0 0,1-1 0 0 0,-1 0 0 0 0,1 1 1 0 0,0-1-1 0 0,-1 0 0 0 0,0 1 0 0 0,-10 7-6313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40 9530 0 0,'-1'1'402'0'0,"0"0"-1"0"0,0 0 1 0 0,1 0-1 0 0,-1 0 1 0 0,0 0 0 0 0,1 0-1 0 0,-1 0 1 0 0,0 1 0 0 0,1-1-1 0 0,0 0 1 0 0,-1 0-1 0 0,1 1 1 0 0,0-1 0 0 0,-1 0-1 0 0,1 1 1 0 0,0-1-1 0 0,0 0 1 0 0,0 1 0 0 0,0-1-1 0 0,0 0 1 0 0,1 1-1 0 0,-1-1 1 0 0,0 0 0 0 0,1 2-1 0 0,0-2-174 0 0,0 0 0 0 0,1 0 0 0 0,-1 0 0 0 0,0 0 0 0 0,0-1 0 0 0,0 1 0 0 0,1 0 0 0 0,-1-1 0 0 0,0 1-1 0 0,0-1 1 0 0,1 0 0 0 0,-1 1 0 0 0,1-1 0 0 0,-1 0 0 0 0,0 0 0 0 0,1 0 0 0 0,-1 0 0 0 0,3 0 0 0 0,7-1 175 0 0,1-1 0 0 0,-1 1 1 0 0,0-2-1 0 0,16-5 1 0 0,13-8 48 0 0,-29 11-398 0 0,0 0 0 0 0,0 1-1 0 0,1 0 1 0 0,0 0 0 0 0,-1 2 0 0 0,24-4 0 0 0,-35 6-56 0 0,0 0-1 0 0,1 0 1 0 0,-1 0 0 0 0,1 0-1 0 0,-1 0 1 0 0,0 0-1 0 0,1 1 1 0 0,-1-1 0 0 0,0 0-1 0 0,1 0 1 0 0,-1 0 0 0 0,0 0-1 0 0,1 0 1 0 0,-1 0-1 0 0,0 1 1 0 0,1-1 0 0 0,-1 0-1 0 0,0 0 1 0 0,1 1 0 0 0,-1-1-1 0 0,0 0 1 0 0,1 0 0 0 0,-1 1-1 0 0,0-1 1 0 0,0 0-1 0 0,0 1 1 0 0,1-1 0 0 0,-1 0-1 0 0,0 1 1 0 0,0-1 0 0 0,0 0-1 0 0,0 1 1 0 0,0-1-1 0 0,1 0 1 0 0,-1 1 0 0 0,0-1-1 0 0,0 1 1 0 0,0-1 0 0 0,0 0-1 0 0,0 1 1 0 0,0-1 0 0 0,0 0-1 0 0,0 1 1 0 0,-1-1-1 0 0,1 1 1 0 0,0-1 0 0 0,0 0-1 0 0,0 1 1 0 0,0-1 0 0 0,0 0-1 0 0,-1 1 1 0 0,1-1-1 0 0,0 0 1 0 0,0 1 0 0 0,0-1-1 0 0,-1 0 1 0 0,1 0 0 0 0,0 1-1 0 0,-1-1 1 0 0,-17 25-319 0 0,16-22 282 0 0,-22 26-292 0 0,9-13 181 0 0,1 1 0 0 0,1 1 1 0 0,-17 31-1 0 0,27-42 171 0 0,0 0 0 0 0,0 0 0 0 0,1 0 1 0 0,0 0-1 0 0,0 0 0 0 0,1 1 0 0 0,0-1 0 0 0,0 1 1 0 0,0-1-1 0 0,1 1 0 0 0,1-1 0 0 0,-1 1 0 0 0,1-1 1 0 0,3 13-1 0 0,-2-14 26 0 0,-1 0 0 0 0,1 0 0 0 0,1 0 0 0 0,-1 0 0 0 0,1 0 0 0 0,0 0 1 0 0,1-1-1 0 0,-1 0 0 0 0,1 1 0 0 0,0-1 0 0 0,0-1 0 0 0,10 9 0 0 0,-12-11-18 0 0,0 0 1 0 0,1-1-1 0 0,-1 0 0 0 0,0 0 1 0 0,1 1-1 0 0,0-1 0 0 0,-1-1 0 0 0,1 1 1 0 0,-1 0-1 0 0,1-1 0 0 0,0 1 0 0 0,-1-1 1 0 0,1 0-1 0 0,0 0 0 0 0,0 0 1 0 0,-1 0-1 0 0,1 0 0 0 0,0-1 0 0 0,-1 1 1 0 0,1-1-1 0 0,-1 0 0 0 0,1 0 0 0 0,0 0 1 0 0,-1 0-1 0 0,0 0 0 0 0,1 0 1 0 0,-1-1-1 0 0,0 1 0 0 0,1-1 0 0 0,-1 0 1 0 0,0 1-1 0 0,3-5 0 0 0,2 0 26 0 0,-1-1-1 0 0,0-1 1 0 0,0 1 0 0 0,0-1-1 0 0,-1 0 1 0 0,0 0 0 0 0,-1 0-1 0 0,0-1 1 0 0,0 0-1 0 0,-1 1 1 0 0,0-2 0 0 0,0 1-1 0 0,-1 0 1 0 0,0 0 0 0 0,-1-1-1 0 0,0 1 1 0 0,-1-1-1 0 0,0-14 1 0 0,-1 11-288 0 0,-1 1 0 0 0,0-1 0 0 0,0 1-1 0 0,-2 0 1 0 0,-7-21 0 0 0,6 22-529 0 0,0 0 0 0 0,-1 0 0 0 0,0 1 0 0 0,-1 0-1 0 0,0 0 1 0 0,-8-9 0 0 0,5 10-702 0 0,-7-11-4541 0 0,30 16-1593 0 0,11 9 7575 0 0,-22-5-242 0 0,55 5 3214 0 0,-16-3 4895 0 0,-40-2-7490 0 0,1 0-1 0 0,-1 1 1 0 0,1-1-1 0 0,-1 0 0 0 0,0 1 1 0 0,1-1-1 0 0,-1 1 1 0 0,0 0-1 0 0,0-1 1 0 0,1 1-1 0 0,-1 0 1 0 0,0 0-1 0 0,0 0 0 0 0,0 0 1 0 0,0 0-1 0 0,0 0 1 0 0,0 0-1 0 0,0 0 1 0 0,1 2-1 0 0,0 0 14 0 0,-1 1 0 0 0,1-1 0 0 0,-1 0 0 0 0,0 1 0 0 0,0-1 0 0 0,0 1 0 0 0,1 6 0 0 0,-1 5-1 0 0,-1 0 0 0 0,-2 29 0 0 0,2-36-6 0 0,-7 46-132 0 0,4-39-170 0 0,0 1-1 0 0,2-1 0 0 0,0 1 0 0 0,1-1 1 0 0,0 1-1 0 0,4 19 0 0 0,-4-34-56 0 0,0-1-1 0 0,0 0 1 0 0,0 1 0 0 0,0-1-1 0 0,0 0 1 0 0,0 1 0 0 0,0-1-1 0 0,0 0 1 0 0,1 0 0 0 0,-1 1-1 0 0,0-1 1 0 0,0 0-1 0 0,0 0 1 0 0,1 1 0 0 0,-1-1-1 0 0,0 0 1 0 0,0 0 0 0 0,1 0-1 0 0,-1 0 1 0 0,0 1 0 0 0,0-1-1 0 0,1 0 1 0 0,-1 0 0 0 0,0 0-1 0 0,1 0 1 0 0,-1 0-1 0 0,0 0 1 0 0,0 0 0 0 0,1 0-1 0 0,-1 0 1 0 0,0 1 0 0 0,1-1-1 0 0,-1-1 1 0 0,15-4-35 0 0,20-19-94 0 0,-21 13 26 0 0,-1 4-761 0 0,0 0 0 0 0,0 2 0 0 0,22-8 0 0 0,11-4-9871 0 0,-29 9 2312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17028 0 0,'0'17'2850'0'0,"2"-1"0"0"0,4 23 0 0 0,22 70-2328 0 0,-22-88 66 0 0,-3-11-652 0 0,38 122 204 0 0,-33-110-1726 0 0,2 0 0 0 0,0 0 0 0 0,22 33 0 0 0,-30-53 990 0 0,8 12-2316 0 0,-10-14 2718 0 0,0 1-1 0 0,1-1 0 0 0,-1 0 1 0 0,0 0-1 0 0,0 1 0 0 0,0-1 1 0 0,1 0-1 0 0,-1 0 0 0 0,0 1 1 0 0,0-1-1 0 0,1 0 0 0 0,-1 0 1 0 0,0 0-1 0 0,1 1 0 0 0,-1-1 1 0 0,0 0-1 0 0,1 0 1 0 0,-1 0-1 0 0,0 0 0 0 0,1 0 1 0 0,-1 0-1 0 0,0 0 0 0 0,1 0 1 0 0,-1 0-1 0 0,0 0 0 0 0,1 0 1 0 0,-1 0-1 0 0,0 0 0 0 0,1 0 1 0 0,-1 0-1 0 0,0 0 0 0 0,1 0 1 0 0,-1 0-1 0 0,0 0 0 0 0,1 0 1 0 0,-1-1-1 0 0,0 1 0 0 0,1 0 1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0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20940 0 0,'7'-6'596'0'0,"1"1"0"0"0,-1 0 0 0 0,1 1 0 0 0,0 0 0 0 0,0 0 0 0 0,1 0 0 0 0,-1 1-1 0 0,1 1 1 0 0,9-3 0 0 0,-8 3-456 0 0,-1 0 1 0 0,1 1-1 0 0,1 0 0 0 0,-1 0 0 0 0,0 1 0 0 0,0 0 1 0 0,0 1-1 0 0,0 0 0 0 0,0 1 0 0 0,0 0 1 0 0,0 0-1 0 0,-1 1 0 0 0,11 5 0 0 0,-16-6-127 0 0,1 1 0 0 0,-1 0 0 0 0,-1 1 0 0 0,1-1 1 0 0,0 0-1 0 0,-1 1 0 0 0,0 0 0 0 0,0 0 0 0 0,0 0 0 0 0,0 0 0 0 0,-1 1 0 0 0,1-1 0 0 0,-1 1 0 0 0,0-1 0 0 0,-1 1 0 0 0,1 0 0 0 0,-1 0 0 0 0,0 0 0 0 0,0-1 1 0 0,0 1-1 0 0,-1 0 0 0 0,0 0 0 0 0,0 0 0 0 0,0 6 0 0 0,-2 10-551 0 0,0 0-1 0 0,-2 0 1 0 0,0 0 0 0 0,-9 26 0 0 0,9-32-1098 0 0,-2-1 1 0 0,-12 27-1 0 0,15-36 483 0 0,0 0-1 0 0,0 0 1 0 0,-1 0 0 0 0,0 0-1 0 0,0-1 1 0 0,-6 5 0 0 0,-9 5-6620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11506 0 0,'0'0'321'0'0,"0"-1"1"0"0,0 1-1 0 0,0-1 0 0 0,0 1 0 0 0,0-1 0 0 0,0 1 0 0 0,0-1 0 0 0,0 1 0 0 0,0-1 0 0 0,0 1 0 0 0,1-1 0 0 0,-1 1 0 0 0,0-1 0 0 0,0 1 0 0 0,1-1 0 0 0,-1 1 0 0 0,0-1 0 0 0,1 1 0 0 0,-1 0 0 0 0,0-1 0 0 0,1 1 0 0 0,-1-1 0 0 0,0 1 0 0 0,1 0 0 0 0,-1 0 0 0 0,1-1 0 0 0,-1 1 0 0 0,1 0 0 0 0,0-1 0 0 0,17 2 3481 0 0,-15 0-3638 0 0,-1 0 1 0 0,1 0 0 0 0,-1 0 0 0 0,1 1-1 0 0,-1-1 1 0 0,1 0 0 0 0,-1 1 0 0 0,0 0-1 0 0,0-1 1 0 0,0 1 0 0 0,0 0 0 0 0,2 3-1 0 0,-1 0-75 0 0,-1 1-1 0 0,0 0 1 0 0,-1 0-1 0 0,1 0 1 0 0,-1 0-1 0 0,0 0 1 0 0,-1 0-1 0 0,0 1 0 0 0,1-1 1 0 0,-2 0-1 0 0,1 0 1 0 0,-1 0-1 0 0,0 0 1 0 0,-2 8-1 0 0,0-4-147 0 0,0 0 0 0 0,-1 1 0 0 0,0-1 0 0 0,0 0 0 0 0,-1-1 0 0 0,0 1 0 0 0,-9 11 0 0 0,4-11-161 0 0,8-12 136 0 0,3 1 106 0 0,0 0 0 0 0,0-1 0 0 0,0 1 0 0 0,-1 0 0 0 0,2 0-1 0 0,-1 0 1 0 0,0 0 0 0 0,0 0 0 0 0,0 0 0 0 0,0 1 0 0 0,0-1 0 0 0,1 0 0 0 0,-1 0 0 0 0,0 1 0 0 0,1-1-1 0 0,1 0 1 0 0,43-11-849 0 0,90-12 1 0 0,-111 22-2413 0 0,-9 1-1673 0 0,2 1-5045 0 0</inkml:trace>
  <inkml:trace contextRef="#ctx0" brushRef="#br0" timeOffset="1">504 251 20660 0 0,'0'-17'8106'0'0,"3"-1"-7290"0"0,2-4-88 0 0,3 4-135 0 0,-3 7-297 0 0,-3 6-168 0 0,-1 2-88 0 0,2 1-40 0 0,-2 2-104 0 0,3 0-192 0 0,-2 0-281 0 0,2 0-535 0 0,-2 3-896 0 0,-20-6-9851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28 8002 0 0,'-4'-14'4459'0'0,"-3"0"6072"0"0,3 24-8883 0 0,3 0-1355 0 0,0 0 0 0 0,0 0 1 0 0,1 0-1 0 0,0-1 0 0 0,0 1 0 0 0,1 0 1 0 0,4 15-1 0 0,0-1-116 0 0,17 42-1 0 0,-15-49-143 0 0,1 0 1 0 0,0-1-1 0 0,19 28 0 0 0,-23-39-32 0 0,0 1 0 0 0,1-1 1 0 0,-1 1-1 0 0,1-1 0 0 0,0-1 1 0 0,0 1-1 0 0,1-1 0 0 0,0 1 0 0 0,-1-2 1 0 0,1 1-1 0 0,1-1 0 0 0,11 5 1 0 0,-15-7-5 0 0,-1 0 1 0 0,1-1-1 0 0,-1 1 1 0 0,1-1 0 0 0,-1 0-1 0 0,1 0 1 0 0,-1 0 0 0 0,1 0-1 0 0,-1 0 1 0 0,1-1 0 0 0,-1 1-1 0 0,1-1 1 0 0,-1 1-1 0 0,1-1 1 0 0,-1 0 0 0 0,0 0-1 0 0,1 0 1 0 0,-1 0 0 0 0,2-2-1 0 0,0 0-2 0 0,-1 0 0 0 0,1 0 0 0 0,-1-1 0 0 0,0 1 0 0 0,0-1 0 0 0,0 0 0 0 0,0 0-1 0 0,-1 0 1 0 0,4-7 0 0 0,-1-1-97 0 0,-1 0 0 0 0,0-1 0 0 0,0 0 0 0 0,-1 1 0 0 0,-1-1 0 0 0,2-19 0 0 0,-4 20-191 0 0,0 1-1 0 0,-1-1 1 0 0,0 1-1 0 0,-1 0 1 0 0,0 0-1 0 0,-1 0 0 0 0,0 0 1 0 0,-1 0-1 0 0,-8-17 1 0 0,10 25 42 0 0,1 0 1 0 0,-1 0-1 0 0,1 1 1 0 0,-1-1-1 0 0,0 1 0 0 0,0-1 1 0 0,0 1-1 0 0,0 0 1 0 0,-1-1-1 0 0,1 1 0 0 0,-1 0 1 0 0,1 1-1 0 0,-1-1 1 0 0,1 0-1 0 0,-1 1 1 0 0,0-1-1 0 0,0 1 0 0 0,0 0 1 0 0,0 0-1 0 0,0 0 1 0 0,0 1-1 0 0,0-1 0 0 0,0 1 1 0 0,0-1-1 0 0,-1 1 1 0 0,1 0-1 0 0,0 0 1 0 0,0 1-1 0 0,0-1 0 0 0,0 1 1 0 0,0-1-1 0 0,0 1 1 0 0,0 0-1 0 0,0 0 1 0 0,0 0-1 0 0,0 0 0 0 0,0 1 1 0 0,0-1-1 0 0,-2 3 1 0 0,-2 1-164 0 0,0-1 1 0 0,1 2 0 0 0,-1-1 0 0 0,1 1 0 0 0,0 0 0 0 0,1 0 0 0 0,0 0 0 0 0,0 1 0 0 0,-8 14 0 0 0,8-13 929 0 0,1 0 1 0 0,0 0 0 0 0,1 0 0 0 0,0 0 0 0 0,-2 12 0 0 0,4-19-309 0 0,1-1-1 0 0,0 1 1 0 0,0-1-1 0 0,0 1 1 0 0,0-1-1 0 0,0 1 1 0 0,0-1-1 0 0,0 1 1 0 0,0 0-1 0 0,0-1 1 0 0,0 1-1 0 0,0-1 1 0 0,0 1-1 0 0,0-1 1 0 0,0 1-1 0 0,0-1 1 0 0,1 1-1 0 0,-1 0 1 0 0,0-1-1 0 0,0 1 1 0 0,1-1-1 0 0,-1 1 1 0 0,0-1-1 0 0,1 0 1 0 0,-1 1 0 0 0,0-1-1 0 0,1 1 1 0 0,-1-1-1 0 0,1 1 1 0 0,18-1 3114 0 0,28-20-1438 0 0,-37 15-1577 0 0,89-33-547 0 0,-54 24-9110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16988 0 0,'7'3'795'0'0,"0"0"1"0"0,0-1 0 0 0,0 1-1 0 0,1-2 1 0 0,-1 1 0 0 0,1-1 0 0 0,14 1-1 0 0,53-7 926 0 0,-54 3-1889 0 0,-1 1-1 0 0,22 1 1 0 0,-42 0 92 0 0,0 0 0 0 0,0-1-1 0 0,0 1 1 0 0,0 0 0 0 0,0 0-1 0 0,1 0 1 0 0,-1 0-1 0 0,0 0 1 0 0,0 0 0 0 0,0 0-1 0 0,0 0 1 0 0,0 0 0 0 0,1 0-1 0 0,-1 0 1 0 0,0 0 0 0 0,0 0-1 0 0,0 0 1 0 0,0 0 0 0 0,0 0-1 0 0,1 0 1 0 0,-1 0 0 0 0,0 0-1 0 0,0 0 1 0 0,0 0 0 0 0,0 0-1 0 0,0 0 1 0 0,0 0 0 0 0,1 0-1 0 0,-1 0 1 0 0,0 0 0 0 0,0 0-1 0 0,0 0 1 0 0,0 0 0 0 0,0 1-1 0 0,0-1 1 0 0,1 0-1 0 0,-1 0 1 0 0,0 0 0 0 0,0 0-1 0 0,0 0 1 0 0,0 0 0 0 0,0 0-1 0 0,0 1 1 0 0,0-1 0 0 0,0 0-1 0 0,0 0 1 0 0,0 0 0 0 0,0 0-1 0 0,0 0 1 0 0,0 1 0 0 0,0-1-1 0 0,0 0 1 0 0,0 0 0 0 0,0 0-1 0 0,0 0 1 0 0,0 0 0 0 0,0 1-1 0 0,-10 4-3599 0 0,-19 4-1232 0 0,28-9 4787 0 0,-23 6-2302 0 0,-1 0 1100 0 0,0 1 1 0 0,-24 11-1 0 0,42-15 1808 0 0,-1 1 0 0 0,1 0 0 0 0,0 1 0 0 0,-7 5 0 0 0,11-7 242 0 0,-1 0 0 0 0,1 0 0 0 0,0 0 1 0 0,0 1-1 0 0,0-1 0 0 0,1 1 0 0 0,-1 0 1 0 0,-2 6-1 0 0,4-10-503 0 0,1 1 0 0 0,-1 0 0 0 0,1 0 0 0 0,0 0 1 0 0,-1 0-1 0 0,1 0 0 0 0,0 0 0 0 0,-1 0 0 0 0,1 0 0 0 0,0 0 0 0 0,0 0 0 0 0,0 0 1 0 0,0 1-1 0 0,0-1 0 0 0,0 0 0 0 0,0 0 0 0 0,1 0 0 0 0,-1 0 0 0 0,0 0 0 0 0,0 0 1 0 0,1 0-1 0 0,-1 0 0 0 0,1 0 0 0 0,-1 0 0 0 0,1-1 0 0 0,0 2 0 0 0,1 0-8 0 0,-1-1-1 0 0,1 0 0 0 0,0 0 1 0 0,-1 0-1 0 0,1 0 0 0 0,0 0 0 0 0,0 0 1 0 0,0 0-1 0 0,0-1 0 0 0,0 1 1 0 0,0-1-1 0 0,3 1 0 0 0,7 0 6 0 0,-1 0 0 0 0,1-1-1 0 0,19-2 1 0 0,-10-2-1420 0 0,0 0-1 0 0,21-8 1 0 0,-7 2-6388 0 0,-21 8 441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14883 0 0,'-3'6'3641'0'0,"1"3"-1273"0"0,0 3-319 0 0,0 5-425 0 0,0 1-544 0 0,1 6-439 0 0,-3 4-265 0 0,1 1-232 0 0,-1 2-88 0 0,-1-1 0 0 0,0-1-96 0 0,-1 0-320 0 0,0 0-601 0 0,0 2-951 0 0,-3-3-1145 0 0,1-4-1496 0 0,-6-5-4825 0 0</inkml:trace>
  <inkml:trace contextRef="#ctx0" brushRef="#br0" timeOffset="1">1 409 13851 0 0,'24'9'7450'0'0,"0"1"-4598"0"0,33 11-2176 0 0,-56-21-663 0 0,-1 0-1 0 0,1 0 0 0 0,0 0 0 0 0,-1 0 0 0 0,1 0 1 0 0,0 0-1 0 0,-1 0 0 0 0,1 1 0 0 0,-1-1 0 0 0,1 0 1 0 0,0 0-1 0 0,-1 1 0 0 0,1-1 0 0 0,-1 0 0 0 0,1 1 1 0 0,-1-1-1 0 0,1 0 0 0 0,-1 1 0 0 0,1-1 0 0 0,-1 1 1 0 0,1-1-1 0 0,-1 1 0 0 0,1-1 0 0 0,-1 1 1 0 0,0-1-1 0 0,1 1 0 0 0,-1 0 0 0 0,0-1 0 0 0,0 1 1 0 0,1-1-1 0 0,-1 1 0 0 0,0 0 0 0 0,-15 14 302 0 0,13-14-307 0 0,0 0 1 0 0,0 0-1 0 0,0 1 1 0 0,0-1-1 0 0,1 1 1 0 0,-1 0 0 0 0,0-1-1 0 0,1 1 1 0 0,-1 0-1 0 0,1 0 1 0 0,-1 0-1 0 0,1 0 1 0 0,0 0 0 0 0,0 0-1 0 0,-1 3 1 0 0,2-2 20 0 0,0 0 0 0 0,1 0 0 0 0,-1 1 1 0 0,1-1-1 0 0,0 0 0 0 0,0 0 0 0 0,0 0 0 0 0,0 0 1 0 0,0 0-1 0 0,1 0 0 0 0,-1 0 0 0 0,1-1 0 0 0,0 1 1 0 0,0 0-1 0 0,0-1 0 0 0,0 1 0 0 0,4 2 0 0 0,1 2-6 0 0,0 0-1 0 0,1-1 0 0 0,0 0 0 0 0,13 8 0 0 0,-15-11-146 0 0,0 0 0 0 0,0-1 0 0 0,0 1 0 0 0,1-1 0 0 0,-1-1 0 0 0,1 1 0 0 0,0-1 0 0 0,-1 0 0 0 0,8 0 0 0 0,-5-1-626 0 0,-1-1 0 0 0,1 1 0 0 0,-1-2 0 0 0,1 1 1 0 0,-1-1-1 0 0,15-6 0 0 0,-21 8 435 0 0,0-1 1 0 0,0 0 0 0 0,0 0-1 0 0,0 0 1 0 0,0 0-1 0 0,-1 0 1 0 0,1-1 0 0 0,0 1-1 0 0,-1 0 1 0 0,1-1 0 0 0,-1 1-1 0 0,0-1 1 0 0,1 0 0 0 0,-1 1-1 0 0,0-1 1 0 0,0 0 0 0 0,0 0-1 0 0,0 0 1 0 0,0 0 0 0 0,1-3-1 0 0,3-7-1757 0 0,14-13-4772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20108 0 0,'27'0'4565'0'0,"17"0"-1609"0"0,59-3-2794 0 0,-29 0-258 0 0,-76 3 55 0 0,-33 5-743 0 0,-52 14 0 0 0,77-16 808 0 0,1 0 0 0 0,0 0 0 0 0,0 1 1 0 0,0 0-1 0 0,0 1 0 0 0,1-1 0 0 0,0 2 0 0 0,0-1 1 0 0,0 1-1 0 0,0 0 0 0 0,-8 10 0 0 0,14-13 3 0 0,0-1 0 0 0,0 1 0 0 0,1 0 0 0 0,-1 0 0 0 0,1-1-1 0 0,-1 1 1 0 0,1 0 0 0 0,0 0 0 0 0,0 1 0 0 0,0-1 0 0 0,0 0 0 0 0,1 0-1 0 0,0 0 1 0 0,-1 0 0 0 0,1 1 0 0 0,0-1 0 0 0,0 0 0 0 0,1 0 0 0 0,-1 1-1 0 0,1-1 1 0 0,-1 0 0 0 0,1 0 0 0 0,0 0 0 0 0,0 0 0 0 0,1 0 0 0 0,-1 0-1 0 0,1 0 1 0 0,-1 0 0 0 0,1-1 0 0 0,0 1 0 0 0,0 0 0 0 0,0-1 0 0 0,0 0-1 0 0,0 1 1 0 0,5 2 0 0 0,-1 1-1 0 0,1 0 0 0 0,0-1-1 0 0,1 0 1 0 0,0 0 0 0 0,-1 0 0 0 0,1-1 0 0 0,1 0-1 0 0,-1-1 1 0 0,1 0 0 0 0,-1 0 0 0 0,16 2 0 0 0,-11-3-194 0 0,0-2 0 0 0,1 1 1 0 0,-1-2-1 0 0,0 0 1 0 0,0 0-1 0 0,0-1 0 0 0,0-1 1 0 0,0 0-1 0 0,0-1 1 0 0,-1 0-1 0 0,20-10 0 0 0,-32 14 82 0 0,1 0 0 0 0,0-1 0 0 0,-1 1 0 0 0,1 0 0 0 0,-1 0 0 0 0,1-1 0 0 0,-1 1 0 0 0,1-1-1 0 0,-1 1 1 0 0,1-1 0 0 0,-1 1 0 0 0,1-1 0 0 0,-1 1 0 0 0,0-1 0 0 0,1 1 0 0 0,-1-1 0 0 0,0 1-1 0 0,1-1 1 0 0,-1 1 0 0 0,0-1 0 0 0,0 0 0 0 0,0 1 0 0 0,1-2 0 0 0,-11-4-1351 0 0,-23 5 652 0 0,21 5 1072 0 0,1 1 1 0 0,-1 0 0 0 0,1 0-1 0 0,0 1 1 0 0,1 1 0 0 0,0 0-1 0 0,0 0 1 0 0,0 1 0 0 0,1 0 0 0 0,-9 10-1 0 0,10-10-38 0 0,1 0-1 0 0,1 0 0 0 0,0 1 1 0 0,0 0-1 0 0,0 0 0 0 0,1 0 1 0 0,1 1-1 0 0,-1-1 0 0 0,2 1 1 0 0,-1 0-1 0 0,1 1 1 0 0,-1 10-1 0 0,4-20-247 0 0,0 0 0 0 0,0 0 0 0 0,0 0 0 0 0,0 0 0 0 0,0 0 0 0 0,0 0 1 0 0,0-1-1 0 0,0 1 0 0 0,0 0 0 0 0,1 0 0 0 0,-1 0 0 0 0,0 0 0 0 0,1 0 0 0 0,-1-1 0 0 0,1 1 0 0 0,-1 0 0 0 0,1 0 1 0 0,-1-1-1 0 0,1 1 0 0 0,0 0 0 0 0,-1-1 0 0 0,1 1 0 0 0,0 0 0 0 0,-1-1 0 0 0,1 1 0 0 0,0-1 0 0 0,0 1 0 0 0,-1-1 0 0 0,1 0 1 0 0,0 1-1 0 0,0-1 0 0 0,0 0 0 0 0,0 1 0 0 0,0-1 0 0 0,0 0 0 0 0,0 0 0 0 0,-1 0 0 0 0,1 0 0 0 0,0 0 0 0 0,0 0 1 0 0,2 0-1 0 0,41-6-332 0 0,-42 5 293 0 0,165-42-4766 0 0,-61 2-5572 0 0,-70 24 3110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 13731 0 0,'-1'0'310'0'0,"1"-1"1"0"0,-1 1-1 0 0,1-1 1 0 0,-1 1-1 0 0,1-1 1 0 0,-1 1-1 0 0,1-1 1 0 0,-1 1-1 0 0,1-1 1 0 0,0 1-1 0 0,-1-1 1 0 0,1 0-1 0 0,0 1 1 0 0,0-1-1 0 0,0 1 1 0 0,-1-1-1 0 0,1 0 1 0 0,0 1 0 0 0,0-1-1 0 0,0 0 1 0 0,0 1-1 0 0,0-1 1 0 0,0 0-1 0 0,0 1 1 0 0,0-1-1 0 0,0 0 1 0 0,0 1-1 0 0,1-1 1 0 0,-1 0-1 0 0,0 1 1 0 0,0-1-1 0 0,1 0 1 0 0,0 0-133 0 0,0 0 0 0 0,1 0 0 0 0,-1 0 0 0 0,0 1 0 0 0,0-1 0 0 0,1 1 0 0 0,-1-1 0 0 0,0 1 0 0 0,1-1 0 0 0,-1 1 0 0 0,1 0 0 0 0,-1-1 0 0 0,0 1 0 0 0,3 0 0 0 0,1 0-133 0 0,1 0-1 0 0,0 0 1 0 0,0 0-1 0 0,0 1 1 0 0,-1 0-1 0 0,1 0 1 0 0,9 4-1 0 0,-13-5-28 0 0,-1 1 0 0 0,1-1-1 0 0,-1 1 1 0 0,1 0-1 0 0,-1 0 1 0 0,1-1-1 0 0,-1 1 1 0 0,1 0 0 0 0,-1 0-1 0 0,0 0 1 0 0,1 1-1 0 0,-1-1 1 0 0,0 0-1 0 0,0 0 1 0 0,0 1-1 0 0,0-1 1 0 0,0 1 0 0 0,0-1-1 0 0,0 1 1 0 0,-1-1-1 0 0,1 1 1 0 0,0 0-1 0 0,-1-1 1 0 0,1 1 0 0 0,-1 0-1 0 0,0-1 1 0 0,1 1-1 0 0,-1 0 1 0 0,0-1-1 0 0,0 1 1 0 0,0 0 0 0 0,0-1-1 0 0,-1 1 1 0 0,1 0-1 0 0,0 0 1 0 0,-1-1-1 0 0,1 1 1 0 0,-2 3 0 0 0,-4 3-106 0 0,1 1 0 0 0,-1-1 0 0 0,-1 1 0 0 0,1-2 0 0 0,-14 13 0 0 0,-14 19-552 0 0,33-39 631 0 0,1 1 0 0 0,0-1 0 0 0,0 0-1 0 0,-1 1 1 0 0,1-1 0 0 0,0 1 0 0 0,0-1 0 0 0,0 0 0 0 0,0 1 0 0 0,0-1 0 0 0,0 1 0 0 0,-1-1 0 0 0,1 1 0 0 0,0-1 0 0 0,0 1 0 0 0,0-1 0 0 0,0 1 0 0 0,1-1 0 0 0,-1 1 0 0 0,0-1 0 0 0,0 0 0 0 0,0 1 0 0 0,0-1 0 0 0,0 1 0 0 0,1-1 0 0 0,-1 1 0 0 0,0-1 0 0 0,0 0 0 0 0,1 1 0 0 0,-1-1 0 0 0,0 1 0 0 0,1-1-1 0 0,17 7-102 0 0,22-7 110 0 0,-40 0-1 0 0,42-7 56 0 0,9-1-2150 0 0,-62 45 2397 0 0,3-22 207 0 0,-1-1 0 0 0,0 0 0 0 0,-14 17 0 0 0,15-22-344 0 0,1 0-1 0 0,0 0 1 0 0,1 0 0 0 0,0 1-1 0 0,0 0 1 0 0,1 1 0 0 0,0-1-1 0 0,-6 22 1 0 0,11-31-156 0 0,0-1 0 0 0,-1 1 0 0 0,1 0 0 0 0,0-1 0 0 0,0 1 0 0 0,0 0 0 0 0,0-1 0 0 0,0 1 0 0 0,0 0 0 0 0,0-1 0 0 0,0 1 0 0 0,0-1 0 0 0,0 1 0 0 0,0 0 1 0 0,0-1-1 0 0,1 1 0 0 0,-1 0 0 0 0,0-1 0 0 0,0 1 0 0 0,1-1 0 0 0,-1 1 0 0 0,0 0 0 0 0,1-1 0 0 0,-1 1 0 0 0,0-1 0 0 0,1 1 0 0 0,-1-1 0 0 0,1 0 0 0 0,-1 1 0 0 0,1-1 0 0 0,-1 1 0 0 0,1-1 0 0 0,-1 0 0 0 0,1 1 0 0 0,0-1 0 0 0,-1 0 0 0 0,1 0 0 0 0,-1 1 1 0 0,1-1-1 0 0,0 0 0 0 0,-1 0 0 0 0,1 0 0 0 0,0 0 0 0 0,-1 0 0 0 0,1 0 0 0 0,0 0 0 0 0,-1 0 0 0 0,1 0 0 0 0,0 0 0 0 0,0 0 0 0 0,40-12 343 0 0,-27 7-274 0 0,-10 4-120 0 0,129-33-48 0 0,-113 31-1808 0 0,0 1-1 0 0,32 1 1 0 0,-34 3-3028 0 0,0 5-4428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28 15203 0 0,'-1'-1'559'0'0,"1"-1"1"0"0,-1 1-1 0 0,1 0 0 0 0,-1-1 0 0 0,1 1 0 0 0,0-1 1 0 0,0 1-1 0 0,0-1 0 0 0,-1 1 0 0 0,1 0 1 0 0,0-1-1 0 0,1 1 0 0 0,-1-3 0 0 0,0 4-416 0 0,0 0 0 0 0,1-1 0 0 0,-1 1 0 0 0,0-1 0 0 0,0 1 1 0 0,1 0-1 0 0,-1-1 0 0 0,0 1 0 0 0,1 0 0 0 0,-1-1 0 0 0,0 1 0 0 0,1 0 0 0 0,-1 0 0 0 0,1-1 0 0 0,-1 1 0 0 0,0 0 0 0 0,1 0 0 0 0,-1 0 0 0 0,1 0 1 0 0,-1-1-1 0 0,0 1 0 0 0,1 0 0 0 0,-1 0 0 0 0,1 0 0 0 0,-1 0 0 0 0,1 0 0 0 0,0 0 0 0 0,4 1 115 0 0,-1 0 0 0 0,1 0 0 0 0,0 0 1 0 0,-1 1-1 0 0,1-1 0 0 0,7 5 0 0 0,-7-4-199 0 0,0 1 0 0 0,0 0 0 0 0,-1-1 0 0 0,1 2 1 0 0,-1-1-1 0 0,0 0 0 0 0,0 1 0 0 0,0 0 0 0 0,0 0 0 0 0,0 0 0 0 0,5 9 1 0 0,-7-10-61 0 0,-1-1 1 0 0,0 1-1 0 0,0 0 1 0 0,0 0-1 0 0,-1 0 1 0 0,1 0-1 0 0,0-1 1 0 0,-1 1-1 0 0,0 0 0 0 0,0 0 1 0 0,0 0-1 0 0,0 0 1 0 0,0 0-1 0 0,-1 0 1 0 0,1 0-1 0 0,-1 0 1 0 0,0 0-1 0 0,0 0 1 0 0,0 0-1 0 0,0-1 1 0 0,0 1-1 0 0,0 0 1 0 0,-3 2-1 0 0,-8 13-267 0 0,-1-1 0 0 0,-1-1 1 0 0,0 0-1 0 0,-26 21 0 0 0,3-2-192 0 0,37-35 457 0 0,0 0-1 0 0,0 1 1 0 0,0-1-1 0 0,-1 0 1 0 0,1 0-1 0 0,0 0 1 0 0,0 0-1 0 0,-1 0 0 0 0,1 0 1 0 0,0 1-1 0 0,0-1 1 0 0,0 0-1 0 0,0 0 1 0 0,-1 0-1 0 0,1 1 1 0 0,0-1-1 0 0,0 0 1 0 0,0 0-1 0 0,0 0 1 0 0,0 1-1 0 0,0-1 0 0 0,-1 0 1 0 0,1 0-1 0 0,0 1 1 0 0,0-1-1 0 0,0 0 1 0 0,0 0-1 0 0,0 1 1 0 0,0-1-1 0 0,0 0 1 0 0,0 0-1 0 0,0 1 1 0 0,0-1-1 0 0,0 0 0 0 0,0 0 1 0 0,1 1-1 0 0,-1-1 1 0 0,0 0-1 0 0,0 0 1 0 0,0 0-1 0 0,0 1 1 0 0,0-1-1 0 0,0 0 1 0 0,0 0-1 0 0,1 1 1 0 0,-1-1-1 0 0,0 0 0 0 0,0 0 1 0 0,0 0-1 0 0,1 0 1 0 0,-1 1-1 0 0,0-1 1 0 0,0 0-1 0 0,0 0 1 0 0,1 0-1 0 0,-1 0 1 0 0,0 0-1 0 0,1 0 1 0 0,23 2 97 0 0,30-10 16 0 0,2-1-259 0 0,29-6-1159 0 0,-30 2-5565 0 0,-43 9 1388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21805 0 0,'4'2'1680'0'0,"0"-1"-1024"0"0,5 0-120 0 0,3-1-128 0 0,2 0-200 0 0,0 0-112 0 0,3 0-56 0 0,1 1-40 0 0,0-1-224 0 0,0 0-384 0 0,-1 0-584 0 0,-1-1-872 0 0,-3-1-1009 0 0,-5-2-1208 0 0,15 8-2953 0 0,-18-11 2201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11 6385 0 0,'-9'-11'16295'0'0,"1"34"-11449"0"0,0 39-4099 0 0,8-30-788 0 0,2-1 1 0 0,1 0-1 0 0,8 33 0 0 0,1 19-6710 0 0,-12-84 6374 0 0,0 0 0 0 0,0 0 0 0 0,-1 1 0 0 0,1-1 0 0 0,0 0-1 0 0,-1 0 1 0 0,1 0 0 0 0,-1 1 0 0 0,1-1 0 0 0,-1 0 0 0 0,1 0 0 0 0,-1 1 0 0 0,0-1 0 0 0,1 1-1 0 0,-1-1 1 0 0,0 0 0 0 0,1 1 0 0 0,-1-1 0 0 0,0 1 0 0 0,-1-1 0 0 0,-24-7-891 0 0,18 7 1845 0 0,0 0 0 0 0,1 0 0 0 0,-1 1 0 0 0,-14 2 0 0 0,19-2-301 0 0,1 0 0 0 0,-1 1 0 0 0,1-1 0 0 0,-1 1 0 0 0,1 0 0 0 0,-1-1 0 0 0,1 1 0 0 0,0 0 0 0 0,-1 1 0 0 0,1-1 0 0 0,0 0 0 0 0,0 1 0 0 0,0-1 0 0 0,0 1 0 0 0,0 0 0 0 0,0 0 0 0 0,0 0 0 0 0,0-1 0 0 0,1 2 0 0 0,-1-1 0 0 0,1 0 0 0 0,0 0 0 0 0,-1 0 0 0 0,1 1 0 0 0,0-1 0 0 0,0 1 0 0 0,1-1 0 0 0,-1 1 0 0 0,0-1 0 0 0,1 1 0 0 0,0-1 0 0 0,-1 1 0 0 0,1-1 0 0 0,0 1 0 0 0,0 0 0 0 0,0-1 0 0 0,1 1 0 0 0,0 2-1 0 0,0-1-208 0 0,0 0-1 0 0,0 0 0 0 0,0 0 0 0 0,1 0 0 0 0,0-1 0 0 0,0 1 0 0 0,0-1 0 0 0,0 1 0 0 0,0-1 0 0 0,1 0 0 0 0,-1 0 0 0 0,1 0 0 0 0,0 0 0 0 0,0 0 0 0 0,0 0 0 0 0,0-1 0 0 0,0 0 0 0 0,1 0 0 0 0,-1 0 0 0 0,1 0 0 0 0,0 0 0 0 0,-1 0 0 0 0,1-1 0 0 0,7 2 0 0 0,2-1-707 0 0,1-1 1 0 0,0 0-1 0 0,0-1 0 0 0,0-1 0 0 0,0 0 0 0 0,0 0 0 0 0,19-6 1 0 0,-21 4-1259 0 0,0-1 1 0 0,0 0 0 0 0,0-1 0 0 0,20-12-1 0 0,-3-3-5625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85 9634 0 0,'-5'-14'1958'0'0,"2"9"-1001"0"0,1-1 0 0 0,0 0 0 0 0,0-1 0 0 0,1 1 0 0 0,-1 0 0 0 0,1-1 0 0 0,0-6 0 0 0,1 12-852 0 0,0 1-1 0 0,0-1 1 0 0,0 1-1 0 0,1-1 1 0 0,-1 0-1 0 0,0 1 1 0 0,0-1-1 0 0,0 1 1 0 0,1-1-1 0 0,-1 0 1 0 0,0 1-1 0 0,1-1 1 0 0,-1 1-1 0 0,0-1 1 0 0,1 1 0 0 0,-1 0-1 0 0,1-1 1 0 0,-1 1-1 0 0,1-1 1 0 0,-1 1-1 0 0,1 0 1 0 0,-1-1-1 0 0,1 1 1 0 0,-1 0-1 0 0,1-1 1 0 0,0 1-1 0 0,0 0 1 0 0,22-2 982 0 0,22 11-594 0 0,-45-8-446 0 0,5 0-1 0 0,18 5 79 0 0,0 2 0 0 0,0 0 0 0 0,34 18 0 0 0,-51-22-95 0 0,-1-1 0 0 0,0 1 0 0 0,0 0 0 0 0,0 0-1 0 0,0 0 1 0 0,-1 0 0 0 0,1 1 0 0 0,4 7 0 0 0,-7-9 3 0 0,0 0 0 0 0,-1 0 0 0 0,1 0 0 0 0,-1 0 0 0 0,0 0-1 0 0,0 1 1 0 0,0-1 0 0 0,0 0 0 0 0,-1 1 0 0 0,1-1 0 0 0,-1 0 0 0 0,0 1 0 0 0,0-1-1 0 0,0 1 1 0 0,0-1 0 0 0,-2 6 0 0 0,1-5-9 0 0,0 1-1 0 0,0-1 1 0 0,-1 0 0 0 0,0 0-1 0 0,0 1 1 0 0,0-1 0 0 0,0 0-1 0 0,-1-1 1 0 0,0 1 0 0 0,0 0-1 0 0,0-1 1 0 0,0 1 0 0 0,0-1-1 0 0,-6 4 1 0 0,-3 2-181 0 0,-1-1 0 0 0,0-1 1 0 0,-15 7-1 0 0,-16 9-2582 0 0,44-23 2607 0 0,-1 0 0 0 0,1 1 0 0 0,-1-1 0 0 0,1 0 0 0 0,0 0 0 0 0,-1 0 0 0 0,1 1 1 0 0,0-1-1 0 0,-1 0 0 0 0,1 0 0 0 0,0 1 0 0 0,-1-1 0 0 0,1 0 0 0 0,0 1 0 0 0,0-1 0 0 0,-1 0 0 0 0,1 1 1 0 0,0-1-1 0 0,0 1 0 0 0,0-1 0 0 0,0 0 0 0 0,-1 1 0 0 0,1-1 0 0 0,0 1 0 0 0,0-1 0 0 0,0 0 0 0 0,0 1 1 0 0,0-1-1 0 0,0 1 0 0 0,0-1 0 0 0,0 1 0 0 0,0-1 0 0 0,0 0 0 0 0,0 1 0 0 0,1-1 0 0 0,-1 1 0 0 0,0-1 1 0 0,0 0-1 0 0,0 1 0 0 0,0-1 0 0 0,1 1 0 0 0,-1-1 0 0 0,16 14-7328 0 0,-3-6 2044 0 0</inkml:trace>
  <inkml:trace contextRef="#ctx0" brushRef="#br0" timeOffset="1">446 441 15787 0 0,'-1'-7'1815'0'0,"0"-1"0"0"0,0 0-1 0 0,1 1 1 0 0,1-15 0 0 0,11-34 697 0 0,-6 38-2497 0 0,0 0-1 0 0,2 1 1 0 0,16-30-1 0 0,27-22-1665 0 0,-16 22-5017 0 0,-34 46 6099 0 0,0 0-1 0 0,0 0 1 0 0,0 0-1 0 0,-1 0 1 0 0,1 0-1 0 0,-1-1 1 0 0,1 1-1 0 0,-1 0 1 0 0,1 0 0 0 0,-1-1-1 0 0,0 1 1 0 0,0 0-1 0 0,1-3 1 0 0,-3-4-6066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21653 0 0,'-13'31'7744'0'0,"6"26"-6423"0"0,2-12-1054 0 0,0-23-356 0 0,2-3-307 0 0,-12 33 1 0 0,14-47-37 0 0,-1-1 1 0 0,0 0 0 0 0,0 1-1 0 0,-1-1 1 0 0,1 0-1 0 0,-1-1 1 0 0,-4 7 0 0 0,1-9-1913 0 0,7-9 1376 0 0,9-14 535 0 0,-8 19 465 0 0,1 1 0 0 0,0 0 0 0 0,-1 0 0 0 0,1 0 0 0 0,0 0 0 0 0,0 1 0 0 0,0-1 0 0 0,1 1 0 0 0,-1 0 0 0 0,0 0 0 0 0,0 0 0 0 0,1 0 0 0 0,-1 0 0 0 0,1 1 0 0 0,-1-1 0 0 0,7 1 0 0 0,-1 1-22 0 0,0 1 0 0 0,0 0 0 0 0,0 0 0 0 0,15 6 1 0 0,26 7-3239 0 0,-74-32-6223 0 0,22 18 9810 0 0,0-1 1 0 0,0 0-1 0 0,1 1 0 0 0,-1-1 0 0 0,0 1 1 0 0,0 0-1 0 0,0 0 0 0 0,1 0 1 0 0,-1-1-1 0 0,0 1 0 0 0,1 1 0 0 0,-1-1 1 0 0,1 0-1 0 0,-1 0 0 0 0,1 1 1 0 0,0-1-1 0 0,-1 0 0 0 0,1 1 0 0 0,-1 2 1 0 0,-23 38 4887 0 0,10-14-3302 0 0,6-17-1650 0 0,0 0 1 0 0,-21 17-1 0 0,20-19-137 0 0,0 0 1 0 0,1 1 0 0 0,-12 16-1 0 0,53-23-133 0 0,17-7-491 0 0,34 0-2877 0 0,-74 4 649 0 0,0 1 1 0 0,1 0-1 0 0,15 4 0 0 0,-16-1-4413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3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33 153 19604 0 0,'-2'11'703'0'0,"0"0"0"0"0,1 0 0 0 0,0 0 1 0 0,1 0-1 0 0,0 0 0 0 0,1 0 0 0 0,3 17 0 0 0,-3-26-662 0 0,-1 1 0 0 0,1-1 0 0 0,0 0 0 0 0,-1 0 0 0 0,1 1 0 0 0,0-1 0 0 0,1 0 0 0 0,-1 0 0 0 0,0 0 0 0 0,0 0 0 0 0,1-1 0 0 0,-1 1 0 0 0,1 0 0 0 0,0 0 0 0 0,0-1 0 0 0,-1 1 1 0 0,1-1-1 0 0,0 0 0 0 0,0 1 0 0 0,0-1 0 0 0,0 0 0 0 0,1 0 0 0 0,-1 0 0 0 0,0-1 0 0 0,0 1 0 0 0,1 0 0 0 0,-1-1 0 0 0,0 0 0 0 0,1 1 0 0 0,-1-1 0 0 0,0 0 0 0 0,1 0 0 0 0,-1 0 0 0 0,0 0 0 0 0,1-1 0 0 0,-1 1 0 0 0,0-1 0 0 0,1 1 0 0 0,-1-1 0 0 0,0 0 0 0 0,2-1 0 0 0,3-1 17 0 0,-1 0-1 0 0,0 0 0 0 0,0 0 1 0 0,0-1-1 0 0,0 0 0 0 0,-1 0 0 0 0,1 0 1 0 0,-1-1-1 0 0,0 0 0 0 0,-1 0 0 0 0,1 0 1 0 0,-1-1-1 0 0,0 1 0 0 0,0-1 1 0 0,-1 0-1 0 0,1 0 0 0 0,-1-1 0 0 0,-1 1 1 0 0,4-12-1 0 0,-3 10-15 0 0,-1 0 0 0 0,0 0 0 0 0,0-1 0 0 0,-1 1 0 0 0,0-1 0 0 0,0 0 0 0 0,-1 1 0 0 0,0-1 0 0 0,-1 0 0 0 0,0 1 0 0 0,0-1 0 0 0,-1 1 0 0 0,0 0 0 0 0,0-1 0 0 0,-5-10 0 0 0,5 16-24 0 0,1 0 0 0 0,0 0 1 0 0,-1 1-1 0 0,1-1 0 0 0,-1 1 0 0 0,0 0 0 0 0,0-1 0 0 0,0 1 0 0 0,0 0 0 0 0,-1 0 1 0 0,1 0-1 0 0,0 0 0 0 0,-1 1 0 0 0,1-1 0 0 0,-1 1 0 0 0,0-1 0 0 0,0 1 1 0 0,1 0-1 0 0,-1 0 0 0 0,0 0 0 0 0,0 0 0 0 0,-3 0 0 0 0,1 1 47 0 0,1 0 0 0 0,-1 1 0 0 0,1-1 0 0 0,-1 1-1 0 0,1 0 1 0 0,0 0 0 0 0,-1 0 0 0 0,1 1 0 0 0,0 0 0 0 0,0-1 0 0 0,0 1-1 0 0,0 1 1 0 0,-6 3 0 0 0,3 0-290 0 0,-1 0-1 0 0,1 0 1 0 0,0 1 0 0 0,0 0 0 0 0,1 0-1 0 0,-7 11 1 0 0,9-13-479 0 0,1 0 0 0 0,0 0 0 0 0,0 1 0 0 0,0-1 1 0 0,1 1-1 0 0,0 0 0 0 0,0 0 0 0 0,0 0 0 0 0,-1 8 0 0 0,4-1-4969 0 0,2-1-3452 0 0</inkml:trace>
  <inkml:trace contextRef="#ctx0" brushRef="#br0" timeOffset="1">518 80 28646 0 0,'5'0'1056'0'0,"1"0"-287"0"0,-1 1-217 0 0,-2 2-176 0 0,-3-1-152 0 0,-1 1-112 0 0,-1-1-56 0 0,2 2-40 0 0,0-2-32 0 0,-2-1-40 0 0,2 2-104 0 0,-1-2-760 0 0,-1 0-113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40 11915 0 0,'-5'-2'617'0'0,"-20"-10"3790"0"0,25 12-4355 0 0,0 0-1 0 0,0 0 1 0 0,-1 0-1 0 0,1 0 0 0 0,0-1 1 0 0,0 1-1 0 0,0 0 1 0 0,0 0-1 0 0,0 0 1 0 0,-1 0-1 0 0,1-1 0 0 0,0 1 1 0 0,0 0-1 0 0,0 0 1 0 0,0 0-1 0 0,0-1 1 0 0,0 1-1 0 0,0 0 1 0 0,0 0-1 0 0,0 0 0 0 0,0-1 1 0 0,0 1-1 0 0,0 0 1 0 0,0 0-1 0 0,0-1 1 0 0,0 1-1 0 0,0 0 0 0 0,0 0 1 0 0,0 0-1 0 0,0-1 1 0 0,0 1-1 0 0,0 0 1 0 0,0 0-1 0 0,0 0 1 0 0,0-1-1 0 0,1 1 0 0 0,-1 0 1 0 0,15-8 930 0 0,-3 5-633 0 0,0 1-1 0 0,-1 0 0 0 0,1 0 1 0 0,0 1-1 0 0,0 0 0 0 0,0 1 1 0 0,0 1-1 0 0,19 3 0 0 0,-27-4-272 0 0,1 1 0 0 0,-1 0 1 0 0,1 0-1 0 0,-1 1 0 0 0,0-1 0 0 0,0 1 0 0 0,0 0 0 0 0,1 0 0 0 0,-2 0 1 0 0,1 1-1 0 0,0-1 0 0 0,0 1 0 0 0,-1 0 0 0 0,0 0 0 0 0,1 0 0 0 0,-1 1 0 0 0,0-1 1 0 0,-1 1-1 0 0,1 0 0 0 0,-1-1 0 0 0,1 1 0 0 0,-1 0 0 0 0,0 1 0 0 0,-1-1 1 0 0,3 6-1 0 0,0 12 61 0 0,-1 0 1 0 0,-1 1-1 0 0,-1-1 1 0 0,-1 1-1 0 0,-3 32 1 0 0,-2-18-1038 0 0,-1 0 0 0 0,-17 54 0 0 0,21-85 395 0 0,-1 3-326 0 0,0 1 1 0 0,0-1-1 0 0,-9 15 1 0 0,12-23 592 0 0,0 0 1 0 0,-1 0 0 0 0,1 0 0 0 0,-1 0 0 0 0,0 0 0 0 0,1 0 0 0 0,-1 0 0 0 0,1 0 0 0 0,-1 0 0 0 0,0-1 0 0 0,0 1-1 0 0,1 0 1 0 0,-1-1 0 0 0,0 1 0 0 0,0 0 0 0 0,0-1 0 0 0,0 1 0 0 0,0-1 0 0 0,0 1 0 0 0,0-1 0 0 0,0 0 0 0 0,0 1-1 0 0,0-1 1 0 0,0 0 0 0 0,0 0 0 0 0,0 0 0 0 0,0 0 0 0 0,0 0 0 0 0,0 0 0 0 0,0 0 0 0 0,0 0 0 0 0,-1 0 0 0 0,1 0-1 0 0,0-1 1 0 0,0 1 0 0 0,0 0 0 0 0,0-1 0 0 0,0 1 0 0 0,0-1 0 0 0,0 1 0 0 0,1-1 0 0 0,-1 1 0 0 0,-2-2 0 0 0,-10-9-5027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0 295 3817 0 0,'0'1'409'0'0,"0"1"1"0"0,0-1-1 0 0,0 1 0 0 0,0-1 1 0 0,0 0-1 0 0,1 1 0 0 0,-1-1 1 0 0,0 1-1 0 0,1-1 0 0 0,-1 1 1 0 0,1-1-1 0 0,-1 0 0 0 0,1 1 1 0 0,0-1-1 0 0,0 0 0 0 0,1 2 1 0 0,-2-2-155 0 0,1-1 0 0 0,0 0-1 0 0,0 1 1 0 0,-1-1 0 0 0,1 1 0 0 0,0-1 0 0 0,0 0 0 0 0,-1 0 0 0 0,1 1 0 0 0,0-1 0 0 0,0 0 0 0 0,0 0 0 0 0,0 0-1 0 0,-1 0 1 0 0,1 0 0 0 0,0 0 0 0 0,0 0 0 0 0,0 0 0 0 0,-1-1 0 0 0,1 1 0 0 0,1 0 0 0 0,6-4 797 0 0,-1 1 0 0 0,0-1 0 0 0,1 0 0 0 0,-2 0 0 0 0,8-6 0 0 0,6-4-779 0 0,-17 12-269 0 0,10-5 240 0 0,0 0-1 0 0,25-9 1 0 0,-34 15-387 0 0,1 0 1 0 0,0 0 0 0 0,-1 0 0 0 0,1 0-1 0 0,0 1 1 0 0,-1 0 0 0 0,1 0-1 0 0,0 0 1 0 0,0 0 0 0 0,-1 1 0 0 0,1 0-1 0 0,8 2 1 0 0,-12-2-239 0 0,0-1 1 0 0,0 1-1 0 0,0-1 0 0 0,1 1 0 0 0,-1-1 1 0 0,0 1-1 0 0,1-1 0 0 0,-1 0 1 0 0,0 0-1 0 0,1 1 0 0 0,-1-1 1 0 0,1 0-1 0 0,-1 0 0 0 0,0 0 0 0 0,1-1 1 0 0,-1 1-1 0 0,0 0 0 0 0,1-1 1 0 0,-1 1-1 0 0,0 0 0 0 0,1-1 0 0 0,-1 1 1 0 0,0-1-1 0 0,0 0 0 0 0,0 0 1 0 0,1 1-1 0 0,-1-1 0 0 0,0 0 0 0 0,0 0 1 0 0,1-1-1 0 0,0-2-221 0 0,-1 0-1 0 0,1 0 1 0 0,-1 0-1 0 0,0 0 1 0 0,0 0-1 0 0,0 0 1 0 0,-1 0-1 0 0,1-5 0 0 0,0 2 488 0 0,-1 1-1 0 0,2-1 0 0 0,-1 1 0 0 0,4-11 0 0 0,-4 16 222 0 0,-1-1-1 0 0,1 1 1 0 0,0-1 0 0 0,0 1-1 0 0,0 0 1 0 0,0-1-1 0 0,0 1 1 0 0,0 0 0 0 0,0 0-1 0 0,0 0 1 0 0,1-1-1 0 0,-1 1 1 0 0,0 1-1 0 0,1-1 1 0 0,-1 0 0 0 0,1 0-1 0 0,-1 0 1 0 0,1 1-1 0 0,-1-1 1 0 0,1 1 0 0 0,0-1-1 0 0,2 0 1 0 0,19 0 2283 0 0,-22 1-2220 0 0,1 0 0 0 0,-1 0 0 0 0,1 0 0 0 0,-1 0 0 0 0,1 0 0 0 0,-1 0 0 0 0,1 0 0 0 0,0-1 0 0 0,-1 1 0 0 0,1-1 0 0 0,-1 1 0 0 0,0-1 0 0 0,1 1 0 0 0,-1-1 0 0 0,1 0 0 0 0,-1 0 1 0 0,0 0-1 0 0,1 1 0 0 0,-1-1 0 0 0,0 0 0 0 0,0-1 0 0 0,0 1 0 0 0,0 0 0 0 0,0 0 0 0 0,0 0 0 0 0,0-1 0 0 0,0 1 0 0 0,-1 0 0 0 0,1-1 0 0 0,0 1 0 0 0,-1-1 0 0 0,1 1 0 0 0,-1-1 0 0 0,1-2 1 0 0,8-35 634 0 0,-8 32-436 0 0,0 1-1 0 0,0-1 1 0 0,1 0 0 0 0,0 1 0 0 0,0-1-1 0 0,1 1 1 0 0,5-11 0 0 0,-2 45 3346 0 0,-9 18-2841 0 0,-1-1 0 0 0,-3-1 0 0 0,-12 47 1 0 0,-7 36-2313 0 0,23-101-1571 0 0,0 0 1 0 0,2 50-1 0 0,1-70-1171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64 12251 0 0,'-2'21'4347'0'0,"0"39"0"0"0,2-39-3178 0 0,-4 38-1 0 0,-16-104-6147 0 0,15 28 4050 0 0,1 1 0 0 0,-4-32 1 0 0,8 43 938 0 0,-1 0 1 0 0,1 0 0 0 0,0-1 0 0 0,1 1 0 0 0,-1 0 0 0 0,1 0 0 0 0,0 0-1 0 0,0 0 1 0 0,0-1 0 0 0,1 1 0 0 0,0 1 0 0 0,0-1 0 0 0,4-7 0 0 0,-4 10 104 0 0,1 0 0 0 0,-1 0-1 0 0,0 0 1 0 0,1 0 0 0 0,-1 1 0 0 0,1-1 0 0 0,-1 1 0 0 0,1 0 0 0 0,0 0 0 0 0,-1 0 0 0 0,1 0 0 0 0,0 0 0 0 0,0 1 0 0 0,0-1 0 0 0,0 1 0 0 0,-1 0 0 0 0,1 0-1 0 0,0 0 1 0 0,0 0 0 0 0,0 0 0 0 0,0 0 0 0 0,3 2 0 0 0,5-1 277 0 0,0 2-1 0 0,0-1 1 0 0,-1 1-1 0 0,16 7 1 0 0,-18-6-190 0 0,-1 0 1 0 0,0 0 0 0 0,0 1 0 0 0,-1-1-1 0 0,1 2 1 0 0,-1-1 0 0 0,0 1-1 0 0,0 0 1 0 0,-1 0 0 0 0,1 0 0 0 0,-2 1-1 0 0,1 0 1 0 0,-1 0 0 0 0,6 11 0 0 0,-8-12-84 0 0,1 0 0 0 0,-1-1 1 0 0,-1 1-1 0 0,1 0 1 0 0,-1 0-1 0 0,0 0 1 0 0,0 0-1 0 0,-1 0 1 0 0,0 0-1 0 0,0 0 0 0 0,0 0 1 0 0,-1 0-1 0 0,0 0 1 0 0,0-1-1 0 0,0 1 1 0 0,-1 0-1 0 0,0 0 1 0 0,0-1-1 0 0,0 1 0 0 0,-6 8 1 0 0,6-11-107 0 0,0-1 0 0 0,0 1 0 0 0,0-1-1 0 0,-1 0 1 0 0,1 1 0 0 0,-1-1 0 0 0,1-1 0 0 0,-1 1 0 0 0,0 0 0 0 0,0-1 0 0 0,0 1 0 0 0,0-1-1 0 0,0 0 1 0 0,0 0 0 0 0,0 0 0 0 0,0 0 0 0 0,0-1 0 0 0,-1 1 0 0 0,1-1 0 0 0,0 0 0 0 0,0 0-1 0 0,-1 0 1 0 0,1 0 0 0 0,0 0 0 0 0,0-1 0 0 0,0 0 0 0 0,-1 1 0 0 0,1-1 0 0 0,0 0 0 0 0,0-1 0 0 0,0 1-1 0 0,0 0 1 0 0,1-1 0 0 0,-1 0 0 0 0,-3-2 0 0 0,6 4-19 0 0,-1 0 0 0 0,1-1-1 0 0,-1 1 1 0 0,1-1 0 0 0,-1 1 0 0 0,1 0 0 0 0,0-1-1 0 0,-1 1 1 0 0,1-1 0 0 0,0 1 0 0 0,-1-1 0 0 0,1 1 0 0 0,0-1-1 0 0,0 0 1 0 0,0 1 0 0 0,-1-1 0 0 0,1 1 0 0 0,0-1-1 0 0,0 1 1 0 0,0-1 0 0 0,0 0 0 0 0,0 1 0 0 0,0-1 0 0 0,0 1-1 0 0,0-1 1 0 0,0 0 0 0 0,0 1 0 0 0,1-1 0 0 0,-1 1-1 0 0,0-1 1 0 0,0 1 0 0 0,1-2 0 0 0,0 1-6 0 0,0 0 1 0 0,1-1-1 0 0,-1 1 0 0 0,0 0 1 0 0,1 0-1 0 0,-1 0 0 0 0,1 0 1 0 0,-1 0-1 0 0,1 1 0 0 0,-1-1 1 0 0,3 0-1 0 0,42-10-159 0 0,5 5-563 0 0,37-5-3315 0 0,-71 7 1248 0 0,-1 0 0 0 0,0-1 1 0 0,24-10-1 0 0,-16 6-2884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89 9034 0 0,'-2'-1'707'0'0,"1"-1"1"0"0,-1 1-1 0 0,1-1 1 0 0,0 0-1 0 0,-1 0 1 0 0,1 1-1 0 0,0-1 0 0 0,0 0 1 0 0,0 0-1 0 0,1 0 1 0 0,-1 0-1 0 0,0 0 1 0 0,1 0-1 0 0,0 0 1 0 0,-1-4-1 0 0,1 5-554 0 0,1 0 1 0 0,0 0-1 0 0,-1 0 0 0 0,1 0 1 0 0,0 0-1 0 0,-1 0 0 0 0,1 0 1 0 0,0 0-1 0 0,0 0 0 0 0,0 1 1 0 0,0-1-1 0 0,0 0 0 0 0,0 0 1 0 0,0 1-1 0 0,0-1 0 0 0,0 1 1 0 0,0-1-1 0 0,0 1 1 0 0,1-1-1 0 0,-1 1 0 0 0,0 0 1 0 0,0 0-1 0 0,0-1 0 0 0,1 1 1 0 0,-1 0-1 0 0,0 0 0 0 0,0 0 1 0 0,3 1-1 0 0,4-1 20 0 0,1 0 1 0 0,-1 1-1 0 0,1 0 1 0 0,-1 1-1 0 0,1 0 1 0 0,13 5-1 0 0,-15-4-272 0 0,0-1-1 0 0,0 0 1 0 0,0 0-1 0 0,0-1 1 0 0,0 0 0 0 0,0 0-1 0 0,0 0 1 0 0,0-1-1 0 0,14-1 1 0 0,-20 0-13 0 0,0 1 0 0 0,0-1 1 0 0,1 1-1 0 0,-1-1 0 0 0,0 1 0 0 0,0-1 0 0 0,0 0 1 0 0,0 0-1 0 0,0 1 0 0 0,0-1 0 0 0,0 0 1 0 0,0 0-1 0 0,0 0 0 0 0,0 0 0 0 0,0 0 0 0 0,-1 0 1 0 0,1 0-1 0 0,0-1 0 0 0,-1 1 0 0 0,1 0 0 0 0,-1 0 1 0 0,1-1-1 0 0,-1 1 0 0 0,0 0 0 0 0,1 0 0 0 0,-1-1 1 0 0,0 1-1 0 0,0 0 0 0 0,0-1 0 0 0,0 1 0 0 0,0 0 1 0 0,0-1-1 0 0,0 1 0 0 0,-1 0 0 0 0,1-1 1 0 0,0 1-1 0 0,-1 0 0 0 0,1 0 0 0 0,-1 0 0 0 0,1-1 1 0 0,-2-1-1 0 0,1 2 156 0 0,0 0 0 0 0,1 0 0 0 0,-1 0 1 0 0,1 0-1 0 0,-1 0 0 0 0,0 0 0 0 0,0 0 1 0 0,0 0-1 0 0,0 0 0 0 0,1 0 0 0 0,-1 0 0 0 0,0 1 1 0 0,0-1-1 0 0,-1 0 0 0 0,1 1 0 0 0,0-1 0 0 0,0 1 1 0 0,0-1-1 0 0,0 1 0 0 0,0-1 0 0 0,-1 1 1 0 0,1 0-1 0 0,0 0 0 0 0,0 0 0 0 0,-1-1 0 0 0,1 1 1 0 0,0 0-1 0 0,0 1 0 0 0,0-1 0 0 0,-1 0 1 0 0,1 0-1 0 0,0 0 0 0 0,0 1 0 0 0,-1-1 0 0 0,1 1 1 0 0,0-1-1 0 0,0 1 0 0 0,0-1 0 0 0,0 1 0 0 0,0 0 1 0 0,0-1-1 0 0,0 1 0 0 0,0 0 0 0 0,0 0 1 0 0,0 0-1 0 0,0 0 0 0 0,1 0 0 0 0,-2 1 0 0 0,-2 3 230 0 0,0 1-1 0 0,1-1 1 0 0,-1 1-1 0 0,1 0 1 0 0,1-1-1 0 0,-1 2 1 0 0,1-1-1 0 0,0 0 1 0 0,0 0-1 0 0,1 1 1 0 0,-1 6-1 0 0,-2 16 126 0 0,1 33 0 0 0,3-45-268 0 0,-1 2-152 0 0,1 72 247 0 0,1-83-366 0 0,-1 1 0 0 0,2-1-1 0 0,-1 0 1 0 0,1 0 0 0 0,1 1-1 0 0,-1-1 1 0 0,1-1 0 0 0,6 11-1 0 0,-9-17-10 0 0,1 0-1 0 0,-1 0 0 0 0,1 0 1 0 0,-1 0-1 0 0,1 0 1 0 0,-1 0-1 0 0,1 0 0 0 0,0-1 1 0 0,0 1-1 0 0,-1 0 1 0 0,1-1-1 0 0,0 1 0 0 0,0 0 1 0 0,0-1-1 0 0,0 1 1 0 0,0-1-1 0 0,0 1 0 0 0,0-1 1 0 0,0 1-1 0 0,0-1 1 0 0,0 0-1 0 0,0 0 0 0 0,0 1 1 0 0,0-1-1 0 0,1 0 1 0 0,0 0-87 0 0,-1-1 1 0 0,1 1 0 0 0,-1-1 0 0 0,0 0-1 0 0,1 1 1 0 0,-1-1 0 0 0,1 0 0 0 0,-1 0-1 0 0,0 0 1 0 0,0 0 0 0 0,0 0 0 0 0,1 0-1 0 0,-1 0 1 0 0,0 0 0 0 0,1-2 0 0 0,3-4-834 0 0,0-1 1 0 0,-1 0 0 0 0,1 0 0 0 0,4-13 0 0 0,31-102-3699 0 0,-35 101 6915 0 0,0-38 5890 0 0,-14 75-5906 0 0,-8 18-1002 0 0,-4 13-502 0 0,-34 70-169 0 0,50-106-448 0 0,0 1 0 0 0,-1-1-1 0 0,0-1 1 0 0,-1 1 0 0 0,0-1 0 0 0,-11 10-1 0 0,39-32 45 0 0,1 0 0 0 0,0 1-1 0 0,0 1 1 0 0,1 2-1 0 0,40-13 1 0 0,28-11-8085 0 0,-78 27 3983 0 0,-3-1-2228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13235 0 0,'1'2'5666'0'0,"9"10"-3038"0"0,-3 2-2138 0 0,0-1 1 0 0,-1 1 0 0 0,0 0-1 0 0,-1 0 1 0 0,-1 1 0 0 0,0 0-1 0 0,-1-1 1 0 0,1 17 0 0 0,-2-10-866 0 0,-1 1 0 0 0,-1-1 0 0 0,0 0 0 0 0,-2 0 1 0 0,-5 25-1 0 0,11-61-166 0 0,0 0 0 0 0,1 1 0 0 0,1-1 1 0 0,0 1-1 0 0,11-19 0 0 0,-13 26 330 0 0,0 1 1 0 0,1-1-1 0 0,0 1 1 0 0,0-1-1 0 0,1 1 0 0 0,-1 1 1 0 0,1-1-1 0 0,1 1 0 0 0,-1 0 1 0 0,1 0-1 0 0,-1 1 1 0 0,2 0-1 0 0,-1 0 0 0 0,8-2 1 0 0,18-8-7719 0 0,-24 8 2383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50 5665 0 0,'-3'-1'942'0'0,"0"-1"1"0"0,-1 0-1 0 0,1 1 0 0 0,0-1 0 0 0,0 1 1 0 0,-1 0-1 0 0,1 0 0 0 0,0 0 1 0 0,-1 1-1 0 0,1-1 0 0 0,-1 1 0 0 0,1 0 1 0 0,-1 0-1 0 0,-6 1 0 0 0,7 0-709 0 0,1 0-1 0 0,0 0 1 0 0,0 0 0 0 0,0 0-1 0 0,0 0 1 0 0,0 1-1 0 0,0-1 1 0 0,0 1 0 0 0,1 0-1 0 0,-1-1 1 0 0,0 1 0 0 0,1 0-1 0 0,-1 0 1 0 0,1 0-1 0 0,0 0 1 0 0,0 0 0 0 0,0 0-1 0 0,0 0 1 0 0,0 1-1 0 0,0-1 1 0 0,0 0 0 0 0,0 5-1 0 0,-2 5 12 0 0,1 1 0 0 0,0 0 0 0 0,1 0 0 0 0,0 0 0 0 0,1-1 0 0 0,1 1-1 0 0,1 13 1 0 0,-1-20-232 0 0,0 0-1 0 0,0 0 1 0 0,0 0 0 0 0,1-1-1 0 0,-1 1 1 0 0,2 0-1 0 0,-1-1 1 0 0,0 1-1 0 0,1-1 1 0 0,0 0 0 0 0,0 0-1 0 0,1 0 1 0 0,0 0-1 0 0,-1 0 1 0 0,2-1-1 0 0,-1 0 1 0 0,5 5 0 0 0,-7-8-13 0 0,0 0 1 0 0,0 0 0 0 0,-1 0 0 0 0,1 0 0 0 0,0 0 0 0 0,0 0 0 0 0,0-1 0 0 0,0 1 0 0 0,0 0-1 0 0,1-1 1 0 0,-1 0 0 0 0,0 1 0 0 0,0-1 0 0 0,0 0 0 0 0,0 0 0 0 0,0 0 0 0 0,1-1 0 0 0,-1 1 0 0 0,0 0-1 0 0,0-1 1 0 0,0 0 0 0 0,0 1 0 0 0,0-1 0 0 0,0 0 0 0 0,0 0 0 0 0,0 0 0 0 0,-1 0 0 0 0,1 0-1 0 0,0 0 1 0 0,0-1 0 0 0,-1 1 0 0 0,1-1 0 0 0,-1 1 0 0 0,1-1 0 0 0,-1 1 0 0 0,0-1 0 0 0,0 0 0 0 0,1 0-1 0 0,-1 0 1 0 0,0 0 0 0 0,0-2 0 0 0,4-5-6 0 0,-1 0-1 0 0,0 0 1 0 0,-1-1-1 0 0,0 0 1 0 0,-1 1-1 0 0,0-1 1 0 0,1-14-1 0 0,-2 14-25 0 0,-1 0 0 0 0,-1 0 0 0 0,0 1 0 0 0,0-1 0 0 0,-1 1 0 0 0,0-1 0 0 0,0 1 0 0 0,-1 0-1 0 0,-1-1 1 0 0,-6-12 0 0 0,8 18 2 0 0,0-1 0 0 0,-1 1-1 0 0,0 0 1 0 0,0 0 0 0 0,0 0 0 0 0,0 1-1 0 0,0-1 1 0 0,-1 1 0 0 0,1 0-1 0 0,-1 0 1 0 0,0 0 0 0 0,0 0 0 0 0,-1 1-1 0 0,1-1 1 0 0,0 1 0 0 0,-1 0 0 0 0,1 1-1 0 0,-1-1 1 0 0,0 1 0 0 0,1 0-1 0 0,-1 0 1 0 0,-7-1 0 0 0,10 2-23 0 0,1 0 0 0 0,0 0 0 0 0,0 0 0 0 0,0 0 0 0 0,-1 0 0 0 0,1 0 0 0 0,0 0 0 0 0,0 1 0 0 0,0-1 0 0 0,0 0 1 0 0,0 1-1 0 0,0-1 0 0 0,-1 1 0 0 0,1-1 0 0 0,0 1 0 0 0,0 0 0 0 0,0-1 0 0 0,1 1 0 0 0,-1 0 0 0 0,0-1 0 0 0,0 1 0 0 0,0 0 0 0 0,0 0 0 0 0,1 0 0 0 0,-2 1 0 0 0,1 0-143 0 0,1 0-1 0 0,-1 1 0 0 0,0-1 1 0 0,1 0-1 0 0,0 0 0 0 0,-1 0 1 0 0,1 1-1 0 0,0-1 0 0 0,0 0 1 0 0,0 0-1 0 0,0 1 0 0 0,1 2 1 0 0,0 1-919 0 0,1-1 0 0 0,-1 0 1 0 0,1 1-1 0 0,0-1 1 0 0,0 0-1 0 0,1 0 0 0 0,-1-1 1 0 0,1 1-1 0 0,0 0 0 0 0,7 7 1 0 0,2-3-4990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7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73 9042 0 0,'37'-72'11904'0'0,"-84"208"-5891"0"0,9 11-5928 0 0,12-45-3970 0 0,-3-3-3577 0 0,15-71 160 0 0</inkml:trace>
  <inkml:trace contextRef="#ctx0" brushRef="#br0" timeOffset="1">1 472 7106 0 0,'12'4'11994'0'0,"23"5"-8572"0"0,-3-2-2675 0 0,6 3-289 0 0,-27-8-353 0 0,1 0-1 0 0,-1 1 1 0 0,0 1-1 0 0,0 0 1 0 0,0 1-1 0 0,20 10 1 0 0,-31-14-79 0 0,0 0 0 0 0,0-1 0 0 0,0 1 0 0 0,0-1 1 0 0,0 1-1 0 0,0-1 0 0 0,-1 1 0 0 0,1 0 0 0 0,0-1 1 0 0,0 1-1 0 0,0-1 0 0 0,-1 1 0 0 0,1-1 1 0 0,0 1-1 0 0,0-1 0 0 0,-1 1 0 0 0,1-1 0 0 0,0 1 1 0 0,-1-1-1 0 0,1 0 0 0 0,-1 1 0 0 0,1-1 0 0 0,0 0 1 0 0,-1 1-1 0 0,1-1 0 0 0,-2 1 0 0 0,-16 15 93 0 0,15-13-57 0 0,-20 16 41 0 0,-18 17 31 0 0,38-33-111 0 0,0 0 0 0 0,0 0 0 0 0,1 0 0 0 0,0 0 0 0 0,-1 1 0 0 0,1-1 0 0 0,0 1 0 0 0,1 0 0 0 0,-1-1 0 0 0,-1 6 1 0 0,3-8-21 0 0,0 0 0 0 0,0 1 0 0 0,0-1 0 0 0,0 0 0 0 0,0 0 0 0 0,0 1 0 0 0,0-1 0 0 0,0 0 0 0 0,1 0 0 0 0,-1 0 1 0 0,0 1-1 0 0,1-1 0 0 0,-1 0 0 0 0,1 0 0 0 0,0 0 0 0 0,-1 0 0 0 0,1 0 0 0 0,0 0 0 0 0,-1 0 0 0 0,1 0 1 0 0,0 0-1 0 0,0 0 0 0 0,0 0 0 0 0,0-1 0 0 0,0 1 0 0 0,0 0 0 0 0,0 0 0 0 0,0-1 0 0 0,0 1 0 0 0,0-1 1 0 0,1 1-1 0 0,-1-1 0 0 0,0 0 0 0 0,0 1 0 0 0,0-1 0 0 0,1 0 0 0 0,-1 0 0 0 0,2 0 0 0 0,4 1-3 0 0,0 0 0 0 0,1 0 0 0 0,-1-1 0 0 0,0 0 0 0 0,10-2 0 0 0,-7 0-180 0 0,1 0 0 0 0,0-1 0 0 0,0-1 1 0 0,-1 0-1 0 0,0-1 0 0 0,0 1 1 0 0,0-2-1 0 0,-1 0 0 0 0,18-13 0 0 0,23-29-3832 0 0,-11-4-4004 0 0,-23 24 893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54 15499 0 0,'0'0'203'0'0,"-1"1"1"0"0,1-1-1 0 0,0 0 0 0 0,0 1 0 0 0,0-1 0 0 0,0 0 0 0 0,0 1 0 0 0,0-1 1 0 0,0 0-1 0 0,0 1 0 0 0,0-1 0 0 0,0 0 0 0 0,0 1 0 0 0,0-1 1 0 0,0 0-1 0 0,0 1 0 0 0,0-1 0 0 0,0 0 0 0 0,1 0 0 0 0,-1 1 0 0 0,0-1 1 0 0,0 0-1 0 0,0 1 0 0 0,0-1 0 0 0,1 0 0 0 0,-1 0 0 0 0,0 1 0 0 0,0-1 1 0 0,0 0-1 0 0,1 0 0 0 0,-1 1 0 0 0,0-1 0 0 0,15 7 1750 0 0,13-2-1332 0 0,3-7 91 0 0,28 2-144 0 0,-57 0-550 0 0,0 0-1 0 0,1 0 1 0 0,-1 1-1 0 0,1-1 1 0 0,-1 1 0 0 0,0-1-1 0 0,1 1 1 0 0,-1 0-1 0 0,0 0 1 0 0,0 0-1 0 0,0 0 1 0 0,1 1 0 0 0,-1-1-1 0 0,0 1 1 0 0,-1-1-1 0 0,1 1 1 0 0,0-1-1 0 0,2 4 1 0 0,-3-3 0 0 0,0 0 0 0 0,0 1-1 0 0,0-1 1 0 0,-1 0 0 0 0,1 1 0 0 0,-1-1 0 0 0,1 1 0 0 0,-1-1-1 0 0,0 1 1 0 0,0-1 0 0 0,0 1 0 0 0,0-1 0 0 0,-1 1-1 0 0,1-1 1 0 0,-1 1 0 0 0,1-1 0 0 0,-1 0 0 0 0,-1 3 0 0 0,-21 46 113 0 0,15-37-102 0 0,-3 7 29 0 0,2 0 0 0 0,-13 39 0 0 0,21-55-39 0 0,-1 0 0 0 0,1 0 0 0 0,0 0 0 0 0,0 0 0 0 0,1 0 0 0 0,-1 0 0 0 0,1 0 0 0 0,0 1 0 0 0,1-1 0 0 0,-1 0 0 0 0,1 0 0 0 0,0 0 0 0 0,0 0 0 0 0,1 0 0 0 0,-1 0 0 0 0,1 0 0 0 0,0 0 0 0 0,5 8 0 0 0,-5-12-20 0 0,-1 1 0 0 0,0 0 1 0 0,1-1-1 0 0,-1 1 1 0 0,1-1-1 0 0,-1 1 1 0 0,1-1-1 0 0,0 0 1 0 0,0 1-1 0 0,0-1 1 0 0,-1 0-1 0 0,1 0 1 0 0,0 0-1 0 0,0-1 1 0 0,0 1-1 0 0,1 0 1 0 0,-1-1-1 0 0,0 0 1 0 0,0 1-1 0 0,0-1 1 0 0,4 0-1 0 0,-3 0-7 0 0,1-1-1 0 0,-1 0 1 0 0,1 0 0 0 0,-1 0-1 0 0,0 0 1 0 0,1-1-1 0 0,-1 1 1 0 0,0-1 0 0 0,0 0-1 0 0,0 0 1 0 0,0 0 0 0 0,3-3-1 0 0,1-1-652 0 0,-1 0-1 0 0,1-1 1 0 0,-1 0-1 0 0,-1 0 1 0 0,1 0 0 0 0,-1-1-1 0 0,0 0 1 0 0,-1 0-1 0 0,5-13 1 0 0,-6 15-342 0 0,-2-1 1 0 0,1 0-1 0 0,-1 0 1 0 0,0 0-1 0 0,0 1 1 0 0,-1-1-1 0 0,0 0 1 0 0,0 0-1 0 0,0 0 1 0 0,-1 0-1 0 0,0 0 1 0 0,-1 0-1 0 0,1 1 1 0 0,-1-1-1 0 0,-4-8 1 0 0,-16-17 1544 0 0,18 28 618 0 0,0 0 0 0 0,-1 1 1 0 0,1-1-1 0 0,-1 1 0 0 0,-6-4 0 0 0,2 6 6272 0 0,12 9-3783 0 0,10 10-1638 0 0,-10-16-1949 0 0,-1 0-1 0 0,1 0 0 0 0,-1 0 0 0 0,1-1 0 0 0,0 1 0 0 0,0-1 0 0 0,-1 0 0 0 0,1 0 1 0 0,0 0-1 0 0,0 0 0 0 0,0-1 0 0 0,0 1 0 0 0,1-1 0 0 0,-1 0 0 0 0,0 0 0 0 0,0 0 1 0 0,4 0-1 0 0,-2-1-182 0 0,1 0 0 0 0,0-1 0 0 0,-1 0 0 0 0,1 0 1 0 0,-1 0-1 0 0,1 0 0 0 0,-1-1 0 0 0,10-6 1 0 0,-8 4-605 0 0,0-1 0 0 0,0 0 0 0 0,-1 0 0 0 0,1 0 0 0 0,7-12 0 0 0,-10 14-241 0 0,-1-1 1 0 0,0 0-1 0 0,0 0 1 0 0,-1 0 0 0 0,1 0-1 0 0,-1 0 1 0 0,0-1-1 0 0,1-6 1 0 0,-2-21-228 0 0,-2 11 2074 0 0,4 3 3329 0 0,-9 46 5587 0 0,3 26-8621 0 0,2-23-538 0 0,1 145-477 0 0,11-60-5956 0 0,-5-89 958 0 0,10 5-3915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13875 0 0,'2'5'1003'0'0,"-1"1"0"0"0,1-1 0 0 0,0 0 0 0 0,1 0 0 0 0,-1 0 0 0 0,1 0-1 0 0,6 7 1 0 0,-2-3-394 0 0,0-1 0 0 0,1 1 0 0 0,11 7 0 0 0,7 4-827 0 0,43 25 0 0 0,-66-43 286 0 0,-3-2-70 0 0,18 11-1684 0 0,0-1 0 0 0,26 10 0 0 0,-37-17 314 0 0,0-1 1 0 0,0 0-1 0 0,1-1 0 0 0,-1 1 0 0 0,0-2 0 0 0,9 1 0 0 0,3-1-4290 0 0</inkml:trace>
  <inkml:trace contextRef="#ctx0" brushRef="#br0" timeOffset="1">440 26 13283 0 0,'-19'-17'7850'0'0,"2"8"-3720"0"0,16 9-4053 0 0,-1 0 0 0 0,1 0-1 0 0,-1 1 1 0 0,0-1 0 0 0,1 0-1 0 0,-1 1 1 0 0,1-1 0 0 0,-1 1 0 0 0,1-1-1 0 0,0 1 1 0 0,-1 0 0 0 0,1-1-1 0 0,-1 1 1 0 0,1 0 0 0 0,0 0 0 0 0,0 0-1 0 0,-1 0 1 0 0,1 0 0 0 0,0 0 0 0 0,0 0-1 0 0,0 1 1 0 0,0-1 0 0 0,1 0-1 0 0,-1 1 1 0 0,-1 2 0 0 0,-2 2-71 0 0,0 1 1 0 0,0 0-1 0 0,1 0 0 0 0,0 1 1 0 0,0-1-1 0 0,1 1 0 0 0,0-1 1 0 0,1 1-1 0 0,-1 0 0 0 0,1 0 1 0 0,1-1-1 0 0,0 1 0 0 0,0 0 1 0 0,0 0-1 0 0,1 0 0 0 0,0 0 1 0 0,0-1-1 0 0,3 8 0 0 0,-2-9-5 0 0,0 0 0 0 0,0 0 0 0 0,1 0-1 0 0,-1-1 1 0 0,1 1 0 0 0,0-1 0 0 0,1 0-1 0 0,0 0 1 0 0,-1 0 0 0 0,1 0 0 0 0,1-1-1 0 0,-1 1 1 0 0,1-1 0 0 0,0 0 0 0 0,0-1-1 0 0,0 1 1 0 0,0-1 0 0 0,0 0 0 0 0,1 0-1 0 0,0-1 1 0 0,-1 0 0 0 0,1 0 0 0 0,8 2 0 0 0,2-1-14 0 0,1-1 1 0 0,0-1-1 0 0,0 0 1 0 0,-1-2-1 0 0,1 0 1 0 0,0 0-1 0 0,0-2 1 0 0,16-4 0 0 0,-19 3-1062 0 0,0 0 0 0 0,24-12 1 0 0,-21 4-2839 0 0,-6-5-3317 0 0,-9 6-349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4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24973 0 0,'1'2'1041'0'0,"1"-1"-161"0"0,1 2-152 0 0,-1-2-304 0 0,-2 0-216 0 0,1-1-144 0 0,1 0-48 0 0,-1-1-16 0 0,0 0-64 0 0,2-2-160 0 0,-1 1-376 0 0,0 1-728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10466 0 0,'-8'3'1238'0'0,"-34"16"5763"0"0,45-18-6776 0 0,-1 1-1 0 0,0-1 0 0 0,1 0 1 0 0,-1 0-1 0 0,1 0 0 0 0,0 0 1 0 0,-1 0-1 0 0,1 0 0 0 0,4 0 0 0 0,46 5 98 0 0,-42-6-192 0 0,0 0-1 0 0,0 1 1 0 0,0 1 0 0 0,0-1 0 0 0,0 2 0 0 0,0 0-1 0 0,-1 0 1 0 0,1 1 0 0 0,-1 0 0 0 0,0 1 0 0 0,12 7 0 0 0,-21-10-20 0 0,1 0 1 0 0,0 0-1 0 0,0 0 0 0 0,-1 0 1 0 0,0 0-1 0 0,1 0 1 0 0,-1 1-1 0 0,0-1 1 0 0,0 0-1 0 0,0 1 1 0 0,0-1-1 0 0,0 1 1 0 0,-1-1-1 0 0,1 1 1 0 0,-1 0-1 0 0,0-1 1 0 0,1 1-1 0 0,-1-1 1 0 0,-1 1-1 0 0,1 0 1 0 0,-1 2-1 0 0,-1 10 99 0 0,0-1-1 0 0,-9 24 0 0 0,4-12-123 0 0,-2 7-153 0 0,-6 31 376 0 0,14-58-517 0 0,0 0 1 0 0,1-1-1 0 0,-1 1 1 0 0,1 0-1 0 0,1-1 0 0 0,-1 1 1 0 0,1 0-1 0 0,2 9 1 0 0,-3-14-65 0 0,1 0 0 0 0,-1 0 0 0 0,1 0 0 0 0,-1 0 0 0 0,1 1 0 0 0,0-1 0 0 0,0 0 1 0 0,-1 0-1 0 0,1 0 0 0 0,0 0 0 0 0,0-1 0 0 0,0 1 0 0 0,0 0 0 0 0,0 0 0 0 0,0-1 0 0 0,2 2 1 0 0,-2-1-149 0 0,0-1 1 0 0,0 0 0 0 0,0 1 0 0 0,0-1-1 0 0,0 0 1 0 0,0 0 0 0 0,0 0 0 0 0,0 0-1 0 0,0 0 1 0 0,0 0 0 0 0,0 0 0 0 0,0 0-1 0 0,0 0 1 0 0,0 0 0 0 0,0-1 0 0 0,0 1-1 0 0,-1 0 1 0 0,1-1 0 0 0,0 1 0 0 0,2-2-1 0 0,7-3-5956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83 8858 0 0,'-2'-8'1774'0'0,"-6"-32"4311"0"0,8 38-5644 0 0,0 0-1 0 0,-1 0 0 0 0,1 1 1 0 0,0-1-1 0 0,0 0 1 0 0,0 0-1 0 0,1 0 1 0 0,-1 0-1 0 0,0 0 1 0 0,1 0-1 0 0,-1 1 1 0 0,1-1-1 0 0,0 0 0 0 0,0 0 1 0 0,-1 1-1 0 0,1-1 1 0 0,2-1-1 0 0,-3 3-401 0 0,0 0 0 0 0,0 0 0 0 0,1 0 0 0 0,-1 0 0 0 0,0 0 0 0 0,1 0 0 0 0,-1 0 0 0 0,0 0 0 0 0,0 0-1 0 0,1 0 1 0 0,-1 1 0 0 0,0-1 0 0 0,0 0 0 0 0,1 0 0 0 0,-1 0 0 0 0,0 0 0 0 0,0 1 0 0 0,1-1 0 0 0,-1 0 0 0 0,0 0 0 0 0,0 1-1 0 0,0-1 1 0 0,0 0 0 0 0,1 0 0 0 0,-1 1 0 0 0,0-1 0 0 0,0 0 0 0 0,0 0 0 0 0,0 1 0 0 0,0-1 0 0 0,0 0 0 0 0,0 1 0 0 0,0-1 0 0 0,0 0-1 0 0,0 0 1 0 0,0 1 0 0 0,0-1 0 0 0,0 0 0 0 0,0 1 0 0 0,0-1 0 0 0,0 0 0 0 0,0 0 0 0 0,0 1 0 0 0,0-1 0 0 0,2 19 328 0 0,0 19-383 0 0,-2 1-1 0 0,-2 0 0 0 0,-9 56 1 0 0,14-100-197 0 0,1 0 1 0 0,0 0 0 0 0,0 0-1 0 0,0 1 1 0 0,1-1-1 0 0,-1 1 1 0 0,1 0 0 0 0,0 0-1 0 0,6-3 1 0 0,7-5 174 0 0,0 0 0 0 0,22-9 0 0 0,-33 17-459 0 0,0 2 0 0 0,1-1 0 0 0,-1 1-1 0 0,1 0 1 0 0,10-1 0 0 0,21 4-7400 0 0,-23 3 118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4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15603 0 0,'-5'1'668'0'0,"-1"1"0"0"0,1-1 0 0 0,-1 1 0 0 0,1 0 0 0 0,0 1 0 0 0,0-1 0 0 0,0 1 0 0 0,0 0 0 0 0,0 0 0 0 0,1 1 0 0 0,-8 6 0 0 0,10-8-520 0 0,0 0 0 0 0,0 1 0 0 0,1-1 0 0 0,-1 0 0 0 0,0 1 0 0 0,1-1 0 0 0,0 1 0 0 0,-1 0 0 0 0,1-1 0 0 0,0 1 0 0 0,1 0 0 0 0,-1 0-1 0 0,0 0 1 0 0,1 0 0 0 0,-1 0 0 0 0,1-1 0 0 0,0 1 0 0 0,0 0 0 0 0,0 0 0 0 0,1 0 0 0 0,-1 0 0 0 0,1 0 0 0 0,-1 0 0 0 0,2 3 0 0 0,4 9-106 0 0,1 0 1 0 0,0-1 0 0 0,1 0-1 0 0,0 0 1 0 0,1 0-1 0 0,1-1 1 0 0,0-1 0 0 0,1 0-1 0 0,16 15 1 0 0,-23-23-44 0 0,1 0 0 0 0,0-1 0 0 0,1 1 1 0 0,-1-1-1 0 0,0 0 0 0 0,1 0 0 0 0,0-1 1 0 0,0 0-1 0 0,0 0 0 0 0,0 0 0 0 0,11 2 1 0 0,-12-4 3 0 0,-1 0 0 0 0,0-1 1 0 0,1 1-1 0 0,-1-1 0 0 0,0 1 1 0 0,1-1-1 0 0,-1 0 0 0 0,0-1 1 0 0,0 1-1 0 0,0-1 0 0 0,0 0 1 0 0,0 0-1 0 0,0 0 0 0 0,-1-1 1 0 0,1 1-1 0 0,-1-1 0 0 0,1 0 1 0 0,4-5-1 0 0,-4 3 6 0 0,0 1 1 0 0,0-1-1 0 0,0-1 0 0 0,-1 1 0 0 0,0 0 1 0 0,0-1-1 0 0,-1 1 0 0 0,1-1 1 0 0,-1 0-1 0 0,-1 0 0 0 0,1 0 1 0 0,-1 0-1 0 0,0 0 0 0 0,0 0 1 0 0,0-1-1 0 0,-1 1 0 0 0,0 0 1 0 0,-2-9-1 0 0,2 12-32 0 0,-1-1 1 0 0,1 1-1 0 0,-1 0 1 0 0,0-1-1 0 0,0 1 0 0 0,-1 0 1 0 0,1-1-1 0 0,-1 1 1 0 0,1 0-1 0 0,-1 0 0 0 0,0 0 1 0 0,0 0-1 0 0,-1 1 1 0 0,1-1-1 0 0,0 0 1 0 0,-1 1-1 0 0,0 0 0 0 0,1-1 1 0 0,-1 1-1 0 0,0 0 1 0 0,0 1-1 0 0,0-1 1 0 0,-1 0-1 0 0,1 1 0 0 0,0 0 1 0 0,0 0-1 0 0,-1 0 1 0 0,1 0-1 0 0,-1 0 0 0 0,1 1 1 0 0,-1-1-1 0 0,1 1 1 0 0,-6 0-1 0 0,-1 1-268 0 0,0 0 0 0 0,0 1-1 0 0,0 0 1 0 0,1 0 0 0 0,-1 1 0 0 0,1 0-1 0 0,-1 1 1 0 0,1 0 0 0 0,0 0-1 0 0,1 1 1 0 0,-1 0 0 0 0,1 1 0 0 0,0 0-1 0 0,-9 8 1 0 0,11-9-195 0 0,0 0 0 0 0,1 1 0 0 0,0 0 0 0 0,0 0 0 0 0,0 0 0 0 0,1 0 0 0 0,-1 1 0 0 0,2 0 0 0 0,-1 0-1 0 0,1 0 1 0 0,0 0 0 0 0,0 0 0 0 0,1 1 0 0 0,0-1 0 0 0,0 1 0 0 0,1 0 0 0 0,0-1 0 0 0,0 13 0 0 0,2-10 315 0 0,0 0 1 0 0,0 0-1 0 0,1 0 0 0 0,1 0 1 0 0,4 12-1 0 0,-6-19 700 0 0,1 1 0 0 0,-1-1 0 0 0,1 0-1 0 0,0 0 1 0 0,0 0 0 0 0,0 0 0 0 0,1 0 0 0 0,-1 0 0 0 0,1 0-1 0 0,-1-1 1 0 0,1 1 0 0 0,0-1 0 0 0,0 0 0 0 0,0 0 0 0 0,0 0-1 0 0,1 0 1 0 0,4 2 0 0 0,9 2 350 0 0,1 0 0 0 0,-1-2-1 0 0,1 0 1 0 0,0 0 0 0 0,19 0-1 0 0,-26-4-1489 0 0,0 0 0 0 0,0-1-1 0 0,19-3 1 0 0,-21 2-1525 0 0,0 0 0 0 0,0-1 0 0 0,0-1 1 0 0,16-7-1 0 0,-12 4-5749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18260 0 0,'-5'2'3313'0'0,"2"1"-977"0"0,-2 7-471 0 0,-1 7-657 0 0,1 8-496 0 0,0 8-312 0 0,0 7-176 0 0,1 4-120 0 0,3 1-48 0 0,1 0-72 0 0,3-4-248 0 0,3-2-312 0 0,1-3-528 0 0,4-6-713 0 0,1-5-615 0 0,2-6-857 0 0,2-8-1064 0 0,-2-9-4225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14859 0 0,'-2'0'389'0'0,"1"1"0"0"0,0 0 0 0 0,0-1 0 0 0,0 1 0 0 0,0 0 0 0 0,0 0 0 0 0,0 0 0 0 0,0 0 0 0 0,0 0 0 0 0,1 0 0 0 0,-1 0 0 0 0,0 0 0 0 0,0 0 0 0 0,1 0 0 0 0,-1 0 0 0 0,1 0 0 0 0,-1 1 0 0 0,1-1 0 0 0,0 0 0 0 0,-1 0 0 0 0,1 3 0 0 0,0-3-255 0 0,0 0 0 0 0,1 0 0 0 0,-1 0 1 0 0,1 0-1 0 0,-1 0 0 0 0,1 0 0 0 0,-1 0 0 0 0,1 0 0 0 0,0 0 0 0 0,-1 0 1 0 0,1-1-1 0 0,0 1 0 0 0,0 0 0 0 0,0 0 0 0 0,-1-1 0 0 0,1 1 0 0 0,0-1 1 0 0,0 1-1 0 0,2 0 0 0 0,3 2-57 0 0,0-1 1 0 0,0 0 0 0 0,0 0-1 0 0,0 0 1 0 0,0-1-1 0 0,1 0 1 0 0,9 0-1 0 0,5-2-35 0 0,-1-1 0 0 0,1-2 0 0 0,23-6 0 0 0,-11 2-3204 0 0,-49 11 2752 0 0,1 1-1 0 0,-1 0 1 0 0,1 1-1 0 0,0 1 0 0 0,0 0 1 0 0,-20 12-1 0 0,29-14 593 0 0,1-1 0 0 0,-1 1 0 0 0,1 0 1 0 0,0 0-1 0 0,0 1 0 0 0,1-1 0 0 0,-1 1 0 0 0,1 0 1 0 0,0 1-1 0 0,0-1 0 0 0,1 1 0 0 0,-1-1 0 0 0,1 1 0 0 0,1 0 1 0 0,-1 0-1 0 0,1 0 0 0 0,0 1 0 0 0,-2 9 0 0 0,4-13-154 0 0,-1 0 0 0 0,1 0 1 0 0,0 0-1 0 0,0 0 0 0 0,0 1 0 0 0,1-1 0 0 0,-1 0 0 0 0,1 0 0 0 0,-1 0 0 0 0,1 0 1 0 0,0 0-1 0 0,1 0 0 0 0,-1 0 0 0 0,0-1 0 0 0,1 1 0 0 0,-1 0 0 0 0,1-1 0 0 0,0 1 0 0 0,0-1 1 0 0,0 1-1 0 0,0-1 0 0 0,0 0 0 0 0,1 0 0 0 0,-1 0 0 0 0,1 0 0 0 0,-1 0 0 0 0,1-1 1 0 0,0 1-1 0 0,-1-1 0 0 0,1 0 0 0 0,3 1 0 0 0,11 4-227 0 0,-1-1 0 0 0,1-1 0 0 0,0-1 0 0 0,27 2 0 0 0,-7 0-1510 0 0,-24-1-1621 0 0,-22 2 1195 0 0,-10 5 2829 0 0,-32 33 1959 0 0,-54 50 852 0 0,102-92-3428 0 0,0 1 0 0 0,0 0 0 0 0,0 0 0 0 0,1 1 0 0 0,-1-1 0 0 0,1 1 0 0 0,0-1 0 0 0,0 1 0 0 0,-1 4 0 0 0,3-7-70 0 0,-1-1-1 0 0,1 1 1 0 0,0 0-1 0 0,0-1 1 0 0,0 1-1 0 0,0 0 1 0 0,0-1-1 0 0,0 1 1 0 0,0-1-1 0 0,0 1 1 0 0,0 0-1 0 0,1-1 1 0 0,-1 1-1 0 0,0 0 1 0 0,0-1-1 0 0,0 1 1 0 0,1-1-1 0 0,-1 1 1 0 0,0 0-1 0 0,1-1 1 0 0,-1 1-1 0 0,1-1 1 0 0,-1 1-1 0 0,2 0-2 0 0,-1 0 1 0 0,1 0-1 0 0,-1 0 1 0 0,1-1-1 0 0,-1 1 1 0 0,1 0-1 0 0,-1-1 0 0 0,1 1 1 0 0,-1-1-1 0 0,1 0 1 0 0,0 1-1 0 0,-1-1 1 0 0,3 0-1 0 0,18 1-113 0 0,1-1 0 0 0,-1-1 1 0 0,0-1-1 0 0,24-6 0 0 0,22-7-3067 0 0,-4-2-4811 0 0,-28 8 187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21637 0 0,'16'11'3722'0'0,"15"-1"-2302"0"0,2 2-884 0 0,-27-9-472 0 0,-1 0 0 0 0,0 0 0 0 0,0 1 0 0 0,-1-1 0 0 0,1 1 0 0 0,-1 0 0 0 0,1 1 0 0 0,-1-1 0 0 0,-1 1 0 0 0,1 0 0 0 0,-1 0 0 0 0,1 0 0 0 0,-1 0 0 0 0,-1 0 0 0 0,1 1 0 0 0,1 6 0 0 0,-2-5-68 0 0,0 1 0 0 0,-1-1 0 0 0,0 1 0 0 0,-1 0 0 0 0,1-1 0 0 0,-1 1 1 0 0,-1 0-1 0 0,0-1 0 0 0,0 1 0 0 0,0-1 0 0 0,-4 12 0 0 0,1-8-87 0 0,1-1 0 0 0,-2 0-1 0 0,1-1 1 0 0,-1 1 0 0 0,-1-1-1 0 0,1 0 1 0 0,-2 0-1 0 0,1-1 1 0 0,-1 1 0 0 0,0-1-1 0 0,-1-1 1 0 0,0 0 0 0 0,0 0-1 0 0,-1 0 1 0 0,0-1-1 0 0,0 0 1 0 0,0-1 0 0 0,-11 5-1 0 0,-3-6-76 0 0,18-3 214 0 0,16-1 298 0 0,51 3-251 0 0,-36 0-88 0 0,1-2 0 0 0,40-3 0 0 0,-59 1-505 0 0,0 0 0 0 0,0-1 0 0 0,0 0 0 0 0,0 0 0 0 0,7-4 0 0 0,-11 4-189 0 0,1 0-1 0 0,-1-1 1 0 0,0 1 0 0 0,0-1-1 0 0,0 0 1 0 0,0 0 0 0 0,-1-1 0 0 0,1 1-1 0 0,3-5 1 0 0,-6 6 213 0 0,0 1 0 0 0,0-1-1 0 0,0 0 1 0 0,0 0 0 0 0,-1 1 0 0 0,1-1 0 0 0,0 0-1 0 0,-1 0 1 0 0,1 0 0 0 0,-1 0 0 0 0,0 0 0 0 0,0 0 0 0 0,0 0-1 0 0,0 0 1 0 0,0-4 0 0 0,0-11-5313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18116 0 0,'0'1'252'0'0,"0"0"1"0"0,0 0-1 0 0,0 0 0 0 0,0 0 1 0 0,0 0-1 0 0,1-1 0 0 0,-1 1 1 0 0,0 0-1 0 0,1 0 0 0 0,-1 0 1 0 0,0 0-1 0 0,1 0 0 0 0,-1-1 1 0 0,1 1-1 0 0,0 0 0 0 0,-1-1 1 0 0,1 1-1 0 0,-1 0 0 0 0,2 0 1 0 0,18 9 1349 0 0,30-4-2194 0 0,-39-6 952 0 0,22-1-383 0 0,-29 1-898 0 0,1-1 0 0 0,-1 0 0 0 0,0 0 1 0 0,1-1-1 0 0,-1 1 0 0 0,0-1 0 0 0,0 0 0 0 0,6-3 1 0 0,-9 4 595 0 0,1 0 1 0 0,0-1 0 0 0,-1 1 0 0 0,1 0 0 0 0,-1-1 0 0 0,1 1 0 0 0,-1-1 0 0 0,0 0 0 0 0,0 1 0 0 0,0-1 0 0 0,0 0 0 0 0,0 0 0 0 0,0 0 0 0 0,0 0 0 0 0,-1 0 0 0 0,1 0 0 0 0,0 0 0 0 0,-1-3 0 0 0,1 2 700 0 0,-1 0 0 0 0,0 0 1 0 0,-1 0-1 0 0,1 0 1 0 0,-1 0-1 0 0,1 0 0 0 0,-1 0 1 0 0,-9-8 7758 0 0,10 12-8018 0 0,-6 13 2307 0 0,-3 17-1508 0 0,-8 80-246 0 0,2-7-3458 0 0,-8-3-7496 0 0,21-96 9571 0 0,0 0 0 0 0,-1 1 0 0 0,1-1 0 0 0,-1 0 0 0 0,0 0 0 0 0,-1-1 0 0 0,-4 6 1 0 0,-1 3 3266 0 0,0 0 3803 0 0,9-12-6099 0 0,-1 0-1 0 0,1-1 0 0 0,-1 1 1 0 0,1-1-1 0 0,0 1 0 0 0,-1-1 1 0 0,1 1-1 0 0,0 0 0 0 0,0-1 1 0 0,-1 1-1 0 0,1 0 0 0 0,0-1 1 0 0,0 1-1 0 0,0 0 0 0 0,0-1 1 0 0,0 1-1 0 0,0 0 0 0 0,0-1 1 0 0,0 1-1 0 0,0 0 0 0 0,0-1 1 0 0,0 1-1 0 0,0 0 0 0 0,0-1 0 0 0,1 2 1 0 0,0-2-95 0 0,-1 1-1 0 0,1-1 1 0 0,0 0 0 0 0,-1 0 0 0 0,1 1-1 0 0,0-1 1 0 0,-1 0 0 0 0,1 0-1 0 0,0 0 1 0 0,0 0 0 0 0,-1 0 0 0 0,1 0-1 0 0,0 0 1 0 0,-1 0 0 0 0,1 0 0 0 0,0 0-1 0 0,0 0 1 0 0,1-1 0 0 0,32-14 1425 0 0,-28 12-1477 0 0,-1 0 1 0 0,1 0 0 0 0,0 0 0 0 0,0 1 0 0 0,0-1-1 0 0,0 1 1 0 0,0 1 0 0 0,0-1 0 0 0,1 1-1 0 0,9 0 1 0 0,-13 1-108 0 0,0 0 0 0 0,-1 0-1 0 0,1 1 1 0 0,0-1 0 0 0,-1 1-1 0 0,1 0 1 0 0,0 0 0 0 0,-1 0-1 0 0,1 0 1 0 0,-1 0 0 0 0,0 1-1 0 0,1-1 1 0 0,-1 1 0 0 0,0-1-1 0 0,0 1 1 0 0,0 0 0 0 0,0 0-1 0 0,0 0 1 0 0,0 0 0 0 0,0 0-1 0 0,-1 1 1 0 0,1-1 0 0 0,-1 0-1 0 0,0 1 1 0 0,1-1 0 0 0,-1 1-1 0 0,1 3 1 0 0,1 6-621 0 0,1 0 1 0 0,-2 0-1 0 0,2 16 0 0 0,5 20-8991 0 0,-5-36 723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16 18260 0 0,'-2'-1'315'0'0,"0"0"1"0"0,0 0-1 0 0,0 1 1 0 0,0-1 0 0 0,0 1-1 0 0,0-1 1 0 0,0 1-1 0 0,0 0 1 0 0,0 0-1 0 0,0 0 1 0 0,0 0-1 0 0,0 0 1 0 0,0 0-1 0 0,0 0 1 0 0,0 1-1 0 0,0-1 1 0 0,0 1-1 0 0,0 0 1 0 0,0-1-1 0 0,0 1 1 0 0,0 0-1 0 0,0 0 1 0 0,0 0-1 0 0,0 1 1 0 0,-1 0-1 0 0,1 1-205 0 0,1-1 0 0 0,-1 1 0 0 0,1-1 0 0 0,0 1 0 0 0,0 0 0 0 0,0-1 0 0 0,0 1 0 0 0,0 0 0 0 0,0 0 0 0 0,1 0 0 0 0,0-1 0 0 0,-1 1 0 0 0,1 0 0 0 0,0 0 0 0 0,0 0 0 0 0,1 0 0 0 0,0 5 0 0 0,1 1-78 0 0,0 1 0 0 0,0-1 0 0 0,1 0 0 0 0,0-1-1 0 0,1 1 1 0 0,0 0 0 0 0,0-1 0 0 0,1 0-1 0 0,0 0 1 0 0,0 0 0 0 0,11 11 0 0 0,-13-16-35 0 0,-1-1 0 0 0,0 0 0 0 0,0 0 0 0 0,1 1 0 0 0,0-1 0 0 0,-1-1 0 0 0,1 1 0 0 0,0 0 1 0 0,0-1-1 0 0,0 1 0 0 0,0-1 0 0 0,0 0 0 0 0,0 0 0 0 0,0 0 0 0 0,0-1 0 0 0,0 1 0 0 0,1-1 0 0 0,-1 1 0 0 0,0-1 0 0 0,0 0 1 0 0,1 0-1 0 0,-1-1 0 0 0,0 1 0 0 0,0-1 0 0 0,0 1 0 0 0,0-1 0 0 0,1 0 0 0 0,-1 0 0 0 0,0-1 0 0 0,0 1 0 0 0,-1-1 0 0 0,1 1 1 0 0,0-1-1 0 0,0 0 0 0 0,-1 0 0 0 0,4-3 0 0 0,-1 0-20 0 0,0-1 1 0 0,0 0 0 0 0,-1 0-1 0 0,1 0 1 0 0,-1 0 0 0 0,0-1-1 0 0,-1 0 1 0 0,0 0 0 0 0,0 0-1 0 0,0 0 1 0 0,-1 0 0 0 0,0-1-1 0 0,1-11 1 0 0,-2 16-53 0 0,0 0 0 0 0,-1-1 0 0 0,0 1 0 0 0,1 0 0 0 0,-1 0 0 0 0,0 0 0 0 0,-1 0 0 0 0,1-1 0 0 0,-1 1 0 0 0,1 0 0 0 0,-1 0 0 0 0,0 0 0 0 0,0 0-1 0 0,0 0 1 0 0,0 0 0 0 0,-1 0 0 0 0,1 0 0 0 0,-1 1 0 0 0,0-1 0 0 0,0 0 0 0 0,0 1 0 0 0,0 0 0 0 0,0-1 0 0 0,0 1 0 0 0,-1 0 0 0 0,1 0 0 0 0,-1 0 0 0 0,0 0 0 0 0,1 1 0 0 0,-1-1 0 0 0,0 1 0 0 0,0 0 0 0 0,0-1 0 0 0,-5 0 0 0 0,1 1-151 0 0,1 0 1 0 0,-1 1 0 0 0,0 0 0 0 0,1 0 0 0 0,-1 1 0 0 0,0 0 0 0 0,1 0 0 0 0,-1 0 0 0 0,1 1 0 0 0,0 0 0 0 0,-1 0 0 0 0,1 0 0 0 0,0 1 0 0 0,0 0 0 0 0,0 0 0 0 0,1 1 0 0 0,-1 0 0 0 0,1 0 0 0 0,0 0 0 0 0,0 0-1 0 0,0 1 1 0 0,0 0 0 0 0,-4 6 0 0 0,2-2 223 0 0,0 0-1 0 0,0 1 1 0 0,1-1-1 0 0,0 1 1 0 0,1 0-1 0 0,0 0 0 0 0,0 1 1 0 0,1 0-1 0 0,1 0 1 0 0,0 0-1 0 0,0 0 1 0 0,-1 21-1 0 0,4-27 146 0 0,0 1 0 0 0,0-1 0 0 0,0 0 0 0 0,1 0 0 0 0,0 0 0 0 0,0 0 0 0 0,0 0 0 0 0,1 0 0 0 0,-1 0 0 0 0,1 0 0 0 0,0-1 0 0 0,4 7 0 0 0,-4-9-60 0 0,0 0 0 0 0,-1 0 0 0 0,1 0 0 0 0,0 0 0 0 0,0 0 0 0 0,1-1 0 0 0,-1 1 0 0 0,0-1-1 0 0,1 1 1 0 0,-1-1 0 0 0,1 0 0 0 0,-1 0 0 0 0,1 0 0 0 0,-1 0 0 0 0,1 0 0 0 0,0 0 0 0 0,-1-1 0 0 0,1 0-1 0 0,0 1 1 0 0,0-1 0 0 0,-1 0 0 0 0,1 0 0 0 0,5-1 0 0 0,29-5-118 0 0,61-18 0 0 0,0-1-3865 0 0,-28 10-4202 0 0,-38 7 927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18212 0 0,'-15'-1'7307'0'0,"27"6"-4658"0"0,27 4-1942 0 0,-11-6-468 0 0,28 5-57 0 0,-52-7-176 0 0,0 0 0 0 0,0 0 0 0 0,-1 0 1 0 0,1 1-1 0 0,0-1 0 0 0,0 1 0 0 0,-1 0 0 0 0,1 0 0 0 0,-1 1 0 0 0,5 3 1 0 0,-7-5-10 0 0,0 0 1 0 0,-1 0 0 0 0,1 1 0 0 0,0-1 0 0 0,-1 0 0 0 0,0 0 0 0 0,1 0-1 0 0,-1 1 1 0 0,1-1 0 0 0,-1 0 0 0 0,0 0 0 0 0,0 1 0 0 0,0-1-1 0 0,0 0 1 0 0,0 0 0 0 0,0 1 0 0 0,0-1 0 0 0,0 0 0 0 0,-1 0 0 0 0,1 1-1 0 0,0-1 1 0 0,-1 0 0 0 0,1 0 0 0 0,-1 0 0 0 0,1 1 0 0 0,-1-1-1 0 0,0 0 1 0 0,1 0 0 0 0,-1 0 0 0 0,0 0 0 0 0,0 0 0 0 0,0 0 0 0 0,-1 1-1 0 0,-39 36-190 0 0,30-29 144 0 0,8-6 34 0 0,0 0 1 0 0,0 0 0 0 0,0 0-1 0 0,0 0 1 0 0,1 1 0 0 0,-1-1-1 0 0,1 0 1 0 0,0 1 0 0 0,0 0-1 0 0,0 0 1 0 0,1-1 0 0 0,-1 1 0 0 0,1 0-1 0 0,0 0 1 0 0,0 0 0 0 0,1 1-1 0 0,-1 3 1 0 0,1-5 3 0 0,0 0-1 0 0,1 0 1 0 0,-1 0 0 0 0,1 0-1 0 0,0 0 1 0 0,0-1 0 0 0,0 1 0 0 0,0 0-1 0 0,1 0 1 0 0,-1-1 0 0 0,1 1-1 0 0,-1-1 1 0 0,1 1 0 0 0,0-1-1 0 0,0 0 1 0 0,0 0 0 0 0,0 0 0 0 0,1 0-1 0 0,-1 0 1 0 0,0 0 0 0 0,1-1-1 0 0,0 1 1 0 0,-1-1 0 0 0,6 3-1 0 0,-1-1-234 0 0,1-1 0 0 0,-1 1-1 0 0,1-2 1 0 0,0 1-1 0 0,0-1 1 0 0,0 0-1 0 0,0 0 1 0 0,0-1 0 0 0,0 0-1 0 0,12-2 1 0 0,-15 1-520 0 0,1 0 0 0 0,-1 0 1 0 0,0 0-1 0 0,0-1 0 0 0,0 0 1 0 0,0 0-1 0 0,0 0 0 0 0,0 0 1 0 0,8-7-1 0 0,-3 3-2363 0 0,-14 14 4064 0 0,-3 4 663 0 0,-37 66 5750 0 0,32-60-6783 0 0,0-1-1 0 0,-1 0 1 0 0,-1 0 0 0 0,-19 16-1 0 0,33-32-553 0 0,-1-1 0 0 0,1 0-1 0 0,0 0 1 0 0,-1 1-1 0 0,1-1 1 0 0,0 0 0 0 0,-1 0-1 0 0,1 1 1 0 0,0-1 0 0 0,0 0-1 0 0,-1 1 1 0 0,1-1 0 0 0,0 0-1 0 0,0 1 1 0 0,0-1 0 0 0,-1 0-1 0 0,1 1 1 0 0,0-1 0 0 0,0 1-1 0 0,0-1 1 0 0,0 0 0 0 0,0 1-1 0 0,0-1 1 0 0,0 1 0 0 0,0-1-1 0 0,0 0 1 0 0,0 1-1 0 0,0-1 1 0 0,0 1 0 0 0,0-1-1 0 0,0 0 1 0 0,0 1 0 0 0,0-1-1 0 0,0 1 1 0 0,1-1 0 0 0,15 7 239 0 0,34-4-29 0 0,-39-3-197 0 0,77 7-30 0 0,-31 7-2969 0 0,-46-12 499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59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9 261 13947 0 0,'-9'22'8111'0'0,"9"4"-4612"0"0,13 29-2736 0 0,-8-37-59 0 0,1 8-885 0 0,25 82 948 0 0,-8-58-2384 0 0,8-5-3541 0 0,-30-44 4462 0 0,0 0-1 0 0,0 0 0 0 0,0 1 1 0 0,0-1-1 0 0,0 0 1 0 0,1 0-1 0 0,-1 0 1 0 0,0 0-1 0 0,1-1 1 0 0,-1 1-1 0 0,1 0 0 0 0,1 0 1 0 0</inkml:trace>
  <inkml:trace contextRef="#ctx0" brushRef="#br0" timeOffset="1">148 13 17620 0 0,'0'0'200'0'0,"0"-1"1"0"0,0 0 0 0 0,0 1-1 0 0,0-1 1 0 0,0 1 0 0 0,0-1-1 0 0,0 1 1 0 0,0-1 0 0 0,0 1-1 0 0,1-1 1 0 0,-1 1 0 0 0,0-1-1 0 0,0 1 1 0 0,1 0 0 0 0,-1-1-1 0 0,0 1 1 0 0,1-1-1 0 0,-1 1 1 0 0,0-1 0 0 0,1 1-1 0 0,-1 0 1 0 0,1-1 0 0 0,-1 1-1 0 0,0 0 1 0 0,1 0 0 0 0,-1-1-1 0 0,1 1 1 0 0,-1 0 0 0 0,1 0-1 0 0,-1 0 1 0 0,2-1 0 0 0,15 9 2009 0 0,12 22-1382 0 0,-29-30-780 0 0,18 24 241 0 0,-1 0-1 0 0,-2 1 1 0 0,0 0 0 0 0,-2 2-1 0 0,0-1 1 0 0,-2 2-1 0 0,-1-1 1 0 0,-2 2 0 0 0,0-1-1 0 0,4 34 1 0 0,-7-23-297 0 0,-2 0 0 0 0,-1 0 1 0 0,-2 0-1 0 0,-1 0 0 0 0,-2 0 0 0 0,-2 0 1 0 0,-11 43-1 0 0,14-77-548 0 0,-12 44 206 0 0,3-25-3456 0 0,-4-8-7511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11787 0 0,'-3'2'700'0'0,"-1"0"0"0"0,1 0 1 0 0,-1 0-1 0 0,1 0 0 0 0,0 1 1 0 0,0 0-1 0 0,0-1 1 0 0,0 1-1 0 0,0 0 0 0 0,1 0 1 0 0,-1 1-1 0 0,-3 6 1 0 0,2-3-85 0 0,1 0 0 0 0,1 0 1 0 0,-1 0-1 0 0,1 0 1 0 0,0 0-1 0 0,-1 11 1 0 0,1 6-113 0 0,1 0 1 0 0,1-1-1 0 0,4 33 0 0 0,0-7-439 0 0,3-1 0 0 0,1 1-1 0 0,3-2 1 0 0,16 50-1 0 0,-23-91-749 0 0,-4-7 218 0 0,-3-20 14 0 0,-10-31 263 0 0,11 44 187 0 0,-14-38-31 0 0,3 0 0 0 0,1-1 0 0 0,-10-95 0 0 0,22 136 46 0 0,0 1 0 0 0,0 0-1 0 0,0 0 1 0 0,1 0-1 0 0,-1 0 1 0 0,1 0 0 0 0,1 0-1 0 0,-1 0 1 0 0,3-6 0 0 0,-3 10-7 0 0,-1 0 0 0 0,1 0 0 0 0,0 0 0 0 0,-1 0 0 0 0,1 0 0 0 0,0 0 0 0 0,0 1 0 0 0,-1-1 0 0 0,1 0 0 0 0,0 0 0 0 0,0 1 0 0 0,0-1 0 0 0,0 1 0 0 0,0-1 0 0 0,0 1 0 0 0,0-1 0 0 0,0 1 0 0 0,2-1 0 0 0,-1 1 0 0 0,0 0 1 0 0,0 0-1 0 0,0 0 1 0 0,0 0-1 0 0,0 0 1 0 0,0 1-1 0 0,0-1 1 0 0,0 1-1 0 0,0-1 1 0 0,0 1-1 0 0,-1 0 1 0 0,1 0-1 0 0,3 2 1 0 0,5 3 36 0 0,0 0 0 0 0,0 1 0 0 0,-1 0 0 0 0,0 1 0 0 0,-1 0 0 0 0,0 0 0 0 0,0 1 0 0 0,-1 0 0 0 0,0 0 1 0 0,0 1-1 0 0,-1 0 0 0 0,0 0 0 0 0,8 21 0 0 0,-11-23-27 0 0,-1 0 1 0 0,1 0-1 0 0,-2 0 1 0 0,1 0-1 0 0,-1 0 1 0 0,0 0-1 0 0,-1 1 1 0 0,0-1-1 0 0,0 0 1 0 0,-1 0-1 0 0,0 1 1 0 0,0-1-1 0 0,-1 0 1 0 0,0 0-1 0 0,0 0 1 0 0,-1-1-1 0 0,0 1 1 0 0,-1 0-1 0 0,1-1 1 0 0,-7 9-1 0 0,3-6-82 0 0,0-1-1 0 0,-1-1 1 0 0,1 1-1 0 0,-19 14 0 0 0,23-21 25 0 0,0 1-1 0 0,-1 0 1 0 0,1-1-1 0 0,-1 0 1 0 0,0 0-1 0 0,0 0 1 0 0,0 0-1 0 0,0-1 1 0 0,0 0-1 0 0,0 1 1 0 0,0-1-1 0 0,0-1 1 0 0,0 1-1 0 0,-1-1 1 0 0,1 1-1 0 0,-7-2 1 0 0,10 1 41 0 0,1 0 0 0 0,-1 0 0 0 0,0 0 0 0 0,1 0 0 0 0,-1 0 0 0 0,0 0 0 0 0,1 0 0 0 0,-1 0 0 0 0,0-1 0 0 0,1 1 0 0 0,-1 0 0 0 0,1 0 0 0 0,-1-1 1 0 0,0 1-1 0 0,1 0 0 0 0,-1-1 0 0 0,1 1 0 0 0,-1-1 0 0 0,1 1 0 0 0,-1 0 0 0 0,1-1 0 0 0,-1 1 0 0 0,1-1 0 0 0,0 0 0 0 0,-1 1 0 0 0,1-1 0 0 0,0 1 0 0 0,-1-1 0 0 0,1 0 0 0 0,0 1 0 0 0,0-1 0 0 0,0 1 0 0 0,-1-1 0 0 0,1 0 1 0 0,0 1-1 0 0,0-1 0 0 0,0 0 0 0 0,0 1 0 0 0,0-1 0 0 0,0 0 0 0 0,0 1 0 0 0,0-1 0 0 0,1 0 0 0 0,-1 1 0 0 0,0-1 0 0 0,0 0 0 0 0,0 1 0 0 0,1-1 0 0 0,-1 1 0 0 0,0-1 0 0 0,1 0 0 0 0,-1 1 0 0 0,1-1 0 0 0,-1 1 1 0 0,0-1-1 0 0,1 1 0 0 0,-1-1 0 0 0,2 0 0 0 0,0-2 55 0 0,1 0 0 0 0,-1 1 1 0 0,1-1-1 0 0,0 0 1 0 0,0 1-1 0 0,0 0 0 0 0,1-1 1 0 0,-1 1-1 0 0,5-2 1 0 0,9 0 55 0 0,0 2 0 0 0,0-1 0 0 0,0 2 1 0 0,1 0-1 0 0,-1 1 0 0 0,0 1 1 0 0,1 1-1 0 0,22 4 0 0 0,-15-2-1659 0 0,1-1-1 0 0,46-2 1 0 0,-58-3-1611 0 0,-5-2-1838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15843 0 0,'0'-1'418'0'0,"-1"0"-1"0"0,1 1 0 0 0,0-1 0 0 0,0 0 0 0 0,0 0 1 0 0,0 0-1 0 0,0 0 0 0 0,0 0 0 0 0,1 0 0 0 0,-1 1 0 0 0,0-1 1 0 0,0 0-1 0 0,1 0 0 0 0,-1 0 0 0 0,0 0 0 0 0,1 1 1 0 0,-1-1-1 0 0,1 0 0 0 0,-1 0 0 0 0,2 0 0 0 0,17-14 2512 0 0,29-2-3064 0 0,-41 15 804 0 0,11-4-505 0 0,0 2 0 0 0,-1 0 0 0 0,30-2 1 0 0,-43 5-382 0 0,0 1 0 0 0,0-1 1 0 0,0 1-1 0 0,0 0 1 0 0,0 1-1 0 0,0-1 1 0 0,0 1-1 0 0,0-1 0 0 0,0 1 1 0 0,0 1-1 0 0,-1-1 1 0 0,1 0-1 0 0,0 1 1 0 0,-1 0-1 0 0,1 0 0 0 0,-1 0 1 0 0,1 0-1 0 0,-1 0 1 0 0,0 1-1 0 0,0-1 1 0 0,0 1-1 0 0,4 5 0 0 0,-6-7-318 0 0,0 1-1 0 0,0-1 0 0 0,-1 1 0 0 0,1-1 0 0 0,0 1 0 0 0,-1-1 0 0 0,1 1 1 0 0,-1-1-1 0 0,0 1 0 0 0,0 0 0 0 0,1-1 0 0 0,-1 1 0 0 0,0-1 0 0 0,0 1 0 0 0,0 0 1 0 0,-1-1-1 0 0,1 1 0 0 0,0-1 0 0 0,-1 1 0 0 0,0 2 0 0 0,-5 8-6792 0 0</inkml:trace>
  <inkml:trace contextRef="#ctx0" brushRef="#br0" timeOffset="1">50 168 16291 0 0,'-6'7'3537'0'0,"2"-1"-1336"0"0,3 0-417 0 0,6-1-528 0 0,3-3-527 0 0,4 2-241 0 0,3-1-168 0 0,2 0-168 0 0,3-1-88 0 0,-1 1-40 0 0,1-2-48 0 0,-1-1-296 0 0,0-1-625 0 0,0-3-1023 0 0,0-2-1289 0 0,-3-6-2160 0 0,-3-3-3521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20764 0 0,'-8'0'2721'0'0,"1"6"-945"0"0,-3 5-479 0 0,2 7-553 0 0,4 10-392 0 0,0 5-160 0 0,0 5-136 0 0,4 1-128 0 0,0 1-224 0 0,3-5-376 0 0,-1-3-489 0 0,3-5-687 0 0,0-3-704 0 0,1-4-945 0 0,-1-4-1032 0 0,-1-3-3433 0 0</inkml:trace>
  <inkml:trace contextRef="#ctx0" brushRef="#br0" timeOffset="1">35 504 12291 0 0,'-8'28'8085'0'0,"7"-4"-3288"0"0,2-20-4596 0 0,0 0 1 0 0,0 0-1 0 0,0-1 0 0 0,1 1 1 0 0,-1 0-1 0 0,1-1 0 0 0,0 1 1 0 0,0-1-1 0 0,0 0 0 0 0,0 0 1 0 0,1 0-1 0 0,-1 0 0 0 0,1 0 1 0 0,0 0-1 0 0,0-1 0 0 0,0 1 1 0 0,5 2-1 0 0,-5-2-174 0 0,1 0 0 0 0,0-1 0 0 0,0 1 0 0 0,0-1 0 0 0,0 0-1 0 0,1 0 1 0 0,-1 0 0 0 0,1 0 0 0 0,-1-1 0 0 0,1 0 0 0 0,-1 0 0 0 0,1 0 0 0 0,8 0 0 0 0,-11-1-22 0 0,1-1 0 0 0,-1 1-1 0 0,0-1 1 0 0,1 0 0 0 0,-1 0 0 0 0,0 0 0 0 0,1 0 0 0 0,-1 0-1 0 0,0 0 1 0 0,0-1 0 0 0,0 1 0 0 0,0-1 0 0 0,0 1-1 0 0,-1-1 1 0 0,1 0 0 0 0,0 0 0 0 0,-1 1 0 0 0,1-1 0 0 0,-1 0-1 0 0,1-1 1 0 0,-1 1 0 0 0,0 0 0 0 0,0 0 0 0 0,0 0-1 0 0,0-1 1 0 0,-1 1 0 0 0,2-5 0 0 0,-1 1-19 0 0,1 0 0 0 0,-1 0 0 0 0,-1 0 1 0 0,1-1-1 0 0,-1 1 0 0 0,0 0 0 0 0,0 0 0 0 0,-1 0 1 0 0,0 0-1 0 0,0 0 0 0 0,0 0 0 0 0,-1 0 0 0 0,1 0 1 0 0,-2 0-1 0 0,1 0 0 0 0,-1 1 0 0 0,1-1 0 0 0,-8-9 0 0 0,8 12-8 0 0,-1 1-1 0 0,1-1 0 0 0,-1 0 0 0 0,0 1 0 0 0,0-1 0 0 0,1 1 0 0 0,-2 0 0 0 0,1 0 0 0 0,0 0 1 0 0,0 0-1 0 0,-1 1 0 0 0,1-1 0 0 0,-1 1 0 0 0,1 0 0 0 0,-1 0 0 0 0,0 0 0 0 0,1 0 0 0 0,-1 1 1 0 0,0 0-1 0 0,0-1 0 0 0,1 1 0 0 0,-1 1 0 0 0,0-1 0 0 0,0 0 0 0 0,1 1 0 0 0,-1 0 0 0 0,0 0 1 0 0,1 0-1 0 0,-1 0 0 0 0,1 1 0 0 0,-6 2 0 0 0,6-2-16 0 0,-1 0-1 0 0,1 1 1 0 0,0-1-1 0 0,-1 0 1 0 0,1 1 0 0 0,1 0-1 0 0,-1 0 1 0 0,0 0-1 0 0,1 0 1 0 0,-1 0-1 0 0,1 0 1 0 0,0 1 0 0 0,0-1-1 0 0,0 1 1 0 0,1 0-1 0 0,-1-1 1 0 0,1 1-1 0 0,0 0 1 0 0,0 0 0 0 0,0 0-1 0 0,0 0 1 0 0,1 0-1 0 0,0 0 1 0 0,0 6 0 0 0,0-3-632 0 0,1 1 0 0 0,-1-1 0 0 0,2 0 0 0 0,-1-1 0 0 0,5 15 1 0 0,-3-15-961 0 0,-1 0 0 0 0,1 1 0 0 0,1-1 0 0 0,-1 0 0 0 0,1-1 0 0 0,5 7 0 0 0,1-1-5511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40 7546 0 0,'-3'-2'920'0'0,"1"0"1"0"0,-1 0-1 0 0,0 1 1 0 0,0-1-1 0 0,0 1 1 0 0,0 0-1 0 0,0 0 1 0 0,0 0-1 0 0,-6-1 1 0 0,-1 0 3445 0 0,9 1-4146 0 0,0 1 1 0 0,1 0 0 0 0,-1 0 0 0 0,0 0 0 0 0,1 0 0 0 0,-1-1 0 0 0,1 1 0 0 0,-1 0 0 0 0,1-1 0 0 0,-1 1 0 0 0,0 0 0 0 0,1-1 0 0 0,-1 1-1 0 0,1-1 1 0 0,0 1 0 0 0,-1-1 0 0 0,1 1 0 0 0,-1-1 0 0 0,1 1 0 0 0,0-1 0 0 0,-1 1 0 0 0,1-1 0 0 0,0 0 0 0 0,-1 1 0 0 0,1-1 0 0 0,0 1-1 0 0,0-1 1 0 0,0-1 0 0 0,0 2-182 0 0,0 0 0 0 0,0-1-1 0 0,0 1 1 0 0,1-1-1 0 0,-1 1 1 0 0,0-1 0 0 0,0 1-1 0 0,1-1 1 0 0,-1 1-1 0 0,0 0 1 0 0,1-1 0 0 0,-1 1-1 0 0,0 0 1 0 0,1-1-1 0 0,-1 1 1 0 0,1 0 0 0 0,-1-1-1 0 0,0 1 1 0 0,1 0-1 0 0,-1 0 1 0 0,1 0 0 0 0,-1-1-1 0 0,1 1 1 0 0,-1 0-1 0 0,1 0 1 0 0,-1 0 0 0 0,1 0-1 0 0,-1 0 1 0 0,1 0-1 0 0,-1 0 1 0 0,1 0 0 0 0,-1 0-1 0 0,1 0 1 0 0,-1 0-1 0 0,1 0 1 0 0,-1 0 0 0 0,1 1-1 0 0,0-1 1 0 0,20 3 238 0 0,-1 2 0 0 0,37 11 0 0 0,-50-13-282 0 0,-1-1 0 0 0,1 1 0 0 0,-1 1 0 0 0,0-1 0 0 0,0 1 0 0 0,0 0 0 0 0,0 0 0 0 0,0 0 0 0 0,-1 1 0 0 0,0 0-1 0 0,0 0 1 0 0,4 7 0 0 0,-7-10-16 0 0,-1 0-1 0 0,0 0 0 0 0,0 0 1 0 0,-1 0-1 0 0,1 0 1 0 0,0 0-1 0 0,-1 1 0 0 0,1-1 1 0 0,-1 0-1 0 0,0 1 0 0 0,0-1 1 0 0,0 0-1 0 0,0 0 1 0 0,0 1-1 0 0,0-1 0 0 0,-1 0 1 0 0,1 1-1 0 0,-1-1 0 0 0,1 0 1 0 0,-1 0-1 0 0,0 0 0 0 0,0 0 1 0 0,0 0-1 0 0,0 0 1 0 0,-1 0-1 0 0,1 0 0 0 0,-2 2 1 0 0,-5 6-21 0 0,0-1 0 0 0,-1 1 1 0 0,-18 13-1 0 0,7-5 24 0 0,15-14 2 0 0,0 1 0 0 0,1-1 0 0 0,0 1 0 0 0,0 0 0 0 0,0 1 0 0 0,0-1 1 0 0,1 1-1 0 0,-4 8 0 0 0,6-12 4 0 0,1 0 0 0 0,-1 0 0 0 0,1 1 0 0 0,0-1 1 0 0,-1 0-1 0 0,1 1 0 0 0,0-1 0 0 0,0 0 0 0 0,1 1 0 0 0,-1-1 0 0 0,0 0 1 0 0,1 0-1 0 0,-1 1 0 0 0,1-1 0 0 0,0 0 0 0 0,0 0 0 0 0,0 0 0 0 0,0 0 1 0 0,0 0-1 0 0,0 0 0 0 0,1 0 0 0 0,-1 0 0 0 0,1 0 0 0 0,-1 0 1 0 0,1-1-1 0 0,2 3 0 0 0,1 0-10 0 0,0 0 1 0 0,1 0 0 0 0,-1 0 0 0 0,1-1-1 0 0,0 0 1 0 0,0 0 0 0 0,0-1-1 0 0,0 1 1 0 0,0-1 0 0 0,0 0-1 0 0,1-1 1 0 0,-1 0 0 0 0,1 0-1 0 0,-1 0 1 0 0,1-1 0 0 0,0 0-1 0 0,-1 0 1 0 0,1 0 0 0 0,-1-1 0 0 0,13-3-1 0 0,-8 1-553 0 0,0 0 1 0 0,0-1-1 0 0,0 0 0 0 0,17-10 0 0 0,-17 8-1109 0 0,-1 0-1 0 0,0-1 1 0 0,-1 0-1 0 0,12-12 1 0 0,-9 4-3297 0 0,-2 0-2074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17068 0 0,'-1'0'295'0'0,"0"0"0"0"0,1 0 0 0 0,-1 0 1 0 0,0 1-1 0 0,0-1 0 0 0,0 0 0 0 0,0 0 1 0 0,0 0-1 0 0,1 1 0 0 0,-1-1 0 0 0,0 0 1 0 0,0 1-1 0 0,1-1 0 0 0,-1 0 0 0 0,0 1 1 0 0,0-1-1 0 0,1 1 0 0 0,-1 0 0 0 0,0-1 1 0 0,1 1-1 0 0,-1-1 0 0 0,1 1 0 0 0,-1 0 1 0 0,0 1-1 0 0,1-1-209 0 0,0-1 1 0 0,1 1-1 0 0,-1-1 1 0 0,0 1-1 0 0,1 0 0 0 0,-1-1 1 0 0,1 1-1 0 0,-1-1 0 0 0,1 1 1 0 0,-1-1-1 0 0,1 1 1 0 0,-1-1-1 0 0,1 1 0 0 0,-1-1 1 0 0,1 0-1 0 0,0 1 1 0 0,-1-1-1 0 0,1 0 0 0 0,-1 1 1 0 0,1-1-1 0 0,0 0 1 0 0,-1 0-1 0 0,1 0 0 0 0,0 0 1 0 0,-1 1-1 0 0,1-1 1 0 0,0 0-1 0 0,0 0 0 0 0,-1 0 1 0 0,2-1-1 0 0,13 3-234 0 0,-1-1 342 0 0,0 0 0 0 0,0 2-1 0 0,20 5 1 0 0,-31-7-473 0 0,1 0-1 0 0,-1 0 1 0 0,0 1-1 0 0,0-1 0 0 0,-1 1 1 0 0,1 0-1 0 0,0 0 1 0 0,4 4-1 0 0,-6-5-125 0 0,0 0 0 0 0,0 1 0 0 0,0-1 1 0 0,0 0-1 0 0,0 1 0 0 0,0-1 0 0 0,-1 1 0 0 0,1 0 0 0 0,0-1 0 0 0,-1 1 1 0 0,1 0-1 0 0,-1-1 0 0 0,0 1 0 0 0,1 0 0 0 0,-1-1 0 0 0,0 1 0 0 0,0 3 1 0 0,0-4-84 0 0,-1 0 0 0 0,1 0 0 0 0,0 0 1 0 0,0 0-1 0 0,-1 0 0 0 0,1 0 1 0 0,-1 0-1 0 0,1 0 0 0 0,-1 0 1 0 0,1 0-1 0 0,-1 0 0 0 0,1 0 1 0 0,-1 0-1 0 0,0 0 0 0 0,-1 1 1 0 0,-8 5-5604 0 0</inkml:trace>
  <inkml:trace contextRef="#ctx0" brushRef="#br0" timeOffset="1">16 144 10162 0 0,'0'0'459'0'0,"-1"0"-1"0"0,0 0 1 0 0,0 0-1 0 0,0 1 1 0 0,0-1 0 0 0,0 0-1 0 0,0 1 1 0 0,1-1-1 0 0,-1 1 1 0 0,0-1-1 0 0,0 1 1 0 0,1-1-1 0 0,-1 1 1 0 0,0 0 0 0 0,1-1-1 0 0,-1 1 1 0 0,0 0-1 0 0,1-1 1 0 0,-1 1-1 0 0,0 1 1 0 0,1-2-265 0 0,0 1-1 0 0,1-1 1 0 0,-1 1-1 0 0,0 0 1 0 0,0-1 0 0 0,0 1-1 0 0,0-1 1 0 0,1 1-1 0 0,-1-1 1 0 0,0 1 0 0 0,0-1-1 0 0,1 0 1 0 0,-1 1 0 0 0,0-1-1 0 0,1 1 1 0 0,-1-1-1 0 0,0 0 1 0 0,1 1 0 0 0,-1-1-1 0 0,1 1 1 0 0,-1-1 0 0 0,1 0-1 0 0,0 1 1 0 0,3 1 62 0 0,0 0 1 0 0,0 0-1 0 0,0 0 0 0 0,0-1 1 0 0,1 0-1 0 0,7 2 1 0 0,14-1-266 0 0,-1 0-1 0 0,27-3 1 0 0,0-7-3115 0 0,-47 6 2199 0 0,-1 1 0 0 0,1-1 1 0 0,-1 0-1 0 0,0 0 1 0 0,0 0-1 0 0,0-1 1 0 0,0 1-1 0 0,4-4 0 0 0,-6 4 248 0 0,-1 0 0 0 0,1 1 0 0 0,-1-1-1 0 0,0 0 1 0 0,0 0 0 0 0,0 0 0 0 0,0 0-1 0 0,0 0 1 0 0,0 0 0 0 0,0 0-1 0 0,1-4 1 0 0,-2 5 477 0 0,5-16-4289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8 8658 0 0,'-11'-5'4113'0'0,"1"4"-521"0"0,1-1-607 0 0,-1 10-616 0 0,5-1-713 0 0,-1 5-616 0 0,0 5-384 0 0,-1 4-280 0 0,1 5-176 0 0,1 0-103 0 0,1 2-226 0 0,0-1-399 0 0,-1 1-648 0 0,1 1-768 0 0,1-1-897 0 0,-1 1-1152 0 0,9 5-3584 0 0,-8-10 2143 0 0</inkml:trace>
  <inkml:trace contextRef="#ctx0" brushRef="#br0" timeOffset="1">0 479 11146 0 0,'11'45'7694'0'0,"-9"-40"-7065"0"0,0 0 1 0 0,0 0 0 0 0,1-1 0 0 0,0 1-1 0 0,0 0 1 0 0,5 5 0 0 0,-7-8-509 0 0,1 0 1 0 0,0-1 0 0 0,0 1 0 0 0,0 0 0 0 0,0-1-1 0 0,0 1 1 0 0,0-1 0 0 0,0 0 0 0 0,1 0 0 0 0,-1 1-1 0 0,0-2 1 0 0,1 1 0 0 0,-1 0 0 0 0,1 0 0 0 0,-1-1-1 0 0,1 1 1 0 0,-1-1 0 0 0,1 0 0 0 0,-1 0-1 0 0,1 0 1 0 0,-1 0 0 0 0,1 0 0 0 0,-1-1 0 0 0,1 1-1 0 0,-1-1 1 0 0,1 1 0 0 0,-1-1 0 0 0,0 0 0 0 0,1 0-1 0 0,-1 0 1 0 0,0 0 0 0 0,0-1 0 0 0,4-2 0 0 0,1 0-44 0 0,-1-2 1 0 0,1 1 0 0 0,-1 0 0 0 0,-1-1 0 0 0,1 0 0 0 0,-1-1 0 0 0,0 1 0 0 0,0-1 0 0 0,-1 0 0 0 0,0 0-1 0 0,0 0 1 0 0,3-9 0 0 0,-5 10-92 0 0,0 0-1 0 0,0-1 0 0 0,0 1 1 0 0,0 0-1 0 0,-1-1 0 0 0,0 0 1 0 0,-1 1-1 0 0,0-1 0 0 0,0 1 0 0 0,0-1 1 0 0,0 0-1 0 0,-1 1 0 0 0,0-1 1 0 0,-1 1-1 0 0,-2-8 0 0 0,2 11-17 0 0,0 0 0 0 0,1 1 0 0 0,-1-1-1 0 0,0 1 1 0 0,-1 0 0 0 0,1 0-1 0 0,0 0 1 0 0,-1 0 0 0 0,1 0 0 0 0,-1 0-1 0 0,0 1 1 0 0,1-1 0 0 0,-1 1-1 0 0,0-1 1 0 0,0 1 0 0 0,0 0 0 0 0,0 1-1 0 0,0-1 1 0 0,0 0 0 0 0,0 1-1 0 0,0-1 1 0 0,0 1 0 0 0,-1 0 0 0 0,1 0-1 0 0,0 1 1 0 0,0-1 0 0 0,-4 1-1 0 0,2 0-273 0 0,-1 0 0 0 0,1 0-1 0 0,-1 1 1 0 0,1-1-1 0 0,0 1 1 0 0,-10 5 0 0 0,12-6-150 0 0,1 1 1 0 0,-1-1 0 0 0,1 1-1 0 0,0-1 1 0 0,0 1 0 0 0,0 0 0 0 0,0 0-1 0 0,0 0 1 0 0,0 0 0 0 0,0 1-1 0 0,0-1 1 0 0,1 0 0 0 0,-2 4-1 0 0,2 0-3964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2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75 13667 0 0,'-2'-1'626'0'0,"-1"0"0"0"0,1 0 1 0 0,0 1-1 0 0,0-1 0 0 0,-1 1 0 0 0,1 0 0 0 0,0-1 0 0 0,-1 1 1 0 0,1 0-1 0 0,0 0 0 0 0,-1 1 0 0 0,1-1 0 0 0,-3 1 1 0 0,-34 14 2477 0 0,27-8-2542 0 0,1 0-1 0 0,0 1 1 0 0,-19 18 0 0 0,26-22-518 0 0,1 0 0 0 0,0 0 0 0 0,0 0 1 0 0,0 0-1 0 0,0 1 0 0 0,1-1 0 0 0,-1 1 0 0 0,1 0 1 0 0,0 0-1 0 0,1 0 0 0 0,-1 0 0 0 0,1 0 1 0 0,0 0-1 0 0,0 0 0 0 0,1 0 0 0 0,-1 0 1 0 0,1 1-1 0 0,0-1 0 0 0,1 0 0 0 0,0 8 0 0 0,1-6-3 0 0,0 0-1 0 0,0 0 0 0 0,0 0 1 0 0,1-1-1 0 0,0 1 0 0 0,0-1 1 0 0,0 1-1 0 0,1-1 0 0 0,0 0 1 0 0,1 0-1 0 0,-1-1 0 0 0,1 1 1 0 0,0-1-1 0 0,7 6 0 0 0,-11-10-45 0 0,0 0 0 0 0,0 0 1 0 0,1 0-1 0 0,-1 0 0 0 0,0 0 0 0 0,0 0 0 0 0,1-1 0 0 0,-1 1 0 0 0,1 0 0 0 0,-1-1 0 0 0,0 1 1 0 0,1-1-1 0 0,-1 0 0 0 0,1 1 0 0 0,-1-1 0 0 0,1 0 0 0 0,-1 0 0 0 0,1 0 0 0 0,-1 0 0 0 0,1 0 1 0 0,0 0-1 0 0,-1 0 0 0 0,1-1 0 0 0,-1 1 0 0 0,0 0 0 0 0,1-1 0 0 0,-1 1 0 0 0,1-1 0 0 0,-1 0 1 0 0,0 1-1 0 0,1-1 0 0 0,-1 0 0 0 0,0 0 0 0 0,0 0 0 0 0,1 0 0 0 0,-1 0 0 0 0,0 0 0 0 0,0 0 1 0 0,0 0-1 0 0,0-1 0 0 0,0 1 0 0 0,-1 0 0 0 0,1-1 0 0 0,0-1 0 0 0,3-4-42 0 0,0 0-1 0 0,-1-1 1 0 0,0 0-1 0 0,0 1 1 0 0,-1-1 0 0 0,2-15-1 0 0,-1 4-134 0 0,0 2-260 0 0,-1-1-1 0 0,0 0 0 0 0,-1 0 1 0 0,-1 0-1 0 0,0 0 0 0 0,-5-25 0 0 0,5 41 441 0 0,-1 1 0 0 0,1 0 0 0 0,0-1 0 0 0,-1 1 0 0 0,1 0 0 0 0,-1 0-1 0 0,1 0 1 0 0,-1-1 0 0 0,0 1 0 0 0,1 0 0 0 0,-1 0 0 0 0,0 0 0 0 0,0 0 0 0 0,0 0-1 0 0,0 0 1 0 0,0 0 0 0 0,0 0 0 0 0,0 1 0 0 0,0-1 0 0 0,0 0 0 0 0,0 1-1 0 0,0-1 1 0 0,0 0 0 0 0,-1 1 0 0 0,1 0 0 0 0,0-1 0 0 0,0 1 0 0 0,-1 0-1 0 0,1-1 1 0 0,0 1 0 0 0,-1 0 0 0 0,1 0 0 0 0,0 0 0 0 0,-1 0 0 0 0,1 0-1 0 0,0 0 1 0 0,0 1 0 0 0,-1-1 0 0 0,1 0 0 0 0,0 1 0 0 0,-1-1 0 0 0,1 1-1 0 0,0-1 1 0 0,0 1 0 0 0,-2 1 0 0 0,1-1 50 0 0,1-1-1 0 0,-1 1 1 0 0,0 1 0 0 0,1-1-1 0 0,-1 0 1 0 0,1 0 0 0 0,-1 0-1 0 0,1 1 1 0 0,0-1 0 0 0,0 1-1 0 0,-1-1 1 0 0,1 1-1 0 0,0 0 1 0 0,0-1 0 0 0,0 1-1 0 0,1 0 1 0 0,-1 0 0 0 0,0 0-1 0 0,1-1 1 0 0,-1 1 0 0 0,1 0-1 0 0,0 0 1 0 0,-1 0 0 0 0,1 0-1 0 0,0 0 1 0 0,0 0-1 0 0,0 0 1 0 0,1 0 0 0 0,-1 3-1 0 0,1-4-41 0 0,0 1-1 0 0,0-1 1 0 0,0 0-1 0 0,1 1 1 0 0,-1-1 0 0 0,0 0-1 0 0,1 0 1 0 0,-1 1-1 0 0,0-1 1 0 0,1 0-1 0 0,-1 0 1 0 0,1-1-1 0 0,-1 1 1 0 0,1 0-1 0 0,0 0 1 0 0,-1-1-1 0 0,1 1 1 0 0,0-1-1 0 0,0 0 1 0 0,-1 1-1 0 0,1-1 1 0 0,0 0-1 0 0,0 0 1 0 0,0 0-1 0 0,-1 0 1 0 0,1 0-1 0 0,0-1 1 0 0,0 1 0 0 0,2-1-1 0 0,7-1-49 0 0,-1-1-1 0 0,1 1 1 0 0,13-7-1 0 0,-17 7-182 0 0,-1-1 0 0 0,1 0 0 0 0,0 0 0 0 0,-1-1 0 0 0,0 0-1 0 0,0 0 1 0 0,0 0 0 0 0,0-1 0 0 0,9-9 0 0 0,-14 12 211 0 0,1-1 1 0 0,-1 0-1 0 0,1 1 1 0 0,-1-1-1 0 0,0 0 1 0 0,0 0-1 0 0,0 0 1 0 0,0 0 0 0 0,0 0-1 0 0,-1 0 1 0 0,1 0-1 0 0,-1 0 1 0 0,0 0-1 0 0,0 0 1 0 0,0 0-1 0 0,0 0 1 0 0,-1 0-1 0 0,1 0 1 0 0,-1 0-1 0 0,0 0 1 0 0,0 0-1 0 0,0 1 1 0 0,0-1-1 0 0,0 0 1 0 0,-3-4-1 0 0,4 7 49 0 0,0 0-1 0 0,0 0 0 0 0,0 0 0 0 0,0 0 0 0 0,0 0 0 0 0,-1 0 0 0 0,1 0 1 0 0,0 0-1 0 0,0 0 0 0 0,0 0 0 0 0,0 0 0 0 0,0 0 0 0 0,0 0 0 0 0,0 1 1 0 0,0-1-1 0 0,0 0 0 0 0,0 0 0 0 0,0 0 0 0 0,0 0 0 0 0,0 0 0 0 0,0 0 0 0 0,0 0 1 0 0,-1 0-1 0 0,1 0 0 0 0,0 0 0 0 0,0 0 0 0 0,0 0 0 0 0,0 0 0 0 0,0 0 1 0 0,0 0-1 0 0,0 0 0 0 0,0 0 0 0 0,0 0 0 0 0,0 0 0 0 0,0 0 0 0 0,0 0 1 0 0,-1 0-1 0 0,1 0 0 0 0,0 0 0 0 0,0 0 0 0 0,0 0 0 0 0,0 0 0 0 0,0 0 0 0 0,0 0 1 0 0,0-1-1 0 0,0 1 0 0 0,0 0 0 0 0,0 0 0 0 0,0 0 0 0 0,0 0 0 0 0,0 0 1 0 0,0 0-1 0 0,0 0 0 0 0,0 0 0 0 0,0 0 0 0 0,0 0 0 0 0,-1 0 0 0 0,1 0 0 0 0,0 0 1 0 0,0-1-1 0 0,-1 13 734 0 0,1 15-329 0 0,2 20-424 0 0,2-1 0 0 0,11 49 1 0 0,-8-67-2101 0 0,0 0 0 0 0,15 35 1 0 0,-18-54-391 0 0,1 0 0 0 0,0 0 0 0 0,1 0 1 0 0,6 8-1 0 0,1-2-3973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12347 0 0,'-14'10'8683'0'0,"11"0"-3464"0"0,3-8-5029 0 0,1-1-1 0 0,-1 0 0 0 0,1 0 1 0 0,0 1-1 0 0,-1-1 0 0 0,1 0 0 0 0,0 0 1 0 0,0 0-1 0 0,0 0 0 0 0,0 0 0 0 0,0 0 1 0 0,0 0-1 0 0,1 0 0 0 0,-1 0 0 0 0,0 0 1 0 0,2 0-1 0 0,8 5-284 0 0,1-1 1 0 0,24 9-1 0 0,-35-14 272 0 0,18 5-89 0 0,31 12 164 0 0,-48-16-243 0 0,1 0 0 0 0,-1 0 1 0 0,1 0-1 0 0,-1 1 0 0 0,0-1 0 0 0,0 1 0 0 0,1-1 1 0 0,-1 1-1 0 0,0 0 0 0 0,0 0 0 0 0,-1 0 1 0 0,1 0-1 0 0,0 0 0 0 0,2 5 0 0 0,-4-5-11 0 0,0-1-1 0 0,0 1 1 0 0,0-1-1 0 0,0 1 1 0 0,0-1-1 0 0,0 1 1 0 0,0-1-1 0 0,0 1 1 0 0,-1-1-1 0 0,1 1 1 0 0,-1-1-1 0 0,1 1 1 0 0,-1-1-1 0 0,1 1 1 0 0,-1-1-1 0 0,0 0 1 0 0,0 1-1 0 0,0-1 1 0 0,0 0-1 0 0,0 0 1 0 0,0 0-1 0 0,0 0 1 0 0,0 0-1 0 0,0 0 1 0 0,0 0-1 0 0,-1 0 1 0 0,1 0-1 0 0,-2 1 1 0 0,-44 24-88 0 0,40-22 87 0 0,-1 0 15 0 0,-29 16-28 0 0,35-19 26 0 0,1 0 1 0 0,-1 1-1 0 0,0-1 0 0 0,0 1 1 0 0,0-1-1 0 0,1 1 1 0 0,-1 0-1 0 0,1 0 1 0 0,-1 0-1 0 0,1 0 0 0 0,0 0 1 0 0,0 0-1 0 0,0 0 1 0 0,-1 3-1 0 0,2-4-5 0 0,0 0 0 0 0,0 0-1 0 0,1 0 1 0 0,-1 0 0 0 0,0 0 0 0 0,1 0 0 0 0,-1 0-1 0 0,0 0 1 0 0,1-1 0 0 0,-1 1 0 0 0,1 0 0 0 0,0 0-1 0 0,-1-1 1 0 0,1 1 0 0 0,-1 0 0 0 0,1-1 0 0 0,0 1-1 0 0,0 0 1 0 0,0-1 0 0 0,-1 1 0 0 0,1-1 0 0 0,0 1-1 0 0,0-1 1 0 0,0 0 0 0 0,0 1 0 0 0,0-1 0 0 0,-1 0-1 0 0,1 0 1 0 0,0 0 0 0 0,0 1 0 0 0,0-1 0 0 0,0 0-1 0 0,1 0 1 0 0,33 3-5 0 0,-19-4-26 0 0,0 0 0 0 0,27-8 1 0 0,-31 6-639 0 0,0 1 0 0 0,0 0 0 0 0,0 0 1 0 0,1 1-1 0 0,17 1 0 0 0,-17 5-3507 0 0,-11 4-2608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23797 0 0,'0'2'204'0'0,"0"-1"0"0"0,0 1 0 0 0,0-1-1 0 0,0 1 1 0 0,0-1 0 0 0,1 0 0 0 0,-1 1 0 0 0,1-1 0 0 0,-1 0-1 0 0,1 1 1 0 0,-1-1 0 0 0,1 0 0 0 0,0 1 0 0 0,0-1 0 0 0,-1 0-1 0 0,1 0 1 0 0,0 0 0 0 0,0 0 0 0 0,0 0 0 0 0,0 0 0 0 0,1 0-1 0 0,-1 0 1 0 0,0 0 0 0 0,0 0 0 0 0,0-1 0 0 0,1 1-1 0 0,-1 0 1 0 0,3 0 0 0 0,39 15 374 0 0,-27-12-432 0 0,0-2 0 0 0,21 2 0 0 0,-22-3-1274 0 0,0 1 0 0 0,24 5-1 0 0,-31-3-1718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15515 0 0,'0'1'257'0'0,"0"-1"0"0"0,0 1-1 0 0,0-1 1 0 0,0 1-1 0 0,0-1 1 0 0,0 1 0 0 0,0-1-1 0 0,0 1 1 0 0,0 0-1 0 0,0-1 1 0 0,0 1 0 0 0,0-1-1 0 0,0 1 1 0 0,1-1 0 0 0,-1 1-1 0 0,0-1 1 0 0,0 1-1 0 0,1-1 1 0 0,-1 1 0 0 0,0-1-1 0 0,1 1 1 0 0,-1-1-1 0 0,1 0 1 0 0,-1 1 0 0 0,0-1-1 0 0,1 1 1 0 0,-1-1-1 0 0,1 0 1 0 0,-1 0 0 0 0,1 1-1 0 0,-1-1 1 0 0,1 0 0 0 0,-1 0-1 0 0,1 1 1 0 0,-1-1-1 0 0,1 0 1 0 0,1 0 0 0 0,29 6 1676 0 0,-10-2-1040 0 0,-20-4-878 0 0,0 1 1 0 0,0 0 0 0 0,1-1-1 0 0,-1 1 1 0 0,0 0 0 0 0,0 0-1 0 0,0 0 1 0 0,1 0 0 0 0,-1 0-1 0 0,0 0 1 0 0,-1 0 0 0 0,1 0-1 0 0,0 0 1 0 0,0 0 0 0 0,0 0-1 0 0,-1 1 1 0 0,1-1 0 0 0,0 0-1 0 0,-1 1 1 0 0,1-1-1 0 0,-1 0 1 0 0,0 1 0 0 0,1-1-1 0 0,-1 1 1 0 0,0-1 0 0 0,0 1-1 0 0,0-1 1 0 0,0 0 0 0 0,0 1-1 0 0,0-1 1 0 0,0 1 0 0 0,-1-1-1 0 0,1 1 1 0 0,0-1 0 0 0,-1 0-1 0 0,0 3 1 0 0,-3 2-5 0 0,0 1 0 0 0,0-1 0 0 0,0 0-1 0 0,-1 0 1 0 0,-8 9 0 0 0,7-8 152 0 0,6-6-131 0 0,-1 0 0 0 0,1-1 1 0 0,-1 1-1 0 0,1 0 1 0 0,0 0-1 0 0,0 0 1 0 0,0 0-1 0 0,0 0 1 0 0,0 0-1 0 0,-1 0 1 0 0,2 0-1 0 0,-1 0 1 0 0,0 0-1 0 0,0 0 1 0 0,0-1-1 0 0,0 1 0 0 0,0 0 1 0 0,1 0-1 0 0,-1 0 1 0 0,1 0-1 0 0,-1 0 1 0 0,0 0-1 0 0,1-1 1 0 0,-1 1-1 0 0,1 0 1 0 0,0 0-1 0 0,-1-1 1 0 0,1 1-1 0 0,-1 0 1 0 0,1-1-1 0 0,0 1 0 0 0,0-1 1 0 0,-1 1-1 0 0,1-1 1 0 0,0 1-1 0 0,0-1 1 0 0,1 1-1 0 0,34 19 41 0 0,-27-16-162 0 0,1-1 0 0 0,-1 0-1 0 0,1 0 1 0 0,0-1 0 0 0,0-1-1 0 0,0 1 1 0 0,15-1 0 0 0,-18-1-454 0 0,-1-1 0 0 0,1 0 0 0 0,-1 0 0 0 0,1 0 0 0 0,7-3 0 0 0,-9 2-602 0 0,0 0 0 0 0,0 0-1 0 0,-1-1 1 0 0,1 0 0 0 0,-1 0-1 0 0,1 0 1 0 0,3-4 0 0 0,5-6-8341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4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96 8506 0 0,'5'9'660'0'0,"1"0"1"0"0,0-1-1 0 0,0 0 0 0 0,0 0 1 0 0,1 0-1 0 0,1-1 0 0 0,-1 0 1 0 0,1-1-1 0 0,0 0 0 0 0,1 0 1 0 0,-1 0-1 0 0,1-1 0 0 0,0 0 1 0 0,10 3-1 0 0,-14-6-575 0 0,0 0 0 0 0,0 0-1 0 0,0-1 1 0 0,0 1 0 0 0,0-1-1 0 0,0 0 1 0 0,0-1 0 0 0,0 1 0 0 0,1-1-1 0 0,-1 0 1 0 0,0-1 0 0 0,0 1 0 0 0,0-1-1 0 0,1 0 1 0 0,-1 0 0 0 0,0 0 0 0 0,0-1-1 0 0,0 0 1 0 0,-1 0 0 0 0,1 0 0 0 0,0 0-1 0 0,-1-1 1 0 0,1 0 0 0 0,-1 0 0 0 0,0 0-1 0 0,0-1 1 0 0,0 1 0 0 0,6-8-1 0 0,-8 9-61 0 0,0-1-1 0 0,0 1 0 0 0,0-1 1 0 0,-1 0-1 0 0,1 0 0 0 0,-1 0 1 0 0,1 0-1 0 0,-1 0 0 0 0,0 0 1 0 0,0 0-1 0 0,0 0 0 0 0,-1 0 1 0 0,1 0-1 0 0,-1-1 0 0 0,1 1 1 0 0,-1 0-1 0 0,0-1 0 0 0,-1 1 1 0 0,1 0-1 0 0,0 0 0 0 0,-1-1 1 0 0,0 1-1 0 0,0 0 0 0 0,0 0 1 0 0,0 0-1 0 0,0 0 0 0 0,-1 0 1 0 0,1 0-1 0 0,-1 0 0 0 0,0 0 1 0 0,0 1-1 0 0,-3-5 0 0 0,-1 1 18 0 0,0 0-1 0 0,0 1 0 0 0,-1 0 0 0 0,0 0 0 0 0,0 0 0 0 0,0 0 1 0 0,0 1-1 0 0,-1 1 0 0 0,0-1 0 0 0,1 1 0 0 0,-14-3 0 0 0,9 3-4 0 0,-1 1 0 0 0,1 0 0 0 0,-1 1-1 0 0,0 1 1 0 0,1 0 0 0 0,-1 1-1 0 0,0 0 1 0 0,-13 3 0 0 0,17-2-26 0 0,1 0-1 0 0,-1 0 1 0 0,1 1 0 0 0,0 1-1 0 0,0-1 1 0 0,0 1 0 0 0,0 0-1 0 0,1 1 1 0 0,-1 0 0 0 0,1 0-1 0 0,0 1 1 0 0,-8 8 0 0 0,13-12-53 0 0,1 0 1 0 0,-1 0 0 0 0,1 1-1 0 0,-1-1 1 0 0,1 0-1 0 0,0 1 1 0 0,0-1-1 0 0,0 1 1 0 0,0 0 0 0 0,0-1-1 0 0,1 1 1 0 0,-1 0-1 0 0,1-1 1 0 0,0 1 0 0 0,-1 0-1 0 0,1 0 1 0 0,1-1-1 0 0,-1 1 1 0 0,0 0-1 0 0,1 0 1 0 0,-1-1 0 0 0,1 1-1 0 0,0-1 1 0 0,0 1-1 0 0,0 0 1 0 0,0-1 0 0 0,0 1-1 0 0,1-1 1 0 0,-1 0-1 0 0,1 0 1 0 0,2 4 0 0 0,0-1-482 0 0,1 1 1 0 0,0 0-1 0 0,0-1 1 0 0,1 0 0 0 0,0 0-1 0 0,-1-1 1 0 0,2 0-1 0 0,-1 0 1 0 0,0 0 0 0 0,12 4-1 0 0,-16-7 322 0 0,-1 0 0 0 0,0-1-1 0 0,0 1 1 0 0,1-1 0 0 0,-1 0-1 0 0,0 1 1 0 0,1-1 0 0 0,-1 0-1 0 0,0 0 1 0 0,1 0 0 0 0,-1 0-1 0 0,0 0 1 0 0,1 0 0 0 0,-1 0-1 0 0,1 0 1 0 0,-1-1 0 0 0,0 1 0 0 0,0 0-1 0 0,1-1 1 0 0,-1 1 0 0 0,0-1-1 0 0,0 1 1 0 0,1-1 0 0 0,1-1-1 0 0,8-5-1964 0 0,18 2-3075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7:19:0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24575,'0'0'0,"0"0"0,7-7 0,7-13 0,10-15 0,10-11 0,9-5 0,-2 5 0,-9 12-8191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23757 0 0,'12'3'3597'0'0,"38"3"-1556"0"0,-44-6-1946 0 0,-1 0-1 0 0,0 0 0 0 0,0 0 1 0 0,1 1-1 0 0,-1 0 0 0 0,0 0 1 0 0,0 0-1 0 0,0 1 0 0 0,0-1 0 0 0,0 1 1 0 0,0 1-1 0 0,0-1 0 0 0,0 0 1 0 0,-1 1-1 0 0,0 0 0 0 0,1 0 0 0 0,-1 1 1 0 0,0-1-1 0 0,6 8 0 0 0,-5-4-68 0 0,-1 0 0 0 0,0 0 0 0 0,-1 0 0 0 0,0 1-1 0 0,0-1 1 0 0,0 1 0 0 0,-1 0 0 0 0,0-1 0 0 0,-1 1 0 0 0,0 0-1 0 0,0 0 1 0 0,0 0 0 0 0,-1 1 0 0 0,0-1 0 0 0,-1 0 0 0 0,0 0-1 0 0,0 0 1 0 0,-5 15 0 0 0,0-2-275 0 0,-1-1 1 0 0,-1 1 0 0 0,0-1-1 0 0,-2-1 1 0 0,-23 35-1 0 0,-4-4-679 0 0,34-47 814 0 0,-1 1 0 0 0,1 0 0 0 0,-1-1 0 0 0,0 0 0 0 0,0 0 1 0 0,-1 0-1 0 0,1 0 0 0 0,0-1 0 0 0,-10 5 0 0 0,12-10-115 0 0,7-5 298 0 0,9-7 322 0 0,5 2-45 0 0,0 1 0 0 0,1 0 0 0 0,0 2 0 0 0,28-11 0 0 0,-35 17-723 0 0,0 0-1 0 0,0 1 0 0 0,18-3 1 0 0,-21 5-1005 0 0,0 1 0 0 0,0 0 0 0 0,-1 0 0 0 0,1 1-1 0 0,11 2 1 0 0,-13-2-4627 0 0</inkml:trace>
  <inkml:trace contextRef="#ctx0" brushRef="#br0" timeOffset="1">374 82 21469 0 0,'-1'24'8130'0'0,"-7"47"-7406"0"0,3-19-448 0 0,1-9-377 0 0,-6 89-817 0 0,10-110-1187 0 0,6 42-1 0 0,-6-62 1564 0 0,6 21-2630 0 0,3-12-5471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16011 0 0,'-4'0'679'0'0,"0"0"-1"0"0,0 0 1 0 0,1 0-1 0 0,-1 1 1 0 0,0-1-1 0 0,0 1 1 0 0,1 0-1 0 0,-1 0 1 0 0,0 0-1 0 0,1 0 1 0 0,-1 1-1 0 0,1 0 1 0 0,-1-1-1 0 0,1 1 1 0 0,-4 4-1 0 0,2-2-309 0 0,-1 1-1 0 0,2 0 1 0 0,-1 0-1 0 0,0 0 1 0 0,1 1-1 0 0,0 0 1 0 0,-6 11-1 0 0,1 5-281 0 0,0 0 0 0 0,1 0 0 0 0,-9 43-1 0 0,15-55-74 0 0,0 0 0 0 0,0 0-1 0 0,1 0 1 0 0,1 0-1 0 0,0 0 1 0 0,0 1 0 0 0,3 11-1 0 0,-3-20-15 0 0,0 0 0 0 0,1 0-1 0 0,-1 1 1 0 0,1-1 0 0 0,0 0 0 0 0,0 0-1 0 0,-1 0 1 0 0,2 0 0 0 0,-1 1-1 0 0,0-1 1 0 0,0-1 0 0 0,1 1 0 0 0,-1 0-1 0 0,1 0 1 0 0,-1 0 0 0 0,1-1 0 0 0,0 1-1 0 0,0-1 1 0 0,-1 0 0 0 0,1 1 0 0 0,0-1-1 0 0,0 0 1 0 0,0 0 0 0 0,1 0 0 0 0,-1 0-1 0 0,0 0 1 0 0,0-1 0 0 0,1 1 0 0 0,-1-1-1 0 0,0 0 1 0 0,0 1 0 0 0,1-1-1 0 0,-1 0 1 0 0,0 0 0 0 0,1 0 0 0 0,-1-1-1 0 0,4 0 1 0 0,0 0-131 0 0,-1 0-1 0 0,1-1 1 0 0,0 0-1 0 0,-1 0 1 0 0,1-1-1 0 0,-1 0 1 0 0,1 0-1 0 0,-1 0 1 0 0,0 0-1 0 0,0-1 1 0 0,-1 0 0 0 0,1 0-1 0 0,-1 0 1 0 0,0 0-1 0 0,0-1 1 0 0,0 0-1 0 0,0 0 1 0 0,-1 0-1 0 0,0 0 1 0 0,0 0-1 0 0,-1-1 1 0 0,1 1-1 0 0,2-12 1 0 0,-2 10 14 0 0,-2 1-1 0 0,1 0 1 0 0,-1-1 0 0 0,0 1-1 0 0,0-1 1 0 0,-1 1 0 0 0,0-1-1 0 0,0 0 1 0 0,0 1 0 0 0,-1-1 0 0 0,0 1-1 0 0,0-1 1 0 0,-1 1 0 0 0,0 0-1 0 0,0-1 1 0 0,0 1 0 0 0,-1 0-1 0 0,0 0 1 0 0,0 1 0 0 0,-1-1-1 0 0,-7-9 1 0 0,-5 5 630 0 0,7 7 324 0 0,8 7 878 0 0,2-3-1664 0 0,-1-1 1 0 0,1 1-1 0 0,0 0 0 0 0,0 0 1 0 0,0-1-1 0 0,0 1 1 0 0,0 0-1 0 0,0-1 0 0 0,1 1 1 0 0,-1-1-1 0 0,0 1 1 0 0,0-1-1 0 0,0 0 0 0 0,0 0 1 0 0,1 1-1 0 0,-1-1 1 0 0,0 0-1 0 0,0 0 0 0 0,2 0 1 0 0,28-1 462 0 0,-24 1-352 0 0,9-1-11 0 0,-7 0-243 0 0,0 0 1 0 0,-1 1-1 0 0,1 0 0 0 0,-1 1 0 0 0,1-1 0 0 0,-1 2 1 0 0,1-1-1 0 0,-1 1 0 0 0,16 6 0 0 0,-23-8-116 0 0,0 0-1 0 0,0 1 1 0 0,-1-1-1 0 0,1 1 1 0 0,0-1-1 0 0,0 1 1 0 0,-1-1-1 0 0,1 1 0 0 0,0-1 1 0 0,-1 1-1 0 0,1 0 1 0 0,-1-1-1 0 0,1 1 1 0 0,0 0-1 0 0,-1 0 1 0 0,0-1-1 0 0,1 1 1 0 0,-1 0-1 0 0,1 0 1 0 0,-1 0-1 0 0,0 0 1 0 0,0-1-1 0 0,0 1 0 0 0,1 0 1 0 0,-1 0-1 0 0,0 0 1 0 0,0 0-1 0 0,0 1 1 0 0,-1-1-298 0 0,0 1 1 0 0,1-1 0 0 0,-1 1-1 0 0,0-1 1 0 0,0 1 0 0 0,0-1-1 0 0,0 1 1 0 0,0-1 0 0 0,0 0-1 0 0,0 0 1 0 0,-1 0 0 0 0,1 0-1 0 0,-3 2 1 0 0,-6 4-1675 0 0,-1-1 0 0 0,0-1 0 0 0,-13 6 0 0 0,20-10 2295 0 0,-22 13-401 0 0,23-12 1291 0 0,-1 1-1 0 0,1-1 1 0 0,0 1 0 0 0,1 0-1 0 0,-1-1 1 0 0,0 1-1 0 0,1 0 1 0 0,-4 5 0 0 0,5-6-492 0 0,1-1 0 0 0,-1 1 1 0 0,0-1-1 0 0,1 1 1 0 0,-1-1-1 0 0,1 1 0 0 0,0-1 1 0 0,-1 1-1 0 0,1-1 1 0 0,0 1-1 0 0,0-1 1 0 0,0 1-1 0 0,0-1 0 0 0,0 1 1 0 0,0 0-1 0 0,0-1 1 0 0,1 1-1 0 0,-1-1 1 0 0,1 1-1 0 0,0 2 0 0 0,1-2-237 0 0,-1 1 0 0 0,1-1 0 0 0,-1 0 0 0 0,1 0 0 0 0,0 0 0 0 0,0 0 0 0 0,0 0 0 0 0,0 0 0 0 0,4 3 0 0 0,-3-3-267 0 0,0 0 0 0 0,0 0 0 0 0,0 0 1 0 0,1-1-1 0 0,-1 1 0 0 0,0-1 1 0 0,1 0-1 0 0,-1 0 0 0 0,1 0 0 0 0,-1 0 1 0 0,1 0-1 0 0,-1-1 0 0 0,1 0 0 0 0,-1 1 1 0 0,1-1-1 0 0,0-1 0 0 0,-1 1 1 0 0,1 0-1 0 0,-1-1 0 0 0,1 0 0 0 0,-1 0 1 0 0,1 0-1 0 0,-1 0 0 0 0,7-4 0 0 0,-4 1-862 0 0,0 0 0 0 0,0 0-1 0 0,-1-1 1 0 0,1 0-1 0 0,-1 0 1 0 0,0-1 0 0 0,0 0-1 0 0,-1 1 1 0 0,0-2 0 0 0,0 1-1 0 0,4-8 1 0 0,-7 12 604 0 0,29-61-3113 0 0,-20 28 5833 0 0,-8 2 4326 0 0,-5 27-1485 0 0,-1 17-3524 0 0,-3 18-1132 0 0,-8 168 156 0 0,8-84-4882 0 0,7-110 3890 0 0,-3 12-4164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0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17164 0 0,'-7'49'8731'0'0,"4"5"-5269"0"0,3-46-3291 0 0,1 0 0 0 0,-1 0-1 0 0,1 0 1 0 0,0 0 0 0 0,1 0-1 0 0,0-1 1 0 0,0 1 0 0 0,1-1-1 0 0,0 1 1 0 0,7 12 0 0 0,-8-18-170 0 0,-1 0 1 0 0,1 0-1 0 0,0 0 0 0 0,0 0 1 0 0,0 0-1 0 0,0 0 1 0 0,0-1-1 0 0,0 1 1 0 0,1-1-1 0 0,-1 0 1 0 0,0 1-1 0 0,1-1 1 0 0,-1 0-1 0 0,1 0 0 0 0,-1-1 1 0 0,1 1-1 0 0,0-1 1 0 0,-1 1-1 0 0,1-1 1 0 0,0 0-1 0 0,-1 0 1 0 0,1 0-1 0 0,4 0 1 0 0,7-2-570 0 0,-1-1 0 0 0,1 0 0 0 0,20-8 0 0 0,11-2-3197 0 0,5 2-6776 0 0,-26 7 1634 0 0</inkml:trace>
  <inkml:trace contextRef="#ctx0" brushRef="#br0" timeOffset="1">471 111 27782 0 0,'2'1'1432'0'0,"-1"0"-544"0"0,1 1-151 0 0,4-2-281 0 0,-1-2-224 0 0,4 2-104 0 0,-2-1-64 0 0,1 0-8 0 0,-2 1-24 0 0,-3 0 0 0 0,-1 1-48 0 0,-1 0-136 0 0,0 1-240 0 0,-2-2-400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1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5553 0 0,'-3'2'870'0'0,"-29"26"5869"0"0,30-27-6506 0 0,0 0 1 0 0,1 0-1 0 0,-1-1 0 0 0,0 1 1 0 0,0 0-1 0 0,0-1 1 0 0,0 1-1 0 0,1-1 0 0 0,-1 1 1 0 0,0-1-1 0 0,0 0 0 0 0,0 0 1 0 0,0 0-1 0 0,0 0 0 0 0,0 0 1 0 0,0-1-1 0 0,0 1 0 0 0,1 0 1 0 0,-1-1-1 0 0,-3 0 1 0 0,5 1-197 0 0,0 0 1 0 0,0 0-1 0 0,0 0 1 0 0,0 0-1 0 0,0-1 1 0 0,0 1-1 0 0,0 0 0 0 0,-1 0 1 0 0,1 0-1 0 0,0 0 1 0 0,0 0-1 0 0,0 0 1 0 0,0 0-1 0 0,0 0 1 0 0,0 0-1 0 0,0 0 1 0 0,0 0-1 0 0,0 0 1 0 0,0 0-1 0 0,-1 0 1 0 0,1-1-1 0 0,0 1 1 0 0,0 0-1 0 0,0 0 1 0 0,0 0-1 0 0,0 0 1 0 0,0 0-1 0 0,0 0 1 0 0,0 0-1 0 0,0 0 1 0 0,0-1-1 0 0,0 1 1 0 0,0 0-1 0 0,0 0 1 0 0,0 0-1 0 0,0 0 1 0 0,0 0-1 0 0,0 0 1 0 0,0 0-1 0 0,0-1 1 0 0,0 1-1 0 0,0 0 1 0 0,0 0-1 0 0,0 0 1 0 0,0 0-1 0 0,0 0 1 0 0,0 0-1 0 0,0 0 1 0 0,0 0-1 0 0,1-1 1 0 0,-1 1-1 0 0,0 0 1 0 0,0 0-1 0 0,0 0 1 0 0,0 0-1 0 0,0 0 1 0 0,0 0-1 0 0,0 0 1 0 0,0 0-1 0 0,11-6 960 0 0,11 0-41 0 0,-4 5-703 0 0,0 0 1 0 0,0 2 0 0 0,-1 0-1 0 0,1 1 1 0 0,-1 1-1 0 0,1 0 1 0 0,24 9 0 0 0,-24-7-213 0 0,0 0 1 0 0,1-1-1 0 0,-1-1 1 0 0,1 0-1 0 0,0-2 0 0 0,35-1 1 0 0,33-13 158 0 0,-45 5 15 0 0,0 3 0 0 0,0 1-1 0 0,67 2 1 0 0,64 15 176 0 0,206 20 215 0 0,-184-15-233 0 0,171 24 145 0 0,-72-9-276 0 0,-243-32-119 0 0,0-1-1 0 0,0-3 1 0 0,90-17-1 0 0,-81 10 162 0 0,0 3 1 0 0,66 1-1 0 0,75-8 12 0 0,245-37-86 0 0,-370 49-196 0 0,146 16 0 0 0,-150-6-23 0 0,1-4 0 0 0,93-5-1 0 0,-113-4-1 0 0,8-2 22 0 0,0 3 1 0 0,0 2-1 0 0,1 3 0 0 0,67 10 1 0 0,-76-5-23 0 0,1-2 1 0 0,89-5-1 0 0,-131 1 11 0 0,91 3 76 0 0,10 0-35 0 0,17 0-13 0 0,-92-1-31 0 0,1 0 1 0 0,59-7-1 0 0,-38-10 0 0 0,-51 11 12 0 0,0 1 1 0 0,0 1-1 0 0,0 0 1 0 0,1 0-1 0 0,-1 1 1 0 0,0 0-1 0 0,1 0 1 0 0,-1 1 0 0 0,11 1-1 0 0,-2 1 8 0 0,0-1 1 0 0,1-1-1 0 0,-1 0 1 0 0,20-4-1 0 0,-21 2-19 0 0,0 0 0 0 0,1 2 0 0 0,-1 0 0 0 0,33 4 0 0 0,5 4 5 0 0,0-3 0 0 0,90-2 0 0 0,22 1-46 0 0,118-3 86 0 0,-217-3-44 0 0,-29 3 11 0 0,0 1 0 0 0,61 13 0 0 0,-2-1 0 0 0,-68-12-15 0 0,49-4-1 0 0,-49 1 2 0 0,51 2 1 0 0,-17 3-40 0 0,125-9 0 0 0,-132 2 30 0 0,93 6-1 0 0,-3 0 39 0 0,-89-12 84 0 0,-59 37-1399 0 0,1-12-3108 0 0,0-8 491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63 9394 0 0,'-3'-2'752'0'0,"1"0"0"0"0,-1 1 0 0 0,0-1 1 0 0,0 1-1 0 0,0 0 0 0 0,0 0 0 0 0,0 0 0 0 0,-5-1 0 0 0,1 9 1518 0 0,6 12-828 0 0,5 13-1179 0 0,1-1 0 0 0,2 1 0 0 0,1-1 0 0 0,2-1 0 0 0,1 1 0 0 0,1-2 0 0 0,2 1 0 0 0,0-2 0 0 0,35 49 0 0 0,-46-73-257 0 0,0 0 0 0 0,0 0 0 0 0,0-1 0 0 0,0 0 1 0 0,1 1-1 0 0,0-1 0 0 0,-1 0 0 0 0,1-1 0 0 0,0 1 0 0 0,0-1 0 0 0,1 0 1 0 0,-1 0-1 0 0,0 0 0 0 0,1 0 0 0 0,8 1 0 0 0,-8-3 16 0 0,-1 0 0 0 0,0 0 0 0 0,1-1 0 0 0,-1 1 0 0 0,1-1 0 0 0,-1 0 0 0 0,0 0 0 0 0,0-1 0 0 0,0 1 0 0 0,1-1 0 0 0,-1 0 0 0 0,-1 0 0 0 0,1 0 0 0 0,0-1 1 0 0,-1 1-1 0 0,1-1 0 0 0,3-3 0 0 0,8-9 4 0 0,0-1-1 0 0,0 0 1 0 0,-2 0 0 0 0,0-1 0 0 0,-1-1 0 0 0,0 0 0 0 0,-2-1 0 0 0,0 0 0 0 0,-1-1 0 0 0,-1 0 0 0 0,-1 0 0 0 0,-1-1 0 0 0,-1 0-1 0 0,0 0 1 0 0,2-37 0 0 0,-7 52-205 0 0,0 0 0 0 0,-1 1 0 0 0,1-1 0 0 0,-1 1 0 0 0,0-1 0 0 0,0 1-1 0 0,-1-1 1 0 0,0 1 0 0 0,0-1 0 0 0,0 1 0 0 0,0 0 0 0 0,-1 0 0 0 0,-5-7 0 0 0,6 10-128 0 0,0 0 0 0 0,1 0 1 0 0,-1 0-1 0 0,0 0 0 0 0,-1 0 1 0 0,1 1-1 0 0,0-1 0 0 0,-1 1 1 0 0,1-1-1 0 0,-1 1 0 0 0,1 0 1 0 0,-1 0-1 0 0,1 0 0 0 0,-1 0 1 0 0,0 0-1 0 0,1 1 0 0 0,-1-1 1 0 0,0 1-1 0 0,0 0 0 0 0,0 0 1 0 0,1 0-1 0 0,-1 0 0 0 0,0 0 1 0 0,0 1-1 0 0,1-1 0 0 0,-1 1 1 0 0,0-1-1 0 0,-4 3 0 0 0,-22 14-5371 0 0,-11 1 879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7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12115 0 0,'1'2'403'0'0,"0"-1"1"0"0,1 0 0 0 0,-1 0 0 0 0,1 0-1 0 0,-1 0 1 0 0,1 0 0 0 0,-1 0-1 0 0,1 0 1 0 0,0-1 0 0 0,0 1 0 0 0,-1-1-1 0 0,1 1 1 0 0,0-1 0 0 0,0 1 0 0 0,-1-1-1 0 0,1 0 1 0 0,0 0 0 0 0,0 0-1 0 0,0 0 1 0 0,0 0 0 0 0,-1-1 0 0 0,1 1-1 0 0,0 0 1 0 0,3-2 0 0 0,4-1 36 0 0,-1-1 0 0 0,0 0 0 0 0,0-1 0 0 0,8-5 0 0 0,18-10 237 0 0,-22 15-626 0 0,1 0 0 0 0,0 1 0 0 0,0 1-1 0 0,1 0 1 0 0,-1 1 0 0 0,0 0 0 0 0,23 1 0 0 0,-29 1-403 0 0,0 1 0 0 0,0 0 0 0 0,0 0 0 0 0,0 0 0 0 0,0 1 1 0 0,-1 0-1 0 0,10 4 0 0 0,-12-4-291 0 0,-1 0 0 0 0,1 0 0 0 0,-1 0 0 0 0,0 0 0 0 0,0 1 1 0 0,0 0-1 0 0,0-1 0 0 0,0 1 0 0 0,0 0 0 0 0,-1 0 0 0 0,1 1 0 0 0,-1-1 0 0 0,3 7 0 0 0,0 3-3215 0 0,-4 1-1983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10938 0 0,'11'33'7110'0'0,"8"-10"-3378"0"0,-16-21-3598 0 0,-1-1 0 0 0,1 1-1 0 0,0-1 1 0 0,0 0 0 0 0,0 0-1 0 0,0 0 1 0 0,0 0 0 0 0,0 0-1 0 0,0 0 1 0 0,0-1 0 0 0,0 0-1 0 0,0 1 1 0 0,0-1 0 0 0,0 0-1 0 0,0-1 1 0 0,0 1 0 0 0,1 0-1 0 0,4-3 1 0 0,9-1 113 0 0,-1-2 0 0 0,0 0 0 0 0,29-16 1 0 0,-30 14-178 0 0,0 0 1 0 0,1 2 0 0 0,-1-1 0 0 0,19-3 0 0 0,-33 10-57 0 0,0 0 0 0 0,0-1 0 0 0,-1 1 0 0 0,1 0 0 0 0,0 0 0 0 0,0 0 0 0 0,0 0 0 0 0,0 0 0 0 0,0 0 0 0 0,0 0 0 0 0,0 0 0 0 0,0 1 0 0 0,0-1 0 0 0,0 0 0 0 0,0 0 0 0 0,-1 1 0 0 0,1-1 0 0 0,0 1 0 0 0,0-1 0 0 0,0 1 0 0 0,0-1 0 0 0,-1 1 0 0 0,1-1 0 0 0,0 1 0 0 0,-1 0 0 0 0,1-1 0 0 0,0 1 0 0 0,0 1 0 0 0,0 0 12 0 0,0 0 1 0 0,0 1-1 0 0,0-1 1 0 0,-1 0-1 0 0,1 1 1 0 0,0-1-1 0 0,-1 1 1 0 0,0-1-1 0 0,0 1 1 0 0,0 3-1 0 0,0 7 34 0 0,-2 0 0 0 0,0-1-1 0 0,-4 15 1 0 0,3-14-194 0 0,-18 58-349 0 0,18-65-322 0 0,1 0 0 0 0,-1 0 0 0 0,0 0 0 0 0,0-1 0 0 0,-1 1 0 0 0,1-1 0 0 0,-1 0 0 0 0,-10 10 0 0 0,13-14 321 0 0,0-1-1 0 0,0 1 1 0 0,0 0-1 0 0,0-1 1 0 0,0 1 0 0 0,0 0-1 0 0,0-1 1 0 0,0 0-1 0 0,0 1 1 0 0,-1-1-1 0 0,1 0 1 0 0,0 1-1 0 0,0-1 1 0 0,-3 0-1 0 0,-7-1-6144 0 0</inkml:trace>
  <inkml:trace contextRef="#ctx0" brushRef="#br0" timeOffset="1">107 179 11747 0 0,'-1'6'431'0'0,"1"0"0"0"0,-1-1 1 0 0,1 1-1 0 0,0 0 1 0 0,0 0-1 0 0,0 0 0 0 0,1-1 1 0 0,0 1-1 0 0,0 0 1 0 0,1-1-1 0 0,-1 1 1 0 0,1-1-1 0 0,0 1 0 0 0,1-1 1 0 0,-1 0-1 0 0,1 0 1 0 0,0 0-1 0 0,1 0 1 0 0,4 5-1 0 0,1 2 552 0 0,0-1 1 0 0,1 0-1 0 0,0 0 1 0 0,1-1-1 0 0,1-1 1 0 0,17 13-1 0 0,-25-20-1081 0 0,0 0 1 0 0,0 0-1 0 0,0 0 0 0 0,0 0 0 0 0,0-1 0 0 0,0 1 1 0 0,0-1-1 0 0,1 0 0 0 0,-1 0 0 0 0,0-1 1 0 0,1 1-1 0 0,-1-1 0 0 0,0 0 0 0 0,1 0 0 0 0,-1-1 1 0 0,7-1-1 0 0,-5 1-264 0 0,0-1 0 0 0,0-1 0 0 0,0 1 0 0 0,-1-1 0 0 0,1 0 0 0 0,-1 0 0 0 0,0-1 0 0 0,0 0 0 0 0,0 0 0 0 0,6-7 0 0 0,2-3-908 0 0,-1 0 0 0 0,-1-2 0 0 0,-1 1-1 0 0,0-1 1 0 0,-1-1 0 0 0,12-30 0 0 0,-2-4-6245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13915 0 0,'1'9'8450'0'0,"8"-7"-4736"0"0,18-8-2650 0 0,-20 3-181 0 0,2 2-740 0 0,0-1 0 0 0,0 1 0 0 0,-1 0 0 0 0,1 1-1 0 0,0 0 1 0 0,0 1 0 0 0,0 0 0 0 0,0 0 0 0 0,0 0 0 0 0,11 5 0 0 0,-16-5-126 0 0,0 0 0 0 0,-1 1 0 0 0,1 0-1 0 0,0 0 1 0 0,0 0 0 0 0,-1 0 0 0 0,0 0 0 0 0,1 1 0 0 0,-1-1 0 0 0,0 1 0 0 0,0 0 0 0 0,0 0 0 0 0,0 0 0 0 0,-1 1 0 0 0,1-1-1 0 0,-1 1 1 0 0,0-1 0 0 0,0 1 0 0 0,0 0 0 0 0,-1 0 0 0 0,1-1 0 0 0,-1 1 0 0 0,2 8 0 0 0,0 19-82 0 0,-2 1 0 0 0,-1 0 0 0 0,-1 0 0 0 0,-7 39 1 0 0,-1 30-5120 0 0,8-85 643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10722 0 0,'3'-5'1721'0'0,"22"-21"6117"0"0,-25 26-7679 0 0,1 0 0 0 0,-1-1 0 0 0,0 1 0 0 0,1 0 1 0 0,-1 0-1 0 0,1-1 0 0 0,-1 1 0 0 0,1 0 0 0 0,0 0 0 0 0,-1 0 0 0 0,1 0 0 0 0,-1 0 0 0 0,1 0 0 0 0,-1 0 0 0 0,1 0 0 0 0,-1 0 0 0 0,1 0 0 0 0,-1 0 0 0 0,1 0 0 0 0,-1 0 0 0 0,2 0 0 0 0,-1 1-1 0 0,-1-1-1 0 0,1 1 0 0 0,0 0 0 0 0,-1-1 0 0 0,1 1 0 0 0,-1 0 0 0 0,1-1 0 0 0,-1 1 1 0 0,1 0-1 0 0,-1 0 0 0 0,1 0 0 0 0,-1-1 0 0 0,0 1 0 0 0,0 0 0 0 0,1 0 0 0 0,-1 0 0 0 0,0 0 1 0 0,0 1-1 0 0,5 34 630 0 0,-2 0 0 0 0,-2 1 0 0 0,-5 69 0 0 0,0-57-1278 0 0,5 64 1 0 0,0-102-13 0 0,6 52-1913 0 0,3-34-1722 0 0,6-5-4299 0 0,-5-14 375 0 0</inkml:trace>
  <inkml:trace contextRef="#ctx0" brushRef="#br0" timeOffset="1">347 12 15131 0 0,'1'-8'10854'0'0,"-1"8"-10682"0"0,28-3 1780 0 0,39 4-2761 0 0,-33 1 459 0 0,42 9-1 0 0,-64-9-746 0 0,0 1-1 0 0,0 1 0 0 0,22 9 1 0 0,-34-12 935 0 0,1-1 0 0 0,0 0 0 0 0,-1 0 1 0 0,1 1-1 0 0,0-1 0 0 0,-1 0 0 0 0,1 1 0 0 0,0-1 1 0 0,-1 0-1 0 0,1 1 0 0 0,0-1 0 0 0,-1 1 0 0 0,1-1 1 0 0,-1 1-1 0 0,1 0 0 0 0,-1-1 0 0 0,0 1 0 0 0,1-1 1 0 0,-1 1-1 0 0,1 0 0 0 0,-1-1 0 0 0,0 1 0 0 0,0 0 1 0 0,1-1-1 0 0,-1 1 0 0 0,0 0 0 0 0,0 0 0 0 0,0-1 1 0 0,0 1-1 0 0,0 0 0 0 0,0 0 0 0 0,0-1 0 0 0,0 1 1 0 0,0 0-1 0 0,0-1 0 0 0,0 1 0 0 0,0 0 1 0 0,-1 0-1 0 0,1 0 0 0 0,-2 2-586 0 0,0-1 1 0 0,1 0 0 0 0,-1 1-1 0 0,0-1 1 0 0,0 0-1 0 0,-1 0 1 0 0,1 0-1 0 0,-4 2 1 0 0,-13 10-4782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8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14411 0 0,'39'-2'8770'0'0,"3"-4"-5044"0"0,-27 3-3627 0 0,1 0 0 0 0,-1 2 0 0 0,0 0 0 0 0,1 0-1 0 0,-1 2 1 0 0,1 0 0 0 0,21 4 0 0 0,-35-5-82 0 0,0 1-1 0 0,0 0 1 0 0,1-1-1 0 0,-1 1 1 0 0,0 0 0 0 0,0 0-1 0 0,0 1 1 0 0,-1-1 0 0 0,1 0-1 0 0,0 1 1 0 0,0-1-1 0 0,-1 1 1 0 0,1-1 0 0 0,-1 1-1 0 0,1 0 1 0 0,-1 0 0 0 0,0-1-1 0 0,1 1 1 0 0,-1 0-1 0 0,0 0 1 0 0,1 4 0 0 0,-1-2-22 0 0,0 0 0 0 0,-1 1 0 0 0,1-1 0 0 0,-1 0 0 0 0,0 0 0 0 0,0 1 0 0 0,-1-1 0 0 0,1 0 0 0 0,-1 1 0 0 0,-2 6 0 0 0,-1 3-275 0 0,-1 0 0 0 0,-1 0 0 0 0,0-1 0 0 0,-1 0 0 0 0,-14 21 1 0 0,-20 16-1406 0 0,37-47 1544 0 0,1 1-1 0 0,-1-1 1 0 0,0 1-1 0 0,0-1 0 0 0,0 0 1 0 0,0 0-1 0 0,-1-1 0 0 0,1 1 1 0 0,-1-1-1 0 0,-7 2 1 0 0,147-37 2261 0 0,-78 19-4194 0 0,-3 0-3940 0 0,-42 11 1159 0 0,-3-1-2393 0 0</inkml:trace>
  <inkml:trace contextRef="#ctx0" brushRef="#br0" timeOffset="1">239 61 18796 0 0,'5'-2'2232'0'0,"3"-1"-599"0"0,6 0-97 0 0,2 1-552 0 0,1 1-423 0 0,2 1-273 0 0,1 1-160 0 0,1 2-72 0 0,-2 1-24 0 0,1 0-152 0 0,-3 1-321 0 0,0 0-543 0 0,-3-1-760 0 0,-3-2-1033 0 0,-3-2-1584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25 9418 0 0,'-13'-5'4909'0'0,"10"3"-3993"0"0,-1 1-1 0 0,1 0 0 0 0,0-1 0 0 0,-1 1 1 0 0,1-1-1 0 0,0 0 0 0 0,0 0 1 0 0,-6-5-1 0 0,43 14-271 0 0,1 3-727 0 0,1-1 0 0 0,1-1 0 0 0,63 4-1 0 0,-80-12-1586 0 0,0 0 0 0 0,31-5-1 0 0,-49 4 978 0 0,0 1-1 0 0,0-1 1 0 0,0 1-1 0 0,0-1 1 0 0,0 0-1 0 0,0 0 1 0 0,0 0-1 0 0,0 0 1 0 0,0 0-1 0 0,2-2 1 0 0,6-3-5615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87 18100 0 0,'-20'118'8628'0'0,"10"60"-7326"0"0,10-148-1453 0 0,4 35 0 0 0,-3-56-532 0 0,0-1-1 0 0,1 1 0 0 0,0-1 1 0 0,0 0-1 0 0,1 1 0 0 0,0-1 1 0 0,1 0-1 0 0,7 13 0 0 0,0-10-3776 0 0,-11-11 4254 0 0,1 0 0 0 0,-1 0 1 0 0,0 0-1 0 0,1 0 0 0 0,-1 0 0 0 0,1 0 1 0 0,-1 0-1 0 0,0 0 0 0 0,1 0 0 0 0,-1 0 1 0 0,1 0-1 0 0,-1 0 0 0 0,0 0 0 0 0,1 0 1 0 0,-1-1-1 0 0,1 1 0 0 0,-1 0 0 0 0,0 0 1 0 0,1 0-1 0 0,-1-1 0 0 0,0 1 0 0 0,1 0 1 0 0,-1 0-1 0 0,0-1 0 0 0,1 1 0 0 0,-1 0 1 0 0,0-1-1 0 0,0 1 0 0 0,1 0 0 0 0,-1-1 1 0 0,0 1-1 0 0,0 0 0 0 0,0-1 0 0 0,8-12-5928 0 0</inkml:trace>
  <inkml:trace contextRef="#ctx0" brushRef="#br0" timeOffset="1">68 0 17428 0 0,'3'7'1248'0'0,"0"-1"0"0"0,0 0 1 0 0,1-1-1 0 0,0 1 1 0 0,6 7-1 0 0,2 0-230 0 0,0-1-1 0 0,19 14 1 0 0,-22-19-993 0 0,1 1 1 0 0,-1 0-1 0 0,0 0 1 0 0,-1 1-1 0 0,0 0 0 0 0,9 13 1 0 0,-16-19-15 0 0,0 0 0 0 0,0 1-1 0 0,0-1 1 0 0,0 0 0 0 0,-1 0 0 0 0,1 0 0 0 0,-1 0 0 0 0,0 1 0 0 0,0-1 0 0 0,0 0 0 0 0,0 0 0 0 0,-1 1 0 0 0,1-1-1 0 0,-1 0 1 0 0,0 0 0 0 0,0 0 0 0 0,0 0 0 0 0,0 0 0 0 0,0 0 0 0 0,-3 3 0 0 0,-3 9 22 0 0,-2 0-1 0 0,-15 19 1 0 0,19-27-18 0 0,-13 17-7 0 0,-25 36-65 0 0,40-55 56 0 0,1-1 0 0 0,-1 0 0 0 0,1 1-1 0 0,0-1 1 0 0,1 1 0 0 0,-1 0 0 0 0,1 0-1 0 0,0 0 1 0 0,0-1 0 0 0,1 1 0 0 0,-1 9-1 0 0,2-11 6 0 0,0 0 0 0 0,-1 0 0 0 0,1 0-1 0 0,1 0 1 0 0,-1 0 0 0 0,0 0 0 0 0,1 0-1 0 0,0-1 1 0 0,-1 1 0 0 0,1-1 0 0 0,0 1-1 0 0,0-1 1 0 0,1 0 0 0 0,-1 1 0 0 0,0-1-1 0 0,1 0 1 0 0,-1-1 0 0 0,1 1 0 0 0,0 0-1 0 0,-1-1 1 0 0,1 1 0 0 0,0-1 0 0 0,0 0-1 0 0,0 0 1 0 0,3 0 0 0 0,6 3-177 0 0,1-1 0 0 0,-1 0-1 0 0,1-1 1 0 0,22 0 0 0 0,-25-1-614 0 0,-1-2 0 0 0,0 1 0 0 0,1-1 0 0 0,-1 0 0 0 0,0-1 0 0 0,13-3 0 0 0,-18 3-151 0 0,0 0 0 0 0,0 0-1 0 0,0 0 1 0 0,0 0 0 0 0,0-1 0 0 0,0 1 0 0 0,-1-1-1 0 0,1 0 1 0 0,4-6 0 0 0,10-13-6701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4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16460 0 0,'-3'2'8326'0'0,"0"6"-6083"0"0,1 8-1735 0 0,-3 57 655 0 0,-5 79-335 0 0,9-111-2225 0 0,8 69 0 0 0,4-63-2510 0 0,-6-34 104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16644 0 0,'-35'94'10829'0'0,"1"2"-7523"0"0,-57 147-6082 0 0,84-228 1238 0 0,26-41-1591 0 0,-13 20 3165 0 0,1 0 0 0 0,0 0 1 0 0,1 1-1 0 0,-1 0 1 0 0,1 0-1 0 0,0 1 0 0 0,0 0 1 0 0,0 0-1 0 0,1 1 0 0 0,-1 0 1 0 0,1 0-1 0 0,0 1 1 0 0,12-1-1 0 0,-7 2-31 0 0,0 0-1 0 0,0 1 1 0 0,0 1 0 0 0,0 0-1 0 0,0 1 1 0 0,-1 0 0 0 0,27 8-1 0 0,-39-9-175 0 0,14 2-2456 0 0,-6-5-4306 0 0</inkml:trace>
  <inkml:trace contextRef="#ctx0" brushRef="#br0" timeOffset="1">350 95 21845 0 0,'-2'6'3336'0'0,"1"5"-1839"0"0,1 5-201 0 0,1 8-368 0 0,1 6-360 0 0,-1 7-232 0 0,1 5-168 0 0,1 6-72 0 0,0 2-80 0 0,1 3-184 0 0,0 0-280 0 0,2-3-456 0 0,1-3-904 0 0,2-1-1585 0 0,-1-10-2648 0 0,2-6-4330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85 16660 0 0,'-1'-2'322'0'0,"0"-1"0"0"0,0 1 0 0 0,0-1 0 0 0,0 0 0 0 0,1 1 0 0 0,-1-1 0 0 0,1 0 0 0 0,0 0 0 0 0,-1 1 0 0 0,1-1 0 0 0,1 0 1 0 0,-1 0-1 0 0,0 1 0 0 0,1-1 0 0 0,-1 0 0 0 0,1 0 0 0 0,0 1 0 0 0,0-1 0 0 0,2-4 0 0 0,-1 5-161 0 0,0 0-1 0 0,0 0 1 0 0,0 0 0 0 0,0 0-1 0 0,0 0 1 0 0,0 1 0 0 0,0-1-1 0 0,1 1 1 0 0,-1-1-1 0 0,1 1 1 0 0,-1 0 0 0 0,1 0-1 0 0,-1 0 1 0 0,1 0 0 0 0,0 1-1 0 0,3-1 1 0 0,3 0-57 0 0,-1 0 1 0 0,1 1-1 0 0,-1 0 0 0 0,1 0 1 0 0,-1 1-1 0 0,1 0 1 0 0,-1 0-1 0 0,0 1 0 0 0,1 1 1 0 0,-1-1-1 0 0,13 7 0 0 0,-6-1-46 0 0,0 1-1 0 0,-1 1 1 0 0,-1 0-1 0 0,0 0 1 0 0,0 1-1 0 0,-1 1 1 0 0,0 0 0 0 0,-1 1-1 0 0,-1 0 1 0 0,12 19-1 0 0,-18-25-85 0 0,0-1 0 0 0,-1 1 1 0 0,0 1-1 0 0,0-1 0 0 0,0 0 0 0 0,-1 1 0 0 0,0-1 1 0 0,0 1-1 0 0,-1 0 0 0 0,0-1 0 0 0,0 1 0 0 0,-1 0 1 0 0,0 0-1 0 0,-1 0 0 0 0,1-1 0 0 0,-2 1 0 0 0,1 0 1 0 0,-1-1-1 0 0,0 1 0 0 0,0-1 0 0 0,-1 1 0 0 0,0-1 1 0 0,-8 13-1 0 0,2-7-196 0 0,0 0 0 0 0,0-1 0 0 0,-2-1 1 0 0,1 0-1 0 0,-1 0 0 0 0,-1-1 0 0 0,0 0 1 0 0,0-1-1 0 0,-1-1 0 0 0,0 0 0 0 0,-1 0 0 0 0,0-1 1 0 0,0-1-1 0 0,-28 8 0 0 0,41-13 247 0 0,0-1 0 0 0,0 0 1 0 0,0 1-1 0 0,0-1 0 0 0,0 0 0 0 0,0 0 0 0 0,0 0 1 0 0,0 0-1 0 0,0 1 0 0 0,0-1 0 0 0,1-1 0 0 0,-1 1 1 0 0,0 0-1 0 0,0 0 0 0 0,0 0 0 0 0,0 0 1 0 0,0-1-1 0 0,0 1 0 0 0,0 0 0 0 0,0-1 0 0 0,-1 0 1 0 0,2 0-2 0 0,0 1 1 0 0,1-1-1 0 0,-1 1 1 0 0,0-1-1 0 0,0 0 1 0 0,0 1-1 0 0,1-1 1 0 0,-1 1 0 0 0,0-1-1 0 0,0 1 1 0 0,1-1-1 0 0,-1 1 1 0 0,0-1-1 0 0,1 1 1 0 0,-1-1-1 0 0,1 1 1 0 0,-1-1 0 0 0,1 1-1 0 0,-1 0 1 0 0,1-1-1 0 0,-1 1 1 0 0,1 0-1 0 0,-1-1 1 0 0,1 1 0 0 0,-1 0-1 0 0,1 0 1 0 0,-1 0-1 0 0,1-1 1 0 0,0 1-1 0 0,-1 0 1 0 0,1 0-1 0 0,0 0 1 0 0,32-9 485 0 0,-1 1 0 0 0,1 2-1 0 0,0 1 1 0 0,63-1 0 0 0,-83 5-481 0 0,5 0 151 0 0,0 1-1 0 0,-1 0 1 0 0,26 5 0 0 0,-37-4-682 0 0,0 1-1 0 0,0-1 1 0 0,0 1 0 0 0,0 1 0 0 0,9 4-1 0 0,4 7-4496 0 0,-6 4-3333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18188 0 0,'5'-2'2424'0'0,"2"1"-607"0"0,7 2-257 0 0,4 4-512 0 0,2 1-472 0 0,3 3-271 0 0,-1-1-121 0 0,2 1-88 0 0,0-2-48 0 0,-1-2-48 0 0,-1-1-232 0 0,-1-2-465 0 0,0-1-607 0 0,-3-1-840 0 0,-2-2-1009 0 0,-3-3-1368 0 0,0-5-3865 0 0</inkml:trace>
  <inkml:trace contextRef="#ctx0" brushRef="#br0" timeOffset="1">322 1 12523 0 0,'-4'3'9156'0'0,"0"10"-6454"0"0,-1 13-1663 0 0,-5 49 348 0 0,-3 87 1 0 0,13-136-1812 0 0,0-1 0 0 0,2 1 0 0 0,1-1 0 0 0,1 0 1 0 0,1 0-1 0 0,1 0 0 0 0,12 32 0 0 0,2-21-2603 0 0,-6-21-372 0 0,-14-15 3113 0 0,1 0 1 0 0,-1 1-1 0 0,1-1 0 0 0,-1 0 0 0 0,1 1 0 0 0,-1-1 1 0 0,1 0-1 0 0,0 0 0 0 0,-1 0 0 0 0,1 0 1 0 0,-1 0-1 0 0,1 0 0 0 0,-1 1 0 0 0,1-1 0 0 0,-1 0 1 0 0,1 0-1 0 0,0-1 0 0 0,-1 1 0 0 0,1 0 0 0 0,-1 0 1 0 0,1 0-1 0 0,-1 0 0 0 0,1 0 0 0 0,-1-1 0 0 0,2 1 1 0 0,8-7-6406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19708 0 0,'10'0'1014'0'0,"-1"1"0"0"0,0 0 0 0 0,0 0-1 0 0,0 1 1 0 0,15 5 0 0 0,-17-5-790 0 0,0 1-1 0 0,-1 0 0 0 0,1 1 1 0 0,-1-1-1 0 0,0 1 1 0 0,12 10-1 0 0,-14-10-213 0 0,0 0 0 0 0,0 0-1 0 0,0 1 1 0 0,0 0 0 0 0,-1-1-1 0 0,0 1 1 0 0,0 1 0 0 0,0-1-1 0 0,-1 0 1 0 0,1 1-1 0 0,-1-1 1 0 0,-1 1 0 0 0,1 0-1 0 0,-1-1 1 0 0,0 1 0 0 0,0 0-1 0 0,-1 0 1 0 0,1 0 0 0 0,-1 0-1 0 0,-2 11 1 0 0,1-7-66 0 0,-1 0-1 0 0,-1 1 1 0 0,1-1-1 0 0,-2 0 1 0 0,1 0 0 0 0,-1-1-1 0 0,-1 1 1 0 0,0-1-1 0 0,0 0 1 0 0,-1 0 0 0 0,0-1-1 0 0,-8 9 1 0 0,10-12 24 0 0,-1-1-1 0 0,1 1 1 0 0,-1-1 0 0 0,-1 0 0 0 0,1 0 0 0 0,0-1 0 0 0,-1 0 0 0 0,0 0-1 0 0,0 0 1 0 0,0 0 0 0 0,0-1 0 0 0,0 0 0 0 0,0 0 0 0 0,-1-1 0 0 0,1 0-1 0 0,-1 0 1 0 0,1 0 0 0 0,-1-1 0 0 0,1 0 0 0 0,-9-1 0 0 0,41 1 362 0 0,1-1 0 0 0,38-7 1 0 0,-51 6-269 0 0,37-3-413 0 0,-21 3-1452 0 0,33-7 0 0 0,-55 7-360 0 0,0 0 1 0 0,0-1-1 0 0,0 0 1 0 0,14-7-1 0 0,-5-1-5245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16532 0 0,'0'0'419'0'0,"-1"0"0"0"0,0 0 0 0 0,1 0 1 0 0,-1 0-1 0 0,0 0 0 0 0,0 0 0 0 0,1 0 1 0 0,-1 1-1 0 0,0-1 0 0 0,1 0 1 0 0,-1 1-1 0 0,1-1 0 0 0,-1 0 0 0 0,0 1 1 0 0,1-1-1 0 0,-1 1 0 0 0,1-1 0 0 0,-1 1 1 0 0,1-1-1 0 0,-1 1 0 0 0,1 0 1 0 0,-7 17 2784 0 0,5 28-3976 0 0,2-33 1630 0 0,0 8-807 0 0,0 50 82 0 0,0-67-166 0 0,0 0 0 0 0,1 0 0 0 0,-1 0 0 0 0,1 0 0 0 0,0 0 0 0 0,1 0-1 0 0,-1 0 1 0 0,1 0 0 0 0,-1-1 0 0 0,1 1 0 0 0,0-1 0 0 0,0 1 0 0 0,6 5 0 0 0,-6-7-74 0 0,1 0 0 0 0,-1-1 0 0 0,1 1-1 0 0,0-1 1 0 0,0 0 0 0 0,0 1-1 0 0,0-1 1 0 0,-1-1 0 0 0,2 1-1 0 0,-1 0 1 0 0,0-1 0 0 0,0 1-1 0 0,0-1 1 0 0,0 0 0 0 0,0 0-1 0 0,0 0 1 0 0,0-1 0 0 0,0 1-1 0 0,6-2 1 0 0,25-9-2987 0 0,-5-2-4404 0 0</inkml:trace>
  <inkml:trace contextRef="#ctx0" brushRef="#br0" timeOffset="1">132 423 15667 0 0,'2'26'4517'0'0,"9"53"-1"0"0,-9-70-4219 0 0,0 0 0 0 0,1 0-1 0 0,0 0 1 0 0,1 0-1 0 0,0-1 1 0 0,0 1 0 0 0,0-1-1 0 0,12 15 1 0 0,-14-20-253 0 0,0-1 1 0 0,0 0 0 0 0,0 0-1 0 0,0 0 1 0 0,0-1 0 0 0,0 1-1 0 0,0 0 1 0 0,1-1 0 0 0,-1 1-1 0 0,0-1 1 0 0,1 0-1 0 0,-1 0 1 0 0,1 0 0 0 0,0 0-1 0 0,-1 0 1 0 0,1-1 0 0 0,0 1-1 0 0,0-1 1 0 0,-1 0 0 0 0,4 1-1 0 0,-2-2 17 0 0,0 0 0 0 0,0 0 0 0 0,0 0 1 0 0,0 0-1 0 0,-1-1 0 0 0,1 1 0 0 0,0-1 0 0 0,-1 0 0 0 0,0 0 0 0 0,1 0 0 0 0,-1 0 0 0 0,5-5 0 0 0,0-2 39 0 0,1 1 0 0 0,-1-1-1 0 0,-1-1 1 0 0,0 1 0 0 0,0-1-1 0 0,-1-1 1 0 0,-1 1 0 0 0,6-15-1 0 0,-8 18-35 0 0,-1-1 0 0 0,0 1 0 0 0,0-1 0 0 0,0 0 0 0 0,-1 0 0 0 0,-1 0 0 0 0,1 0 0 0 0,-2 1 0 0 0,1-1 0 0 0,-1 0 0 0 0,-3-15 0 0 0,4 20-53 0 0,-1 1 1 0 0,0-1-1 0 0,0 0 1 0 0,-1 0-1 0 0,1 1 1 0 0,-1-1-1 0 0,1 0 1 0 0,-1 1 0 0 0,0 0-1 0 0,0-1 1 0 0,0 1-1 0 0,0 0 1 0 0,0 0-1 0 0,0 0 1 0 0,-1 0 0 0 0,1 1-1 0 0,-1-1 1 0 0,1 0-1 0 0,-1 1 1 0 0,0 0-1 0 0,0 0 1 0 0,1 0-1 0 0,-1 0 1 0 0,0 0 0 0 0,0 0-1 0 0,0 1 1 0 0,0-1-1 0 0,0 1 1 0 0,0 0-1 0 0,0 0 1 0 0,0 0 0 0 0,0 0-1 0 0,-5 2 1 0 0,-9 1-113 0 0,-1 0 1 0 0,2 2 0 0 0,-1 0 0 0 0,0 0 0 0 0,1 2 0 0 0,-24 13-1 0 0,28-14-393 0 0,0 1 0 0 0,1 1 0 0 0,0 0 0 0 0,1 0 0 0 0,0 1 0 0 0,0 0 0 0 0,1 1 0 0 0,0 0 0 0 0,-8 13 0 0 0,12-14-1542 0 0,0 0 0 0 0,1 1-1 0 0,-6 15 1 0 0,1 2-7438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2409 0 0,'3'-34'4200'0'0,"3"15"4765"0"0,-6 19-8829 0 0,0 0 0 0 0,1 0 1 0 0,-1 0-1 0 0,0 0 0 0 0,1 0 1 0 0,-1 0-1 0 0,1 0 0 0 0,-1 0 0 0 0,0 0 1 0 0,1 0-1 0 0,-1 0 0 0 0,0 0 0 0 0,1 0 1 0 0,-1 1-1 0 0,0-1 0 0 0,1 0 0 0 0,-1 0 1 0 0,0 0-1 0 0,1 0 0 0 0,-1 1 0 0 0,0-1 1 0 0,1 0-1 0 0,-1 0 0 0 0,0 1 0 0 0,0-1 1 0 0,1 0-1 0 0,-1 0 0 0 0,0 1 0 0 0,0-1 1 0 0,1 0-1 0 0,-1 1 0 0 0,0-1 0 0 0,0 0 1 0 0,0 1-1 0 0,0-1 0 0 0,11 16 680 0 0,-10-15-534 0 0,9 17 88 0 0,-1-1 0 0 0,-1 2 0 0 0,0-1 0 0 0,-1 1 0 0 0,-1 0 0 0 0,-1 1 0 0 0,3 29 0 0 0,7 145-478 0 0,-13-133-85 0 0,-2-37-430 0 0,0-21 113 0 0,-1-4-59 0 0,-6-32-1160 0 0,3 16 1842 0 0,-8-48-772 0 0,-8-105 0 0 0,19 151 674 0 0,0-1 0 0 0,2 1 0 0 0,0-1-1 0 0,2 1 1 0 0,0 0 0 0 0,1 0 0 0 0,1 0 0 0 0,0 0-1 0 0,2 0 1 0 0,9-19 0 0 0,-13 33 46 0 0,0 1 0 0 0,-1-1 0 0 0,2 0 0 0 0,-1 1 0 0 0,0 0 0 0 0,1 0 0 0 0,0 0 0 0 0,0 0 0 0 0,0 1 0 0 0,1-1 0 0 0,-1 1 0 0 0,1 0 0 0 0,0 0 0 0 0,8-3-1 0 0,-9 4-20 0 0,0 1-1 0 0,0 1 0 0 0,-1-1 0 0 0,1 0 0 0 0,0 1 1 0 0,0 0-1 0 0,0 0 0 0 0,0 0 0 0 0,0 1 0 0 0,-1-1 0 0 0,1 1 1 0 0,0 0-1 0 0,0 0 0 0 0,-1 0 0 0 0,1 0 0 0 0,0 1 0 0 0,-1-1 1 0 0,1 1-1 0 0,-1 0 0 0 0,0 0 0 0 0,5 4 0 0 0,3 4 60 0 0,0 0-1 0 0,0 0 0 0 0,-2 1 1 0 0,1 1-1 0 0,-1-1 1 0 0,-1 1-1 0 0,0 1 0 0 0,-1 0 1 0 0,0 0-1 0 0,-1 0 0 0 0,-1 1 1 0 0,0 0-1 0 0,0 0 1 0 0,-2 0-1 0 0,0 0 0 0 0,0 1 1 0 0,0 25-1 0 0,-2-25-57 0 0,-1 1-1 0 0,0-1 1 0 0,-2 1 0 0 0,1-1-1 0 0,-2 0 1 0 0,0 0 0 0 0,-1 0-1 0 0,-1 0 1 0 0,0 0 0 0 0,0-1-1 0 0,-2 0 1 0 0,0 0 0 0 0,-1 0-1 0 0,0-1 1 0 0,0 0 0 0 0,-19 19-1 0 0,22-27-51 0 0,-1 0-1 0 0,0 0 1 0 0,-1 0-1 0 0,1 0 1 0 0,-1-1-1 0 0,0 0 1 0 0,0-1-1 0 0,0 0 1 0 0,0 0-1 0 0,-16 4 0 0 0,17-6-23 0 0,1 0-1 0 0,-1 0 1 0 0,0 0-1 0 0,0-1 1 0 0,0 0-1 0 0,0 0 0 0 0,0-1 1 0 0,1 1-1 0 0,-1-1 1 0 0,0-1-1 0 0,0 1 0 0 0,1-1 1 0 0,-1 0-1 0 0,1 0 1 0 0,-7-4-1 0 0,11 6 32 0 0,0 0 1 0 0,0-1-1 0 0,0 1 1 0 0,0-1-1 0 0,1 1 1 0 0,-1-1-1 0 0,0 0 1 0 0,0 1-1 0 0,0-1 1 0 0,0 0-1 0 0,1 0 1 0 0,-1 0-1 0 0,0 0 1 0 0,1 1-1 0 0,-1-1 1 0 0,1 0-1 0 0,-1 0 1 0 0,1 0-1 0 0,-1 0 0 0 0,1 0 1 0 0,-1-2-1 0 0,1 2 13 0 0,0 0-1 0 0,1 0 1 0 0,-1 1-1 0 0,0-1 1 0 0,1 0-1 0 0,-1 0 0 0 0,0 1 1 0 0,1-1-1 0 0,-1 0 1 0 0,1 0-1 0 0,0 1 1 0 0,-1-1-1 0 0,1 1 0 0 0,-1-1 1 0 0,1 0-1 0 0,0 1 1 0 0,-1-1-1 0 0,1 1 1 0 0,0 0-1 0 0,0-1 0 0 0,0 1 1 0 0,5-3 49 0 0,0 1 0 0 0,0 0 0 0 0,0 0 0 0 0,0 0 0 0 0,12-1 0 0 0,16 2 70 0 0,-1 2-1 0 0,34 4 1 0 0,37 1-1792 0 0,-36-13-3119 0 0,-65 6 4047 0 0,1 0 0 0 0,-1 0 0 0 0,1 0 0 0 0,-1 0 1 0 0,0-1-1 0 0,1 0 0 0 0,-1 1 0 0 0,0-1 0 0 0,0-1 0 0 0,3-2 0 0 0,11-9-5257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16940 0 0,'2'22'5640'0'0,"8"11"-2839"0"0,1 8-1796 0 0,-1 41-282 0 0,-2 115 1 0 0,-8-128-1807 0 0,3 1 0 0 0,20 118 0 0 0,-21-180 614 0 0,-1-3 72 0 0,-1-1 1 0 0,1 0-1 0 0,0 0 1 0 0,0 0-1 0 0,0 0 1 0 0,1 0-1 0 0,-1 0 1 0 0,1 0-1 0 0,0-1 0 0 0,0 1 1 0 0,0-1-1 0 0,1 1 1 0 0,-1-1-1 0 0,5 5 1 0 0,-7-8 288 0 0,1 0 1 0 0,-1 0 0 0 0,1 0 0 0 0,-1 0 0 0 0,1 1 0 0 0,-1-1 0 0 0,1 0 0 0 0,-1 0 0 0 0,1 0 0 0 0,-1 0 0 0 0,1 0-1 0 0,-1 0 1 0 0,1 0 0 0 0,-1 0 0 0 0,1-1 0 0 0,-1 1 0 0 0,0 0 0 0 0,1 0 0 0 0,-1 0 0 0 0,1 0 0 0 0,-1-1-1 0 0,1 1 1 0 0,-1 0 0 0 0,1-1 0 0 0,-1 1 0 0 0,0 0 0 0 0,1 0 0 0 0,-1-1 0 0 0,0 1 0 0 0,1-1 0 0 0,-1 1 0 0 0,0 0-1 0 0,1-1 1 0 0,-1 1 0 0 0,0-1 0 0 0,0 1 0 0 0,1-1 0 0 0,-1 1 0 0 0,0-1 0 0 0,0 1 0 0 0,0-1 0 0 0,6-22-2397 0 0,-2-50-3237 0 0,-3 28 2085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7938 0 0,'1'-1'423'0'0,"0"0"0"0"0,-1 0 0 0 0,1-1 0 0 0,0 1 0 0 0,0 0 0 0 0,-1 0 0 0 0,1 0 0 0 0,0 0 0 0 0,0 0 0 0 0,0 0 0 0 0,0 0 0 0 0,1 0 0 0 0,-1 0 0 0 0,0 1 0 0 0,0-1 0 0 0,0 0 0 0 0,1 1-1 0 0,-1-1 1 0 0,3 0 0 0 0,-2 1-114 0 0,0 0 0 0 0,0 0-1 0 0,1 0 1 0 0,-1 0-1 0 0,0 0 1 0 0,0 0-1 0 0,0 1 1 0 0,0-1-1 0 0,0 1 1 0 0,0 0 0 0 0,0-1-1 0 0,2 2 1 0 0,6 4 163 0 0,1 0 0 0 0,-2 1 0 0 0,1 0 0 0 0,8 9 1 0 0,-6-6 551 0 0,5 3-421 0 0,-6-5-301 0 0,1 1-1 0 0,-2 0 1 0 0,0 1 0 0 0,0 0 0 0 0,17 22 0 0 0,-26-30-284 0 0,-1-1 0 0 0,1 1 0 0 0,0 0 0 0 0,-1 0 0 0 0,0 0 0 0 0,1-1 0 0 0,-1 1 0 0 0,0 0 1 0 0,0 0-1 0 0,0 0 0 0 0,0 0 0 0 0,0 0 0 0 0,-1-1 0 0 0,1 1 0 0 0,0 0 0 0 0,-1 0 0 0 0,0 0 0 0 0,1-1 0 0 0,-1 1 0 0 0,0 0 0 0 0,0-1 0 0 0,0 1 0 0 0,0-1 0 0 0,0 1 0 0 0,0-1 0 0 0,0 1 0 0 0,-2 1 0 0 0,-6 6-49 0 0,1-1 0 0 0,-1 0 0 0 0,-12 7 0 0 0,11-7-4 0 0,-1 1-21 0 0,0 1 1 0 0,0 0-1 0 0,2 0 1 0 0,-1 1-1 0 0,1 0 1 0 0,1 1-1 0 0,0 0 1 0 0,-7 13-1 0 0,13-21 51 0 0,0 0-1 0 0,0-1 0 0 0,1 1 1 0 0,-1 1-1 0 0,1-1 0 0 0,0 0 1 0 0,0 0-1 0 0,0 1 0 0 0,0-1 1 0 0,1 0-1 0 0,0 1 0 0 0,0-1 1 0 0,0 0-1 0 0,0 1 0 0 0,1-1 1 0 0,-1 0-1 0 0,1 1 0 0 0,0-1 1 0 0,1 0-1 0 0,-1 0 0 0 0,1 0 1 0 0,0 0-1 0 0,0 0 0 0 0,0 0 1 0 0,0-1-1 0 0,1 1 0 0 0,-1 0 1 0 0,1-1-1 0 0,0 0 1 0 0,6 5-1 0 0,-4-4-28 0 0,1 0 0 0 0,0 0 0 0 0,1-1 0 0 0,-1 0 0 0 0,1 0 1 0 0,-1 0-1 0 0,1-1 0 0 0,0 0 0 0 0,0-1 0 0 0,0 1 0 0 0,0-1 0 0 0,0-1 0 0 0,0 1 0 0 0,0-1 1 0 0,0 0-1 0 0,12-3 0 0 0,-7 2-516 0 0,-1-1 0 0 0,0-1 0 0 0,0 0 0 0 0,12-5 0 0 0,-15 4-919 0 0,1 0 0 0 0,-1-1 0 0 0,1 0 1 0 0,12-10-1 0 0,3-7-6803 0 0</inkml:trace>
  <inkml:trace contextRef="#ctx0" brushRef="#br0" timeOffset="1">409 17 16091 0 0,'-7'14'7866'0'0,"5"15"-5793"0"0,1-15-1153 0 0,-4 58-136 0 0,4 103-1 0 0,4-137-1599 0 0,1 0-1 0 0,12 48 0 0 0,-15-85 760 0 0,16 52-3432 0 0,-16-50 2838 0 0,0 0 1 0 0,1-1-1 0 0,-1 1 1 0 0,1 0 0 0 0,0-1-1 0 0,-1 1 1 0 0,1-1 0 0 0,0 0-1 0 0,1 1 1 0 0,-1-1-1 0 0,0 0 1 0 0,1 0 0 0 0,-1-1-1 0 0,1 1 1 0 0,4 2 0 0 0,9 0-6608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10722 0 0,'-2'5'8883'0'0,"2"-5"-8740"0"0,10 12 2928 0 0,23 17-3904 0 0,-24-21 1779 0 0,73 54-457 0 0,0 1-184 0 0,-80-62-242 0 0,0 1 0 0 0,0 0 0 0 0,0-1 0 0 0,-1 1 0 0 0,1 0 0 0 0,-1 0 0 0 0,0 0-1 0 0,1 0 1 0 0,-1 0 0 0 0,0 1 0 0 0,0-1 0 0 0,0 0 0 0 0,-1 0 0 0 0,1 1 0 0 0,0-1 0 0 0,-1 1-1 0 0,0-1 1 0 0,1 0 0 0 0,-1 1 0 0 0,0-1 0 0 0,0 4 0 0 0,-1-2 36 0 0,0 0 0 0 0,-1 0 0 0 0,1 0 0 0 0,-1 0 0 0 0,1 0 0 0 0,-1 0 0 0 0,0-1 0 0 0,-1 1 0 0 0,1-1 1 0 0,-1 1-1 0 0,-3 4 0 0 0,-2-1-2 0 0,1 1 1 0 0,-1-1-1 0 0,-1-1 1 0 0,1 1-1 0 0,-1-2 1 0 0,0 1-1 0 0,0-1 1 0 0,-1 0-1 0 0,-11 3 1 0 0,3-4-316 0 0,-24 7 438 0 0,41-10-463 0 0,-1-1-1 0 0,1 1 0 0 0,-1-1 0 0 0,1 1 0 0 0,0-1 0 0 0,-1 1 0 0 0,1 0 1 0 0,0 0-1 0 0,-1 0 0 0 0,1 0 0 0 0,0 0 0 0 0,0 0 0 0 0,0 0 0 0 0,0 0 1 0 0,0 0-1 0 0,0 0 0 0 0,0 1 0 0 0,0-1 0 0 0,1 0 0 0 0,-2 2 0 0 0,3 4-4731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21821 0 0,'6'3'4928'0'0,"31"4"-4376"0"0,-9-6-608 0 0,42 5 94 0 0,-29 7-3268 0 0,-40-13 3046 0 0,-1 1 1 0 0,0-1-1 0 0,1 0 0 0 0,-1 0 1 0 0,1 0-1 0 0,-1 0 0 0 0,0 0 1 0 0,1 0-1 0 0,-1 1 0 0 0,0-1 1 0 0,0 0-1 0 0,1 0 0 0 0,-1 1 1 0 0,0-1-1 0 0,1 0 0 0 0,-1 0 1 0 0,0 1-1 0 0,0-1 0 0 0,0 0 1 0 0,1 1-1 0 0,-1-1 0 0 0,0 0 1 0 0,0 1-1 0 0,0-1 0 0 0,0 0 1 0 0,1 1-1 0 0,-1-1 0 0 0,0 0 1 0 0,0 1-1 0 0,0-1 0 0 0,0 1 1 0 0,0-1-1 0 0,0 0 0 0 0,0 1 1 0 0,0-1-1 0 0,0 0 0 0 0,-1 2 1 0 0,-11 8-6614 0 0,-3-2 601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11995 0 0,'0'0'265'0'0,"0"1"1"0"0,-1-1-1 0 0,1 0 1 0 0,0 1 0 0 0,0-1-1 0 0,-1 1 1 0 0,1-1-1 0 0,0 1 1 0 0,0 0 0 0 0,0-1-1 0 0,0 1 1 0 0,0-1-1 0 0,0 1 1 0 0,0-1 0 0 0,0 1-1 0 0,0-1 1 0 0,0 1-1 0 0,0-1 1 0 0,0 1-1 0 0,0 0 1 0 0,0-1 0 0 0,0 1-1 0 0,1-1 1 0 0,-1 1-1 0 0,0-1 1 0 0,0 1 0 0 0,1-1-1 0 0,-1 1 1 0 0,0-1-1 0 0,0 0 1 0 0,1 1 0 0 0,19 9 2481 0 0,23-4-1508 0 0,-23-6-488 0 0,37-5 1 0 0,-44 3-611 0 0,1 1 1 0 0,-1 0-1 0 0,1 0 0 0 0,-1 2 1 0 0,1 0-1 0 0,14 2 0 0 0,-26-3-107 0 0,0 1-1 0 0,-1-1 0 0 0,1 1 0 0 0,-1-1 0 0 0,1 1 0 0 0,-1 0 0 0 0,1 0 1 0 0,-1-1-1 0 0,1 1 0 0 0,-1 0 0 0 0,1 0 0 0 0,-1 1 0 0 0,0-1 0 0 0,0 0 1 0 0,0 0-1 0 0,0 0 0 0 0,0 1 0 0 0,0-1 0 0 0,0 1 0 0 0,0-1 0 0 0,0 1 1 0 0,0 1-1 0 0,0 0 5 0 0,0 1 0 0 0,-1-1 0 0 0,1 0 0 0 0,-1 0 0 0 0,0 1 0 0 0,0-1 0 0 0,0 0 0 0 0,0 1 0 0 0,-1-1 0 0 0,-1 6 0 0 0,-2 4-117 0 0,0-1 1 0 0,-1 1-1 0 0,-1-1 1 0 0,-11 18 0 0 0,6-14-197 0 0,-1 0 1 0 0,-1-1 0 0 0,0 0 0 0 0,-1-1-1 0 0,0 0 1 0 0,-1-1 0 0 0,-1-1 0 0 0,0-1-1 0 0,-1 0 1 0 0,-26 13 0 0 0,42-24 283 0 0,1 0-1 0 0,0 0 1 0 0,0 0-1 0 0,0 0 1 0 0,-1 0 0 0 0,1 0-1 0 0,0 0 1 0 0,0 0-1 0 0,0 0 1 0 0,-1 0-1 0 0,1 0 1 0 0,0 0 0 0 0,0 0-1 0 0,0 0 1 0 0,-1 0-1 0 0,1 0 1 0 0,0 0 0 0 0,0 0-1 0 0,0 1 1 0 0,0-1-1 0 0,-1 0 1 0 0,1 0 0 0 0,0 0-1 0 0,0 0 1 0 0,0 0-1 0 0,0 1 1 0 0,0-1 0 0 0,0 0-1 0 0,-1 0 1 0 0,1 0-1 0 0,0 0 1 0 0,0 1-1 0 0,0-1 1 0 0,0 0 0 0 0,0 0-1 0 0,0 0 1 0 0,0 1-1 0 0,0-1 1 0 0,0 0 0 0 0,0 0-1 0 0,0 0 1 0 0,0 1-1 0 0,0-1 1 0 0,0 0 0 0 0,0 0-1 0 0,0 1 1 0 0,0-1-1 0 0,0 0 1 0 0,0 0 0 0 0,0 0-1 0 0,0 0 1 0 0,0 1-1 0 0,1-1 1 0 0,-1 0 0 0 0,15 3 444 0 0,23-4 119 0 0,38-11-1479 0 0,134-37 1 0 0,-162 31-2042 0 0,-17 5-2596 0 0,-17 7 928 0 0,-3 3-1648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49 8002 0 0,'-15'-48'11153'0'0,"9"54"-6031"0"0,-3 12-3371 0 0,-29 102 623 0 0,33-102-2377 0 0,1 1 0 0 0,1-1 0 0 0,1 1 0 0 0,1 31 0 0 0,1-47-6 0 0,0-1 0 0 0,0 1-1 0 0,0-1 1 0 0,1 1 0 0 0,-1-1-1 0 0,1 0 1 0 0,-1 1 0 0 0,1-1-1 0 0,0 0 1 0 0,0 1 0 0 0,0-1-1 0 0,0 0 1 0 0,0 0 0 0 0,1 0-1 0 0,-1 0 1 0 0,1 0 0 0 0,-1 0-1 0 0,5 3 1 0 0,-4-4-15 0 0,0 0 0 0 0,0 0 0 0 0,0 0-1 0 0,0 0 1 0 0,0-1 0 0 0,0 1 0 0 0,1 0 0 0 0,-1-1-1 0 0,0 0 1 0 0,0 1 0 0 0,1-1 0 0 0,-1 0 0 0 0,0 0-1 0 0,1-1 1 0 0,-1 1 0 0 0,3-1 0 0 0,3-1-45 0 0,0-1 1 0 0,0 1 0 0 0,0-2-1 0 0,-1 1 1 0 0,0-1 0 0 0,1 0-1 0 0,-1 0 1 0 0,-1-1 0 0 0,13-11-1 0 0,-8 3-273 0 0,0-1 0 0 0,-1 0 0 0 0,0-1-1 0 0,-1 0 1 0 0,-1 0 0 0 0,0-1 0 0 0,-1 0 0 0 0,-1-1 0 0 0,-1 0-1 0 0,0 0 1 0 0,-1 0 0 0 0,-1 0 0 0 0,2-22 0 0 0,-6 27 2082 0 0,-3 23 94 0 0,-3 24-134 0 0,1 30-930 0 0,-3 72-482 0 0,10-120-1144 0 0,0 0 0 0 0,1 0-1 0 0,4 19 1 0 0,4-13-3714 0 0,-10-22 4094 0 0,1 0 0 0 0,-1-1-1 0 0,1 1 1 0 0,0 0 0 0 0,-1-1 0 0 0,1 1 0 0 0,0-1-1 0 0,-1 1 1 0 0,1-1 0 0 0,0 1 0 0 0,0-1 0 0 0,-1 0-1 0 0,1 1 1 0 0,0-1 0 0 0,0 0 0 0 0,1 1 0 0 0,9-2-7170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15915 0 0,'-11'14'3368'0'0,"0"0"-1"0"0,-15 30 0 0 0,19-30-2662 0 0,1 0-1 0 0,0 0 1 0 0,1 0-1 0 0,-4 20 1 0 0,7-27-688 0 0,1 0 0 0 0,0 0 0 0 0,0 0 0 0 0,1 0 1 0 0,0 0-1 0 0,0 0 0 0 0,1 0 0 0 0,0 1 0 0 0,0-1 1 0 0,3 8-1 0 0,-2-10-11 0 0,0-1 0 0 0,0 1 0 0 0,0-1 0 0 0,1 0 0 0 0,-1 0 0 0 0,1 0 0 0 0,0 0 0 0 0,0-1 0 0 0,0 1 0 0 0,1-1 0 0 0,0 0 0 0 0,-1 0 0 0 0,1 0 1 0 0,0 0-1 0 0,0 0 0 0 0,8 2 0 0 0,-7-3-41 0 0,0 0-1 0 0,0 0 1 0 0,1-1 0 0 0,-1 0 0 0 0,1 0 0 0 0,-1 0 0 0 0,1 0 0 0 0,-1-1-1 0 0,1 0 1 0 0,0-1 0 0 0,-1 1 0 0 0,1-1 0 0 0,-1 0 0 0 0,1 0 0 0 0,-1-1-1 0 0,0 0 1 0 0,1 1 0 0 0,-1-2 0 0 0,0 1 0 0 0,0-1 0 0 0,-1 0 0 0 0,1 0 0 0 0,0 0-1 0 0,-1 0 1 0 0,0-1 0 0 0,7-7 0 0 0,-6 7-42 0 0,-1-1 1 0 0,0 0 0 0 0,0 1-1 0 0,0-2 1 0 0,-1 1-1 0 0,1 0 1 0 0,-1-1-1 0 0,0 1 1 0 0,-1-1 0 0 0,0 0-1 0 0,0 0 1 0 0,0 0-1 0 0,0 0 1 0 0,-1 0-1 0 0,0-1 1 0 0,0 1-1 0 0,-1 0 1 0 0,0 0 0 0 0,0-1-1 0 0,0 1 1 0 0,-1 0-1 0 0,0 0 1 0 0,-3-11-1 0 0,3 14-31 0 0,-1-1 0 0 0,1 1 0 0 0,-1 0 0 0 0,0 0-1 0 0,0 0 1 0 0,0 0 0 0 0,0 0 0 0 0,0 0-1 0 0,-1 0 1 0 0,0 1 0 0 0,1-1 0 0 0,-1 1 0 0 0,0 0-1 0 0,0 0 1 0 0,0 0 0 0 0,-6-3 0 0 0,3 3-122 0 0,1 0 1 0 0,-1 0-1 0 0,0 1 1 0 0,0 0-1 0 0,0 0 1 0 0,0 0-1 0 0,0 1 1 0 0,0 0-1 0 0,-10 1 1 0 0,7 0 68 0 0,1 0 0 0 0,0 0 0 0 0,0 1 0 0 0,0 0 0 0 0,1 1 0 0 0,-1 0 0 0 0,0 0 0 0 0,1 1 1 0 0,0 0-1 0 0,0 0 0 0 0,0 0 0 0 0,0 1 0 0 0,1 0 0 0 0,-1 0 0 0 0,-5 8 0 0 0,3-1 233 0 0,1 0 1 0 0,1 0-1 0 0,0 1 0 0 0,1 0 0 0 0,0 1 1 0 0,1-1-1 0 0,-4 20 0 0 0,6-26 38 0 0,2 1-1 0 0,-1 0 0 0 0,1-1 1 0 0,1 1-1 0 0,-1 0 0 0 0,1 0 0 0 0,0 0 1 0 0,1-1-1 0 0,0 1 0 0 0,0 0 1 0 0,1 0-1 0 0,0-1 0 0 0,0 1 1 0 0,1-1-1 0 0,4 9 0 0 0,-6-14-71 0 0,1 0 1 0 0,0 0-1 0 0,-1 0 0 0 0,1 0 1 0 0,0 0-1 0 0,0 0 0 0 0,0-1 1 0 0,0 1-1 0 0,0-1 0 0 0,0 1 1 0 0,0-1-1 0 0,1 0 0 0 0,-1 0 0 0 0,0 0 1 0 0,1 0-1 0 0,-1 0 0 0 0,1-1 1 0 0,-1 1-1 0 0,1-1 0 0 0,-1 1 1 0 0,6-1-1 0 0,5 0-9 0 0,0-1 0 0 0,0 0 0 0 0,17-4 1 0 0,-20 2 45 0 0,-1 2 1 0 0,0 0 0 0 0,0 0 0 0 0,0 0 0 0 0,13 2 0 0 0,-22-1-42 0 0,1 0 1 0 0,0 0-1 0 0,-1 0 0 0 0,1 1 0 0 0,0-1 1 0 0,-1 0-1 0 0,1 0 0 0 0,0 1 0 0 0,-1-1 1 0 0,1 1-1 0 0,0-1 0 0 0,-1 0 0 0 0,1 1 1 0 0,-1-1-1 0 0,1 1 0 0 0,-1-1 0 0 0,1 1 0 0 0,-1 0 1 0 0,0-1-1 0 0,1 1 0 0 0,-1-1 0 0 0,0 1 1 0 0,1 0-1 0 0,-1-1 0 0 0,0 1 0 0 0,1 1 1 0 0,-3 23 545 0 0,-15 21-210 0 0,11-35-420 0 0,-1 1 0 0 0,-1-1 0 0 0,0 0 0 0 0,0 0 0 0 0,-16 13 0 0 0,27-21-224 0 0,9-2 175 0 0,11-2-36 0 0,1-3-1034 0 0,-1 0-1 0 0,1-2 1 0 0,30-11-1 0 0,-45 14 276 0 0,0 0 0 0 0,-1-1 0 0 0,0-1 0 0 0,0 1 0 0 0,0-1-1 0 0,0-1 1 0 0,-1 1 0 0 0,1-1 0 0 0,-1-1 0 0 0,-1 1 0 0 0,10-13 0 0 0,-11 10-89 0 0,-1 0 0 0 0,0 0 0 0 0,0-1 0 0 0,-1 1 0 0 0,-1-1 1 0 0,1 0-1 0 0,0-10 0 0 0,3-40 1538 0 0,-7 52 691 0 0,1 0 1 0 0,-1 0-1 0 0,0 1 1 0 0,-4-11 0 0 0,-7-12 7485 0 0,13 37-2633 0 0,-2 15-4137 0 0,0-6-1082 0 0,0 12-320 0 0,1 128 755 0 0,1-131-1711 0 0,1 1-1 0 0,2-1 1 0 0,1 0 0 0 0,8 26-1 0 0,-11-45-106 0 0,0 0 0 0 0,1 1 0 0 0,0-1-1 0 0,0 0 1 0 0,5 7 0 0 0,10 3-3006 0 0,-17-15 3016 0 0,1 0 0 0 0,-1-1 0 0 0,1 1 0 0 0,-1-1 0 0 0,0 1 0 0 0,1-1-1 0 0,-1 0 1 0 0,1 1 0 0 0,0-1 0 0 0,-1 0 0 0 0,1 0 0 0 0,-1 0 0 0 0,3 0 0 0 0,9-3-6899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20700 0 0,'0'0'195'0'0,"-1"0"1"0"0,1 1-1 0 0,-1-1 0 0 0,1 0 0 0 0,-1 0 0 0 0,1 0 0 0 0,-1 1 0 0 0,1-1 0 0 0,-1 0 0 0 0,1 1 0 0 0,-1-1 0 0 0,1 0 0 0 0,0 1 0 0 0,-1-1 0 0 0,1 1 1 0 0,0-1-1 0 0,-1 0 0 0 0,1 1 0 0 0,0-1 0 0 0,-1 1 0 0 0,1-1 0 0 0,0 1 0 0 0,0-1 0 0 0,0 1 0 0 0,0-1 0 0 0,-1 1 0 0 0,1-1 0 0 0,0 1 0 0 0,0 0 0 0 0,0-1 1 0 0,0 1-1 0 0,0-1 0 0 0,0 1 0 0 0,0-1 0 0 0,0 1 0 0 0,1-1 0 0 0,-1 1 0 0 0,0-1 0 0 0,0 1 0 0 0,2 1-32 0 0,-1-1-1 0 0,1 1 1 0 0,-1-1 0 0 0,1 0-1 0 0,0 1 1 0 0,0-1-1 0 0,-1 0 1 0 0,1 0-1 0 0,0 0 1 0 0,4 1 0 0 0,6 2-264 0 0,1-1 1 0 0,23 4-1 0 0,-25-5 98 0 0,-1-1-1 0 0,0-1 0 0 0,1 0 0 0 0,-1 0 0 0 0,1-1 1 0 0,-1 0-1 0 0,0-1 0 0 0,0 0 0 0 0,0-1 0 0 0,0 0 1 0 0,0-1-1 0 0,9-4 0 0 0,-18 8-9 0 0,-1 0 0 0 0,1-1 0 0 0,-1 1 0 0 0,1 0 0 0 0,0 0 0 0 0,-1 0-1 0 0,1-1 1 0 0,-1 1 0 0 0,0 0 0 0 0,1-1 0 0 0,-1 1 0 0 0,1-1 0 0 0,-1 1 0 0 0,1 0 0 0 0,-1-1 0 0 0,0 1 0 0 0,1-1 0 0 0,-1 1-1 0 0,0-1 1 0 0,1 1 0 0 0,-1-1 0 0 0,0 1 0 0 0,0-1 0 0 0,0 1 0 0 0,1-1 0 0 0,-1 0 0 0 0,0 1 0 0 0,0-1 0 0 0,0 1-1 0 0,0-1 1 0 0,0 1 0 0 0,0-1 0 0 0,0 0 0 0 0,-1-1-9 0 0,0 1-1 0 0,0 0 1 0 0,0 0-1 0 0,0 1 1 0 0,0-1-1 0 0,0 0 1 0 0,0 0-1 0 0,0 0 1 0 0,0 1-1 0 0,0-1 1 0 0,0 0-1 0 0,-1 1 1 0 0,-1-1-1 0 0,-43-10-263 0 0,40 11 277 0 0,0 1 0 0 0,0-1-1 0 0,-1 1 1 0 0,1 0 0 0 0,0 1-1 0 0,0-1 1 0 0,1 1 0 0 0,-1 0-1 0 0,0 1 1 0 0,1 0-1 0 0,-1-1 1 0 0,1 2 0 0 0,0-1-1 0 0,0 1 1 0 0,0-1 0 0 0,0 1-1 0 0,1 1 1 0 0,-1-1 0 0 0,-6 9-1 0 0,9-9-9 0 0,-1 0-1 0 0,0 0 1 0 0,1 0 0 0 0,0 0-1 0 0,0 0 1 0 0,1 1-1 0 0,-1-1 1 0 0,1 1 0 0 0,0-1-1 0 0,0 1 1 0 0,0-1-1 0 0,0 1 1 0 0,1 0 0 0 0,0-1-1 0 0,0 1 1 0 0,0 0 0 0 0,1-1-1 0 0,0 1 1 0 0,-1 0-1 0 0,2-1 1 0 0,-1 1 0 0 0,0-1-1 0 0,1 0 1 0 0,0 1-1 0 0,0-1 1 0 0,5 7 0 0 0,-5-8-10 0 0,-1 0 1 0 0,2-1-1 0 0,-1 1 1 0 0,0 0-1 0 0,1-1 1 0 0,-1 0 0 0 0,1 1-1 0 0,-1-1 1 0 0,1 0-1 0 0,0-1 1 0 0,0 1-1 0 0,0 0 1 0 0,0-1-1 0 0,0 0 1 0 0,1 1 0 0 0,5 0-1 0 0,1-1 10 0 0,-1 0 0 0 0,1 0 1 0 0,0-1-1 0 0,14-2 0 0 0,-16 1-1029 0 0,1 0 1 0 0,0 1-1 0 0,0 0 1 0 0,0 0-1 0 0,15 4 1 0 0,-19-2-2331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16043 0 0,'-4'22'8315'0'0,"6"-5"-5271"0"0,-2-16-3001 0 0,1 0 1 0 0,-1 0 0 0 0,1 0-1 0 0,0 0 1 0 0,-1 0 0 0 0,1 0-1 0 0,0-1 1 0 0,0 1 0 0 0,-1 0 0 0 0,1 0-1 0 0,0-1 1 0 0,0 1 0 0 0,0 0-1 0 0,0-1 1 0 0,0 1 0 0 0,0-1-1 0 0,0 0 1 0 0,0 1 0 0 0,1-1-1 0 0,-1 0 1 0 0,0 1 0 0 0,0-1-1 0 0,0 0 1 0 0,0 0 0 0 0,0 0-1 0 0,1 0 1 0 0,-1 0 0 0 0,0 0-1 0 0,0 0 1 0 0,0-1 0 0 0,2 1-1 0 0,15-3 199 0 0,1 0 0 0 0,20-8 0 0 0,-28 7-249 0 0,0 1 0 0 0,1 0 0 0 0,-1 1 0 0 0,1 0 0 0 0,-1 1-1 0 0,1 0 1 0 0,0 1 0 0 0,21 2 0 0 0,-32-2-34 0 0,1 1 1 0 0,-1-1-1 0 0,0 1 0 0 0,0-1 0 0 0,1 1 1 0 0,-1 0-1 0 0,0 0 0 0 0,0-1 1 0 0,0 1-1 0 0,0 0 0 0 0,0 0 1 0 0,0 0-1 0 0,0 1 0 0 0,0-1 1 0 0,0 0-1 0 0,0 0 0 0 0,-1 0 0 0 0,1 1 1 0 0,0-1-1 0 0,-1 0 0 0 0,1 1 1 0 0,-1-1-1 0 0,0 0 0 0 0,1 1 1 0 0,-1-1-1 0 0,0 0 0 0 0,0 1 1 0 0,0-1-1 0 0,0 1 0 0 0,0-1 0 0 0,0 1 1 0 0,0 1-1 0 0,-1 7-475 0 0,-1 1 0 0 0,0-1 0 0 0,-4 15 0 0 0,3-13-313 0 0,-14 44-4250 0 0,-5-1-3994 0 0,12-32 2273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14 119 11843 0 0,'-4'21'5060'0'0,"2"-13"-4024"0"0,0 1-1 0 0,0-1 0 0 0,1 1 1 0 0,0-1-1 0 0,0 1 0 0 0,1-1 1 0 0,0 1-1 0 0,1-1 0 0 0,2 12 0 0 0,0-58-1023 0 0,-3 25-26 0 0,0 0-1 0 0,1-1 1 0 0,1 1-1 0 0,0 0 1 0 0,1-1-1 0 0,0 1 1 0 0,8-19-1 0 0,-9 28 23 0 0,1-1 0 0 0,-1 1 0 0 0,0 0 0 0 0,1-1 0 0 0,0 1 0 0 0,0 0 0 0 0,1 1 0 0 0,-1-1 0 0 0,1 0 0 0 0,-1 1 0 0 0,1 0 0 0 0,0 0 0 0 0,0 0 0 0 0,1 0 0 0 0,-1 1 0 0 0,0 0 0 0 0,1 0 0 0 0,0 0 0 0 0,-1 0 0 0 0,1 1 0 0 0,0-1 0 0 0,0 1 0 0 0,6 0 1 0 0,-1 0 30 0 0,0 1 0 0 0,-1 0 0 0 0,1 1 0 0 0,0 0 1 0 0,0 1-1 0 0,11 3 0 0 0,-17-5 53 0 0,0 1 0 0 0,0 1 0 0 0,0-1 0 0 0,0 1-1 0 0,-1-1 1 0 0,1 1 0 0 0,0 0 0 0 0,-1 0 0 0 0,0 1 0 0 0,1-1 0 0 0,-1 1 0 0 0,0-1-1 0 0,0 1 1 0 0,-1 0 0 0 0,1 0 0 0 0,-1 0 0 0 0,5 7 0 0 0,-7-7-23 0 0,1 0 0 0 0,-1-1 1 0 0,0 1-1 0 0,1 0 0 0 0,-1 0 0 0 0,-1 0 0 0 0,1 0 1 0 0,0 0-1 0 0,-1 0 0 0 0,1 0 0 0 0,-1 0 0 0 0,0-1 1 0 0,0 1-1 0 0,0 0 0 0 0,0 0 0 0 0,-1-1 1 0 0,1 1-1 0 0,-1-1 0 0 0,1 1 0 0 0,-1-1 0 0 0,0 0 1 0 0,0 0-1 0 0,0 1 0 0 0,0-1 0 0 0,-5 3 0 0 0,-4 4-28 0 0,0 0-1 0 0,0 0 0 0 0,-24 12 0 0 0,-7-4-223 0 0,33-14-233 0 0,0 0 1 0 0,0 1-1 0 0,-15 8 1 0 0,24-12 282 0 0,-1 0 0 0 0,1 1 1 0 0,0-1-1 0 0,-1 0 1 0 0,1 1-1 0 0,0-1 0 0 0,-1 1 1 0 0,1-1-1 0 0,0 0 0 0 0,-1 1 1 0 0,1-1-1 0 0,0 1 1 0 0,0-1-1 0 0,0 1 0 0 0,-1-1 1 0 0,1 1-1 0 0,0-1 1 0 0,0 1-1 0 0,0-1 0 0 0,0 1 1 0 0,0-1-1 0 0,0 1 1 0 0,0-1-1 0 0,0 1 0 0 0,0-1 1 0 0,0 1-1 0 0,0-1 0 0 0,0 1 1 0 0,1-1-1 0 0,-1 1 1 0 0,0-1-1 0 0,0 1 0 0 0,0-1 1 0 0,1 1-1 0 0,-1-1 1 0 0,0 0-1 0 0,1 1 0 0 0,-1 0 1 0 0,15 15-7632 0 0,-14-16 7483 0 0,13 12-9113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3:5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26270 0 0,'15'-2'2240'0'0,"0"1"-648"0"0,2-2-447 0 0,-2 3-329 0 0,-8 1-256 0 0,-2 3-416 0 0,-2 1-144 0 0,-3-1 0 0 0,-2 1 0 0 0,1-3 0 0 0,0 2 0 0 0,-1-3 0 0 0,0 0-656 0 0,0 0-472 0 0,-2-2-937 0 0,-1 0-1800 0 0,-3-5-3120 0 0,-8-3-4041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71 162 11578 0 0,'-10'1'1159'0'0,"6"-1"-466"0"0,0 0-1 0 0,1 1 0 0 0,-1-1 1 0 0,0 1-1 0 0,0 0 0 0 0,0 0 1 0 0,0 1-1 0 0,-5 2 0 0 0,7-3-553 0 0,1 1 0 0 0,-1-1-1 0 0,1 1 1 0 0,0-1 0 0 0,-1 1-1 0 0,1 0 1 0 0,0-1 0 0 0,0 1-1 0 0,0 0 1 0 0,0 0 0 0 0,1 0-1 0 0,-1 0 1 0 0,0 0 0 0 0,1 0 0 0 0,0 0-1 0 0,-1 0 1 0 0,1 0 0 0 0,0 0-1 0 0,0 0 1 0 0,0 3 0 0 0,-2 34 59 0 0,1 0 0 0 0,2 0 0 0 0,2 1 0 0 0,1-1 0 0 0,2 0 1 0 0,13 43-1 0 0,-19-81-201 0 0,17 39-13 0 0,-17-39 1 0 0,1 0 0 0 0,-1 1 0 0 0,1-1 0 0 0,0 0 0 0 0,-1 1 0 0 0,1-1 0 0 0,0 0 0 0 0,0 0 0 0 0,0 1 0 0 0,0-1 1 0 0,0 0-1 0 0,0 0 0 0 0,0 0 0 0 0,0-1 0 0 0,1 1 0 0 0,-1 0 0 0 0,0 0 0 0 0,0 0 0 0 0,1-1 0 0 0,-1 1 0 0 0,1-1 0 0 0,-1 1 0 0 0,0-1 0 0 0,3 1 1 0 0,-3-2-3 0 0,0 1 0 0 0,0-1 0 0 0,0 1 1 0 0,0-1-1 0 0,0 0 0 0 0,0 1 1 0 0,0-1-1 0 0,0 0 0 0 0,0 0 1 0 0,-1 0-1 0 0,1 0 0 0 0,0 0 1 0 0,-1 0-1 0 0,1 1 0 0 0,0-2 1 0 0,-1 1-1 0 0,1 0 0 0 0,-1 0 0 0 0,1 0 1 0 0,-1 0-1 0 0,0 0 0 0 0,1 0 1 0 0,-1 0-1 0 0,0-2 0 0 0,4-32-148 0 0,-4 32 141 0 0,-3-166-349 0 0,0 128 300 0 0,1 0-1 0 0,2 1 0 0 0,2-1 0 0 0,2 0 1 0 0,9-44-1 0 0,-11 79 71 0 0,0 0 0 0 0,0 1 0 0 0,0-1 0 0 0,1 0 0 0 0,-1 1-1 0 0,1-1 1 0 0,1 1 0 0 0,-1 0 0 0 0,5-5 0 0 0,-6 8 7 0 0,-1 1-1 0 0,1 0 1 0 0,-1-1-1 0 0,1 1 1 0 0,-1 0-1 0 0,1 0 1 0 0,0 0-1 0 0,0 0 1 0 0,-1 0-1 0 0,1 0 1 0 0,0 1-1 0 0,0-1 1 0 0,0 0-1 0 0,0 1 1 0 0,0 0-1 0 0,0-1 1 0 0,0 1-1 0 0,0 0 1 0 0,0 0-1 0 0,0 0 1 0 0,0 0-1 0 0,0 1 1 0 0,0-1-1 0 0,0 0 1 0 0,0 1-1 0 0,0 0 1 0 0,0-1-1 0 0,0 1 1 0 0,-1 0-1 0 0,1 0 1 0 0,2 1-1 0 0,3 3 23 0 0,1 1 0 0 0,-1-1 0 0 0,0 2 0 0 0,-1-1-1 0 0,1 1 1 0 0,-1 0 0 0 0,0 0 0 0 0,-1 0 0 0 0,0 1 0 0 0,0 0-1 0 0,4 9 1 0 0,4 13 106 0 0,18 54 0 0 0,-24-61-24 0 0,-1 0 1 0 0,-1 0 0 0 0,3 43 0 0 0,-7-55-62 0 0,-1 0 0 0 0,0 0 0 0 0,-1 0 1 0 0,0 0-1 0 0,-1 0 0 0 0,0 0 1 0 0,-1 0-1 0 0,0-1 0 0 0,0 1 0 0 0,-8 14 1 0 0,8-20-40 0 0,-1 1 0 0 0,-1-1 0 0 0,1 0 0 0 0,-1 0 0 0 0,0-1 0 0 0,0 1 0 0 0,0-1 1 0 0,-1 0-1 0 0,1 0 0 0 0,-1-1 0 0 0,0 0 0 0 0,0 0 0 0 0,0 0 0 0 0,-1 0 0 0 0,1-1 1 0 0,0 0-1 0 0,-1-1 0 0 0,0 0 0 0 0,-6 1 0 0 0,-6 0-69 0 0,0 0 1 0 0,1-2-1 0 0,-1 0 0 0 0,0-1 1 0 0,-29-6-1 0 0,30 4-16 0 0,18 3 79 0 0,0 0 0 0 0,0 0 0 0 0,0 0 1 0 0,0 1-1 0 0,0-1 0 0 0,0 0 0 0 0,0 0 1 0 0,0 0-1 0 0,0 0 0 0 0,0 0 0 0 0,0 0 1 0 0,0 0-1 0 0,0 0 0 0 0,0 0 0 0 0,0 0 1 0 0,0 0-1 0 0,0 0 0 0 0,0 0 0 0 0,0 0 1 0 0,-1 0-1 0 0,1 0 0 0 0,0 0 0 0 0,0 0 1 0 0,0 0-1 0 0,0 0 0 0 0,0 0 0 0 0,27 9 276 0 0,-3-2-195 0 0,-1 2-20 0 0,1-2-1 0 0,-1 0 1 0 0,1-2-1 0 0,0 0 1 0 0,1-2-1 0 0,40 1 1 0 0,-53-5-378 0 0,0 0 0 0 0,-1 0 0 0 0,1-2 0 0 0,0 1 0 0 0,0-1 0 0 0,17-8 0 0 0,-19 7-657 0 0,-1-1 1 0 0,0 0 0 0 0,0-1-1 0 0,-1 0 1 0 0,1 0-1 0 0,-1-1 1 0 0,-1 0-1 0 0,11-12 1 0 0,2-7-6220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13283 0 0,'2'11'7062'0'0,"2"16"-4647"0"0,4 50-545 0 0,-2 119 0 0 0,-4-29-2614 0 0,1-125-1772 0 0,16 81-1 0 0,-17-115 1828 0 0,1 9-4117 0 0,-12-31-7237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37 10362 0 0,'-21'-24'8503'0'0,"20"24"-8400"0"0,1 0 0 0 0,0-1 0 0 0,0 1 0 0 0,0 0 0 0 0,0-1 0 0 0,-1 1 0 0 0,1 0 0 0 0,0-1 0 0 0,0 1 0 0 0,0 0 0 0 0,0-1 0 0 0,0 1 0 0 0,0 0 0 0 0,0-1 0 0 0,0 1 0 0 0,0 0 0 0 0,0-1 0 0 0,0 1 0 0 0,0 0 0 0 0,0-1-1 0 0,1 1 1 0 0,-1 0 0 0 0,0-1 0 0 0,0 1 0 0 0,0 0 0 0 0,0-1 0 0 0,0 1 0 0 0,1-1 0 0 0,17-2 1086 0 0,-3 6-1029 0 0,1 0 1 0 0,0 0 0 0 0,-1 2 0 0 0,1 0-1 0 0,-1 0 1 0 0,16 10 0 0 0,31 9-1883 0 0,-62-24 1635 0 0,0 0 0 0 0,0 0-1 0 0,0 0 1 0 0,0 0-1 0 0,0 0 1 0 0,1 0-1 0 0,-1 0 1 0 0,0 0 0 0 0,0 0-1 0 0,0 0 1 0 0,0 0-1 0 0,1 0 1 0 0,-1 0-1 0 0,0 0 1 0 0,0 0-1 0 0,0 1 1 0 0,0-1 0 0 0,0 0-1 0 0,1 0 1 0 0,-1 0-1 0 0,0 0 1 0 0,0 0-1 0 0,0 0 1 0 0,0 0 0 0 0,0 0-1 0 0,0 0 1 0 0,1 1-1 0 0,-1-1 1 0 0,0 0-1 0 0,0 0 1 0 0,0 0-1 0 0,0 0 1 0 0,0 0 0 0 0,0 0-1 0 0,0 1 1 0 0,0-1-1 0 0,0 0 1 0 0,0 0-1 0 0,0 0 1 0 0,0 0 0 0 0,0 1-1 0 0,0-1 1 0 0,0 0-1 0 0,0 0 1 0 0,0 0-1 0 0,0 0 1 0 0,0 0-1 0 0,0 1 1 0 0,0-1 0 0 0,0 0-1 0 0,0 0 1 0 0,0 0-1 0 0,0 0 1 0 0,0 1-1 0 0,0-1 1 0 0,0 0 0 0 0,0 0-1 0 0,0 0 1 0 0,0 0-1 0 0,-1 0 1 0 0,1 0-1 0 0,0 1 1 0 0,0-1-1 0 0,0 0 1 0 0,0 0 0 0 0,0 0-1 0 0,0 0 1 0 0,-1 0-1 0 0,-10 5-5690 0 0,9-4 5081 0 0,-10 4-5245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17036 0 0,'20'102'5248'0'0,"-16"-88"-4774"0"0,0 0 1 0 0,1-1-1 0 0,0 0 1 0 0,1 0-1 0 0,9 15 1 0 0,-12-25-411 0 0,0 1 1 0 0,0-1 0 0 0,0 0-1 0 0,0 0 1 0 0,1 0-1 0 0,-1 0 1 0 0,1-1 0 0 0,0 1-1 0 0,6 2 1 0 0,-6-3-29 0 0,0 0-1 0 0,0 1 1 0 0,0 0 0 0 0,-1-1-1 0 0,1 1 1 0 0,6 7 0 0 0,-9-8-35 0 0,-1-1 1 0 0,1 1-1 0 0,0 0 1 0 0,0 0-1 0 0,-1 0 1 0 0,1 0-1 0 0,-1-1 1 0 0,0 1-1 0 0,0 0 1 0 0,0 0-1 0 0,0 0 0 0 0,0 0 1 0 0,0 0-1 0 0,0 0 1 0 0,0 0-1 0 0,-1 0 1 0 0,1 0-1 0 0,-1 0 1 0 0,-1 3-1 0 0,-17 38-131 0 0,16-36 119 0 0,-55 85-153 0 0,0 2 120 0 0,52-83 66 0 0,1-1 0 0 0,1 1 0 0 0,0 0 0 0 0,0 0 0 0 0,1 0 0 0 0,1 1 0 0 0,-2 12 0 0 0,4-21-21 0 0,-1-1 0 0 0,1 0 0 0 0,0 1-1 0 0,0-1 1 0 0,0 0 0 0 0,0 1 0 0 0,0-1 0 0 0,1 0 0 0 0,-1 1 0 0 0,1-1 0 0 0,0 0 0 0 0,-1 0-1 0 0,1 1 1 0 0,0-1 0 0 0,0 0 0 0 0,1 0 0 0 0,-1 0 0 0 0,0 0 0 0 0,1 0 0 0 0,-1 0 0 0 0,3 2 0 0 0,-1-3-10 0 0,-1 1 0 0 0,1-1 0 0 0,-1 0 1 0 0,1 0-1 0 0,0 0 0 0 0,-1 0 0 0 0,1 0 1 0 0,0-1-1 0 0,0 1 0 0 0,0-1 1 0 0,-1 0-1 0 0,1 0 0 0 0,0 0 0 0 0,0 0 1 0 0,3-1-1 0 0,9-1-260 0 0,0-2 1 0 0,-1 0-1 0 0,1 0 1 0 0,-1-2-1 0 0,17-8 1 0 0,-12 5-1700 0 0,30-21-1 0 0,-8-4-4582 0 0,-21 12-1104 0 0</inkml:trace>
  <inkml:trace contextRef="#ctx0" brushRef="#br0" timeOffset="1">350 266 17820 0 0,'-17'18'6563'0'0,"7"7"-3646"0"0,-1 31-2029 0 0,9-41-461 0 0,-4 30-225 0 0,2 1 0 0 0,2 71 0 0 0,4-93-995 0 0,0 0 0 0 0,1 0 0 0 0,2 0 0 0 0,0-1 0 0 0,2 0 0 0 0,15 38 0 0 0,-19-55-501 0 0,0 0 0 0 0,0 0-1 0 0,1 0 1 0 0,-1 0 0 0 0,1 0-1 0 0,9 8 1 0 0,5 0-7043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27 12571 0 0,'-122'-7'9902'0'0,"121"7"-9838"0"0,0 0 0 0 0,1 0-1 0 0,-1 0 1 0 0,0 0 0 0 0,0 0 0 0 0,0 0 0 0 0,0 0 0 0 0,1 0 0 0 0,-1 0 0 0 0,0 1-1 0 0,0-1 1 0 0,0 0 0 0 0,1 1 0 0 0,-1-1 0 0 0,0 0 0 0 0,0 1 0 0 0,1-1 0 0 0,-1 1-1 0 0,0-1 1 0 0,1 1 0 0 0,-1 0 0 0 0,1-1 0 0 0,-1 1 0 0 0,1 0 0 0 0,-1-1 0 0 0,1 1-1 0 0,-1 0 1 0 0,1-1 0 0 0,0 1 0 0 0,-1 0 0 0 0,1 0 0 0 0,0 0 0 0 0,0-1-1 0 0,-1 1 1 0 0,1 0 0 0 0,0 0 0 0 0,0 0 0 0 0,0 0 0 0 0,0-1 0 0 0,0 1 0 0 0,0 1-1 0 0,1 4 63 0 0,1 0 0 0 0,-1 0 0 0 0,1 0 0 0 0,5 11 0 0 0,-3-7-13 0 0,29 70 58 0 0,3-1 0 0 0,81 129 0 0 0,-115-205-172 0 0,30 41-33 0 0,-29-41 22 0 0,-1 0 0 0 0,1 0 0 0 0,0 0 0 0 0,0-1 0 0 0,0 1 0 0 0,1-1 0 0 0,-1 1 0 0 0,0-1 0 0 0,1 0 0 0 0,6 2 0 0 0,-9-4 7 0 0,0 1 1 0 0,0-1-1 0 0,0 0 0 0 0,0 0 0 0 0,0 1 0 0 0,1-1 0 0 0,-1 0 1 0 0,0 0-1 0 0,0-1 0 0 0,0 1 0 0 0,0 0 0 0 0,0 0 0 0 0,0 0 0 0 0,0-1 1 0 0,0 1-1 0 0,0 0 0 0 0,0-1 0 0 0,0 1 0 0 0,0-1 0 0 0,0 1 1 0 0,-1-1-1 0 0,1 1 0 0 0,0-1 0 0 0,0 0 0 0 0,1-1 0 0 0,0 0 1 0 0,-1-1-1 0 0,1 1 0 0 0,-1-1 0 0 0,1 0 1 0 0,-1 1-1 0 0,0-1 0 0 0,0 0 0 0 0,0 0 1 0 0,0-3-1 0 0,1-8-2 0 0,0 1 0 0 0,-1-27 0 0 0,-2-16-404 0 0,-13-82 0 0 0,10 117 41 0 0,0 0 1 0 0,-1 0-1 0 0,-2 0 0 0 0,0 1 0 0 0,-1 0 1 0 0,0 1-1 0 0,-13-21 0 0 0,18 36 142 0 0,0 0 1 0 0,0-1-1 0 0,-1 1 0 0 0,1 1 0 0 0,-1-1 0 0 0,0 0 1 0 0,0 1-1 0 0,0 0 0 0 0,0 0 0 0 0,0 0 0 0 0,-1 0 1 0 0,1 1-1 0 0,-1 0 0 0 0,0 0 0 0 0,0 0 1 0 0,-6-2-1 0 0,8 4 134 0 0,0 0 0 0 0,0 0 0 0 0,0-1 1 0 0,0 2-1 0 0,0-1 0 0 0,0 0 0 0 0,0 1 0 0 0,0-1 1 0 0,0 1-1 0 0,0 0 0 0 0,0 0 0 0 0,0 0 1 0 0,0 0-1 0 0,0 1 0 0 0,1-1 0 0 0,-1 1 0 0 0,1 0 1 0 0,-1-1-1 0 0,1 1 0 0 0,-1 0 0 0 0,1 1 1 0 0,0-1-1 0 0,0 0 0 0 0,0 0 0 0 0,0 1 0 0 0,1 0 1 0 0,-1-1-1 0 0,-1 5 0 0 0,-1 1 156 0 0,0 1 1 0 0,1-1-1 0 0,0 1 0 0 0,0 0 0 0 0,1 0 1 0 0,0 0-1 0 0,-1 18 0 0 0,2-22 106 0 0,1 0-1 0 0,0-1 1 0 0,0 1-1 0 0,0-1 1 0 0,1 1 0 0 0,0-1-1 0 0,0 1 1 0 0,0-1-1 0 0,0 1 1 0 0,1-1-1 0 0,0 0 1 0 0,-1 1-1 0 0,2-1 1 0 0,-1 0-1 0 0,0 0 1 0 0,1-1 0 0 0,5 8-1 0 0,-7-11-58 0 0,0 1-1 0 0,1 0 1 0 0,-1-1 0 0 0,0 1-1 0 0,0-1 1 0 0,0 1 0 0 0,1-1-1 0 0,-1 1 1 0 0,0-1 0 0 0,0 0-1 0 0,1 0 1 0 0,-1 0 0 0 0,0 0 0 0 0,0 0-1 0 0,1 0 1 0 0,-1 0 0 0 0,0 0-1 0 0,1 0 1 0 0,-1 0 0 0 0,0-1-1 0 0,0 1 1 0 0,1 0 0 0 0,-1-1-1 0 0,0 0 1 0 0,0 1 0 0 0,1-2-1 0 0,34-21 691 0 0,-25 14-702 0 0,3 1-67 0 0,-1-1-1 0 0,2 2 1 0 0,-1-1-1 0 0,25-7 1 0 0,-32 13-322 0 0,-1 1 0 0 0,0-1 0 0 0,1 1 0 0 0,-1 0 1 0 0,1 1-1 0 0,8 0 0 0 0,-12 0-195 0 0,0 1 0 0 0,0-1-1 0 0,1 1 1 0 0,-1-1 0 0 0,0 1 0 0 0,0 1-1 0 0,0-1 1 0 0,0 0 0 0 0,0 1 0 0 0,0-1-1 0 0,0 1 1 0 0,0 0 0 0 0,2 2 0 0 0,3 7-3689 0 0,-3 6-1905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5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17148 0 0,'0'1'190'0'0,"0"1"0"0"0,0 0 0 0 0,0 0 1 0 0,1-1-1 0 0,-1 1 0 0 0,0 0 0 0 0,1 0 0 0 0,-1-1 1 0 0,1 1-1 0 0,0 0 0 0 0,-1-1 0 0 0,1 1 1 0 0,0-1-1 0 0,0 1 0 0 0,0-1 0 0 0,0 1 0 0 0,0-1 1 0 0,0 1-1 0 0,0-1 0 0 0,1 0 0 0 0,-1 0 1 0 0,1 0-1 0 0,-1 0 0 0 0,0 0 0 0 0,1 0 1 0 0,0 0-1 0 0,2 1 0 0 0,1-1-50 0 0,0-1 0 0 0,-1 0 0 0 0,1 0 1 0 0,-1 0-1 0 0,1 0 0 0 0,0-1 0 0 0,-1 0 0 0 0,1 0 1 0 0,8-3-1 0 0,38-14 158 0 0,21-7-159 0 0,-65 23-118 0 0,0 1-1 0 0,0-1 0 0 0,0 2 1 0 0,0-1-1 0 0,0 1 1 0 0,0 0-1 0 0,0 0 1 0 0,9 2-1 0 0,-15-2 3 0 0,1 0 0 0 0,0 1 0 0 0,0-1 0 0 0,0 1 0 0 0,0 0 0 0 0,-1-1 0 0 0,1 1 0 0 0,0 0 0 0 0,0 0 0 0 0,-1 0 0 0 0,1 0-1 0 0,-1 0 1 0 0,1 0 0 0 0,-1 1 0 0 0,1-1 0 0 0,-1 0 0 0 0,0 1 0 0 0,0-1 0 0 0,0 1 0 0 0,0 0 0 0 0,0-1 0 0 0,2 4 0 0 0,-3-2 35 0 0,1 0 0 0 0,0 0 0 0 0,-1 0 0 0 0,0 0 0 0 0,0 0 0 0 0,0 1 0 0 0,0-1 0 0 0,0 0 1 0 0,-1 0-1 0 0,0 0 0 0 0,1 0 0 0 0,-3 5 0 0 0,-1 2-42 0 0,0 0 0 0 0,-1-1 0 0 0,0 0 0 0 0,-1 0 0 0 0,0 0 0 0 0,0 0 0 0 0,-9 9 0 0 0,1-6 57 0 0,-5 1-5775 0 0,17-12 5257 0 0,1-1-1 0 0,-1 0 1 0 0,1 1-1 0 0,-1-1 1 0 0,1 0-1 0 0,-1 0 1 0 0,1 0-1 0 0,-1 0 0 0 0,1 0 1 0 0,-1 0-1 0 0,1-1 1 0 0,-1 1-1 0 0,1-1 1 0 0,0 1-1 0 0,-1-1 1 0 0,1 1-1 0 0,-1-1 1 0 0,1 0-1 0 0,0 1 0 0 0,0-1 1 0 0,-1 0-1 0 0,1 0 1 0 0,0 0-1 0 0,0 0 1 0 0,-2-2-1 0 0,-28-22-912 0 0,-8 4 4736 0 0,37 20-3122 0 0,0 1-1 0 0,1-1 1 0 0,-1 0 0 0 0,0 1 0 0 0,1-1-1 0 0,-1 1 1 0 0,0 0 0 0 0,1-1 0 0 0,-1 1 0 0 0,0 0-1 0 0,0 0 1 0 0,0 0 0 0 0,1 0 0 0 0,-1 1-1 0 0,0-1 1 0 0,0 0 0 0 0,1 1 0 0 0,-1-1 0 0 0,0 1-1 0 0,1 0 1 0 0,-1-1 0 0 0,1 1 0 0 0,-1 0-1 0 0,0 0 1 0 0,1 0 0 0 0,0 0 0 0 0,-1 0 0 0 0,1 1-1 0 0,0-1 1 0 0,0 0 0 0 0,-1 0 0 0 0,1 1-1 0 0,0-1 1 0 0,0 1 0 0 0,0-1 0 0 0,1 1 0 0 0,-1 0-1 0 0,0-1 1 0 0,1 1 0 0 0,-1 0 0 0 0,1-1-1 0 0,-1 1 1 0 0,1 0 0 0 0,0 3 0 0 0,-2 5 152 0 0,2 0 1 0 0,-1 0 0 0 0,1 0 0 0 0,1 0-1 0 0,0 0 1 0 0,0 0 0 0 0,1 0 0 0 0,0-1-1 0 0,1 1 1 0 0,4 10 0 0 0,-2-7-284 0 0,1 0 1 0 0,0 0-1 0 0,0-1 0 0 0,1 0 0 0 0,1 0 1 0 0,15 18-1 0 0,-20-27-158 0 0,1 0-1 0 0,-1 0 1 0 0,1 0 0 0 0,0 0-1 0 0,0 0 1 0 0,0-1 0 0 0,0 0-1 0 0,0 0 1 0 0,0 0 0 0 0,1 0-1 0 0,-1-1 1 0 0,1 1 0 0 0,-1-1-1 0 0,1 0 1 0 0,0-1 0 0 0,-1 1-1 0 0,1-1 1 0 0,0 0 0 0 0,-1 0-1 0 0,1 0 1 0 0,0-1 0 0 0,-1 0-1 0 0,1 0 1 0 0,-1 0 0 0 0,1 0-1 0 0,-1-1 1 0 0,1 1 0 0 0,-1-1-1 0 0,5-3 1 0 0,-1 1-628 0 0,1-1-1 0 0,-1 0 1 0 0,0-1-1 0 0,0 0 1 0 0,12-13-1 0 0,-13 13-780 0 0,-1-1 0 0 0,0 0 0 0 0,-1-1 0 0 0,0 1 1 0 0,8-16-1 0 0,5-19-6743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19444 0 0,'0'0'103'0'0,"0"1"0"0"0,0-1 0 0 0,0 0 0 0 0,0 0-1 0 0,-1 0 1 0 0,1 0 0 0 0,0 1 0 0 0,0-1 0 0 0,0 0 0 0 0,0 0 0 0 0,0 0 0 0 0,0 1-1 0 0,0-1 1 0 0,0 0 0 0 0,-1 0 0 0 0,1 1 0 0 0,0-1 0 0 0,0 0 0 0 0,0 0-1 0 0,0 0 1 0 0,0 1 0 0 0,0-1 0 0 0,0 0 0 0 0,0 0 0 0 0,0 1 0 0 0,1-1-1 0 0,-1 0 1 0 0,0 0 0 0 0,0 1 0 0 0,0-1 0 0 0,0 0 0 0 0,0 0 0 0 0,0 0-1 0 0,0 1 1 0 0,0-1 0 0 0,1 0 0 0 0,-1 0 0 0 0,0 0 0 0 0,0 0 0 0 0,0 1 0 0 0,0-1-1 0 0,1 0 1 0 0,-1 0 0 0 0,0 0 0 0 0,0 0 0 0 0,0 0 0 0 0,1 0 0 0 0,15 2 1540 0 0,20-8-1143 0 0,-35 6-357 0 0,13-4 2 0 0,0 2-1 0 0,0-1 0 0 0,0 2 1 0 0,1 0-1 0 0,-1 1 0 0 0,15 1 1 0 0,-24 0-105 0 0,0 0 0 0 0,-1 0 0 0 0,1 0 0 0 0,-1 0 0 0 0,1 1 1 0 0,-1 0-1 0 0,1 0 0 0 0,-1 0 0 0 0,0 1 0 0 0,0-1 0 0 0,0 1 1 0 0,0 0-1 0 0,-1 0 0 0 0,1 0 0 0 0,-1 1 0 0 0,0-1 0 0 0,0 1 0 0 0,0 0 1 0 0,0 0-1 0 0,-1 0 0 0 0,5 9 0 0 0,-3-2 16 0 0,0 0 1 0 0,0 1-1 0 0,-1-1 0 0 0,-1 1 0 0 0,0 0 0 0 0,0 0 1 0 0,-1 0-1 0 0,-1 18 0 0 0,-13 101-563 0 0,5-72-934 0 0,6-43 444 0 0,-1 28-5770 0 0,2-39 2693 0 0,5-19-7407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14019 0 0,'2'-3'954'0'0,"11"-27"4732"0"0,-6 25-2825 0 0,-3 17-417 0 0,-4 93-1110 0 0,-1-45-786 0 0,10 76 0 0 0,-6-114-1899 0 0,1-1 0 0 0,10 30 0 0 0,-9-37-589 0 0,0 0 1 0 0,2-1 0 0 0,0 1 0 0 0,11 16-1 0 0,-3-11-6327 0 0</inkml:trace>
  <inkml:trace contextRef="#ctx0" brushRef="#br0" timeOffset="1">257 1 22085 0 0,'-2'0'1656'0'0,"4"1"-1080"0"0,4 3-272 0 0,4 2-152 0 0,2 4-64 0 0,4-1-64 0 0,4 2-48 0 0,1-1-200 0 0,-2 0-216 0 0,1 0-272 0 0,-3-3-320 0 0,-4-1-489 0 0,-2-1-863 0 0,-3-1-1097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11658 0 0,'6'12'6311'0'0,"8"-7"-4002"0"0,19-3-2129 0 0,-26-2 493 0 0,59-4 246 0 0,-42 1-686 0 0,40 2 1 0 0,-64 1-222 0 0,0 0 0 0 0,0 0 1 0 0,1 0-1 0 0,-1 0 0 0 0,0 0 0 0 0,0 0 1 0 0,1 0-1 0 0,-1 0 0 0 0,0 0 0 0 0,0 0 1 0 0,1 1-1 0 0,-1-1 0 0 0,0 0 1 0 0,0 0-1 0 0,0 0 0 0 0,1 0 0 0 0,-1 0 1 0 0,0 0-1 0 0,0 0 0 0 0,0 1 0 0 0,1-1 1 0 0,-1 0-1 0 0,0 0 0 0 0,0 0 0 0 0,0 1 1 0 0,0-1-1 0 0,1 0 0 0 0,-1 0 1 0 0,0 0-1 0 0,0 1 0 0 0,0-1 0 0 0,0 0 1 0 0,0 0-1 0 0,0 1 0 0 0,0-1 0 0 0,0 0 1 0 0,0 1-1 0 0,-5 10 330 0 0,-20 16 65 0 0,18-20-311 0 0,1 1 9 0 0,0 0 1 0 0,1 0-1 0 0,0 1 1 0 0,0 0 0 0 0,0 0-1 0 0,2 0 1 0 0,-1 0-1 0 0,1 1 1 0 0,0-1 0 0 0,1 1-1 0 0,0 0 1 0 0,-1 19-1 0 0,2-23-75 0 0,1 1 0 0 0,0-1 0 0 0,0 0 0 0 0,1 0-1 0 0,0 1 1 0 0,0-1 0 0 0,0 0 0 0 0,1 0 0 0 0,0 0-1 0 0,0 0 1 0 0,0-1 0 0 0,1 1 0 0 0,0 0 0 0 0,0-1 0 0 0,0 0-1 0 0,1 0 1 0 0,0 0 0 0 0,0 0 0 0 0,0 0 0 0 0,1-1-1 0 0,8 8 1 0 0,-10-11-31 0 0,-1 1 0 0 0,1 0-1 0 0,-1-1 1 0 0,1 0 0 0 0,0 0 0 0 0,-1 0-1 0 0,1 0 1 0 0,0 0 0 0 0,0 0 0 0 0,0-1-1 0 0,-1 1 1 0 0,1-1 0 0 0,0 0 0 0 0,0 0-1 0 0,0 0 1 0 0,0 0 0 0 0,0 0 0 0 0,0-1-1 0 0,-1 1 1 0 0,5-2 0 0 0,-3 0 12 0 0,1 0 1 0 0,-1 0-1 0 0,0-1 1 0 0,0 0-1 0 0,0 0 1 0 0,0 0 0 0 0,-1 0-1 0 0,1 0 1 0 0,-1-1-1 0 0,1 1 1 0 0,2-6-1 0 0,2-3-49 0 0,0-1 1 0 0,-1 1-1 0 0,0-1 0 0 0,-1-1 1 0 0,-1 1-1 0 0,0-1 0 0 0,3-16 1 0 0,-5 13-628 0 0,0-1 0 0 0,-1 1 0 0 0,-1 0 0 0 0,-1-1 0 0 0,-3-22 0 0 0,0 19-1908 0 0,0 0-1 0 0,-2 1 0 0 0,-1-1 0 0 0,-8-19 1 0 0,5 17-2707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4713 0 0,'1'0'566'0'0,"1"-1"1"0"0,-1 0-1 0 0,1 1 0 0 0,-1-1 1 0 0,1 1-1 0 0,-1 0 0 0 0,1-1 1 0 0,-1 1-1 0 0,1 0 0 0 0,-1 0 1 0 0,1 0-1 0 0,0 0 0 0 0,-1 0 1 0 0,1 1-1 0 0,-1-1 0 0 0,1 0 1 0 0,-1 1-1 0 0,1-1 0 0 0,-1 1 1 0 0,1-1-1 0 0,0 2 0 0 0,0-1-164 0 0,-1 0-1 0 0,1 1 1 0 0,-1-1 0 0 0,1 1-1 0 0,-1-1 1 0 0,0 1-1 0 0,0 0 1 0 0,0-1 0 0 0,0 1-1 0 0,0 0 1 0 0,0 0-1 0 0,-1 0 1 0 0,1 0 0 0 0,0 2-1 0 0,1 8 175 0 0,0 0 0 0 0,-1 0 0 0 0,-1 1 0 0 0,-1 15 0 0 0,1-17-128 0 0,-1 19-122 0 0,-1 47 1 0 0,3-71-330 0 0,-1-1 0 0 0,1 1 0 0 0,0-1-1 0 0,0 1 1 0 0,1-1 0 0 0,-1 1 0 0 0,1-1-1 0 0,0 0 1 0 0,1 1 0 0 0,4 6 0 0 0,-6-11-14 0 0,0 0 0 0 0,1 1 1 0 0,-1-1-1 0 0,1 0 0 0 0,-1 0 0 0 0,1 0 1 0 0,0 0-1 0 0,-1 0 0 0 0,1-1 0 0 0,0 1 1 0 0,0 0-1 0 0,-1-1 0 0 0,1 1 0 0 0,0-1 1 0 0,0 0-1 0 0,0 0 0 0 0,0 1 0 0 0,0-1 1 0 0,0 0-1 0 0,0-1 0 0 0,-1 1 1 0 0,1 0-1 0 0,0-1 0 0 0,0 1 0 0 0,3-2 1 0 0,8-2-385 0 0,-1 0 1 0 0,21-11-1 0 0,-11 6-1366 0 0,-13 6 297 0 0,6-1-2790 0 0</inkml:trace>
  <inkml:trace contextRef="#ctx0" brushRef="#br0" timeOffset="1">15 401 17708 0 0,'-5'16'1661'0'0,"2"1"1"0"0,0 0-1 0 0,0 17 0 0 0,3-22-1201 0 0,0 0 0 0 0,0 0 1 0 0,2 0-1 0 0,-1-1 0 0 0,5 16 0 0 0,-5-21-438 0 0,1-1 1 0 0,0 1-1 0 0,0-1 0 0 0,0 0 1 0 0,1 1-1 0 0,0-1 1 0 0,0 0-1 0 0,0-1 1 0 0,0 1-1 0 0,1-1 0 0 0,0 1 1 0 0,0-1-1 0 0,0 0 1 0 0,0 0-1 0 0,1-1 1 0 0,0 1-1 0 0,0-1 1 0 0,-1 0-1 0 0,2 0 0 0 0,-1-1 1 0 0,0 0-1 0 0,0 0 1 0 0,1 0-1 0 0,0 0 1 0 0,-1-1-1 0 0,1 0 0 0 0,8 1 1 0 0,-2-1-282 0 0,-1-1 0 0 0,1-1 0 0 0,-1 1 0 0 0,1-2 0 0 0,-1 0 0 0 0,0 0 0 0 0,0-1-1 0 0,0 0 1 0 0,0-1 0 0 0,-1 0 0 0 0,1-1 0 0 0,14-9 0 0 0,-13 7-1211 0 0,0-1-1 0 0,-1-1 1 0 0,0 0-1 0 0,0 0 1 0 0,15-19-1 0 0,0-2-7022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20332 0 0,'-1'1'143'0'0,"1"-1"0"0"0,0 0 0 0 0,0 1-1 0 0,0-1 1 0 0,0 0 0 0 0,0 1 0 0 0,-1-1 0 0 0,1 0-1 0 0,0 1 1 0 0,0-1 0 0 0,0 0 0 0 0,0 1 0 0 0,0-1-1 0 0,0 0 1 0 0,0 1 0 0 0,0-1 0 0 0,0 0-1 0 0,0 1 1 0 0,0-1 0 0 0,1 0 0 0 0,-1 1 0 0 0,0-1-1 0 0,0 0 1 0 0,0 1 0 0 0,0-1 0 0 0,0 0 0 0 0,1 0-1 0 0,-1 1 1 0 0,0-1 0 0 0,0 0 0 0 0,0 0-1 0 0,1 1 1 0 0,-1-1 0 0 0,0 0 0 0 0,1 0 0 0 0,-1 1-1 0 0,0-1 1 0 0,0 0 0 0 0,1 0 0 0 0,-1 0 0 0 0,0 0-1 0 0,1 0 1 0 0,-1 1 0 0 0,18 13-80 0 0,-15-12 389 0 0,42 30 423 0 0,-28-21-736 0 0,0 2 1 0 0,0-1-1 0 0,19 21 0 0 0,-32-29-162 0 0,-1 0-1 0 0,1 1 1 0 0,-1-1-1 0 0,0 1 0 0 0,0-1 1 0 0,0 1-1 0 0,-1 0 1 0 0,0 0-1 0 0,0 0 1 0 0,0 0-1 0 0,0 0 0 0 0,-1 1 1 0 0,0-1-1 0 0,0 1 1 0 0,-1-1-1 0 0,1 1 1 0 0,-1 7-1 0 0,-2 2-226 0 0,0-1-1 0 0,-1 1 1 0 0,-7 20-1 0 0,8-28-56 0 0,0-1-1 0 0,-1 0 0 0 0,1 1 0 0 0,-2-1 0 0 0,1 0 1 0 0,-1-1-1 0 0,1 1 0 0 0,-2 0 0 0 0,-7 7 0 0 0,38-56-201 0 0,-20 35 675 0 0,1 0 0 0 0,0 1 0 0 0,0 0 0 0 0,1 1 0 0 0,0 0-1 0 0,0 0 1 0 0,1 0 0 0 0,0 1 0 0 0,0 1 0 0 0,9-5 0 0 0,39-6-1109 0 0,6 7-4029 0 0,-63 8 4819 0 0,1 0 0 0 0,-1 0 0 0 0,1 0 1 0 0,-1 0-1 0 0,1 0 0 0 0,-1 0 0 0 0,1 0 0 0 0,-1 0 1 0 0,1 0-1 0 0,-1 0 0 0 0,1-1 0 0 0,-1 1 1 0 0,1 0-1 0 0,-1 0 0 0 0,0-1 0 0 0,1 1 0 0 0,-1 0 1 0 0,1-1-1 0 0,-1 1 0 0 0,0 0 0 0 0,1-1 0 0 0,-1 1 1 0 0,0 0-1 0 0,1-1 0 0 0,-1 1 0 0 0,0-1 0 0 0,1 1 1 0 0,-1-1-1 0 0,0 1 0 0 0,0-1 0 0 0,0 1 0 0 0,0-1 1 0 0,1 1-1 0 0,-1-1 0 0 0,0 1 0 0 0,0-1 0 0 0,0 1 1 0 0,0-1-1 0 0,0 1 0 0 0,0-1 0 0 0,0 1 0 0 0,0-1 1 0 0,-1 1-1 0 0,1-2 0 0 0,0-5-1946 0 0,6-4-4544 0 0</inkml:trace>
  <inkml:trace contextRef="#ctx0" brushRef="#br0" timeOffset="1">386 18 19940 0 0,'-5'-9'2265'0'0,"1"4"-673"0"0,1 1-224 0 0,0 7-391 0 0,0 8-313 0 0,-1 6-304 0 0,-1 6-200 0 0,0 5-176 0 0,0 4-240 0 0,0 3-440 0 0,-1 2-537 0 0,0 6-663 0 0,1 4-809 0 0,-1 1-895 0 0,0-3-1049 0 0,1-2-2945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14931 0 0,'-18'34'7229'0'0,"16"-27"-6984"0"0,-1 0-1 0 0,-1 0 1 0 0,1-1-1 0 0,-1 1 0 0 0,0-1 1 0 0,-1 0-1 0 0,1 0 1 0 0,-1 0-1 0 0,-1-1 1 0 0,-9 9-1 0 0,17-23-1283 0 0,7-6 1142 0 0,-4 12-54 0 0,0 0-1 0 0,1 0 1 0 0,0 1-1 0 0,-1-1 1 0 0,1 1-1 0 0,0 1 1 0 0,0-1 0 0 0,0 1-1 0 0,1 0 1 0 0,-1 0-1 0 0,11 1 1 0 0,8 0-263 0 0,38 6 0 0 0,-58-6 124 0 0,3 1-197 0 0,39 4-2749 0 0,-16-6-2652 0 0,-10-2-2582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34 23661 0 0,'-7'-4'320'0'0,"-20"-12"1865"0"0,27 16-2163 0 0,0 0 1 0 0,0-1 0 0 0,0 1 0 0 0,-1 0 0 0 0,1 0-1 0 0,0 0 1 0 0,0 0 0 0 0,0 0 0 0 0,0-1-1 0 0,0 1 1 0 0,0 0 0 0 0,0 0 0 0 0,-1 0 0 0 0,1 0-1 0 0,0-1 1 0 0,0 1 0 0 0,0 0 0 0 0,0 0 0 0 0,0 0-1 0 0,0-1 1 0 0,0 1 0 0 0,0 0 0 0 0,0 0-1 0 0,0 0 1 0 0,0-1 0 0 0,0 1 0 0 0,0 0 0 0 0,0 0-1 0 0,0 0 1 0 0,0 0 0 0 0,0-1 0 0 0,0 1 0 0 0,1 0-1 0 0,-1 0 1 0 0,0 0 0 0 0,0-1 0 0 0,0 1 0 0 0,0 0-1 0 0,0 0 1 0 0,0 0 0 0 0,18-5 248 0 0,0 4-213 0 0,1 1-1 0 0,0 0 1 0 0,0 1-1 0 0,-1 1 1 0 0,1 1 0 0 0,23 7-1 0 0,-34-8-80 0 0,0 0 0 0 0,0 1 0 0 0,-1 0 0 0 0,1 1 0 0 0,-1-1 0 0 0,0 1 0 0 0,0 1 0 0 0,0-1-1 0 0,-1 1 1 0 0,1 1 0 0 0,-1-1 0 0 0,0 1 0 0 0,-1 0 0 0 0,1 0 0 0 0,-1 1 0 0 0,7 13 0 0 0,-10-17-234 0 0,-1 0 0 0 0,1 0 0 0 0,-1 1 1 0 0,0-1-1 0 0,0 0 0 0 0,-1 1 0 0 0,1-1 0 0 0,-1 1 0 0 0,0-1 1 0 0,0 1-1 0 0,0-1 0 0 0,0 1 0 0 0,-2 6 0 0 0,1-6-646 0 0,0 0-1 0 0,0 0 0 0 0,-1-1 1 0 0,0 1-1 0 0,1 0 0 0 0,-1-1 1 0 0,-1 1-1 0 0,1-1 1 0 0,0 1-1 0 0,-1-1 0 0 0,-4 4 1 0 0,-12 12-6935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11947 0 0,'56'-4'9890'0'0,"-37"1"-8985"0"0,37 1-1 0 0,-51 2-803 0 0,0 0 1 0 0,0 1-1 0 0,1 0 0 0 0,-1 0 0 0 0,0 0 0 0 0,0 1 0 0 0,0-1 0 0 0,-1 1 1 0 0,1 0-1 0 0,0 1 0 0 0,6 4 0 0 0,-8-5-54 0 0,0 1 1 0 0,-1-1-1 0 0,1 1 0 0 0,-1 0 0 0 0,0 0 1 0 0,0 0-1 0 0,0 0 0 0 0,-1 0 1 0 0,1 1-1 0 0,-1-1 0 0 0,1 0 0 0 0,-1 1 1 0 0,0-1-1 0 0,-1 1 0 0 0,1 0 1 0 0,0-1-1 0 0,-1 1 0 0 0,0-1 0 0 0,0 1 1 0 0,0 0-1 0 0,0-1 0 0 0,-1 1 1 0 0,1-1-1 0 0,-1 1 0 0 0,0 0 0 0 0,0-1 1 0 0,-2 5-1 0 0,1-2-183 0 0,-1 1-1 0 0,0-1 1 0 0,0 1 0 0 0,0-1-1 0 0,0 0 1 0 0,-1 0 0 0 0,0-1 0 0 0,0 1-1 0 0,-1-1 1 0 0,0 0 0 0 0,0 0-1 0 0,0 0 1 0 0,-8 5 0 0 0,12-10 122 0 0,-20 11-592 0 0,20-11 579 0 0,0 1-1 0 0,1-1 0 0 0,-1 1 0 0 0,0-1 0 0 0,0 0 1 0 0,0 0-1 0 0,0 0 0 0 0,0 1 0 0 0,0-1 0 0 0,0 0 1 0 0,1 0-1 0 0,-1 0 0 0 0,0 0 0 0 0,0 0 0 0 0,0-1 1 0 0,0 1-1 0 0,0 0 0 0 0,0 0 0 0 0,0-1 0 0 0,1 1 1 0 0,-1 0-1 0 0,-1-1 0 0 0,45-5-172 0 0,31-7 272 0 0,4 1-1107 0 0,-27 14-9657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18244 0 0,'33'18'6207'0'0,"-28"-15"-6010"0"0,-1 0 1 0 0,0 0 0 0 0,1 1-1 0 0,-2-1 1 0 0,1 1 0 0 0,0 0-1 0 0,-1 0 1 0 0,1 1 0 0 0,-1-1-1 0 0,0 1 1 0 0,-1-1-1 0 0,1 1 1 0 0,1 6 0 0 0,1 1-34 0 0,0 0 1 0 0,-2 1-1 0 0,1-1 0 0 0,-2 1 1 0 0,2 18-1 0 0,-3-26-400 0 0,-1 0-1 0 0,0 1 1 0 0,0-1-1 0 0,0 0 1 0 0,-1 0-1 0 0,1 0 1 0 0,-1 0-1 0 0,-1 0 1 0 0,1 0-1 0 0,-1 0 1 0 0,0 0-1 0 0,0-1 1 0 0,0 1-1 0 0,0 0 1 0 0,-1-1-1 0 0,-5 7 1 0 0,8-11 138 0 0,0 1 0 0 0,-1 0 0 0 0,1-1 0 0 0,-1 1 0 0 0,1-1 0 0 0,-1 1 0 0 0,1 0 0 0 0,-1-1 0 0 0,1 1 0 0 0,-1-1 0 0 0,1 1 0 0 0,-1-1 1 0 0,0 0-1 0 0,1 1 0 0 0,-1-1 0 0 0,1 0 0 0 0,-1 1 0 0 0,0-1 0 0 0,0 0 0 0 0,1 0 0 0 0,-1 1 0 0 0,0-1 0 0 0,0 0 0 0 0,1 0 0 0 0,-1 0 0 0 0,0 0 0 0 0,1 0 0 0 0,-1 0 0 0 0,0 0 0 0 0,0 0 1 0 0,1-1-1 0 0,-1 1 0 0 0,0 0 0 0 0,0 0 0 0 0,1-1 0 0 0,-1 1 0 0 0,0 0 0 0 0,1-1 0 0 0,-1 1 0 0 0,0-1 0 0 0,0 0 99 0 0,0-1 0 0 0,1 1 0 0 0,-1 0 0 0 0,1 0 0 0 0,-1-1 0 0 0,1 1 0 0 0,0 0 0 0 0,0-1 0 0 0,-1 1 0 0 0,1 0 0 0 0,0-1 0 0 0,0 1 0 0 0,0 0 0 0 0,1-1 0 0 0,-1 1 0 0 0,0 0 0 0 0,0-1 0 0 0,1 1 0 0 0,-1 0 0 0 0,1-1 0 0 0,-1 1 0 0 0,2-2 0 0 0,2-4 24 0 0,1 0 1 0 0,-1 0-1 0 0,1 1 1 0 0,1 0-1 0 0,-1 0 0 0 0,1 0 1 0 0,0 0-1 0 0,1 1 1 0 0,-1 0-1 0 0,15-8 1 0 0,8-2-1049 0 0,45-18 1 0 0,-11 5-4668 0 0,-55 24 4330 0 0,0 0 0 0 0,-1-1 0 0 0,0 0 0 0 0,9-8 0 0 0,10-12 983 0 0,-18 17 3346 0 0,-8 8-2798 0 0,0 0 1 0 0,0-1-1 0 0,0 1 1 0 0,1 0 0 0 0,-1 0-1 0 0,0 0 1 0 0,0 0-1 0 0,1 0 1 0 0,-1 0-1 0 0,0 0 1 0 0,0 0-1 0 0,0 0 1 0 0,1 0-1 0 0,-1 0 1 0 0,0 0-1 0 0,0 0 1 0 0,1 0 0 0 0,-1 0-1 0 0,0 0 1 0 0,0 0-1 0 0,1 0 1 0 0,-1 0-1 0 0,0 0 1 0 0,0 0-1 0 0,1 1 1 0 0,2 9 4141 0 0,-3 13 207 0 0,-19 75 1622 0 0,11-69-6001 0 0,2 2 0 0 0,2-1 0 0 0,0 1-1 0 0,2-1 1 0 0,1 1 0 0 0,4 32 0 0 0,-3-61-164 0 0,0 0-1 0 0,0-1 1 0 0,0 1 0 0 0,0 0 0 0 0,1 0 0 0 0,-1-1 0 0 0,1 1-1 0 0,-1 0 1 0 0,1-1 0 0 0,0 1 0 0 0,-1-1 0 0 0,1 1-1 0 0,0-1 1 0 0,0 1 0 0 0,0-1 0 0 0,0 1 0 0 0,1-1-1 0 0,-1 0 1 0 0,0 0 0 0 0,0 1 0 0 0,1-1 0 0 0,-1 0-1 0 0,1 0 1 0 0,1 1 0 0 0,-1-2 0 0 0,1 0-1 0 0,-1 0 1 0 0,0 0 0 0 0,0 0 0 0 0,0-1-1 0 0,0 1 1 0 0,0-1 0 0 0,0 1-1 0 0,0-1 1 0 0,0 1 0 0 0,0-1 0 0 0,0 0-1 0 0,0 0 1 0 0,0 0 0 0 0,0 0-1 0 0,0-1 1 0 0,-1 1 0 0 0,1 0 0 0 0,2-4-1 0 0,8-6 68 0 0,-2 0-1 0 0,0-2 0 0 0,0 1 1 0 0,14-25-1 0 0,-17 24-769 0 0,1 1 1 0 0,0 1-1 0 0,1-1 1 0 0,0 1-1 0 0,20-18 0 0 0,-20 23-4221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19492 0 0,'-10'4'799'0'0,"0"1"1"0"0,0 0-1 0 0,0 0 0 0 0,1 1 0 0 0,0 0 1 0 0,0 1-1 0 0,-15 14 0 0 0,17-13-531 0 0,0 0 1 0 0,0 0-1 0 0,1 1 0 0 0,0-1 0 0 0,0 2 1 0 0,1-1-1 0 0,-7 19 0 0 0,9-20-254 0 0,0 1 0 0 0,1 0-1 0 0,0 1 1 0 0,1-1 0 0 0,-1 0-1 0 0,2 0 1 0 0,0 1 0 0 0,0-1-1 0 0,0 0 1 0 0,1 1 0 0 0,0-1-1 0 0,1 0 1 0 0,0 0 0 0 0,1 0-1 0 0,0 0 1 0 0,0 0 0 0 0,1-1-1 0 0,0 1 1 0 0,0-1 0 0 0,11 14-1 0 0,-11-17-31 0 0,0 1 0 0 0,0-2 0 0 0,1 1-1 0 0,-1 0 1 0 0,1-1 0 0 0,1 0 0 0 0,-1 0 0 0 0,0-1-1 0 0,1 1 1 0 0,0-1 0 0 0,0 0 0 0 0,0-1-1 0 0,0 1 1 0 0,0-1 0 0 0,0-1 0 0 0,1 1-1 0 0,-1-1 1 0 0,1 0 0 0 0,-1 0 0 0 0,12-1-1 0 0,-12 0 6 0 0,-1-1 0 0 0,1 0 0 0 0,-1 0 0 0 0,0 0 0 0 0,1-1 0 0 0,-1 0 0 0 0,0 0-1 0 0,0 0 1 0 0,0-1 0 0 0,0 1 0 0 0,-1-1 0 0 0,1 0 0 0 0,-1-1 0 0 0,0 1 0 0 0,0-1-1 0 0,0 0 1 0 0,0 0 0 0 0,0 0 0 0 0,-1 0 0 0 0,0-1 0 0 0,0 1 0 0 0,0-1 0 0 0,-1 0-1 0 0,1 0 1 0 0,1-7 0 0 0,-2 6-1 0 0,0-1 1 0 0,0 0-1 0 0,-1 0 0 0 0,-1 0 0 0 0,1 0 0 0 0,-1-1 1 0 0,0 1-1 0 0,0 0 0 0 0,-1 0 0 0 0,0 0 0 0 0,-1 0 0 0 0,1 0 1 0 0,-1 0-1 0 0,0 1 0 0 0,-1-1 0 0 0,0 1 0 0 0,0-1 1 0 0,0 1-1 0 0,-1 0 0 0 0,0 0 0 0 0,-5-5 0 0 0,-2-5-166 0 0,-2 2 0 0 0,0 0 0 0 0,-1 0-1 0 0,0 1 1 0 0,-1 1 0 0 0,-26-16 0 0 0,29 19-203 0 0,-1 1 0 0 0,0 1 1 0 0,0 0-1 0 0,-1 1 1 0 0,0 0-1 0 0,0 1 0 0 0,-19-4 1 0 0,32 9 273 0 0,1-1-1 0 0,0 1 1 0 0,-1 0 0 0 0,1 0 0 0 0,-1 0 0 0 0,1 0-1 0 0,-1 0 1 0 0,1 0 0 0 0,-1 0 0 0 0,1 0-1 0 0,0 0 1 0 0,-1 0 0 0 0,1 0 0 0 0,-1 0 0 0 0,1 0-1 0 0,-1 0 1 0 0,1 0 0 0 0,-1 0 0 0 0,1 1-1 0 0,0-1 1 0 0,-1 0 0 0 0,1 0 0 0 0,-1 0 0 0 0,1 1-1 0 0,0-1 1 0 0,-1 0 0 0 0,1 1 0 0 0,0-1-1 0 0,-1 0 1 0 0,1 1 0 0 0,0-1 0 0 0,-1 0 0 0 0,1 1-1 0 0,6 14-3340 0 0,21 11-2558 0 0,-1-11 252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12147 0 0,'2'-1'550'0'0,"0"1"0"0"0,0 0 0 0 0,0 0 0 0 0,0 0 0 0 0,0 0 1 0 0,0 0-1 0 0,0 1 0 0 0,-1-1 0 0 0,1 1 0 0 0,0-1 0 0 0,0 1 0 0 0,0 0 1 0 0,0-1-1 0 0,-1 1 0 0 0,1 0 0 0 0,0 0 0 0 0,1 2 0 0 0,-1-2-199 0 0,-1 1 0 0 0,1 0 1 0 0,-1-1-1 0 0,0 1 0 0 0,0 0 0 0 0,0 0 0 0 0,0 0 0 0 0,0 0 0 0 0,0 0 0 0 0,0 0 0 0 0,-1 0 0 0 0,1 0 0 0 0,0 3 0 0 0,-1 7 60 0 0,1 0 1 0 0,-1 0-1 0 0,-1 1 0 0 0,-4 20 0 0 0,2-7 11 0 0,0 0-318 0 0,0-5-109 0 0,1 0 1 0 0,1 0-1 0 0,1 0 0 0 0,0 0 0 0 0,2 1 1 0 0,5 26-1 0 0,-7-47-47 0 0,1 1 0 0 0,0-1 0 0 0,-1 0 0 0 0,1 0 0 0 0,0 0 0 0 0,-1 0 0 0 0,1 0 0 0 0,0 0 0 0 0,0 0 0 0 0,0 0 0 0 0,0-1 0 0 0,0 1-1 0 0,0 0 1 0 0,0 0 0 0 0,0-1 0 0 0,0 1 0 0 0,0-1 0 0 0,0 1 0 0 0,0-1 0 0 0,1 1 0 0 0,-1-1 0 0 0,0 0 0 0 0,0 1 0 0 0,1-1 0 0 0,-1 0 0 0 0,0 0 0 0 0,0 0 0 0 0,1 0 0 0 0,-1 0 0 0 0,0 0 0 0 0,0-1 0 0 0,3 1 0 0 0,45-15-2872 0 0,-37 11 1762 0 0,5-1-461 0 0,4-1-1871 0 0,-9 1-2355 0 0</inkml:trace>
  <inkml:trace contextRef="#ctx0" brushRef="#br0" timeOffset="1">72 428 16964 0 0,'-10'14'1254'0'0,"0"1"-1"0"0,1 1 1 0 0,1 0 0 0 0,0 0 0 0 0,1 0 0 0 0,-8 29 0 0 0,14-41-1181 0 0,0 1 0 0 0,0-1-1 0 0,0 1 1 0 0,1-1 0 0 0,0 1 0 0 0,0-1 0 0 0,0 1-1 0 0,0-1 1 0 0,1 1 0 0 0,-1 0 0 0 0,1-1 0 0 0,1 0-1 0 0,-1 1 1 0 0,0-1 0 0 0,1 0 0 0 0,0 1 0 0 0,0-1 0 0 0,0 0-1 0 0,1 0 1 0 0,-1-1 0 0 0,1 1 0 0 0,0 0 0 0 0,0-1-1 0 0,0 0 1 0 0,1 0 0 0 0,-1 0 0 0 0,1 0 0 0 0,0 0-1 0 0,-1-1 1 0 0,9 5 0 0 0,-5-4-116 0 0,1 0 0 0 0,0 0-1 0 0,0 0 1 0 0,0-1 0 0 0,1 0 0 0 0,-1-1-1 0 0,1 0 1 0 0,-1 0 0 0 0,0 0 0 0 0,1-1-1 0 0,-1-1 1 0 0,1 0 0 0 0,-1 0 0 0 0,10-2 0 0 0,-4-1-524 0 0,0 0 0 0 0,0-1 1 0 0,-1 0-1 0 0,0-1 1 0 0,0 0-1 0 0,-1-1 0 0 0,19-14 1 0 0,-25 17-293 0 0,-1-2 1 0 0,1 1-1 0 0,-1 0 1 0 0,0-1-1 0 0,-1 0 0 0 0,1 0 1 0 0,-1-1-1 0 0,-1 1 1 0 0,6-13-1 0 0,-4 10-475 0 0,22-34-6666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26758 0 0,'2'4'472'0'0,"3"-3"-312"0"0,5 0 56 0 0,4-1 8 0 0,1-5-112 0 0,5 1-32 0 0,5-1-64 0 0,1-1-32 0 0,1 3-160 0 0,-1 2-280 0 0,-3 2-392 0 0,-3 2-497 0 0,-5 1-895 0 0,-6 3-1665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20332 0 0,'11'2'483'0'0,"0"-1"0"0"0,-1 0 0 0 0,1 0-1 0 0,0-1 1 0 0,0 0 0 0 0,13-2 0 0 0,-3 0-269 0 0,-7 1-147 0 0,-9 0-34 0 0,0 0 0 0 0,-1 1 0 0 0,1 0 1 0 0,0 0-1 0 0,0 0 0 0 0,-1 0 0 0 0,1 1 0 0 0,0 0 0 0 0,0 0 0 0 0,-1 0 0 0 0,8 3 1 0 0,-11-4-21 0 0,-1 1 1 0 0,1-1 0 0 0,-1 1-1 0 0,0-1 1 0 0,1 1 0 0 0,-1-1-1 0 0,0 1 1 0 0,1-1 0 0 0,-1 1 0 0 0,0 0-1 0 0,1-1 1 0 0,-1 1 0 0 0,0-1-1 0 0,0 1 1 0 0,0 0 0 0 0,0-1-1 0 0,0 1 1 0 0,0 0 0 0 0,0-1 0 0 0,0 1-1 0 0,0-1 1 0 0,0 1 0 0 0,0 0-1 0 0,0-1 1 0 0,0 1 0 0 0,0 0-1 0 0,0-1 1 0 0,-1 1 0 0 0,1-1 0 0 0,0 1-1 0 0,0-1 1 0 0,-1 1 0 0 0,1 0-1 0 0,-1-1 1 0 0,0 1 0 0 0,-17 23 252 0 0,13-18-199 0 0,-5 7 7 0 0,-1 1 0 0 0,2 0 0 0 0,0 1 0 0 0,1 0 0 0 0,-11 27 0 0 0,17-38-32 0 0,1 0 0 0 0,-1 0 0 0 0,1 0 0 0 0,0 0 0 0 0,0 0 0 0 0,1 0 0 0 0,-1 0 0 0 0,1 0 0 0 0,0 0 0 0 0,0 0 0 0 0,0 1-1 0 0,1-1 1 0 0,-1 0 0 0 0,1 0 0 0 0,0 0 0 0 0,0 0 0 0 0,0 0 0 0 0,1 0 0 0 0,-1-1 0 0 0,1 1 0 0 0,0 0 0 0 0,0-1 0 0 0,1 1 0 0 0,-1-1-1 0 0,1 0 1 0 0,-1 0 0 0 0,1 0 0 0 0,0 0 0 0 0,5 4 0 0 0,-6-6-12 0 0,0 0 0 0 0,0 0 0 0 0,1 0 0 0 0,-1 0 0 0 0,0 0 0 0 0,1 0 0 0 0,-1 0 0 0 0,1-1 0 0 0,-1 1 0 0 0,1-1 0 0 0,-1 0 0 0 0,1 0 0 0 0,-1 0 1 0 0,1 0-1 0 0,-1 0 0 0 0,1 0 0 0 0,-1-1 0 0 0,1 1 0 0 0,-1-1 0 0 0,1 0 0 0 0,-1 0 0 0 0,1 0 0 0 0,-1 0 0 0 0,0 0 0 0 0,0 0 0 0 0,0-1 0 0 0,0 1 0 0 0,0-1 0 0 0,0 1 0 0 0,0-1 0 0 0,0 0 0 0 0,2-2 0 0 0,2-3-38 0 0,1 0 0 0 0,-1-1 0 0 0,-1 1 0 0 0,1-1 0 0 0,-2 0 0 0 0,1 0 0 0 0,5-13 0 0 0,-5 6-497 0 0,-1 0-1 0 0,0-1 1 0 0,-1 1-1 0 0,0-1 1 0 0,-1 1-1 0 0,-1-1 1 0 0,-1 0 0 0 0,-2-24-1 0 0,0 23-2211 0 0,0 0 0 0 0,-2 1 0 0 0,0 0 0 0 0,-9-23-1 0 0,8 20-3496 0 0</inkml:trace>
  <inkml:trace contextRef="#ctx0" brushRef="#br0" timeOffset="1">348 0 15459 0 0,'2'1'739'0'0,"-1"1"0"0"0,1-1-1 0 0,0 1 1 0 0,-1 0 0 0 0,1-1-1 0 0,-1 1 1 0 0,1 0 0 0 0,-1 0-1 0 0,0 0 1 0 0,2 3 0 0 0,5 26 2569 0 0,-6 40-3593 0 0,-2-33 841 0 0,0-32-558 0 0,0 0-1 0 0,1 0 0 0 0,0 0 0 0 0,0 0 0 0 0,0 0 0 0 0,1 0 0 0 0,0 0 0 0 0,3 5 0 0 0,-4-9-24 0 0,0-1-1 0 0,0 1 1 0 0,0-1-1 0 0,0 0 1 0 0,1 1 0 0 0,-1-1-1 0 0,1 0 1 0 0,-1 0-1 0 0,1 0 1 0 0,-1 0-1 0 0,1 0 1 0 0,-1 0 0 0 0,1 0-1 0 0,0-1 1 0 0,0 1-1 0 0,-1-1 1 0 0,1 1 0 0 0,0-1-1 0 0,0 0 1 0 0,0 1-1 0 0,-1-1 1 0 0,1 0 0 0 0,0 0-1 0 0,0 0 1 0 0,0-1-1 0 0,0 1 1 0 0,-1 0 0 0 0,1-1-1 0 0,0 1 1 0 0,2-2-1 0 0,42-12-2529 0 0,-43 12 1775 0 0,0 1 1 0 0,-1 0 0 0 0,1-1 0 0 0,-1 1 0 0 0,0-1-1 0 0,1 0 1 0 0,-1 1 0 0 0,3-4 0 0 0,-3-1-3902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1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15667 0 0,'-8'15'1793'0'0,"1"0"-1"0"0,1 0 1 0 0,-6 24-1 0 0,8-23-1028 0 0,1-1 1 0 0,0 1-1 0 0,0 31 0 0 0,3-38-674 0 0,0 1 0 0 0,1-1 0 0 0,0 0 0 0 0,0 0 0 0 0,1 0 0 0 0,0-1 0 0 0,0 1 0 0 0,1 0 0 0 0,1-1 0 0 0,-1 1 0 0 0,1-1 0 0 0,0 0 0 0 0,1 0 0 0 0,0-1 0 0 0,0 0 0 0 0,1 1 0 0 0,0-2 1 0 0,9 9-1 0 0,-10-11-109 0 0,0-1 0 0 0,0 0 0 0 0,0-1 1 0 0,0 1-1 0 0,0-1 0 0 0,1 0 0 0 0,-1-1 1 0 0,1 1-1 0 0,-1-1 0 0 0,1 0 0 0 0,0 0 1 0 0,0-1-1 0 0,-1 0 0 0 0,1 0 1 0 0,0 0-1 0 0,0 0 0 0 0,-1-1 0 0 0,1 0 1 0 0,9-3-1 0 0,9-3-1157 0 0,0-2-1 0 0,-1 0 1 0 0,24-13 0 0 0,-42 19 718 0 0,4-1-1373 0 0,-1-1 0 0 0,1 0 0 0 0,-1 0 0 0 0,13-11 0 0 0,0-6-6000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22901 0 0,'2'-1'216'0'0,"0"-1"-1"0"0,0 1 1 0 0,1 0 0 0 0,-1 0 0 0 0,0 1 0 0 0,0-1-1 0 0,1 0 1 0 0,-1 1 0 0 0,0 0 0 0 0,1-1-1 0 0,-1 1 1 0 0,0 0 0 0 0,1 0 0 0 0,-1 0-1 0 0,3 1 1 0 0,39 5 244 0 0,-41-5-315 0 0,9 1-44 0 0,0 0 0 0 0,-1 1 0 0 0,1 0 0 0 0,-1 1 0 0 0,0 1 0 0 0,13 6 0 0 0,-21-9-72 0 0,0 0 0 0 0,0 0 0 0 0,-1 0 0 0 0,1 0 0 0 0,-1 1 0 0 0,1-1-1 0 0,-1 1 1 0 0,0-1 0 0 0,0 1 0 0 0,0 0 0 0 0,0 0 0 0 0,0 0 0 0 0,-1 0-1 0 0,1 0 1 0 0,-1 0 0 0 0,0 1 0 0 0,0-1 0 0 0,0 0 0 0 0,0 1 0 0 0,-1-1 0 0 0,0 1-1 0 0,1-1 1 0 0,-1 0 0 0 0,0 1 0 0 0,0-1 0 0 0,-1 4 0 0 0,-2 9-188 0 0,-1-1-1 0 0,0 1 1 0 0,0-1 0 0 0,-2 0 0 0 0,0-1 0 0 0,0 0 0 0 0,-2 0 0 0 0,-9 15-1 0 0,9-23-1001 0 0,9-18 840 0 0,9-21 649 0 0,-7 28-288 0 0,0-1 1 0 0,1 1-1 0 0,-1 0 1 0 0,1 0 0 0 0,0 0-1 0 0,0 1 1 0 0,1-1-1 0 0,-1 1 1 0 0,1 0 0 0 0,0 1-1 0 0,8-6 1 0 0,2 1-1013 0 0,1 1-1 0 0,28-9 1 0 0,7-3-6482 0 0,-48 17 6757 0 0,0 1 0 0 0,-1 0 0 0 0,1-1 0 0 0,-1 0 0 0 0,1 0 0 0 0,-1 0 1 0 0,0 0-1 0 0,0 0 0 0 0,0 0 0 0 0,0 0 0 0 0,0-1 0 0 0,0 1 0 0 0,-1-1 0 0 0,1 1 0 0 0,2-6 0 0 0,-2 2 424 0 0,-1 0 0 0 0,1 1 0 0 0,-1-1 0 0 0,0 0 0 0 0,0 0-1 0 0,-1 0 1 0 0,0-10 0 0 0,0 3 2236 0 0,-2 0 0 0 0,-4-22 0 0 0,-11-15 11107 0 0,17 49-13014 0 0,0 1 0 0 0,0 0 0 0 0,0 0 1 0 0,0 0-1 0 0,0 0 0 0 0,0-1 0 0 0,0 1 1 0 0,0 0-1 0 0,0 0 0 0 0,0 0 0 0 0,0 0 1 0 0,0 0-1 0 0,0-1 0 0 0,0 1 0 0 0,-1 0 1 0 0,1 0-1 0 0,0 0 0 0 0,0 0 0 0 0,0 0 1 0 0,0 0-1 0 0,0 0 0 0 0,0 0 0 0 0,-1-1 1 0 0,1 1-1 0 0,0 0 0 0 0,0 0 0 0 0,0 0 1 0 0,0 0-1 0 0,0 0 0 0 0,-1 0 0 0 0,1 0 1 0 0,0 0-1 0 0,0 0 0 0 0,0 0 0 0 0,0 0 1 0 0,-1 0-1 0 0,1 0 0 0 0,0 0 0 0 0,0 0 1 0 0,0 0-1 0 0,0 0 0 0 0,0 0 0 0 0,-1 0 1 0 0,1 0-1 0 0,0 0 0 0 0,0 0 0 0 0,0 0 1 0 0,0 1-1 0 0,0-1 0 0 0,-1 0 0 0 0,1 0 1 0 0,0 0-1 0 0,0 0 0 0 0,0 0 0 0 0,0 0 1 0 0,0 0-1 0 0,0 1 0 0 0,0-1 0 0 0,0 0 1 0 0,-1 0-1 0 0,1 0 0 0 0,0 0 0 0 0,0 1 1 0 0,-8 16 858 0 0,-2 22-979 0 0,2 17 333 0 0,5 1-3419 0 0,2-26-438 0 0,-2-1 0 0 0,-8 42 0 0 0,8-61 3194 0 0,0 0 0 0 0,-1 0 0 0 0,-9 17 0 0 0,9-20 1198 0 0,-1 0-1 0 0,0 0 0 0 0,-1-1 1 0 0,0 0-1 0 0,-9 9 0 0 0,3-5 1021 0 0,1 0-1 0 0,0 1 1 0 0,-15 22-1 0 0,22-28-1581 0 0,1 1 0 0 0,-1 1-1 0 0,1-1 1 0 0,0 0-1 0 0,1 1 1 0 0,0-1 0 0 0,0 1-1 0 0,0 0 1 0 0,0 10-1 0 0,1 28 174 0 0,-3 18-484 0 0,2-60-604 0 0,0-12 461 0 0,0-15 262 0 0,3 19-49 0 0,0 1-1 0 0,0-1 1 0 0,1 0 0 0 0,-1 0-1 0 0,1 1 1 0 0,-1-1-1 0 0,1 1 1 0 0,1-1 0 0 0,-1 1-1 0 0,0 0 1 0 0,1 0 0 0 0,-1 0-1 0 0,6-5 1 0 0,-1 3-68 0 0,-1 0-1 0 0,2 0 1 0 0,-1 0-1 0 0,0 1 1 0 0,16-6 0 0 0,4 0-1072 0 0,-1 2 0 0 0,50-8 1 0 0,24-1-8130 0 0,-69 11 2264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9 19628 0 0,'-3'0'599'0'0,"-1"0"0"0"0,1 0 0 0 0,0 0 0 0 0,0 1 0 0 0,0-1 0 0 0,0 1 0 0 0,-1 0-1 0 0,1 0 1 0 0,0 0 0 0 0,0 1 0 0 0,1-1 0 0 0,-5 3 0 0 0,5-2-459 0 0,0-1-1 0 0,0 1 1 0 0,0 0-1 0 0,0 0 1 0 0,1 0 0 0 0,-1 0-1 0 0,1 0 1 0 0,-1 0-1 0 0,1 0 1 0 0,0 0 0 0 0,0 1-1 0 0,0-1 1 0 0,-1 4-1 0 0,1-2-154 0 0,0 1 0 0 0,1 0 0 0 0,-1 0 0 0 0,1-1-1 0 0,0 1 1 0 0,1 0 0 0 0,-1 0 0 0 0,1 0 0 0 0,0-1-1 0 0,0 1 1 0 0,0 0 0 0 0,1-1 0 0 0,-1 1 0 0 0,1-1 0 0 0,0 0-1 0 0,4 6 1 0 0,-1-2-25 0 0,0-1 0 0 0,0 0-1 0 0,1 0 1 0 0,0-1 0 0 0,0 1-1 0 0,0-1 1 0 0,1 0 0 0 0,0-1-1 0 0,0 0 1 0 0,1 0-1 0 0,-1 0 1 0 0,1-1 0 0 0,11 4-1 0 0,-14-6-8 0 0,0 0 0 0 0,1-1 0 0 0,-1 1 0 0 0,1-2 0 0 0,-1 1 0 0 0,1 0 0 0 0,0-1-1 0 0,-1 0 1 0 0,1 0 0 0 0,0-1 0 0 0,-1 0 0 0 0,1 0 0 0 0,-1 0 0 0 0,1 0-1 0 0,-1-1 1 0 0,0 0 0 0 0,1 0 0 0 0,-1-1 0 0 0,0 1 0 0 0,0-1 0 0 0,7-6 0 0 0,-6 5 8 0 0,-1-1 0 0 0,0 0 0 0 0,0 0 1 0 0,0 0-1 0 0,-1 0 0 0 0,0-1 1 0 0,0 0-1 0 0,0 0 0 0 0,-1 0 1 0 0,6-12-1 0 0,-8 15 28 0 0,0 0 1 0 0,-1 0-1 0 0,1 1 0 0 0,0-1 0 0 0,-1 0 0 0 0,0 0 1 0 0,1 0-1 0 0,-1 0 0 0 0,0 0 0 0 0,-1 0 1 0 0,1 0-1 0 0,0 0 0 0 0,-1 0 0 0 0,0 1 1 0 0,0-1-1 0 0,0 0 0 0 0,0 0 0 0 0,0 1 1 0 0,0-1-1 0 0,-1 0 0 0 0,1 1 0 0 0,-1-1 1 0 0,1 1-1 0 0,-1 0 0 0 0,0 0 0 0 0,0 0 1 0 0,0 0-1 0 0,-4-3 0 0 0,-3-1-88 0 0,-1 0 0 0 0,1 1 0 0 0,-1 0 0 0 0,0 0 0 0 0,0 1 0 0 0,-1 1 0 0 0,1 0-1 0 0,-1 0 1 0 0,-17-2 0 0 0,-12 1-455 0 0,-47 1-1 0 0,84 3 547 0 0,-10-1-30 0 0,1 2 0 0 0,-1-1 0 0 0,0 2 0 0 0,0 0 0 0 0,0 0 0 0 0,1 1 0 0 0,-19 7 0 0 0,27-9 46 0 0,0 1 0 0 0,0 0 0 0 0,0 1 0 0 0,0-1 1 0 0,0 1-1 0 0,1 0 0 0 0,-1 0 0 0 0,1 0 0 0 0,0 0 1 0 0,0 1-1 0 0,0-1 0 0 0,0 1 0 0 0,0 0 1 0 0,1-1-1 0 0,-1 1 0 0 0,1 1 0 0 0,0-1 0 0 0,1 0 1 0 0,-1 0-1 0 0,1 1 0 0 0,0-1 0 0 0,0 1 0 0 0,0-1 1 0 0,0 5-1 0 0,0-3 43 0 0,1-1-1 0 0,0 0 1 0 0,0 0 0 0 0,0 0-1 0 0,1 1 1 0 0,-1-1 0 0 0,1 0 0 0 0,0 0-1 0 0,1 0 1 0 0,-1 0 0 0 0,1 0-1 0 0,0 0 1 0 0,1-1 0 0 0,-1 1-1 0 0,1-1 1 0 0,0 1 0 0 0,0-1 0 0 0,0 0-1 0 0,5 5 1 0 0,-3-5-4 0 0,0 0 1 0 0,1 0-1 0 0,-1 0 1 0 0,1-1-1 0 0,0 0 0 0 0,0 0 1 0 0,0 0-1 0 0,0-1 1 0 0,1 0-1 0 0,-1 0 0 0 0,1-1 1 0 0,-1 1-1 0 0,1-2 1 0 0,11 1-1 0 0,13-1 51 0 0,52-9 0 0 0,-57 6-262 0 0,0 0 1 0 0,0 1-1 0 0,31 3 0 0 0,-54-1-128 0 0,1 0-1 0 0,0 1 1 0 0,-1-1 0 0 0,1 1-1 0 0,-1 0 1 0 0,1 0 0 0 0,-1 0-1 0 0,1 1 1 0 0,-1-1 0 0 0,0 1-1 0 0,1 0 1 0 0,-1 0-1 0 0,0 0 1 0 0,0 0 0 0 0,-1 0-1 0 0,1 1 1 0 0,2 2 0 0 0,-1 4-3095 0 0,-11-8 89 0 0,-2-1 204 0 0,-6 13-3792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24101 0 0,'10'0'3648'0'0,"25"0"-2768"0"0,3 1-839 0 0,-14-1 21 0 0,62 2 55 0 0,-80-1-101 0 0,1 0 0 0 0,-1 0 0 0 0,0 0 0 0 0,0 0 0 0 0,0 1 0 0 0,0 0 0 0 0,0 1 0 0 0,0-1 0 0 0,-1 1 0 0 0,10 6 0 0 0,-14-8-31 0 0,0 0 0 0 0,-1 0 1 0 0,1 0-1 0 0,0 0 0 0 0,0 0 0 0 0,-1 0 0 0 0,1 0 1 0 0,-1 0-1 0 0,1 0 0 0 0,-1 0 0 0 0,1 0 1 0 0,-1 0-1 0 0,0 0 0 0 0,1 1 0 0 0,-1-1 1 0 0,0 0-1 0 0,0 0 0 0 0,0 0 0 0 0,0 1 0 0 0,0-1 1 0 0,0 0-1 0 0,0 0 0 0 0,0 0 0 0 0,-1 0 1 0 0,1 1-1 0 0,0-1 0 0 0,-1 0 0 0 0,1 0 1 0 0,-1 0-1 0 0,1 0 0 0 0,-1 0 0 0 0,1 0 0 0 0,-1 0 1 0 0,0 0-1 0 0,0 0 0 0 0,1 0 0 0 0,-1 0 1 0 0,0 0-1 0 0,-1 0 0 0 0,-6 7-100 0 0,0 0 1 0 0,-1 0-1 0 0,-12 7 0 0 0,9-5 111 0 0,4-4 74 0 0,1 1-1 0 0,1 0 1 0 0,-1 0 0 0 0,1 1-1 0 0,-8 12 1 0 0,13-18-27 0 0,0 0 0 0 0,0 0 0 0 0,0 0-1 0 0,0 0 1 0 0,0 1 0 0 0,1-1 0 0 0,-1 0 0 0 0,0 0 0 0 0,1 1 0 0 0,0-1 0 0 0,0 0 0 0 0,0 4-1 0 0,0-4-21 0 0,0-1-1 0 0,1 0 1 0 0,-1 0-1 0 0,1 1 1 0 0,-1-1-1 0 0,1 0 1 0 0,0 0-1 0 0,-1 0 1 0 0,1 1-1 0 0,0-1 1 0 0,0 0-1 0 0,0 0 1 0 0,0 0-1 0 0,0 0 1 0 0,0-1-1 0 0,0 1 1 0 0,0 0-1 0 0,0 0 1 0 0,0-1-1 0 0,0 1 1 0 0,0 0-1 0 0,1-1 1 0 0,1 1-1 0 0,8 3-91 0 0,1-1 0 0 0,-1-1 0 0 0,1 0 0 0 0,0 0 0 0 0,-1-2 0 0 0,1 1 0 0 0,23-3 0 0 0,1-2-3587 0 0,45-11 0 0 0,-50 7-2833 0 0,-6 0-2635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60 20204 0 0,'-1'0'210'0'0,"1"-1"-1"0"0,-1 0 0 0 0,0 0 0 0 0,0 0 0 0 0,0 1 0 0 0,1-1 1 0 0,-1 0-1 0 0,0 0 0 0 0,1 0 0 0 0,-1 0 0 0 0,1 0 1 0 0,-1 0-1 0 0,1 0 0 0 0,-1 0 0 0 0,1-1 0 0 0,0 1 0 0 0,0 0 1 0 0,-1 0-1 0 0,1 0 0 0 0,0 0 0 0 0,0 0 0 0 0,0-1 1 0 0,0 0-1 0 0,1 1-124 0 0,0 0 1 0 0,-1-1 0 0 0,1 1-1 0 0,0 0 1 0 0,0 0 0 0 0,-1 0-1 0 0,1 0 1 0 0,0 0-1 0 0,0 0 1 0 0,0 1 0 0 0,0-1-1 0 0,0 0 1 0 0,0 0-1 0 0,1 1 1 0 0,-1-1 0 0 0,0 1-1 0 0,1-1 1 0 0,7-2-82 0 0,-1 0 0 0 0,0 1 1 0 0,1 0-1 0 0,15-1 0 0 0,-8 2-63 0 0,77-4 22 0 0,-83 6-203 0 0,-1-1 0 0 0,1 1 0 0 0,-1 0 0 0 0,1 1 0 0 0,-1 0 0 0 0,0 1 0 0 0,14 5 0 0 0,-21-7-64 0 0,0 0 0 0 0,0 0 1 0 0,0 1-1 0 0,0-1 0 0 0,0 0 1 0 0,0 1-1 0 0,0 0 0 0 0,0-1 1 0 0,-1 1-1 0 0,1 0 0 0 0,0 0 1 0 0,-1 0-1 0 0,2 3 1 0 0,-2-4-156 0 0,-1 1-1 0 0,1-1 1 0 0,-1 0 0 0 0,0 1 0 0 0,0-1 0 0 0,1 0 0 0 0,-1 1 0 0 0,0-1 0 0 0,0 0 0 0 0,0 1 0 0 0,0-1 0 0 0,0 1 0 0 0,-1-1 0 0 0,1 0 0 0 0,0 1 0 0 0,-2 1 0 0 0,-6 14-7216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2 147 17516 0 0,'-2'1'2712'0'0,"5"0"-1135"0"0,1 1-401 0 0,1-1-392 0 0,3-1-288 0 0,1 1-160 0 0,2 0-128 0 0,1 0-112 0 0,1 1-56 0 0,1 0-112 0 0,-1-2-192 0 0,1 0-296 0 0,-2 0-416 0 0,1-1-704 0 0,-2-2-889 0 0,0 0-840 0 0,-2-5-600 0 0,-3 0-3048 0 0</inkml:trace>
  <inkml:trace contextRef="#ctx0" brushRef="#br0" timeOffset="1">177 10 9394 0 0,'-6'-8'7066'0'0,"6"8"-6673"0"0,-1 0-1 0 0,1-1 1 0 0,-1 1-1 0 0,1 0 1 0 0,-1 0 0 0 0,1 0-1 0 0,-1-1 1 0 0,1 1-1 0 0,-1 0 1 0 0,1 0-1 0 0,-1 0 1 0 0,1 0-1 0 0,-2 0 1 0 0,-7 15 3481 0 0,1 31-4201 0 0,8-43 810 0 0,-2 23-1364 0 0,2 45 1 0 0,6-6-6251 0 0,-6-63 6661 0 0,0-1 0 0 0,0 0 1 0 0,0 1-1 0 0,1-1 0 0 0,-2 1 0 0 0,1-1 0 0 0,0 1 0 0 0,0-1 0 0 0,0 0 0 0 0,-1 1 0 0 0,1-1 0 0 0,-1 0 0 0 0,1 1 0 0 0,-1-1 0 0 0,1 0 0 0 0,-2 3 0 0 0,1-3 80 0 0,-1 9-5228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19100 0 0,'15'-2'4546'0'0,"13"3"-3630"0"0,-13 0-415 0 0,9 0-25 0 0,41 7 1 0 0,-56-6-357 0 0,0 0 0 0 0,-1 0 1 0 0,1 1-1 0 0,-1 0 0 0 0,1 1 0 0 0,-1 0 1 0 0,14 9-1 0 0,-20-12-80 0 0,0 1 1 0 0,0-1-1 0 0,-1 0 1 0 0,1 1-1 0 0,-1 0 1 0 0,1-1-1 0 0,-1 1 1 0 0,0 0-1 0 0,1 0 1 0 0,-1 0-1 0 0,0 0 0 0 0,0 0 1 0 0,0 0-1 0 0,-1 0 1 0 0,1 0-1 0 0,0 0 1 0 0,-1 0-1 0 0,0 1 1 0 0,1-1-1 0 0,-1 3 1 0 0,0 0-14 0 0,-1-1 0 0 0,0 0 0 0 0,1 0 1 0 0,-1 1-1 0 0,-1-1 0 0 0,1 0 0 0 0,-1 0 0 0 0,0 0 1 0 0,-4 7-1 0 0,-1 1-118 0 0,-2-1-1 0 0,1 0 1 0 0,-1-1 0 0 0,-1 0 0 0 0,-17 14 0 0 0,3-7-427 0 0,-1-1 1 0 0,0-1 0 0 0,-48 19 0 0 0,98-42 552 0 0,1 1 1 0 0,48-7-1 0 0,12-3-213 0 0,-67 13-112 0 0,50-15-2948 0 0,-25 1-3944 0 0,-21 5-1087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18476 0 0,'-4'6'371'0'0,"0"0"0"0"0,1 0-1 0 0,-1 0 1 0 0,1 0 0 0 0,0 1 0 0 0,1-1 0 0 0,0 1-1 0 0,0-1 1 0 0,0 1 0 0 0,1 0 0 0 0,-2 12 0 0 0,2 10 1718 0 0,2 44 1 0 0,1-27-1365 0 0,-2 51-1301 0 0,0-97 552 0 0,1 0 1 0 0,0 0 0 0 0,-1 0-1 0 0,1 0 1 0 0,0 0-1 0 0,-1 0 1 0 0,1 0 0 0 0,-1 0-1 0 0,1 0 1 0 0,0 0-1 0 0,-1 0 1 0 0,1-1 0 0 0,0 1-1 0 0,-1 0 1 0 0,1 0-1 0 0,-1-1 1 0 0,1 1-1 0 0,-1 0 1 0 0,1-1 0 0 0,-1 1-1 0 0,1-1 1 0 0,-1 1-1 0 0,1-1 1 0 0,-1 1 0 0 0,1-1-1 0 0,-1 1 1 0 0,0-1-1 0 0,1 0 1 0 0,22-20-51 0 0,-22 20 39 0 0,78-63-861 0 0,-60 51-614 0 0,-1-2 1 0 0,0 0-1 0 0,-1 0 1 0 0,-1-2-1 0 0,20-24 1 0 0,-34 37 1364 0 0,0 0-1 0 0,0 1 1 0 0,0-1 0 0 0,0 0-1 0 0,-1 0 1 0 0,0-1 0 0 0,0 1 0 0 0,0 0-1 0 0,0 0 1 0 0,-1 0 0 0 0,1-7-1 0 0,-4-18 3071 0 0,-5 1 3465 0 0,7 33-2884 0 0,-1 19-2503 0 0,34 330-1483 0 0,-31-349 210 0 0,5 27-1486 0 0,3-13-2205 0 0,-8-19 3817 0 0,-1 0-1 0 0,0 0 1 0 0,0 0 0 0 0,0 1 0 0 0,1-1-1 0 0,-1 0 1 0 0,0 0 0 0 0,0 0-1 0 0,0 0 1 0 0,1 0 0 0 0,-1 0-1 0 0,0 1 1 0 0,0-1 0 0 0,1 0 0 0 0,-1 0-1 0 0,0 0 1 0 0,0 0 0 0 0,0 0-1 0 0,1 0 1 0 0,-1 0 0 0 0,0 0 0 0 0,0 0-1 0 0,1 0 1 0 0,-1 0 0 0 0,0 0-1 0 0,0 0 1 0 0,1 0 0 0 0,-1 0-1 0 0,0 0 1 0 0,0-1 0 0 0,1 1 0 0 0,-1 0-1 0 0,0 0 1 0 0,0 0 0 0 0,1 0-1 0 0,-1 0 1 0 0,0 0 0 0 0,0-1-1 0 0,0 1 1 0 0,0 0 0 0 0,1 0 0 0 0,-1 0-1 0 0,0-1 1 0 0,0 1 0 0 0,0 0-1 0 0,0 0 1 0 0,0 0 0 0 0,1-1-1 0 0,-1 1 1 0 0,0 0 0 0 0,0 0 0 0 0,0-1-1 0 0,0 1 1 0 0,0 0 0 0 0,0 0-1 0 0,0-1 1 0 0,0 1 0 0 0,0 0-1 0 0,0 0 1 0 0,0-1 0 0 0,0 1 0 0 0,0 0-1 0 0,1-5-2149 0 0,9-8-4950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2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20 22861 0 0,'-4'6'431'0'0,"1"1"0"0"0,-1-1 0 0 0,2 0-1 0 0,-1 1 1 0 0,1-1 0 0 0,0 1 0 0 0,0 0 0 0 0,1 0 0 0 0,0 0 0 0 0,-1 13 0 0 0,2-11-309 0 0,1-1 0 0 0,-1 1 1 0 0,2-1-1 0 0,-1 1 0 0 0,1-1 1 0 0,0 1-1 0 0,1-1 1 0 0,6 13-1 0 0,-7-16-140 0 0,0 1-1 0 0,1-1 1 0 0,0-1-1 0 0,0 1 1 0 0,0 0 0 0 0,1-1-1 0 0,-1 1 1 0 0,1-1-1 0 0,0 0 1 0 0,1-1 0 0 0,-1 1-1 0 0,1-1 1 0 0,-1 1-1 0 0,1-1 1 0 0,0-1 0 0 0,0 1-1 0 0,0-1 1 0 0,0 0-1 0 0,1 0 1 0 0,-1 0 0 0 0,1-1-1 0 0,-1 0 1 0 0,1 0-1 0 0,-1 0 1 0 0,1-1 0 0 0,0 1-1 0 0,-1-1 1 0 0,1-1-1 0 0,11-1 1 0 0,-6-1-6 0 0,1-1-1 0 0,-1 0 1 0 0,0-1 0 0 0,0 0 0 0 0,0 0-1 0 0,-1-1 1 0 0,0-1 0 0 0,19-14 0 0 0,-24 16 17 0 0,1 0 0 0 0,-1 0-1 0 0,1 0 1 0 0,-2-1 0 0 0,1 0 0 0 0,0 0 0 0 0,-1 0 0 0 0,0 0 0 0 0,-1-1 0 0 0,0 1 0 0 0,0-1 0 0 0,0 0 0 0 0,0 0 0 0 0,-1 0 0 0 0,2-12 0 0 0,-4 15-47 0 0,0 0 0 0 0,0 0 0 0 0,0 0 0 0 0,-1 0-1 0 0,1 1 1 0 0,-1-1 0 0 0,0 0 0 0 0,0 0 0 0 0,0 0 0 0 0,0 1-1 0 0,-1-1 1 0 0,0 0 0 0 0,1 1 0 0 0,-1 0 0 0 0,-1-1 0 0 0,1 1-1 0 0,0 0 1 0 0,-1 0 0 0 0,0 0 0 0 0,1 0 0 0 0,-1 1 0 0 0,0-1-1 0 0,0 1 1 0 0,-1 0 0 0 0,1-1 0 0 0,0 2 0 0 0,-1-1 0 0 0,0 0-1 0 0,1 1 1 0 0,-1-1 0 0 0,0 1 0 0 0,1 0 0 0 0,-8-1-1 0 0,1 0-420 0 0,-1 1-1 0 0,1 0 0 0 0,0 0 1 0 0,0 1-1 0 0,0 1 0 0 0,0-1 1 0 0,-1 2-1 0 0,1-1 0 0 0,0 2 1 0 0,0-1-1 0 0,1 1 0 0 0,-11 5 1 0 0,0 2-751 0 0,2 0 1 0 0,-1 2 0 0 0,2 0 0 0 0,0 2 0 0 0,0 0 0 0 0,1 0 0 0 0,-23 28 0 0 0,29-29 1236 0 0,0 0 0 0 0,1 0 0 0 0,1 1 0 0 0,-11 23 0 0 0,15-27 853 0 0,0 0 0 0 0,1 1 0 0 0,0-1 0 0 0,1 1 1 0 0,0 0-1 0 0,0 0 0 0 0,1 14 0 0 0,1-22-598 0 0,0 0 0 0 0,0-1 0 0 0,1 1 0 0 0,-1 0 0 0 0,1 0-1 0 0,-1 0 1 0 0,1 0 0 0 0,0 0 0 0 0,0-1 0 0 0,1 1 0 0 0,-1 0 0 0 0,0-1 0 0 0,1 1 0 0 0,0-1 0 0 0,-1 1 0 0 0,1-1 0 0 0,0 0 0 0 0,3 3-1 0 0,0-2-36 0 0,-1 0-1 0 0,1 1 0 0 0,0-2 0 0 0,0 1 1 0 0,0-1-1 0 0,0 1 0 0 0,1-1 1 0 0,10 2-1 0 0,7 0-131 0 0,0-1-1 0 0,0-1 1 0 0,38-2 0 0 0,-56 0-57 0 0,65-4-29 0 0,-49 2-103 0 0,1 0 0 0 0,0 2 0 0 0,0 0 0 0 0,37 6 0 0 0,-58-6 30 0 0,1 0 0 0 0,-1 0-1 0 0,0 1 1 0 0,1-1 0 0 0,-1 0-1 0 0,0 1 1 0 0,1-1 0 0 0,-1 1-1 0 0,0-1 1 0 0,0 1 0 0 0,0 0 0 0 0,0-1-1 0 0,1 1 1 0 0,-1 0 0 0 0,0 0-1 0 0,0 0 1 0 0,0 0 0 0 0,-1 0-1 0 0,1 0 1 0 0,0 0 0 0 0,0 0-1 0 0,0 0 1 0 0,-1 0 0 0 0,1 1-1 0 0,0 0 1 0 0,-1 0-208 0 0,0 0-1 0 0,0-1 1 0 0,0 1 0 0 0,0 0 0 0 0,-1-1-1 0 0,1 1 1 0 0,-1 0 0 0 0,1 0-1 0 0,-1-1 1 0 0,1 1 0 0 0,-1-1 0 0 0,0 1-1 0 0,0-1 1 0 0,0 1 0 0 0,0-1-1 0 0,-1 2 1 0 0,-4 5-1408 0 0,0-2 0 0 0,-1 1-1 0 0,1-1 1 0 0,-1 0 0 0 0,-15 9 0 0 0,2-1-3179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17292 0 0,'21'41'5645'0'0,"21"14"-3638"0"0,-29-40-1973 0 0,-1 0 0 0 0,16 29-1 0 0,-5 7 178 0 0,-22-48-211 0 0,0 1 1 0 0,0-1-1 0 0,0 1 1 0 0,0-1-1 0 0,0 1 1 0 0,-1 0-1 0 0,0-1 0 0 0,1 1 1 0 0,-2 0-1 0 0,1-1 1 0 0,0 1-1 0 0,-2 6 0 0 0,2-9-12 0 0,0-1-1 0 0,0 0 0 0 0,-1 1 0 0 0,1-1 0 0 0,0 1 1 0 0,0-1-1 0 0,0 0 0 0 0,0 1 0 0 0,-1-1 0 0 0,1 0 1 0 0,0 0-1 0 0,0 1 0 0 0,-1-1 0 0 0,1 0 0 0 0,0 0 1 0 0,-1 1-1 0 0,1-1 0 0 0,0 0 0 0 0,-1 0 0 0 0,1 0 0 0 0,0 1 1 0 0,-1-1-1 0 0,1 0 0 0 0,0 0 0 0 0,-1 0 0 0 0,1 0 1 0 0,-1 0-1 0 0,1 0 0 0 0,0 0 0 0 0,-1 0 0 0 0,1 0 1 0 0,-1 0-1 0 0,1 0 0 0 0,-1 0 0 0 0,-15-9-332 0 0,-13-21-79 0 0,27 27 386 0 0,-6-6-9 0 0,0-1-1 0 0,1 0 1 0 0,0 0-1 0 0,1-1 1 0 0,0 1-1 0 0,1-1 1 0 0,-8-23-1 0 0,12 31 90 0 0,0 0 0 0 0,0 0 0 0 0,1 0-1 0 0,-1 0 1 0 0,1 0 0 0 0,0 0 0 0 0,0 0-1 0 0,0 0 1 0 0,0 0 0 0 0,0 0 0 0 0,1 0-1 0 0,0 1 1 0 0,-1-1 0 0 0,1 0 0 0 0,0 0-1 0 0,0 0 1 0 0,0 0 0 0 0,1 1 0 0 0,-1-1-1 0 0,1 1 1 0 0,-1-1 0 0 0,1 1 0 0 0,0-1-1 0 0,0 1 1 0 0,0 0 0 0 0,0 0 0 0 0,1 0-1 0 0,-1 0 1 0 0,0 0 0 0 0,1 1 0 0 0,-1-1-1 0 0,1 1 1 0 0,0-1 0 0 0,0 1 0 0 0,-1 0-1 0 0,1 0 1 0 0,0 0 0 0 0,4 0 0 0 0,7-2 219 0 0,1 0 0 0 0,0 0 0 0 0,1 2 0 0 0,-1 0 0 0 0,0 1 0 0 0,0 0 0 0 0,1 1 0 0 0,17 4 0 0 0,-23-4-145 0 0,-1 1 0 0 0,0 0 1 0 0,0 1-1 0 0,0 0 0 0 0,0 0 0 0 0,-1 1 1 0 0,1 0-1 0 0,-1 0 0 0 0,0 1 0 0 0,0 0 1 0 0,-1 1-1 0 0,1-1 0 0 0,-1 2 0 0 0,10 10 1 0 0,-15-14-127 0 0,1 0 0 0 0,-1 0 1 0 0,0 0-1 0 0,0 1 1 0 0,0-1-1 0 0,-1 1 1 0 0,1-1-1 0 0,-1 1 0 0 0,0 0 1 0 0,0-1-1 0 0,0 1 1 0 0,0 0-1 0 0,-1 0 0 0 0,0 0 1 0 0,1 0-1 0 0,-1 0 1 0 0,-1-1-1 0 0,1 1 0 0 0,-1 0 1 0 0,1 0-1 0 0,-1 0 1 0 0,0 0-1 0 0,0-1 1 0 0,-1 1-1 0 0,1-1 0 0 0,-1 1 1 0 0,0-1-1 0 0,0 1 1 0 0,0-1-1 0 0,-3 4 0 0 0,1-2-253 0 0,0-1-1 0 0,0 0 0 0 0,-1 0 0 0 0,1-1 1 0 0,-1 0-1 0 0,0 1 0 0 0,0-1 0 0 0,0-1 1 0 0,0 1-1 0 0,0-1 0 0 0,0 0 0 0 0,-1 0 1 0 0,1-1-1 0 0,-1 1 0 0 0,0-1 0 0 0,1 0 1 0 0,-1-1-1 0 0,0 1 0 0 0,0-1 0 0 0,-5-1 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2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26982 0 0,'-2'2'1576'0'0,"2"2"-384"0"0,0 1-239 0 0,2 0-425 0 0,0-3-296 0 0,2 0-136 0 0,1 1-48 0 0,1-1-80 0 0,1 1-96 0 0,2-1-184 0 0,0 1-232 0 0,-2-1-361 0 0,0-1-511 0 0,-2 1-728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4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70 10378 0 0,'-1'0'300'0'0,"0"0"0"0"0,0 1 0 0 0,0-1 0 0 0,1-1 0 0 0,-1 1 0 0 0,0 0 1 0 0,0 0-1 0 0,0 0 0 0 0,1 0 0 0 0,-1 0 0 0 0,0-1 0 0 0,0 1 0 0 0,1 0 0 0 0,-1-1 0 0 0,0 1 0 0 0,0 0 0 0 0,1-1 0 0 0,-1 1 0 0 0,-1-2 0 0 0,2 2-187 0 0,0-1 1 0 0,0 1-1 0 0,0-1 0 0 0,-1 1 0 0 0,1-1 1 0 0,0 1-1 0 0,0-1 0 0 0,0 0 0 0 0,0 1 1 0 0,0-1-1 0 0,0 1 0 0 0,0-1 0 0 0,0 1 1 0 0,0-1-1 0 0,1 1 0 0 0,-1-1 0 0 0,0 1 1 0 0,0-1-1 0 0,0 1 0 0 0,1-1 0 0 0,-1 1 1 0 0,0-1-1 0 0,2-1-39 0 0,-1-1 1 0 0,1 1-1 0 0,0 0 1 0 0,0 0-1 0 0,0 0 1 0 0,0 0-1 0 0,0 0 0 0 0,0 0 1 0 0,5-2-1 0 0,4-1 4 0 0,1 0 0 0 0,0 0 0 0 0,0 2 0 0 0,1-1 0 0 0,-1 2-1 0 0,1 0 1 0 0,23-1 0 0 0,-25 2-31 0 0,-1 1 0 0 0,0 1 0 0 0,0 0 0 0 0,0 0 0 0 0,0 1 0 0 0,0 0 0 0 0,0 0-1 0 0,-1 2 1 0 0,1-1 0 0 0,12 7 0 0 0,-18-7-8 0 0,0-1 1 0 0,-1 1-1 0 0,0 0 0 0 0,1 0 0 0 0,-1 1 1 0 0,0-1-1 0 0,-1 1 0 0 0,1-1 0 0 0,-1 1 1 0 0,1 0-1 0 0,-1 0 0 0 0,0 0 0 0 0,-1 0 0 0 0,1 0 1 0 0,-1 0-1 0 0,1 1 0 0 0,-1-1 0 0 0,-1 0 1 0 0,1 1-1 0 0,-1-1 0 0 0,1 1 0 0 0,-1-1 1 0 0,0 1-1 0 0,-1-1 0 0 0,1 1 0 0 0,-2 5 1 0 0,0-2-62 0 0,1-1 1 0 0,-1 1 0 0 0,0-1 0 0 0,-1 1 0 0 0,0-1-1 0 0,0 0 1 0 0,-1 0 0 0 0,0 0 0 0 0,0 0 0 0 0,0-1-1 0 0,-1 1 1 0 0,0-1 0 0 0,0 0 0 0 0,-8 6 0 0 0,9-9-44 0 0,0-1 1 0 0,0 0-1 0 0,0 0 1 0 0,0 0 0 0 0,0-1-1 0 0,-1 0 1 0 0,1 1-1 0 0,0-1 1 0 0,-1-1 0 0 0,1 1-1 0 0,-1-1 1 0 0,1 1-1 0 0,-1-1 1 0 0,1 0 0 0 0,0-1-1 0 0,-1 1 1 0 0,1-1 0 0 0,-1 0-1 0 0,1 0 1 0 0,-6-3-1 0 0,10 4 68 0 0,0 0 0 0 0,-1 0 0 0 0,1 0 0 0 0,0-1 0 0 0,0 1-1 0 0,0 0 1 0 0,0 0 0 0 0,0-1 0 0 0,0 1 0 0 0,0 0 0 0 0,0 0 0 0 0,0-1-1 0 0,0 1 1 0 0,-1 0 0 0 0,1 0 0 0 0,0-1 0 0 0,0 1 0 0 0,1 0 0 0 0,-1 0-1 0 0,0-1 1 0 0,0 1 0 0 0,0 0 0 0 0,0 0 0 0 0,0-1 0 0 0,0 1 0 0 0,0 0-1 0 0,0 0 1 0 0,0 0 0 0 0,0-1 0 0 0,1 1 0 0 0,-1 0 0 0 0,0 0 0 0 0,0 0-1 0 0,0-1 1 0 0,0 1 0 0 0,1 0 0 0 0,-1 0 0 0 0,0 0 0 0 0,0 0 0 0 0,0 0-1 0 0,1-1 1 0 0,-1 1 0 0 0,0 0 0 0 0,0 0 0 0 0,1 0 0 0 0,-1 0 0 0 0,0 0-1 0 0,0 0 1 0 0,1 0 0 0 0,-1 0 0 0 0,0 0 0 0 0,0 0 0 0 0,1 0 0 0 0,-1 0-1 0 0,16-5 265 0 0,-3 2-181 0 0,-1 2 0 0 0,1 0-1 0 0,0 0 1 0 0,0 1 0 0 0,26 3-1 0 0,64 19 219 0 0,-4-1-6445 0 0,-98-21 5906 0 0,-1 0 117 0 0,0 0 1 0 0,0 0 0 0 0,0 0-1 0 0,0 1 1 0 0,0-1-1 0 0,1 0 1 0 0,-1 0 0 0 0,0 0-1 0 0,0 0 1 0 0,0 0-1 0 0,1 0 1 0 0,-1 0 0 0 0,0 0-1 0 0,0 0 1 0 0,0 0-1 0 0,0 0 1 0 0,1 0 0 0 0,-1 0-1 0 0,0 0 1 0 0,0 0-1 0 0,0 0 1 0 0,1 0-1 0 0,-1 0 1 0 0,0 0 0 0 0,0-1-1 0 0,0 1 1 0 0,0 0-1 0 0,0 0 1 0 0,1 0 0 0 0,-1 0-1 0 0,0 0 1 0 0,1-1-470 0 0,-1 1 469 0 0,0 0 1 0 0,0 0 0 0 0,0 0-1 0 0,0-1 1 0 0,0 1-1 0 0,0 0 1 0 0,0 0 0 0 0,0 0-1 0 0,0 0 1 0 0,0-1-1 0 0,0 1 1 0 0,0 0 0 0 0,0 0-1 0 0,0 0 1 0 0,0-1-1 0 0,0 1 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11843 0 0,'2'45'8293'0'0,"-1"-41"-7944"0"0,0 1-1 0 0,-1 0 0 0 0,1 0 0 0 0,-1 0 1 0 0,0 0-1 0 0,-2 7 0 0 0,2-9-375 0 0,-1-1 0 0 0,0 0 0 0 0,0 1 0 0 0,0-1 0 0 0,0 0 0 0 0,-1 0 0 0 0,1 0 0 0 0,-1 0 0 0 0,1 0 0 0 0,-1 0 0 0 0,0 0 0 0 0,1 0 0 0 0,-1-1 0 0 0,0 1 0 0 0,0-1-1 0 0,0 1 1 0 0,-3 0 0 0 0,-24 7-583 0 0,27-9 517 0 0,-1 1 0 0 0,0 0 0 0 0,0-1 0 0 0,0 1 0 0 0,1 0 1 0 0,-1 0-1 0 0,0 0 0 0 0,1 1 0 0 0,-6 2 0 0 0,11-2 158 0 0,-1 0 0 0 0,0 0 0 0 0,1 0 0 0 0,-1 0 0 0 0,1-1 0 0 0,0 1 0 0 0,-1-1 0 0 0,1 1 0 0 0,5 0 0 0 0,3 1 100 0 0,0-1-1 0 0,0 0 1 0 0,0-1 0 0 0,0 0 0 0 0,1 0 0 0 0,-1-2-1 0 0,0 1 1 0 0,22-5 0 0 0,-9 0-1292 0 0,-1-1-1 0 0,0-1 1 0 0,25-12 0 0 0,-44 18 256 0 0,-1-1-1 0 0,0 0 1 0 0,0 1-1 0 0,0-1 1 0 0,-1-1 0 0 0,1 1-1 0 0,0 0 1 0 0,2-4 0 0 0,-3 4-189 0 0,14-10-5057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13299 0 0,'3'-1'868'0'0,"1"1"1"0"0,0 0-1 0 0,0-1 1 0 0,0 1-1 0 0,0 0 0 0 0,0 1 1 0 0,0-1-1 0 0,7 2 1 0 0,-5 0-496 0 0,0 0 0 0 0,0 0 0 0 0,0 1 0 0 0,0 0 0 0 0,8 4 1 0 0,-11-5-353 0 0,1 1 1 0 0,-1-1 0 0 0,1 1 0 0 0,-1-1 0 0 0,0 1 0 0 0,0 0 0 0 0,0 0 0 0 0,0 0 0 0 0,0 1 0 0 0,-1-1 0 0 0,1 1 0 0 0,-1 0 0 0 0,0-1 0 0 0,0 1 0 0 0,-1 0 0 0 0,1 0 0 0 0,-1 0-1 0 0,2 9 1 0 0,-3-11-72 0 0,0 1-1 0 0,0 0 0 0 0,0 0 0 0 0,-1 0 0 0 0,1-1 0 0 0,-1 1 0 0 0,0 0 1 0 0,0-1-1 0 0,0 1 0 0 0,0 0 0 0 0,0-1 0 0 0,0 1 0 0 0,-1-1 1 0 0,1 0-1 0 0,-1 1 0 0 0,0-1 0 0 0,0 0 0 0 0,-3 3 0 0 0,-3 2-534 0 0,0-1-1 0 0,0 0 1 0 0,-16 8-1 0 0,2-1-1009 0 0,22-13 1565 0 0,0 0 0 0 0,0 0 0 0 0,0 0 0 0 0,-1 0 0 0 0,1 1 0 0 0,0-1 0 0 0,0 0 0 0 0,0 0 0 0 0,0 0 0 0 0,0 0 0 0 0,-1 0 0 0 0,1 0 0 0 0,0 0 0 0 0,0 0 0 0 0,0 0 0 0 0,0 1 0 0 0,0-1 0 0 0,0 0 0 0 0,0 0 1 0 0,-1 0-1 0 0,1 0 0 0 0,0 0 0 0 0,0 1 0 0 0,0-1 0 0 0,0 0 0 0 0,0 0 0 0 0,0 0 0 0 0,0 0 0 0 0,0 1 0 0 0,0-1 0 0 0,0 0 0 0 0,0 0 0 0 0,0 0 0 0 0,0 0 0 0 0,0 1 0 0 0,0-1 0 0 0,0 0 0 0 0,0 0 0 0 0,0 0 0 0 0,0 0 0 0 0,0 1 0 0 0,0-1 0 0 0,0 0 1 0 0,0 0-1 0 0,1 0 0 0 0,-1 0 0 0 0,0 1 0 0 0,10 2-404 0 0,14 0 429 0 0,5-4 17 0 0,-1-2 0 0 0,0 0-1 0 0,0-2 1 0 0,31-10 0 0 0,12-7-7412 0 0,-60 18 1784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5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6 16115 0 0,'0'-1'170'0'0,"-1"1"1"0"0,1 0-1 0 0,0-1 0 0 0,0 1 0 0 0,-1 0 0 0 0,1-1 0 0 0,0 1 0 0 0,0 0 0 0 0,-1 0 0 0 0,1-1 0 0 0,0 1 0 0 0,-1 0 0 0 0,1 0 0 0 0,0 0 0 0 0,-1-1 0 0 0,1 1 0 0 0,-1 0 0 0 0,1 0 0 0 0,0 0 0 0 0,-1 0 0 0 0,1 0 0 0 0,-1 0 0 0 0,1 0 0 0 0,0 0 0 0 0,-1 0 0 0 0,1 0 0 0 0,-1 0 0 0 0,1 0 0 0 0,0 0 0 0 0,-1 0 0 0 0,1 0 0 0 0,0 0 0 0 0,-1 0 0 0 0,1 0 0 0 0,-1 1 0 0 0,1-1 0 0 0,0 0 1 0 0,-1 0-1 0 0,1 1 0 0 0,-1-1 0 0 0,-6 20 1628 0 0,4 25-1664 0 0,4 1-259 0 0,9 49 0 0 0,-2-34-2499 0 0,-2-24-938 0 0,-38-62-9127 0 0,26 18 12419 0 0,-12-10 209 0 0,17 16 316 0 0,0 0 0 0 0,0 0 0 0 0,-1 0 0 0 0,1 0 0 0 0,-1 1-1 0 0,1-1 1 0 0,0 1 0 0 0,-1-1 0 0 0,1 1 0 0 0,-1-1 0 0 0,1 1-1 0 0,-1 0 1 0 0,1 0 0 0 0,-1-1 0 0 0,-1 1 0 0 0,1 1 105 0 0,0 0 0 0 0,0 0 0 0 0,0 0 0 0 0,0 0 0 0 0,0 0 1 0 0,0 0-1 0 0,0 0 0 0 0,1 0 0 0 0,-1 1 0 0 0,1-1 0 0 0,-1 1 0 0 0,1-1 1 0 0,-1 1-1 0 0,1 0 0 0 0,0-1 0 0 0,0 1 0 0 0,0 0 0 0 0,0 0 0 0 0,0 0 0 0 0,0 0 1 0 0,0 0-1 0 0,0 2 0 0 0,-6 15 642 0 0,1 0 0 0 0,0 0 1 0 0,2 1-1 0 0,-4 28 0 0 0,7-37-791 0 0,0-1-1 0 0,1 0 0 0 0,0 1 0 0 0,0-1 0 0 0,1 0 0 0 0,1 0 0 0 0,0 1 0 0 0,0-1 0 0 0,1 0 1 0 0,5 13-1 0 0,-6-20-215 0 0,-1 0 1 0 0,1-1-1 0 0,-1 1 1 0 0,1-1-1 0 0,0 0 0 0 0,0 1 1 0 0,0-1-1 0 0,0 0 1 0 0,0 0-1 0 0,1 0 1 0 0,-1 0-1 0 0,0-1 0 0 0,1 1 1 0 0,0-1-1 0 0,-1 1 1 0 0,1-1-1 0 0,0 0 1 0 0,0 0-1 0 0,-1 0 1 0 0,1-1-1 0 0,0 1 0 0 0,0-1 1 0 0,0 1-1 0 0,0-1 1 0 0,0 0-1 0 0,0 0 1 0 0,0 0-1 0 0,0-1 1 0 0,0 1-1 0 0,0-1 0 0 0,0 1 1 0 0,0-1-1 0 0,4-2 1 0 0,9-3-1104 0 0,-2 0 0 0 0,1-1 1 0 0,-1-1-1 0 0,25-17 1 0 0,-37 23 600 0 0,0 0 0 0 0,1 0 0 0 0,-1 0 0 0 0,0 0 0 0 0,0 0 1 0 0,0-1-1 0 0,-1 1 0 0 0,1-1 0 0 0,0 1 0 0 0,-1-1 0 0 0,0 1 1 0 0,2-5-1 0 0,3-6-2068 0 0,13-9-4094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15107 0 0,'-4'1'545'0'0,"0"0"-1"0"0,0 0 0 0 0,0 1 1 0 0,0-1-1 0 0,0 1 1 0 0,1 0-1 0 0,-1 0 0 0 0,1 0 1 0 0,-1 1-1 0 0,1-1 0 0 0,0 1 1 0 0,0 0-1 0 0,-5 5 1 0 0,6-4-360 0 0,0-1 0 0 0,-1 1 1 0 0,2 0-1 0 0,-1-1 1 0 0,0 1-1 0 0,1 0 0 0 0,-1 0 1 0 0,1 0-1 0 0,0 0 0 0 0,1 0 1 0 0,-1 8-1 0 0,1-3-164 0 0,0 1 0 0 0,1-1 0 0 0,0 1 0 0 0,1-1 0 0 0,0 0 0 0 0,1 0 0 0 0,0 0-1 0 0,0 0 1 0 0,1 0 0 0 0,0-1 0 0 0,5 9 0 0 0,-5-11-21 0 0,-1-1 1 0 0,1 1-1 0 0,-1-1 1 0 0,2 0-1 0 0,-1-1 1 0 0,0 1-1 0 0,1-1 0 0 0,7 6 1 0 0,-10-9 3 0 0,-1 0 0 0 0,1-1 1 0 0,-1 1-1 0 0,1 0 0 0 0,-1-1 1 0 0,1 1-1 0 0,-1-1 0 0 0,1 0 0 0 0,0 1 1 0 0,-1-1-1 0 0,1 0 0 0 0,-1 0 1 0 0,1 0-1 0 0,0 0 0 0 0,-1-1 0 0 0,1 1 1 0 0,-1 0-1 0 0,1-1 0 0 0,0 1 0 0 0,-1-1 1 0 0,1 1-1 0 0,-1-1 0 0 0,1 0 1 0 0,-1 1-1 0 0,0-1 0 0 0,1 0 0 0 0,-1 0 1 0 0,0 0-1 0 0,1 0 0 0 0,-1 0 1 0 0,0-1-1 0 0,0 1 0 0 0,0 0 0 0 0,0 0 1 0 0,0-1-1 0 0,0 1 0 0 0,-1-1 0 0 0,2-2 1 0 0,1-2 19 0 0,0 0 0 0 0,0-1 0 0 0,-1 1 0 0 0,1-1 0 0 0,-2 1 0 0 0,1-1 0 0 0,-1 0 0 0 0,0 0 0 0 0,0 0 1 0 0,-1 0-1 0 0,0 0 0 0 0,0 0 0 0 0,-1 1 0 0 0,1-1 0 0 0,-2 0 0 0 0,1 0 0 0 0,-1 0 0 0 0,0 1 0 0 0,0-1 0 0 0,-6-10 0 0 0,6 12-33 0 0,0 0-1 0 0,-1 0 1 0 0,0 1-1 0 0,1-1 1 0 0,-2 1-1 0 0,1 0 0 0 0,0 0 1 0 0,-1 0-1 0 0,0 1 1 0 0,0-1-1 0 0,0 1 0 0 0,0 0 1 0 0,0 0-1 0 0,-1 0 1 0 0,1 0-1 0 0,-1 1 1 0 0,0 0-1 0 0,0 0 0 0 0,0 0 1 0 0,0 1-1 0 0,0-1 1 0 0,0 1-1 0 0,0 0 0 0 0,-1 1 1 0 0,1-1-1 0 0,0 1 1 0 0,-8 1-1 0 0,12-1-48 0 0,0 0-1 0 0,1 0 1 0 0,-1 0 0 0 0,0 0-1 0 0,1 0 1 0 0,-1 0 0 0 0,1 0-1 0 0,-1 0 1 0 0,0 1 0 0 0,1-1-1 0 0,-1 0 1 0 0,1 0 0 0 0,-1 1-1 0 0,0-1 1 0 0,1 0 0 0 0,-1 1-1 0 0,1-1 1 0 0,-1 1 0 0 0,1-1-1 0 0,-1 0 1 0 0,1 1 0 0 0,0-1-1 0 0,-1 1 1 0 0,1 0 0 0 0,-1-1-1 0 0,1 1 1 0 0,0-1 0 0 0,0 1-1 0 0,-1-1 1 0 0,1 1 0 0 0,0 0-1 0 0,0-1 1 0 0,0 1 0 0 0,0 0-1 0 0,-1 0 1 0 0,2 1-187 0 0,-1 1 1 0 0,1-1-1 0 0,-1 0 0 0 0,1 0 1 0 0,0 0-1 0 0,0 0 0 0 0,0 0 1 0 0,0 0-1 0 0,0 0 0 0 0,3 3 1 0 0,2 3-1624 0 0,0-1 1 0 0,0 0 0 0 0,1 0 0 0 0,10 8 0 0 0,4-3-4929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10546 0 0,'-13'27'9383'0'0,"-2"-1"-5142"0"0,6-11-4108 0 0,1 1-1 0 0,-9 24 1 0 0,19-45-258 0 0,0-1 0 0 0,1 1 1 0 0,0 0-1 0 0,0 0 0 0 0,0 0 1 0 0,0 0-1 0 0,1 0 0 0 0,0 1 1 0 0,0-1-1 0 0,0 1 0 0 0,1 0 0 0 0,-1 1 1 0 0,1-1-1 0 0,0 1 0 0 0,0 0 1 0 0,0 0-1 0 0,9-4 0 0 0,-4 3-99 0 0,1 0-1 0 0,0 1 0 0 0,-1 0 1 0 0,17-2-1 0 0,20 2-4334 0 0,-32 3 255 0 0,1-1-2848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11955 0 0,'16'-42'11018'0'0,"-21"74"-5599"0"0,5 29-5427 0 0,1-56 245 0 0,1 42-514 0 0,10 54 1 0 0,6-28-3301 0 0,-13-58 146 0 0,1-1 0 0 0,13 24 0 0 0,-8-21-4886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42 123 11562 0 0,'0'21'10093'0'0,"1"31"-5143"0"0,-7 91-5780 0 0,6-143 810 0 0,0 1 1 0 0,0-1-1 0 0,0 1 1 0 0,0-1-1 0 0,0 1 0 0 0,0-1 1 0 0,0 1-1 0 0,0-1 1 0 0,0 1-1 0 0,0-1 1 0 0,-1 1-1 0 0,1-1 0 0 0,0 1 1 0 0,0-1-1 0 0,0 1 1 0 0,-1-1-1 0 0,1 1 1 0 0,0-1-1 0 0,0 1 0 0 0,-1-1 1 0 0,1 0-1 0 0,0 1 1 0 0,-1-1-1 0 0,1 1 1 0 0,-1-1-1 0 0,1 0 1 0 0,0 1-1 0 0,-1-1 0 0 0,0 1 1 0 0,-9-13-567 0 0,-2-26-199 0 0,7 6 374 0 0,3-1 1 0 0,1-42-1 0 0,2 60 416 0 0,0 0 0 0 0,1 0-1 0 0,1 0 1 0 0,0 0 0 0 0,1 0 0 0 0,0 1 0 0 0,9-18 0 0 0,-13 31 10 0 0,1-1 0 0 0,0 0 0 0 0,0 1 0 0 0,0-1 0 0 0,0 1 0 0 0,0-1 0 0 0,0 1 0 0 0,0 0 0 0 0,0-1 0 0 0,1 1 0 0 0,-1 0 0 0 0,0 0 1 0 0,1 0-1 0 0,-1 0 0 0 0,1 0 0 0 0,-1 0 0 0 0,1 0 0 0 0,0 0 0 0 0,-1 1 0 0 0,1-1 0 0 0,0 1 0 0 0,0-1 0 0 0,-1 1 0 0 0,1 0 1 0 0,2-1-1 0 0,0 2 9 0 0,-1-1 0 0 0,1 1 0 0 0,-1 0 0 0 0,1 0 1 0 0,-1 0-1 0 0,0 0 0 0 0,1 1 0 0 0,-1-1 0 0 0,0 1 0 0 0,0 0 1 0 0,6 4-1 0 0,0 2 56 0 0,0 0 1 0 0,0 0-1 0 0,-1 0 1 0 0,0 1-1 0 0,-1 1 1 0 0,13 19-1 0 0,-17-23-40 0 0,-1 0 0 0 0,-1 0 0 0 0,1 0 0 0 0,-1 1 0 0 0,0-1 0 0 0,0 0 0 0 0,-1 0 0 0 0,0 1 0 0 0,0-1 0 0 0,0 0-1 0 0,-1 1 1 0 0,0-1 0 0 0,0 0 0 0 0,0 0 0 0 0,-1 0 0 0 0,0 0 0 0 0,-5 11 0 0 0,2-6-150 0 0,-1 1-1 0 0,0-1 1 0 0,-1 0 0 0 0,0 0-1 0 0,-1-1 1 0 0,0 0-1 0 0,-17 16 1 0 0,7-16-131 0 0,16-11 164 0 0,10-6 154 0 0,7-2 16 0 0,1 0 0 0 0,0 2 0 0 0,0 0 0 0 0,1 1 0 0 0,19-5 0 0 0,32-12-2837 0 0,-58 19 700 0 0,-1-1 0 0 0,0 1 0 0 0,0-2-1 0 0,15-11 1 0 0,-6 4-4660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12035 0 0,'-1'0'456'0'0,"0"0"1"0"0,0 1 0 0 0,0-1-1 0 0,0 0 1 0 0,0 0 0 0 0,0 0 0 0 0,0 1-1 0 0,0-1 1 0 0,0 1 0 0 0,0-1-1 0 0,0 1 1 0 0,0-1 0 0 0,0 1 0 0 0,0-1-1 0 0,1 1 1 0 0,-1 0 0 0 0,0-1-1 0 0,-1 2 1 0 0,-8 20 2814 0 0,3 33-3087 0 0,7-43 481 0 0,0-9-644 0 0,-2 29 108 0 0,2 35 0 0 0,0-59-136 0 0,1 0-1 0 0,0 0 0 0 0,0 0 1 0 0,1-1-1 0 0,0 1 0 0 0,0 0 0 0 0,1-1 1 0 0,0 1-1 0 0,0-1 0 0 0,5 8 1 0 0,-7-14 2 0 0,1 1-1 0 0,-1-1 1 0 0,0 0 0 0 0,0 0 0 0 0,1 0 0 0 0,-1-1 0 0 0,1 1 0 0 0,-1 0 0 0 0,1 0 0 0 0,-1-1-1 0 0,1 1 1 0 0,-1-1 0 0 0,1 0 0 0 0,0 1 0 0 0,-1-1 0 0 0,1 0 0 0 0,0 0 0 0 0,-1 0 0 0 0,1 0-1 0 0,0 0 1 0 0,-1 0 0 0 0,1 0 0 0 0,-1-1 0 0 0,1 1 0 0 0,0-1 0 0 0,-1 1 0 0 0,1-1 0 0 0,-1 1-1 0 0,1-1 1 0 0,1-1 0 0 0,8-4 15 0 0,0 1 0 0 0,18-15-1 0 0,-24 17-9 0 0,4-4-524 0 0,37-22 523 0 0,-22 22-3088 0 0,-23 7 2653 0 0,0 0 1 0 0,0 0 0 0 0,0 0 0 0 0,0 0-1 0 0,0 0 1 0 0,0 0 0 0 0,0 0 0 0 0,0 1 0 0 0,0-1-1 0 0,0 0 1 0 0,0 1 0 0 0,0-1 0 0 0,0 0 0 0 0,0 1-1 0 0,-1 0 1 0 0,1-1 0 0 0,0 1 0 0 0,1 0-1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13235 0 0,'3'8'8999'0'0,"-2"-8"-8812"0"0,16 0 2645 0 0,22-10-2853 0 0,-36 9 595 0 0,11-3-385 0 0,-2 0-132 0 0,1 1 1 0 0,-1 0-1 0 0,1 0 0 0 0,0 1 1 0 0,0 1-1 0 0,16 0 0 0 0,-28 1-55 0 0,0 0-1 0 0,0 0 0 0 0,0 0 0 0 0,0 0 1 0 0,0 1-1 0 0,0-1 0 0 0,0 0 1 0 0,0 1-1 0 0,0-1 0 0 0,-1 0 0 0 0,1 1 1 0 0,0-1-1 0 0,0 1 0 0 0,0-1 1 0 0,0 1-1 0 0,-1 0 0 0 0,1-1 0 0 0,0 1 1 0 0,-1 0-1 0 0,1-1 0 0 0,0 1 0 0 0,-1 0 1 0 0,1 0-1 0 0,-1 0 0 0 0,1 1 1 0 0,0 0-24 0 0,-1-1 0 0 0,0 1 0 0 0,1 0 0 0 0,-1 0 0 0 0,0 0 0 0 0,0 0 1 0 0,0 0-1 0 0,0 0 0 0 0,-1 0 0 0 0,1 0 0 0 0,-1-1 0 0 0,0 4 1 0 0,-2 3-116 0 0,0-1 1 0 0,-1 1 0 0 0,1-1-1 0 0,-10 13 1 0 0,-71 72-793 0 0,83-92 939 0 0,1 0 1 0 0,0 1-1 0 0,-1-1 1 0 0,1 0-1 0 0,0 0 1 0 0,-1 1-1 0 0,1-1 1 0 0,0 0-1 0 0,0 1 1 0 0,-1-1-1 0 0,1 0 1 0 0,0 1 0 0 0,0-1-1 0 0,-1 1 1 0 0,1-1-1 0 0,0 0 1 0 0,0 1-1 0 0,0-1 1 0 0,0 1-1 0 0,0-1 1 0 0,0 1-1 0 0,0-1 1 0 0,0 0-1 0 0,-1 1 1 0 0,2-1 0 0 0,-1 1-1 0 0,0-1 1 0 0,0 1-1 0 0,0-1 1 0 0,0 0-1 0 0,0 1 1 0 0,0-1-1 0 0,0 1 1 0 0,0-1-1 0 0,1 0 1 0 0,-1 1-1 0 0,0-1 1 0 0,1 1-1 0 0,18 0 492 0 0,23-14 30 0 0,-4 1-943 0 0,43-8 1 0 0,-17 4-9181 0 0,-42 10 729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18068 0 0,'0'-2'320'0'0,"0"1"0"0"0,0-1 0 0 0,0 1 0 0 0,0-1-1 0 0,0 1 1 0 0,1-1 0 0 0,-1 1 0 0 0,0-1 0 0 0,1 1 0 0 0,-1-1 0 0 0,1 1 0 0 0,-1 0 0 0 0,1-1 0 0 0,0 1 0 0 0,0 0 0 0 0,-1-1-1 0 0,1 1 1 0 0,0 0 0 0 0,0 0 0 0 0,0 0 0 0 0,0 0 0 0 0,0 0 0 0 0,1 0 0 0 0,-1 0 0 0 0,2-1 0 0 0,-1 1-188 0 0,1 0 1 0 0,-1 1-1 0 0,1-1 1 0 0,-1 1-1 0 0,1-1 1 0 0,0 1-1 0 0,-1 0 1 0 0,1 0-1 0 0,-1 0 1 0 0,1 1-1 0 0,0-1 1 0 0,-1 0-1 0 0,4 2 1 0 0,2 0-164 0 0,1 1 0 0 0,-1 0 0 0 0,0 1 0 0 0,0-1 0 0 0,-1 1 0 0 0,1 1 0 0 0,13 10 0 0 0,-15-7-40 0 0,1 0 1 0 0,-1 1-1 0 0,0 0 1 0 0,-1 0-1 0 0,0 0 1 0 0,0 1-1 0 0,-1 0 1 0 0,-1-1 0 0 0,1 2-1 0 0,-1-1 1 0 0,-1 0-1 0 0,0 0 1 0 0,-1 1-1 0 0,0 0 1 0 0,0-1-1 0 0,-1 1 1 0 0,-1-1-1 0 0,1 1 1 0 0,-2-1-1 0 0,0 1 1 0 0,0-1 0 0 0,0 0-1 0 0,-9 19 1 0 0,-4-8-352 0 0,15-20 382 0 0,-1-1 0 0 0,1 1 1 0 0,-1 0-1 0 0,1-1 0 0 0,-1 1 0 0 0,0 0 0 0 0,1-1 0 0 0,-1 1 0 0 0,0-1 0 0 0,0 1 0 0 0,1-1 0 0 0,-1 0 0 0 0,0 1 0 0 0,0-1 1 0 0,0 0-1 0 0,0 0 0 0 0,1 1 0 0 0,-1-1 0 0 0,0 0 0 0 0,0 0 0 0 0,0 0 0 0 0,0 0 0 0 0,0 0 0 0 0,0 0 0 0 0,0 0 1 0 0,-1-1-1 0 0,30-19 429 0 0,23-5 98 0 0,3-1-1542 0 0,-22 5-4182 0 0,-31 20 4515 0 0,1 0 0 0 0,-1-1 1 0 0,1 1-1 0 0,-1-1 0 0 0,0 0 1 0 0,0 1-1 0 0,0-1 0 0 0,0 0 0 0 0,0 0 1 0 0,0 1-1 0 0,1-4 0 0 0,4-7-5899 0 0</inkml:trace>
  <inkml:trace contextRef="#ctx0" brushRef="#br0" timeOffset="1">321 45 10466 0 0,'-7'4'11707'0'0,"3"9"-7663"0"0,1 20-4449 0 0,3-26 1539 0 0,-4 46-1255 0 0,3 0 0 0 0,3 0 0 0 0,14 96 0 0 0,-1-94-2890 0 0,-1-29-633 0 0,-13-24 3147 0 0,0-1 0 0 0,0 0 0 0 0,0 0 0 0 0,0 1 0 0 0,1-1 0 0 0,-1 0 0 0 0,0 0 0 0 0,0 0 0 0 0,1 0 0 0 0,-1-1 0 0 0,1 1 0 0 0,-1 0 0 0 0,3 0 0 0 0,-4-1 336 0 0,1 0 1 0 0,-1 0-1 0 0,1 0 0 0 0,-1 0 0 0 0,1 0 0 0 0,-1 0 0 0 0,1 0 0 0 0,-1 0 0 0 0,1 0 0 0 0,-1-1 0 0 0,1 1 0 0 0,-1 0 0 0 0,0 0 1 0 0,1 0-1 0 0,-1-1 0 0 0,1 1 0 0 0,-1 0 0 0 0,1-1 0 0 0,-1 1 0 0 0,0 0 0 0 0,1-1 0 0 0,-1 1 0 0 0,0 0 0 0 0,1-1 0 0 0,-1 1 0 0 0,0-1 1 0 0,0 1-1 0 0,1-1 0 0 0,-1 1 0 0 0,0-1 0 0 0,0 1 0 0 0,0-1 0 0 0,0 1 0 0 0,0-1 0 0 0,1 0 0 0 0,0-2-527 0 0,6-12-3352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8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25 13355 0 0,'5'-25'6812'0'0,"-5"34"-2498"0"0,-6 44-1483 0 0,5-45-2977 0 0,-2 15 37 0 0,-8 116 828 0 0,16-70-2954 0 0,-3-58 565 0 0,0 0 0 0 0,1 0 0 0 0,8 20 0 0 0,-3-18-3913 0 0,0-4-2390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20900 0 0,'30'22'4920'0'0,"6"-5"-3427"0"0,41 5-2087 0 0,-58-17 1015 0 0,-2 0-431 0 0,-10-3-32 0 0,0 1 0 0 0,1-2 0 0 0,-1 1 0 0 0,1-1 0 0 0,-1 0 0 0 0,15 0 0 0 0,-97-16-2379 0 0,65 14 2448 0 0,1 1 0 0 0,-1 0 0 0 0,1 1 0 0 0,-1 0 0 0 0,1 0 0 0 0,-1 1 1 0 0,1 1-1 0 0,0-1 0 0 0,-14 7 0 0 0,20-8 2 0 0,1 0 1 0 0,0 0-1 0 0,-1 0 0 0 0,1 1 1 0 0,0-1-1 0 0,0 1 0 0 0,0-1 1 0 0,0 1-1 0 0,0 0 0 0 0,0 0 1 0 0,0 0-1 0 0,1-1 0 0 0,-1 2 1 0 0,1-1-1 0 0,-1 0 0 0 0,1 0 0 0 0,0 0 1 0 0,0 1-1 0 0,0-1 0 0 0,0 1 1 0 0,0-1-1 0 0,0 1 0 0 0,1-1 1 0 0,0 1-1 0 0,-1-1 0 0 0,1 1 1 0 0,0-1-1 0 0,0 1 0 0 0,0 0 1 0 0,0-1-1 0 0,1 1 0 0 0,-1-1 1 0 0,1 1-1 0 0,-1-1 0 0 0,1 1 1 0 0,0-1-1 0 0,0 1 0 0 0,0-1 1 0 0,0 0-1 0 0,2 3 0 0 0,0-1-10 0 0,-1 1 0 0 0,1-1 0 0 0,0 0 0 0 0,0 0 0 0 0,1 0 0 0 0,-1-1 0 0 0,1 1 0 0 0,0-1 0 0 0,0 0 0 0 0,0 0-1 0 0,0 0 1 0 0,0 0 0 0 0,7 2 0 0 0,2 1-3 0 0,2-1 0 0 0,-1-1 0 0 0,16 3 0 0 0,8 2 7 0 0,-38-9-33 0 0,0 0 0 0 0,1 0 0 0 0,-1 0 0 0 0,0 0 0 0 0,1 0-1 0 0,-1 0 1 0 0,0 0 0 0 0,0 0 0 0 0,1 0 0 0 0,-1 0 0 0 0,0 0-1 0 0,0 0 1 0 0,1 0 0 0 0,-1 0 0 0 0,0 1 0 0 0,0-1 0 0 0,1 0 0 0 0,-1 0-1 0 0,0 0 1 0 0,0 0 0 0 0,1 0 0 0 0,-1 1 0 0 0,0-1 0 0 0,0 0 0 0 0,0 0-1 0 0,1 0 1 0 0,-1 1 0 0 0,0-1 0 0 0,0 0 0 0 0,0 0 0 0 0,0 1-1 0 0,0-1 1 0 0,1 0 0 0 0,-1 0 0 0 0,0 1 0 0 0,0-1 0 0 0,0 0 0 0 0,0 0-1 0 0,0 1 1 0 0,0-1 0 0 0,0 0 0 0 0,0 1 0 0 0,0-1 0 0 0,0 0 0 0 0,0 0-1 0 0,0 1 1 0 0,0-1 0 0 0,0 0 0 0 0,0 0 0 0 0,0 1 0 0 0,-1-1-1 0 0,1 0 1 0 0,0 0 0 0 0,0 1 0 0 0,0-1 0 0 0,-1 0 0 0 0,-20 13-206 0 0,-33 6 158 0 0,18-13 30 0 0,25-5 79 0 0,0 1 1 0 0,0 0-1 0 0,1 1 1 0 0,-17 5-1 0 0,26-7-35 0 0,1-1 0 0 0,-1 0 0 0 0,1 0-1 0 0,-1 0 1 0 0,0 1 0 0 0,1-1-1 0 0,-1 0 1 0 0,1 1 0 0 0,-1-1-1 0 0,1 1 1 0 0,-1-1 0 0 0,1 1-1 0 0,-1-1 1 0 0,1 1 0 0 0,-1-1-1 0 0,1 1 1 0 0,-1-1 0 0 0,1 1-1 0 0,0-1 1 0 0,0 1 0 0 0,-1 0 0 0 0,1-1-1 0 0,0 1 1 0 0,0 0 0 0 0,-1-1-1 0 0,1 1 1 0 0,0-1 0 0 0,0 1-1 0 0,0 0 1 0 0,0 0 0 0 0,0 0-1 0 0,1 1 1 0 0,-1-1 1 0 0,1 1-1 0 0,0-1 0 0 0,0 0 0 0 0,0 1 0 0 0,0-1 0 0 0,0 0 1 0 0,0 1-1 0 0,0-1 0 0 0,0 0 0 0 0,0 0 0 0 0,2 2 0 0 0,4 2-1 0 0,0-1 0 0 0,0 1 1 0 0,16 6-1 0 0,-11-6-138 0 0,0-1 0 0 0,0-1 1 0 0,0 0-1 0 0,1-1 1 0 0,21 2-1 0 0,-28-4-399 0 0,0 0 1 0 0,0 0-1 0 0,0-1 1 0 0,0 0-1 0 0,0 0 1 0 0,7-2-1 0 0,-10 1-274 0 0,0 1 0 0 0,1 0 0 0 0,-1-1 0 0 0,0 0 0 0 0,0 1 0 0 0,0-1 0 0 0,-1 0 0 0 0,1-1 0 0 0,0 1 0 0 0,-1 0 0 0 0,4-5 0 0 0,7-11-6630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22 13531 0 0,'-1'-13'5736'0'0,"1"5"-878"0"0,-2 16-2257 0 0,-7 86-911 0 0,-6 36-4099 0 0,-2-45-7636 0 0,8-59 972 0 0</inkml:trace>
  <inkml:trace contextRef="#ctx0" brushRef="#br0" timeOffset="1">1 414 17796 0 0,'35'-14'6408'0'0,"-26"10"-6153"0"0,0 0-1 0 0,0 1 1 0 0,0 0-1 0 0,0 0 1 0 0,1 1-1 0 0,18-2 1 0 0,-28 4-230 0 0,1 0 1 0 0,0 0-1 0 0,-1 0 1 0 0,1 0-1 0 0,0 1 1 0 0,-1-1-1 0 0,1 0 1 0 0,0 0-1 0 0,-1 0 1 0 0,1 1 0 0 0,0-1-1 0 0,-1 0 1 0 0,1 0-1 0 0,-1 1 1 0 0,1-1-1 0 0,-1 1 1 0 0,1-1-1 0 0,-1 0 1 0 0,1 1-1 0 0,-1-1 1 0 0,1 1 0 0 0,-1-1-1 0 0,1 1 1 0 0,-1 0-1 0 0,0-1 1 0 0,1 1-1 0 0,-1-1 1 0 0,0 1-1 0 0,1 1 1 0 0,-1 24 399 0 0,-16 24-130 0 0,16-50-293 0 0,-6 15 21 0 0,2-7 5 0 0,1-1 0 0 0,0 1 0 0 0,1 0 0 0 0,-1 0 0 0 0,2 1 1 0 0,-2 9-1 0 0,3-16-27 0 0,0 1-1 0 0,0-1 1 0 0,0 0 0 0 0,0 0 0 0 0,1 0 0 0 0,-1 0 0 0 0,1 0-1 0 0,0 0 1 0 0,0 0 0 0 0,-1 0 0 0 0,1 0 0 0 0,0 0 0 0 0,1 0 0 0 0,-1-1-1 0 0,0 1 1 0 0,0 0 0 0 0,1-1 0 0 0,-1 1 0 0 0,1-1 0 0 0,0 1 0 0 0,-1-1-1 0 0,1 0 1 0 0,0 1 0 0 0,0-1 0 0 0,0 0 0 0 0,-1 0 0 0 0,1-1 0 0 0,0 1-1 0 0,4 1 1 0 0,2 0-298 0 0,0 0 0 0 0,0-1 0 0 0,0 1 0 0 0,0-2 0 0 0,0 1 0 0 0,0-1 0 0 0,0 0 0 0 0,9-2 0 0 0,-11 2-320 0 0,-1-1 0 0 0,1 0-1 0 0,-1 0 1 0 0,0-1 0 0 0,1 0 0 0 0,-1 0 0 0 0,0 0-1 0 0,0 0 1 0 0,0-1 0 0 0,0 0 0 0 0,-1 0 0 0 0,8-5-1 0 0,10-23-4971 0 0,7 5-1675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3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19444 0 0,'1'-2'7146'0'0,"9"1"-5408"0"0,12 1-1503 0 0,-18 1-192 0 0,0-1-1 0 0,0 1 0 0 0,0 0 0 0 0,-1 1 1 0 0,1-1-1 0 0,0 0 0 0 0,-1 1 0 0 0,1 0 1 0 0,-1 0-1 0 0,0 0 0 0 0,1 1 0 0 0,-1-1 1 0 0,0 1-1 0 0,0-1 0 0 0,-1 1 0 0 0,1 0 1 0 0,0 0-1 0 0,-1 0 0 0 0,3 5 0 0 0,-3-3-55 0 0,0 0 0 0 0,0 0 0 0 0,-1 1-1 0 0,0-1 1 0 0,0 0 0 0 0,0 1 0 0 0,0-1 0 0 0,-1 1-1 0 0,0-1 1 0 0,0 1 0 0 0,-1-1 0 0 0,-1 8-1 0 0,-4 11-599 0 0,-1 1-1 0 0,-1-1 0 0 0,-1 0 0 0 0,-20 37 0 0 0,104-87 998 0 0,-9 14-1221 0 0,-18 4-4986 0 0,-47 8 5429 0 0,0 0 1 0 0,0 0-1 0 0,0 0 0 0 0,-1 0 1 0 0,1-1-1 0 0,0 1 0 0 0,0 0 1 0 0,-1-1-1 0 0,1 1 0 0 0,0 0 1 0 0,0-1-1 0 0,-1 1 0 0 0,1-1 1 0 0,0 1-1 0 0,-1-1 0 0 0,1 0 1 0 0,-1 1-1 0 0,1-1 0 0 0,-1 0 1 0 0,1 1-1 0 0,-1-1 0 0 0,1 0 1 0 0,-1 1-1 0 0,0-1 1 0 0,1 0-1 0 0,-1 0 0 0 0,1-1 1 0 0,6-9-5899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0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21 13203 0 0,'-3'-7'5233'0'0,"0"1"-2368"0"0,0 1-737 0 0,3 3-464 0 0,1 4-439 0 0,0 4-393 0 0,2 4-272 0 0,-1 6-192 0 0,0 3-144 0 0,2 4-120 0 0,-1 2-152 0 0,-1 3-248 0 0,-1 5-336 0 0,-2 2-568 0 0,0 0-737 0 0,-2 1-1143 0 0,0-5-1681 0 0,-5-1-4922 0 0</inkml:trace>
  <inkml:trace contextRef="#ctx0" brushRef="#br0" timeOffset="1">0 384 17556 0 0,'2'-3'662'0'0,"0"0"0"0"0,0 0 0 0 0,0 1 1 0 0,0-1-1 0 0,0 1 0 0 0,0-1 0 0 0,1 1 0 0 0,4-4 1 0 0,-4 4-404 0 0,0 0 0 0 0,1 0 0 0 0,-1 0 0 0 0,1 1 0 0 0,-1-1 0 0 0,1 1 0 0 0,5-2 0 0 0,-7 3-236 0 0,-1 0 0 0 0,1-1 0 0 0,-1 1 1 0 0,1 0-1 0 0,-1 0 0 0 0,0 0 0 0 0,1 0 0 0 0,-1 0 0 0 0,1 0 0 0 0,-1 0 1 0 0,1 0-1 0 0,-1 1 0 0 0,0-1 0 0 0,1 1 0 0 0,-1-1 0 0 0,0 1 0 0 0,1-1 1 0 0,-1 1-1 0 0,0 0 0 0 0,0 0 0 0 0,1-1 0 0 0,-1 1 0 0 0,0 0 0 0 0,0 0 0 0 0,0 0 1 0 0,0 0-1 0 0,0 0 0 0 0,0 1 0 0 0,-1-1 0 0 0,1 0 0 0 0,0 0 0 0 0,0 1 1 0 0,-1-1-1 0 0,1 0 0 0 0,-1 1 0 0 0,1-1 0 0 0,-1 0 0 0 0,0 1 0 0 0,0-1 1 0 0,1 1-1 0 0,-1-1 0 0 0,0 1 0 0 0,0-1 0 0 0,0 1 0 0 0,-1 1 0 0 0,0 7-12 0 0,0 0 0 0 0,0-1 0 0 0,-1 0 0 0 0,-1 1 0 0 0,1-1 0 0 0,-7 13 0 0 0,-7 27-32 0 0,16-47 49 0 0,0-1-1 0 0,-1 0 0 0 0,1 1 0 0 0,0-1 0 0 0,0 0 1 0 0,0 1-1 0 0,0-1 0 0 0,0 1 0 0 0,0-1 0 0 0,0 0 1 0 0,0 1-1 0 0,1-1 0 0 0,-1 0 0 0 0,0 1 0 0 0,1-1 1 0 0,0 0-1 0 0,-1 1 0 0 0,1-1 0 0 0,-1 0 0 0 0,1 0 1 0 0,0 0-1 0 0,0 1 0 0 0,0-1 0 0 0,0 0 0 0 0,1 1 0 0 0,1 0 11 0 0,0-1 0 0 0,-1 0 0 0 0,1 1 0 0 0,0-1 0 0 0,0 0 0 0 0,0 0 0 0 0,-1-1 0 0 0,1 1 0 0 0,0-1 0 0 0,0 1 0 0 0,5-1 0 0 0,8-1-228 0 0,0 0 0 0 0,0-1 0 0 0,21-5 0 0 0,-35 7 114 0 0,41-8-3098 0 0,-14 5-3822 0 0,-9 2-2619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 13843 0 0,'-1'-1'440'0'0,"1"0"0"0"0,-1 1 1 0 0,0-1-1 0 0,1 0 0 0 0,-1 1 0 0 0,0-1 0 0 0,1 0 0 0 0,-1 1 1 0 0,0-1-1 0 0,0 1 0 0 0,0-1 0 0 0,1 1 0 0 0,-1-1 1 0 0,0 1-1 0 0,0 0 0 0 0,0-1 0 0 0,0 1 0 0 0,0 0 1 0 0,-1-1-1 0 0,2 2-286 0 0,-1 0-1 0 0,1-1 1 0 0,0 1 0 0 0,0-1 0 0 0,0 1 0 0 0,-1-1 0 0 0,1 1 0 0 0,0-1 0 0 0,0 1-1 0 0,0 0 1 0 0,0-1 0 0 0,0 1 0 0 0,0-1 0 0 0,0 1 0 0 0,0 0 0 0 0,0-1 0 0 0,0 1-1 0 0,0-1 1 0 0,1 1 0 0 0,-1-1 0 0 0,0 2 0 0 0,16 43 483 0 0,-14-41-315 0 0,9 22-146 0 0,22 40 1 0 0,-30-60-181 0 0,1 0 0 0 0,0 0 1 0 0,0 0-1 0 0,1 0 1 0 0,-1-1-1 0 0,1 0 0 0 0,1 0 1 0 0,-1 0-1 0 0,1 0 1 0 0,0-1-1 0 0,11 7 1 0 0,-15-10-15 0 0,-1-1 1 0 0,1 1-1 0 0,0 0 1 0 0,-1 0-1 0 0,1-1 1 0 0,0 1-1 0 0,-1-1 1 0 0,1 1-1 0 0,0-1 1 0 0,0 0-1 0 0,-1 0 1 0 0,1 0-1 0 0,0 0 1 0 0,0 0-1 0 0,-1 0 1 0 0,1 0-1 0 0,0 0 1 0 0,0-1-1 0 0,-1 1 1 0 0,1-1-1 0 0,0 1 1 0 0,-1-1-1 0 0,1 0 1 0 0,0 0-1 0 0,-1 0 1 0 0,1 0-1 0 0,-1 0 1 0 0,0 0-1 0 0,1 0 1 0 0,-1 0-1 0 0,0 0 1 0 0,1-1-1 0 0,-1 1 1 0 0,0 0-1 0 0,0-1 1 0 0,0 1-1 0 0,0-1 1 0 0,-1 0-1 0 0,1 1 1 0 0,0-1-1 0 0,-1 1 1 0 0,1-1-1 0 0,-1 0 1 0 0,1 0-1 0 0,-1 1 1 0 0,0-1-1 0 0,1-3 1 0 0,-1-3-293 0 0,1 1 0 0 0,-1 0-1 0 0,0-1 1 0 0,0 1 0 0 0,-1-1 0 0 0,1 1 0 0 0,-2 0-1 0 0,1-1 1 0 0,-1 1 0 0 0,-4-10 0 0 0,2 10-50 0 0,-1 0 0 0 0,1 0 1 0 0,-1 1-1 0 0,-1-1 0 0 0,1 1 0 0 0,-1 0 1 0 0,0 0-1 0 0,-1 1 0 0 0,-9-7 0 0 0,14 10 357 0 0,0 0 0 0 0,-1 1 0 0 0,1-1 0 0 0,0 1-1 0 0,-1 0 1 0 0,1 0 0 0 0,0 0 0 0 0,-1 0 0 0 0,0 0 0 0 0,1 0-1 0 0,-1 0 1 0 0,0 1 0 0 0,1 0 0 0 0,-1-1 0 0 0,0 1 0 0 0,1 0-1 0 0,-1 0 1 0 0,0 1 0 0 0,1-1 0 0 0,-1 0 0 0 0,0 1 0 0 0,1 0-1 0 0,-1-1 1 0 0,1 1 0 0 0,-1 0 0 0 0,1 1 0 0 0,-1-1 0 0 0,1 0-1 0 0,0 1 1 0 0,-1-1 0 0 0,1 1 0 0 0,-3 2 0 0 0,4-3 99 0 0,0 0 0 0 0,0 1 0 0 0,0-1 0 0 0,0 0 0 0 0,0 1 0 0 0,0-1 0 0 0,1 0 0 0 0,-1 1 0 0 0,0-1 1 0 0,1 1-1 0 0,-1-1 0 0 0,1 1 0 0 0,-1-1 0 0 0,1 1 0 0 0,0 0 0 0 0,-1-1 0 0 0,1 1 0 0 0,0 0 0 0 0,0-1 0 0 0,1 1 0 0 0,-1-1 0 0 0,0 3 1 0 0,1-2 19 0 0,0 1 1 0 0,0-1-1 0 0,1 1 1 0 0,-1-1-1 0 0,0 1 1 0 0,1-1-1 0 0,0 0 1 0 0,-1 0-1 0 0,1 0 1 0 0,0 0-1 0 0,4 4 1 0 0,0-2-34 0 0,0 1 1 0 0,1-1 0 0 0,-1 0 0 0 0,1-1 0 0 0,0 0 0 0 0,0 0-1 0 0,0 0 1 0 0,12 2 0 0 0,41 0 778 0 0,-51-6-2171 0 0,0 1 1 0 0,1-1-1 0 0,-1-1 0 0 0,0 0 0 0 0,0 0 1 0 0,0-1-1 0 0,12-4 0 0 0,-17 5 821 0 0,0-1-1 0 0,1 1 0 0 0,-1-1 0 0 0,0 1 0 0 0,-1-1 1 0 0,1 0-1 0 0,0 0 0 0 0,-1-1 0 0 0,0 1 1 0 0,0-1-1 0 0,0 0 0 0 0,0 0 0 0 0,0 0 0 0 0,3-8 1 0 0,-4 7 1132 0 0,0-1 0 0 0,0 1 0 0 0,-1-1 0 0 0,0 0 0 0 0,0 1 0 0 0,0-1 0 0 0,-1 0 1 0 0,0 0-1 0 0,-4-15 11209 0 0,-1 43-8639 0 0,-1 38-2571 0 0,9 86-198 0 0,2-84-3543 0 0,-2-34 76 0 0,-2-25 500 0 0,-1-3 2396 0 0,0 0 0 0 0,0 0 0 0 0,0 1 0 0 0,0-1 0 0 0,0 0 0 0 0,0 0 0 0 0,0 0 0 0 0,0 0 0 0 0,-14-6-10058 0 0,13 5 9942 0 0,-7-6-5165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16716 0 0,'-9'8'1664'0'0,"-1"1"-1"0"0,1 0 1 0 0,0 0 0 0 0,-10 15 0 0 0,14-16-1163 0 0,-1 1 0 0 0,1 0 0 0 0,0 0 0 0 0,1 0 0 0 0,-5 17 0 0 0,7-18-473 0 0,0-1-1 0 0,1 0 1 0 0,0 1 0 0 0,0-1-1 0 0,0 1 1 0 0,1 0-1 0 0,1-1 1 0 0,-1 1-1 0 0,1-1 1 0 0,0 1 0 0 0,1-1-1 0 0,0 1 1 0 0,0-1-1 0 0,1 0 1 0 0,-1 0-1 0 0,2 0 1 0 0,-1 0 0 0 0,1-1-1 0 0,5 8 1 0 0,-5-8-28 0 0,1 0 1 0 0,0 0-1 0 0,0 0 0 0 0,1-1 1 0 0,-1 0-1 0 0,1 0 0 0 0,0-1 1 0 0,0 1-1 0 0,1-1 0 0 0,12 5 1 0 0,-17-8-10 0 0,1 0 1 0 0,-1 0-1 0 0,0 0 0 0 0,1-1 1 0 0,-1 0-1 0 0,1 1 1 0 0,-1-1-1 0 0,1 0 1 0 0,-1 0-1 0 0,1 0 0 0 0,-1 0 1 0 0,0-1-1 0 0,1 1 1 0 0,-1-1-1 0 0,1 1 0 0 0,-1-1 1 0 0,0 0-1 0 0,1 0 1 0 0,-1 0-1 0 0,0 0 1 0 0,0 0-1 0 0,0-1 0 0 0,0 1 1 0 0,0-1-1 0 0,0 1 1 0 0,0-1-1 0 0,0 0 1 0 0,-1 0-1 0 0,1 0 0 0 0,-1 0 1 0 0,1 0-1 0 0,-1 0 1 0 0,0 0-1 0 0,0 0 1 0 0,0 0-1 0 0,2-5 0 0 0,0-1-172 0 0,0 0-1 0 0,-1 0 1 0 0,0 0-1 0 0,0-1 1 0 0,-1 1-1 0 0,0-1 1 0 0,0 1-1 0 0,-1-1 1 0 0,0 1-1 0 0,0-1 1 0 0,-1 1-1 0 0,0-1 1 0 0,-1 1-1 0 0,0-1 0 0 0,0 1 1 0 0,-1 0-1 0 0,-3-8 1 0 0,1 5-131 0 0,0 0 0 0 0,-1 1 0 0 0,0-1 1 0 0,-1 1-1 0 0,0 1 0 0 0,0-1 0 0 0,-1 1 0 0 0,0 1 0 0 0,-1-1 1 0 0,0 1-1 0 0,-16-11 0 0 0,32 29 882 0 0,16 7-232 0 0,-15-14-210 0 0,1-1 1 0 0,-1 0-1 0 0,1 0 0 0 0,0-1 1 0 0,15 1-1 0 0,-15-2-80 0 0,-1 1 1 0 0,0 0-1 0 0,0 0 0 0 0,0 1 1 0 0,0 0-1 0 0,10 3 0 0 0,-18-4-104 0 0,1-1-1 0 0,-1 0 1 0 0,0 0-1 0 0,1 0 1 0 0,-1 1-1 0 0,1-1 1 0 0,-1 0-1 0 0,0 0 1 0 0,1 1-1 0 0,-1-1 1 0 0,0 0-1 0 0,1 1 1 0 0,-1-1-1 0 0,0 0 1 0 0,1 1-1 0 0,-1-1 1 0 0,0 1-1 0 0,0-1 1 0 0,0 1-1 0 0,1-1 1 0 0,-1 0-1 0 0,0 1 1 0 0,0-1-1 0 0,0 1 1 0 0,0-1-1 0 0,0 1 1 0 0,0-1-1 0 0,0 1 1 0 0,0-1-1 0 0,0 1 1 0 0,0-1-1 0 0,0 1 1 0 0,0-1-1 0 0,0 1 1 0 0,-9 16-5737 0 0,6-12 3253 0 0,-6 12-4939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8154 0 0,'1'3'1247'0'0,"1"0"0"0"0,0-1 0 0 0,0 1 1 0 0,0 0-1 0 0,0-1 0 0 0,1 1 0 0 0,-1-1 0 0 0,1 0 1 0 0,-1 1-1 0 0,1-1 0 0 0,3 1 0 0 0,0 1-453 0 0,-1-2 0 0 0,1 1 1 0 0,0-1-1 0 0,1 0 0 0 0,7 2 0 0 0,8 0-1494 0 0,-1-2 0 0 0,34 1 0 0 0,-33-3 1282 0 0,-21 0-618 0 0,29-1-3309 0 0,-29 1 2811 0 0,1-1-1 0 0,-1 1 1 0 0,1-1 0 0 0,-1 1 0 0 0,0-1 0 0 0,1 0 0 0 0,-1 1-1 0 0,0-1 1 0 0,0 0 0 0 0,1 0 0 0 0,-1 0 0 0 0,0 0 0 0 0,0 0 0 0 0,0 0-1 0 0,0 0 1 0 0,0 0 0 0 0,1-2 0 0 0,6-12-7564 0 0</inkml:trace>
  <inkml:trace contextRef="#ctx0" brushRef="#br0" timeOffset="1">264 1 16099 0 0,'6'58'8753'0'0,"-13"32"-6246"0"0,1-17-2069 0 0,5-50-490 0 0,1 93-250 0 0,1-99-762 0 0,0 0 1 0 0,2 0-1 0 0,0 0 0 0 0,8 25 1 0 0,-3-25-2006 0 0,-8-17 2816 0 0,0 1 0 0 0,0-1 0 0 0,0 1-1 0 0,1-1 1 0 0,-1 1 0 0 0,0-1 0 0 0,1 0 0 0 0,-1 1 0 0 0,0-1 0 0 0,0 0-1 0 0,1 1 1 0 0,-1-1 0 0 0,1 0 0 0 0,-1 1 0 0 0,0-1 0 0 0,1 0 0 0 0,-1 0-1 0 0,1 0 1 0 0,-1 1 0 0 0,0-1 0 0 0,1 0 0 0 0,-1 0 0 0 0,1 0 0 0 0,-1 0-1 0 0,1 0 1 0 0,-1 0 0 0 0,1 0 0 0 0,-1 0 0 0 0,1 0 0 0 0,-1 0 0 0 0,1 0-1 0 0,0 0 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 13947 0 0,'0'-1'645'0'0,"0"0"1"0"0,0-1 0 0 0,0 1-1 0 0,1 0 1 0 0,-1 0-1 0 0,0-1 1 0 0,1 1-1 0 0,-1 0 1 0 0,1 0-1 0 0,-1 0 1 0 0,1 0-1 0 0,-1 0 1 0 0,1-1-1 0 0,1 0 1 0 0,-2 2-503 0 0,1 1 0 0 0,-1-1 0 0 0,0 1 0 0 0,1-1 0 0 0,-1 1 0 0 0,1-1 0 0 0,-1 1 1 0 0,0-1-1 0 0,0 1 0 0 0,1-1 0 0 0,-1 1 0 0 0,0 0 0 0 0,0-1 0 0 0,0 1 0 0 0,1-1 1 0 0,-1 1-1 0 0,0 0 0 0 0,0-1 0 0 0,0 1 0 0 0,0 0 0 0 0,0-1 0 0 0,0 1 0 0 0,0-1 1 0 0,-1 1-1 0 0,1 0 0 0 0,0-1 0 0 0,0 1 0 0 0,0-1 0 0 0,-1 2 0 0 0,-2 38 161 0 0,-6 149 1172 0 0,10-161-2923 0 0,6 38-1 0 0,-3-50-600 0 0,-1 0 1 0 0,2 0-1 0 0,8 22 0 0 0,-5-24-3610 0 0,0-4-2220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16083 0 0,'-6'5'11818'0'0,"-11"24"-10474"0"0,-45 116-1087 0 0,34-76-2609 0 0,-2-2-3886 0 0,30-66 6148 0 0,0-1 0 0 0,0 0-1 0 0,0 0 1 0 0,0 0-1 0 0,0 1 1 0 0,-1-1 0 0 0,1 0-1 0 0,0 1 1 0 0,0-1-1 0 0,0 0 1 0 0,0 0-1 0 0,0 1 1 0 0,0-1 0 0 0,0 0-1 0 0,0 0 1 0 0,0 1-1 0 0,0-1 1 0 0,0 0 0 0 0,0 1-1 0 0,0-1 1 0 0,0 0-1 0 0,0 0 1 0 0,0 1-1 0 0,0-1 1 0 0,1 0 0 0 0,-1 0-1 0 0,0 1 1 0 0,0-1-1 0 0,0 0 1 0 0,0 0 0 0 0,0 1-1 0 0,1-1 1 0 0,-1 0-1 0 0,0 0 1 0 0,0 0-1 0 0,0 1 1 0 0,1-1 0 0 0,14 1-731 0 0,29-10 2943 0 0,-24 4-1188 0 0,-16 5-954 0 0,16-4 1074 0 0,-1 2-1 0 0,22 0 0 0 0,-1 7-1914 0 0,-35-4-263 0 0,0 0 1 0 0,0 1-1 0 0,0 0 0 0 0,-1 1 0 0 0,9 4 1 0 0,-2 2-6956 0 0</inkml:trace>
  <inkml:trace contextRef="#ctx0" brushRef="#br0" timeOffset="1">197 48 13483 0 0,'6'-1'11059'0'0,"-6"2"-10829"0"0,2 9 2960 0 0,-2 15-3539 0 0,0-24 878 0 0,0 5-441 0 0,-1 12-103 0 0,0 0 1 0 0,1 0-1 0 0,1 0 0 0 0,0 0 1 0 0,2 0-1 0 0,8 33 0 0 0,-11-50 2 0 0,1-1-1 0 0,-1 1 1 0 0,1 0-1 0 0,-1-1 1 0 0,1 1-1 0 0,-1-1 1 0 0,1 1-1 0 0,-1-1 0 0 0,1 0 1 0 0,0 1-1 0 0,-1-1 1 0 0,1 0-1 0 0,0 1 1 0 0,-1-1-1 0 0,1 0 1 0 0,0 0-1 0 0,0 1 0 0 0,-1-1 1 0 0,1 0-1 0 0,0 0 1 0 0,-1 0-1 0 0,1 0 1 0 0,0 0-1 0 0,0 0 1 0 0,-1 0-1 0 0,1 0 0 0 0,0-1 1 0 0,0 1-1 0 0,-1 0 1 0 0,1 0-1 0 0,0-1 1 0 0,-1 1-1 0 0,1 0 1 0 0,0-1-1 0 0,-1 1 1 0 0,1 0-1 0 0,0-1 0 0 0,-1 1 1 0 0,1-1-1 0 0,0 0 1 0 0,33-24-164 0 0,-25 18 38 0 0,-3 2-425 0 0,31-20 20 0 0,-16 17-2378 0 0,-20 8 2424 0 0,0 0 1 0 0,0 0-1 0 0,0 0 0 0 0,0 0 0 0 0,0 0 0 0 0,0 0 0 0 0,0 0 0 0 0,0 0 0 0 0,0 0 0 0 0,0 0 1 0 0,0 1-1 0 0,0-1 0 0 0,0 0 0 0 0,2 2 0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46 11458 0 0,'-4'54'9943'0'0,"5"-43"-9040"0"0,-1 0-1 0 0,1 0 0 0 0,5 17 1 0 0,-5-24-848 0 0,0 0 1 0 0,0 0-1 0 0,1 0 1 0 0,-1 0-1 0 0,1 0 1 0 0,0 0-1 0 0,0-1 1 0 0,1 1 0 0 0,-1-1-1 0 0,1 0 1 0 0,3 4-1 0 0,-4-5 1 0 0,0-1-1 0 0,0 1 1 0 0,1-1 0 0 0,-1 1-1 0 0,0-1 1 0 0,1 0 0 0 0,-1 0-1 0 0,1 0 1 0 0,-1 0-1 0 0,1-1 1 0 0,-1 1 0 0 0,1-1-1 0 0,0 1 1 0 0,-1-1 0 0 0,1 0-1 0 0,0 0 1 0 0,-1 0-1 0 0,1-1 1 0 0,3 0 0 0 0,-1 0-4 0 0,0-1 0 0 0,1 0 1 0 0,-1 0-1 0 0,0-1 1 0 0,0 0-1 0 0,-1 1 0 0 0,1-2 1 0 0,0 1-1 0 0,-1 0 0 0 0,0-1 1 0 0,0 0-1 0 0,0 0 1 0 0,0 0-1 0 0,-1-1 0 0 0,0 1 1 0 0,0-1-1 0 0,0 0 1 0 0,0 0-1 0 0,-1 0 0 0 0,1 0 1 0 0,1-6-1 0 0,-3 7-46 0 0,1 0-1 0 0,0-1 1 0 0,-1 1 0 0 0,0 0-1 0 0,0-1 1 0 0,0 1 0 0 0,0-1-1 0 0,-1 1 1 0 0,0-1 0 0 0,0 0-1 0 0,0 1 1 0 0,-1-1 0 0 0,1 1 0 0 0,-1-1-1 0 0,0 1 1 0 0,0-1 0 0 0,-1 1-1 0 0,1 0 1 0 0,-1 0 0 0 0,0-1-1 0 0,0 1 1 0 0,0 0 0 0 0,-1 1-1 0 0,1-1 1 0 0,-1 0 0 0 0,-4-3-1 0 0,4 5-22 0 0,-1 0-1 0 0,1 0 1 0 0,-1 0 0 0 0,0 0-1 0 0,1 1 1 0 0,-1 0-1 0 0,0-1 1 0 0,0 1-1 0 0,0 1 1 0 0,0-1 0 0 0,0 1-1 0 0,0-1 1 0 0,0 1-1 0 0,0 0 1 0 0,-1 1 0 0 0,1-1-1 0 0,0 1 1 0 0,0 0-1 0 0,0 0 1 0 0,0 0-1 0 0,1 0 1 0 0,-1 0 0 0 0,-4 3-1 0 0,0-1-457 0 0,1 1 0 0 0,0 0 1 0 0,0 0-1 0 0,0 0 0 0 0,1 1 0 0 0,-1 0 0 0 0,1 0 1 0 0,0 1-1 0 0,0 0 0 0 0,-8 11 0 0 0,-1 4-9220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 17500 0 0,'-2'-1'1363'0'0,"2"0"-1168"0"0,0 1 0 0 0,0 0 0 0 0,0 0-1 0 0,0 0 1 0 0,0-1 0 0 0,0 1 0 0 0,0 0 0 0 0,-1-1-1 0 0,1 1 1 0 0,0 0 0 0 0,0 0 0 0 0,0-1 0 0 0,0 1-1 0 0,0 0 1 0 0,0 0 0 0 0,0-1 0 0 0,0 1-1 0 0,0 0 1 0 0,1 0 0 0 0,-1-1 0 0 0,0 1 0 0 0,0 0-1 0 0,0 0 1 0 0,0-1 0 0 0,0 1 0 0 0,0 0 0 0 0,0 0-1 0 0,1-1 1 0 0,10-7 2017 0 0,14-1-1283 0 0,-13 7-788 0 0,0 0 0 0 0,1 0 0 0 0,-1 1 0 0 0,1 1 0 0 0,-1 0 0 0 0,1 0 0 0 0,-1 1 0 0 0,18 4 0 0 0,-19-2-570 0 0,0 0 0 0 0,-1 1 0 0 0,1 0-1 0 0,-1 0 1 0 0,17 10 0 0 0,-25-13 28 0 0,-1 0 0 0 0,1 0 1 0 0,-1 1-1 0 0,1-1 0 0 0,-1 0 0 0 0,1 0 0 0 0,-1 1 1 0 0,0-1-1 0 0,1 1 0 0 0,-1 0 0 0 0,1 2 0 0 0,-2-4-16 0 0,1 1-1 0 0,-1 0 0 0 0,0-1 1 0 0,0 1-1 0 0,0 0 1 0 0,0-1-1 0 0,0 1 0 0 0,0 0 1 0 0,0-1-1 0 0,0 1 0 0 0,0 0 1 0 0,0-1-1 0 0,0 1 1 0 0,0 0-1 0 0,0-1 0 0 0,-1 1 1 0 0,1 0-1 0 0,0-1 0 0 0,0 1 1 0 0,-1 0-1 0 0,1-1 1 0 0,-1 2-1 0 0,-6 7-7097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16067 0 0,'20'-8'6705'0'0,"1"2"-3301"0"0,46-7-2633 0 0,-42 9 141 0 0,-17 3-839 0 0,52-8 239 0 0,-55 9-319 0 0,0 0 1 0 0,0 0-1 0 0,0 0 0 0 0,0 0 1 0 0,-1 1-1 0 0,1 0 1 0 0,0 0-1 0 0,-1 0 1 0 0,10 3-1 0 0,-14-3-23 0 0,1-1-1 0 0,0 1 1 0 0,-1 0-1 0 0,1-1 1 0 0,0 1-1 0 0,-1 0 1 0 0,1-1-1 0 0,-1 1 1 0 0,1 0-1 0 0,-1-1 1 0 0,1 1-1 0 0,-1 0 1 0 0,0 0-1 0 0,1 0 1 0 0,-1 0-1 0 0,0-1 1 0 0,0 1-1 0 0,0 0 1 0 0,1 0 0 0 0,-1 0-1 0 0,0 0 1 0 0,0 0-1 0 0,0 0 1 0 0,0-1-1 0 0,-1 1 1 0 0,1 0-1 0 0,0 0 1 0 0,0 0-1 0 0,0 0 1 0 0,-1 0-1 0 0,1-1 1 0 0,0 1-1 0 0,-1 0 1 0 0,1 0-1 0 0,-1-1 1 0 0,1 1-1 0 0,-1 0 1 0 0,1 0 0 0 0,-1-1-1 0 0,0 2 1 0 0,-31 34-234 0 0,22-25 263 0 0,2-1 28 0 0,1 0-1 0 0,0 0 0 0 0,1 1 1 0 0,0 0-1 0 0,1 0 0 0 0,0 0 1 0 0,1 1-1 0 0,-4 15 0 0 0,6-20-1 0 0,1 0 1 0 0,0 0-1 0 0,0 0 0 0 0,0 0 1 0 0,1 0-1 0 0,1 0 0 0 0,-1 0 1 0 0,1 0-1 0 0,0 0 0 0 0,0 0 0 0 0,1 0 1 0 0,0 0-1 0 0,0-1 0 0 0,1 1 1 0 0,0-1-1 0 0,4 7 0 0 0,-6-11-8 0 0,-1-1 1 0 0,1 0-1 0 0,0 1 0 0 0,0-1 0 0 0,0 0 0 0 0,0 0 0 0 0,0 0 1 0 0,0 0-1 0 0,0 0 0 0 0,0 0 0 0 0,0 0 0 0 0,1 0 0 0 0,-1 0 1 0 0,0 0-1 0 0,1-1 0 0 0,-1 1 0 0 0,0 0 0 0 0,1-1 1 0 0,-1 1-1 0 0,2-1 0 0 0,-1 0 19 0 0,-1 0-1 0 0,0 0 1 0 0,1 0 0 0 0,-1-1-1 0 0,0 1 1 0 0,1 0 0 0 0,-1-1-1 0 0,0 1 1 0 0,0-1 0 0 0,0 0 0 0 0,1 1-1 0 0,-1-1 1 0 0,0 0 0 0 0,0 0-1 0 0,0 0 1 0 0,0 0 0 0 0,1-2 0 0 0,3-2 90 0 0,-1-1 0 0 0,0 0 0 0 0,0-1 0 0 0,-1 1 1 0 0,0-1-1 0 0,5-13 0 0 0,-3 2-34 0 0,-1-1-1 0 0,0 0 0 0 0,-1 1 1 0 0,0-23-1 0 0,-3 30-759 0 0,0-1-1 0 0,0 0 1 0 0,-1 0-1 0 0,-1 0 1 0 0,0 0 0 0 0,-1 1-1 0 0,-7-21 1 0 0,-1 19-8599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17012 0 0,'4'1'9664'0'0,"-1"7"-7127"0"0,1 8-2145 0 0,-8 168-968 0 0,4-184 567 0 0,0 1 0 0 0,0-1 0 0 0,0 0-1 0 0,0 0 1 0 0,0 1 0 0 0,0-1 0 0 0,0 0 0 0 0,0 0 0 0 0,0 1 0 0 0,1-1 0 0 0,-1 0 0 0 0,0 0 0 0 0,0 1-1 0 0,0-1 1 0 0,0 0 0 0 0,0 0 0 0 0,0 1 0 0 0,1-1 0 0 0,-1 0 0 0 0,0 0 0 0 0,0 0 0 0 0,0 1 0 0 0,1-1-1 0 0,-1 0 1 0 0,0 0 0 0 0,0 0 0 0 0,1 0 0 0 0,-1 0 0 0 0,0 1 0 0 0,0-1 0 0 0,1 0 0 0 0,-1 0 0 0 0,0 0-1 0 0,0 0 1 0 0,1 0 0 0 0,0 0 0 0 0,14-3-74 0 0,17-12-55 0 0,-29 13 30 0 0,13-6-775 0 0,12-5-3958 0 0,-14-1-4044 0 0,-9 5 676 0 0</inkml:trace>
  <inkml:trace contextRef="#ctx0" brushRef="#br0" timeOffset="1">97 28 16540 0 0,'2'-3'677'0'0,"0"1"0"0"0,0 0 1 0 0,1 0-1 0 0,-1 0 1 0 0,0 0-1 0 0,1 0 1 0 0,-1 0-1 0 0,1 1 0 0 0,-1-1 1 0 0,1 1-1 0 0,0 0 1 0 0,0-1-1 0 0,0 2 1 0 0,0-1-1 0 0,0 0 1 0 0,5 0-1 0 0,-2 0-422 0 0,-1 1 0 0 0,0 1 0 0 0,1-1 1 0 0,-1 1-1 0 0,0 0 0 0 0,0 0 0 0 0,0 0 0 0 0,1 1 0 0 0,4 2 1 0 0,2 2-318 0 0,0 0 0 0 0,-1 0 0 0 0,1 2 0 0 0,-1-1 0 0 0,-1 1 0 0 0,18 18 0 0 0,-23-21-44 0 0,-1 0 0 0 0,0 1 0 0 0,0 0-1 0 0,-1 0 1 0 0,1 0 0 0 0,-1 0 0 0 0,0 0-1 0 0,-1 1 1 0 0,0-1 0 0 0,3 11-1 0 0,-4-11-503 0 0,0-1 0 0 0,-1 0 0 0 0,0 1 0 0 0,0-1 0 0 0,0 0 0 0 0,-1 7 0 0 0,0-8-516 0 0,1-1 1 0 0,-1 0 0 0 0,0 1-1 0 0,-1-1 1 0 0,1 1 0 0 0,0-1-1 0 0,-1 0 1 0 0,0 0 0 0 0,-4 5 0 0 0,-4 4-7020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18572 0 0,'10'9'6492'0'0,"1"-1"-3973"0"0,-6-5-2344 0 0,-1-1 0 0 0,0 2 0 0 0,-1-1 0 0 0,1 0 0 0 0,5 7 0 0 0,0 2 29 0 0,-1 0 0 0 0,-1 1 0 0 0,0 0-1 0 0,-1 0 1 0 0,7 20 0 0 0,-11-28-209 0 0,0 1 0 0 0,0-1 1 0 0,-1 0-1 0 0,0 1 0 0 0,0-1 0 0 0,-1 1 0 0 0,1-1 0 0 0,-1 1 0 0 0,0-1 0 0 0,-1 1 0 0 0,1-1 0 0 0,-1 1 0 0 0,0-1 0 0 0,-1 1 0 0 0,1-1 1 0 0,-1 0-1 0 0,-4 8 0 0 0,4-10-76 0 0,0-1 0 0 0,0 1 0 0 0,-1-1 0 0 0,1 1 0 0 0,-1-1 0 0 0,1 0 0 0 0,-1 0 0 0 0,-6 3 0 0 0,8-4 59 0 0,0 0-1 0 0,-1-1 0 0 0,1 1 1 0 0,0 0-1 0 0,0-1 0 0 0,-1 1 1 0 0,1-1-1 0 0,0 0 0 0 0,-1 1 1 0 0,1-1-1 0 0,-1 0 0 0 0,1 0 1 0 0,0 0-1 0 0,-1 0 0 0 0,1 0 1 0 0,-1 0-1 0 0,1 0 0 0 0,0 0 1 0 0,-1-1-1 0 0,1 1 0 0 0,0-1 1 0 0,-1 1-1 0 0,1-1 0 0 0,-1 0 1 0 0,1 1 28 0 0,1-1 0 0 0,0 1-1 0 0,0-1 1 0 0,0 1 0 0 0,-1-1 0 0 0,1 1 0 0 0,0-1 0 0 0,0 1 0 0 0,0-1 0 0 0,0 0 0 0 0,0 1 0 0 0,0-1 0 0 0,0 1 0 0 0,0-1-1 0 0,1 1 1 0 0,-1-1 0 0 0,0 1 0 0 0,0-1 0 0 0,0 1 0 0 0,1-1 0 0 0,-1 1 0 0 0,0-1 0 0 0,0 1 0 0 0,1 0 0 0 0,-1-1 0 0 0,0 1-1 0 0,1-1 1 0 0,-1 1 0 0 0,0 0 0 0 0,1-1 0 0 0,-1 1 0 0 0,1 0 0 0 0,-1-1 0 0 0,1 1 0 0 0,-1 0 0 0 0,0 0 0 0 0,1-1-1 0 0,-1 1 1 0 0,1 0 0 0 0,-1 0 0 0 0,2 0 0 0 0,20-12 39 0 0,-5 4-158 0 0,0 2 0 0 0,0 0-1 0 0,19-3 1 0 0,-6 5-3091 0 0,-1 5-4423 0 0,-15 3-2325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3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14539 0 0,'-1'0'484'0'0,"1"0"-1"0"0,-3-2 1451 0 0,3 1-1451 0 0,-1 0 0 0 0,1 1 1 0 0,-1-1-1 0 0,1 1 1 0 0,0-1-1 0 0,-1 0 0 0 0,1 1 1 0 0,0-1-1 0 0,0 0 1 0 0,-1 0-1 0 0,1 1 1 0 0,0-1-1 0 0,0 0 0 0 0,0 0 1 0 0,0 1-1 0 0,0-2 1 0 0,0 2-366 0 0,1 0 1 0 0,0 1 0 0 0,-1-1-1 0 0,1 0 1 0 0,-1 1 0 0 0,1-1-1 0 0,-1 0 1 0 0,1 1 0 0 0,0-1-1 0 0,-1 1 1 0 0,0-1 0 0 0,1 1 0 0 0,-1-1-1 0 0,1 1 1 0 0,-1-1 0 0 0,0 1-1 0 0,1 0 1 0 0,-1-1 0 0 0,0 1-1 0 0,1 0 1 0 0,-1-1 0 0 0,0 1-1 0 0,0 0 1 0 0,0-1 0 0 0,1 2-1 0 0,4 14 83 0 0,0 1 0 0 0,-1 0 0 0 0,0 0 0 0 0,-1 0-1 0 0,-1 0 1 0 0,-1 30 0 0 0,-2-15-343 0 0,-1-1 0 0 0,-11 57 1 0 0,7-74-567 0 0,0-21-131 0 0,1-26 107 0 0,5 12 652 0 0,1 0 1 0 0,1-1 0 0 0,5-27 0 0 0,-5 40 122 0 0,0 1 0 0 0,0-1 0 0 0,1 0 0 0 0,0 1 0 0 0,1 0 0 0 0,0-1 0 0 0,0 1 1 0 0,1 1-1 0 0,0-1 0 0 0,9-10 0 0 0,-12 16-30 0 0,0 0-1 0 0,0 0 1 0 0,0 0-1 0 0,0 0 1 0 0,1 1 0 0 0,-1-1-1 0 0,1 1 1 0 0,-1-1-1 0 0,1 1 1 0 0,-1 0 0 0 0,1 0-1 0 0,0 0 1 0 0,0 0 0 0 0,-1 1-1 0 0,1-1 1 0 0,0 1-1 0 0,0 0 1 0 0,0 0 0 0 0,0 0-1 0 0,-1 0 1 0 0,1 0 0 0 0,0 0-1 0 0,0 1 1 0 0,0-1-1 0 0,0 1 1 0 0,-1 0 0 0 0,1 0-1 0 0,0 0 1 0 0,-1 0 0 0 0,1 1-1 0 0,-1-1 1 0 0,1 1-1 0 0,-1-1 1 0 0,0 1 0 0 0,1 0-1 0 0,-1 0 1 0 0,0 0-1 0 0,0 0 1 0 0,-1 0 0 0 0,1 1-1 0 0,0-1 1 0 0,-1 0 0 0 0,1 1-1 0 0,-1-1 1 0 0,0 1-1 0 0,0 0 1 0 0,0-1 0 0 0,0 1-1 0 0,0 0 1 0 0,0 0 0 0 0,-1-1-1 0 0,1 1 1 0 0,-1 5-1 0 0,0 1 8 0 0,0-1 0 0 0,-1 1-1 0 0,0-1 1 0 0,-1 1-1 0 0,1-1 1 0 0,-2 0-1 0 0,1 0 1 0 0,-1 0 0 0 0,0 0-1 0 0,-1 0 1 0 0,-4 7-1 0 0,-5 5-65 0 0,-2 0 0 0 0,-23 26 0 0 0,-4 4-179 0 0,41-49 222 0 0,0 0 0 0 0,1 0-1 0 0,-1 0 1 0 0,0 0-1 0 0,0 0 1 0 0,1 0-1 0 0,-1 1 1 0 0,1-1 0 0 0,-1 0-1 0 0,1 0 1 0 0,-1 1-1 0 0,1-1 1 0 0,0 0-1 0 0,0 0 1 0 0,-1 1 0 0 0,1-1-1 0 0,0 0 1 0 0,0 1-1 0 0,1 2 1 0 0,-1-3-3 0 0,1 0 0 0 0,-1-1 0 0 0,1 1 0 0 0,-1 0 0 0 0,1 0 0 0 0,0 0 0 0 0,0 0 1 0 0,-1 0-1 0 0,1 0 0 0 0,0-1 0 0 0,0 1 0 0 0,0 0 0 0 0,0-1 0 0 0,0 1 0 0 0,0-1 0 0 0,0 1 0 0 0,0-1 0 0 0,1 1 0 0 0,7 2-31 0 0,1-1-1 0 0,-1-1 0 0 0,0 0 1 0 0,15 1-1 0 0,-14-2 29 0 0,11 2-1314 0 0,-1-2 0 0 0,1 0 1 0 0,36-6-1 0 0,-57 6 1114 0 0,1 0 0 0 0,0 0 0 0 0,0 0 0 0 0,-1 0 0 0 0,1-1 0 0 0,0 1 0 0 0,0 0 0 0 0,-1-1 0 0 0,1 1-1 0 0,0 0 1 0 0,-1-1 0 0 0,1 1 0 0 0,0-1 0 0 0,-1 1 0 0 0,1-1 0 0 0,-1 1 0 0 0,1-1 0 0 0,-1 1 0 0 0,1-1 0 0 0,-1 0 0 0 0,1 1 0 0 0,-1-1 0 0 0,0 0-1 0 0,1 0 1 0 0,-1 1 0 0 0,0-1 0 0 0,0 0 0 0 0,1 1 0 0 0,-1-1 0 0 0,0 0 0 0 0,0 0 0 0 0,0 0 0 0 0,0 1 0 0 0,0-1 0 0 0,0 0 0 0 0,0 0 0 0 0,0 0-1 0 0,-1 0 1 0 0,2-9-2204 0 0,7-7-5193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11282 0 0,'-2'6'1103'0'0,"0"0"0"0"0,1 0 0 0 0,-1 0 0 0 0,1 1 0 0 0,1-1-1 0 0,-1 0 1 0 0,1 1 0 0 0,0-1 0 0 0,1 7 0 0 0,0-7-746 0 0,0 0 0 0 0,1 0-1 0 0,-1 0 1 0 0,1-1 0 0 0,0 1 0 0 0,1 0 0 0 0,-1-1 0 0 0,1 0 0 0 0,4 6 0 0 0,-5-7-478 0 0,1-1 1 0 0,-1-1 0 0 0,1 1 0 0 0,-1 0-1 0 0,1 0 1 0 0,0-1 0 0 0,0 0-1 0 0,0 0 1 0 0,0 1 0 0 0,1-2 0 0 0,-1 1-1 0 0,1 0 1 0 0,-1-1 0 0 0,1 1-1 0 0,-1-1 1 0 0,1 0 0 0 0,0-1 0 0 0,-1 1-1 0 0,1 0 1 0 0,0-1 0 0 0,0 0-1 0 0,0 0 1 0 0,-1 0 0 0 0,1 0 0 0 0,0-1-1 0 0,0 0 1 0 0,-1 1 0 0 0,1-1-1 0 0,0-1 1 0 0,-1 1 0 0 0,1 0 0 0 0,-1-1-1 0 0,6-3 1 0 0,-4 3-876 0 0,-1-1 1 0 0,1 0-1 0 0,-1 0 0 0 0,0 0 0 0 0,0-1 1 0 0,0 1-1 0 0,0-1 0 0 0,-1 0 0 0 0,1 0 1 0 0,3-6-1 0 0,6-10-5816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4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21741 0 0,'-3'2'3104'0'0,"0"3"-1271"0"0,1 3-553 0 0,2 4-472 0 0,0 7-280 0 0,2 5-200 0 0,2 7-112 0 0,0 4-112 0 0,-1 4-72 0 0,3 2-120 0 0,2-3-200 0 0,0-5-336 0 0,2-3-600 0 0,2-5-921 0 0,1-6-1767 0 0,-2-6-2322 0 0,0-7-3280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20980 0 0,'9'2'1041'0'0,"-1"0"-1"0"0,0 1 1 0 0,0 0-1 0 0,11 6 0 0 0,-13-6-801 0 0,-1 1-1 0 0,0-1 0 0 0,0 1 1 0 0,0 0-1 0 0,0 0 1 0 0,6 8-1 0 0,-9-9-221 0 0,1 0 1 0 0,-1 0 0 0 0,0 0-1 0 0,0 1 1 0 0,0-1-1 0 0,-1 1 1 0 0,1-1-1 0 0,-1 1 1 0 0,0 0-1 0 0,0 0 1 0 0,0 0 0 0 0,0 0-1 0 0,-1-1 1 0 0,1 1-1 0 0,-1 0 1 0 0,0 0-1 0 0,0 0 1 0 0,-1 0 0 0 0,1 0-1 0 0,-1 0 1 0 0,0 0-1 0 0,0 0 1 0 0,0-1-1 0 0,0 1 1 0 0,-3 4-1 0 0,-2 3-30 0 0,0-1 0 0 0,-1 1 0 0 0,-13 14-1 0 0,14-18 10 0 0,0 0 0 0 0,1 0-1 0 0,0 1 1 0 0,0-1 0 0 0,0 1-1 0 0,1 0 1 0 0,1 0 0 0 0,-4 10-1 0 0,6-17 11 0 0,1 0 0 0 0,0 1 0 0 0,0-1 0 0 0,-1 0 0 0 0,1 0-1 0 0,0 0 1 0 0,0 0 0 0 0,0 1 0 0 0,1-1 0 0 0,-1 0 0 0 0,0 0 0 0 0,0 0-1 0 0,0 0 1 0 0,1 1 0 0 0,-1-1 0 0 0,1 0 0 0 0,-1 0 0 0 0,1 0 0 0 0,-1 0-1 0 0,1 0 1 0 0,0 0 0 0 0,-1 0 0 0 0,1 0 0 0 0,0 0 0 0 0,1 1 0 0 0,1-1 2 0 0,-1 1 1 0 0,0-1 0 0 0,1 0-1 0 0,-1 0 1 0 0,1 0 0 0 0,0 0 0 0 0,-1-1-1 0 0,1 1 1 0 0,0-1 0 0 0,4 1 0 0 0,5-1-100 0 0,-1 0 1 0 0,1-1 0 0 0,-1 0 0 0 0,15-3 0 0 0,-23 3 4 0 0,10-2-1587 0 0,-1 0 0 0 0,22-9-1 0 0,-30 10 260 0 0,0 0 0 0 0,0-1 0 0 0,0 1 0 0 0,0-1-1 0 0,0 0 1 0 0,5-5 0 0 0,5-7-6609 0 0</inkml:trace>
  <inkml:trace contextRef="#ctx0" brushRef="#br0" timeOffset="1">257 35 17420 0 0,'-13'18'9877'0'0,"6"8"-7186"0"0,3 28-3427 0 0,4-48 1310 0 0,0 53-173 0 0,10 87 0 0 0,9-45-3108 0 0,-12-76-3217 0 0,20 46 1 0 0,-20-57-3382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5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67 15971 0 0,'-2'-3'747'0'0,"0"1"0"0"0,0-1-1 0 0,0 1 1 0 0,1-1 0 0 0,-1 0-1 0 0,1 1 1 0 0,-1-1-1 0 0,1 0 1 0 0,0 0 0 0 0,0 0-1 0 0,0-5 1 0 0,1 7-653 0 0,0 0 1 0 0,0 0 0 0 0,1-1-1 0 0,-1 1 1 0 0,1 0-1 0 0,-1 0 1 0 0,1 0-1 0 0,-1 0 1 0 0,1 0-1 0 0,-1 0 1 0 0,1 0 0 0 0,0 0-1 0 0,0 0 1 0 0,0 0-1 0 0,-1 0 1 0 0,1 1-1 0 0,0-1 1 0 0,0 0 0 0 0,0 1-1 0 0,0-1 1 0 0,0 0-1 0 0,0 1 1 0 0,1-1-1 0 0,-1 1 1 0 0,0 0-1 0 0,0-1 1 0 0,0 1 0 0 0,0 0-1 0 0,1 0 1 0 0,-1-1-1 0 0,0 1 1 0 0,2 0-1 0 0,12-2-129 0 0,0 1-1 0 0,1 0 0 0 0,-1 1 1 0 0,1 0-1 0 0,-1 1 0 0 0,1 1 0 0 0,-1 1 1 0 0,0 0-1 0 0,0 1 0 0 0,0 0 1 0 0,0 1-1 0 0,19 10 0 0 0,-33-15-99 0 0,-1 0 0 0 0,0 0 0 0 0,1 1-1 0 0,-1-1 1 0 0,0 0 0 0 0,0 0 0 0 0,1 0 0 0 0,-1 0-1 0 0,0 0 1 0 0,0 0 0 0 0,1 0 0 0 0,-1 0 0 0 0,0 1-1 0 0,0-1 1 0 0,1 0 0 0 0,-1 0 0 0 0,0 0 0 0 0,0 1-1 0 0,0-1 1 0 0,1 0 0 0 0,-1 0 0 0 0,0 1 0 0 0,0-1-1 0 0,0 0 1 0 0,0 0 0 0 0,0 1 0 0 0,1-1 0 0 0,-1 0-1 0 0,0 0 1 0 0,0 1 0 0 0,0-1 0 0 0,0 0 0 0 0,0 1-1 0 0,0-1 1 0 0,0 0 0 0 0,0 0 0 0 0,0 1 0 0 0,0-1-1 0 0,-12 4-4168 0 0,-18-4-392 0 0,3-4 2703 0 0,16 2 2676 0 0,0 1 0 0 0,0-1 0 0 0,0 2 0 0 0,-21 0 0 0 0,29 1-361 0 0,1-1 0 0 0,0 0 1 0 0,-1 1-1 0 0,1 0 0 0 0,0 0 0 0 0,-1-1 1 0 0,1 1-1 0 0,0 0 0 0 0,0 1 0 0 0,0-1 0 0 0,0 0 1 0 0,0 1-1 0 0,0-1 0 0 0,0 1 0 0 0,0-1 1 0 0,0 1-1 0 0,1 0 0 0 0,-1 0 0 0 0,1 0 1 0 0,-1 0-1 0 0,1 0 0 0 0,0 0 0 0 0,0 0 0 0 0,0 1 1 0 0,0-1-1 0 0,0 0 0 0 0,-1 5 0 0 0,0 5 141 0 0,1 1-1 0 0,0-1 0 0 0,0 1 0 0 0,1-1 0 0 0,1 1 0 0 0,0-1 0 0 0,4 18 1 0 0,26 86-84 0 0,-30-114-367 0 0,2 10-66 0 0,-2-5-116 0 0,1 0 0 0 0,0-1 0 0 0,0 1 0 0 0,1 0 0 0 0,0-1 0 0 0,0 0 0 0 0,0 0 0 0 0,0 0-1 0 0,1 0 1 0 0,0 0 0 0 0,9 8 0 0 0,-13-13 52 0 0,1-1 0 0 0,0 0 0 0 0,-1 1 0 0 0,1-1 0 0 0,0 0 0 0 0,-1 1 0 0 0,1-1 0 0 0,0 0 0 0 0,0 0 0 0 0,-1 0 0 0 0,1 0 0 0 0,0 0 0 0 0,0 0 0 0 0,-1 0 0 0 0,1 0 0 0 0,0 0 0 0 0,0 0 0 0 0,0 0 0 0 0,-1 0 0 0 0,1 0 0 0 0,0-1-1 0 0,-1 1 1 0 0,1 0 0 0 0,0-1 0 0 0,0 1 0 0 0,-1 0 0 0 0,1-1 0 0 0,-1 1 0 0 0,1-1 0 0 0,0 1 0 0 0,-1-1 0 0 0,1 1 0 0 0,-1-1 0 0 0,1 0 0 0 0,-1 1 0 0 0,1-1 0 0 0,-1 1 0 0 0,0-1 0 0 0,1 0 0 0 0,-1 1 0 0 0,0-1 0 0 0,0 0 0 0 0,1 0 0 0 0,-1 1 0 0 0,0-2 0 0 0,10-37-3089 0 0,-10 38 3129 0 0,5-31-1412 0 0,-2-1-1 0 0,-1-45 0 0 0,-3 58 3315 0 0,0 0-1 0 0,-9-34 0 0 0,8 59 2508 0 0,-9 25-2770 0 0,-9 60-271 0 0,16-66-1228 0 0,-1 0 0 0 0,-1-1 0 0 0,-1 1 0 0 0,-1-1 0 0 0,-12 24-1 0 0,10-31 58 0 0,10-16 73 0 0,25-13 132 0 0,48-6 267 0 0,-9 2-1679 0 0,-25 2-3290 0 0,-25 5-1197 0 0,-1-2-3470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20684 0 0,'2'27'5268'0'0,"8"14"-3216"0"0,1 2-1375 0 0,-1 77 64 0 0,-3-21-1700 0 0,24-151-198 0 0,-26 44 1065 0 0,1 1 1 0 0,0-1-1 0 0,0 1 0 0 0,0 0 0 0 0,1 0 1 0 0,0 1-1 0 0,11-8 0 0 0,-8 8-1535 0 0,0 0 0 0 0,1 1 0 0 0,11-6 0 0 0,-3 0-7356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42 122 12491 0 0,'-1'0'656'0'0,"1"1"0"0"0,-1-1 0 0 0,0 0 0 0 0,0 0 0 0 0,-9 7 7874 0 0,8-5-7874 0 0,-10 21 3002 0 0,0 23-2685 0 0,11-37-913 0 0,1 1 1 0 0,-1-1-1 0 0,2 1 1 0 0,-1-1-1 0 0,1 0 1 0 0,1 1-1 0 0,0-1 1 0 0,3 11-1 0 0,-4-15-42 0 0,1-1-1 0 0,-1 0 1 0 0,1 1-1 0 0,0-1 1 0 0,0 0-1 0 0,0 0 1 0 0,0-1-1 0 0,1 1 0 0 0,-1 0 1 0 0,1-1-1 0 0,0 0 1 0 0,0 1-1 0 0,1-1 1 0 0,-1 0-1 0 0,1-1 0 0 0,-1 1 1 0 0,1 0-1 0 0,0-1 1 0 0,5 3-1 0 0,-7-5-18 0 0,0 1 1 0 0,0-1-1 0 0,0 1 0 0 0,0-1 0 0 0,0 0 0 0 0,0 0 0 0 0,0 0 1 0 0,0 0-1 0 0,0 0 0 0 0,0 0 0 0 0,0 0 0 0 0,0-1 1 0 0,-1 1-1 0 0,1-1 0 0 0,0 0 0 0 0,0 1 0 0 0,0-1 0 0 0,0 0 1 0 0,2-2-1 0 0,-1 1-3 0 0,0-1 1 0 0,0 0-1 0 0,0 0 0 0 0,0 0 1 0 0,-1 0-1 0 0,1 0 0 0 0,-1 0 1 0 0,0-1-1 0 0,2-4 1 0 0,2-4-9 0 0,-1 0 1 0 0,-1-1-1 0 0,0 0 1 0 0,3-24 0 0 0,-5 26-14 0 0,-2-1 0 0 0,1 0 1 0 0,-1 1-1 0 0,-1-1 0 0 0,0 1 0 0 0,-1-1 0 0 0,0 1 1 0 0,-1-1-1 0 0,0 1 0 0 0,-6-13 0 0 0,6 17-12 0 0,0 0 0 0 0,0 1 0 0 0,-1-1-1 0 0,1 1 1 0 0,-2 0 0 0 0,1 0 0 0 0,-1 0-1 0 0,0 1 1 0 0,0-1 0 0 0,0 1 0 0 0,-1 0 0 0 0,0 1-1 0 0,0-1 1 0 0,0 1 0 0 0,0 0 0 0 0,-13-5-1 0 0,18 8 11 0 0,0 1 0 0 0,0 0 0 0 0,0-1-1 0 0,1 1 1 0 0,-1 0 0 0 0,0 0 0 0 0,0 0-1 0 0,0 0 1 0 0,0 0 0 0 0,0-1 0 0 0,1 2-1 0 0,-1-1 1 0 0,0 0 0 0 0,0 0 0 0 0,0 0 0 0 0,0 0-1 0 0,0 0 1 0 0,1 1 0 0 0,-1-1 0 0 0,0 0-1 0 0,0 1 1 0 0,0-1 0 0 0,1 1 0 0 0,-1-1-1 0 0,0 1 1 0 0,1-1 0 0 0,-1 1 0 0 0,-1 0-1 0 0,1 1-103 0 0,0 0 0 0 0,0 0 0 0 0,0 0-1 0 0,0 0 1 0 0,0 0 0 0 0,1 0 0 0 0,-1 0-1 0 0,1 0 1 0 0,-1 1 0 0 0,1-1-1 0 0,0 3 1 0 0,-1 3-1215 0 0,1 0-1 0 0,1 1 1 0 0,-1-1 0 0 0,2 0-1 0 0,1 11 1 0 0,4-1-4326 0 0,2-1-2382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19980 0 0,'3'8'1837'0'0,"0"0"0"0"0,0 0-1 0 0,-1 0 1 0 0,3 14 0 0 0,-2 5-1474 0 0,0 34 0 0 0,-1-16 202 0 0,0 14-849 0 0,3 37 161 0 0,3-51-2927 0 0,7-3-3917 0 0</inkml:trace>
  <inkml:trace contextRef="#ctx0" brushRef="#br0" timeOffset="1">69 38 17732 0 0,'27'0'5167'0'0,"19"0"-85"0"0,0 0-3559 0 0,91-10-5928 0 0,-136 11 3750 0 0,-1-1 437 0 0,1 0-1 0 0,-1 0 1 0 0,0 0 0 0 0,1 0 0 0 0,-1 0 0 0 0,0 0-1 0 0,0 0 1 0 0,1 0 0 0 0,-1 0 0 0 0,0 0-1 0 0,0 0 1 0 0,-5-15-11528 0 0,-25 3 7053 0 0,27 11 5162 0 0,0 1 1 0 0,-1 0-1 0 0,1-1 0 0 0,0 1 0 0 0,-1 1 0 0 0,1-1 0 0 0,0 0 0 0 0,0 1 0 0 0,-1-1 0 0 0,1 1 0 0 0,0 0 0 0 0,0 0 0 0 0,0 1 0 0 0,0-1 0 0 0,0 0 0 0 0,0 1 0 0 0,0 0 0 0 0,1 0 0 0 0,-6 4 0 0 0,4-2 314 0 0,0 0 1 0 0,1 1 0 0 0,-1 0-1 0 0,1 0 1 0 0,0 0-1 0 0,0 0 1 0 0,0 0 0 0 0,1 1-1 0 0,0-1 1 0 0,-3 10-1 0 0,3-5-30 0 0,0 0 0 0 0,0 0 0 0 0,1 0 0 0 0,0 0-1 0 0,1 0 1 0 0,1 11 0 0 0,-1-15-820 0 0,1 0 0 0 0,0 0 0 0 0,0 0 0 0 0,1 0 0 0 0,-1 0 0 0 0,1 0 0 0 0,1-1 0 0 0,-1 1 0 0 0,6 8 0 0 0,-7-12-195 0 0,1 0-1 0 0,0 0 1 0 0,0 0-1 0 0,0 0 1 0 0,0 0-1 0 0,0 0 1 0 0,0-1-1 0 0,0 1 1 0 0,5 2-1 0 0,5-5-4887 0 0,-11 1 4636 0 0,-1-1 0 0 0,1 0 0 0 0,0 1 0 0 0,-1-1 0 0 0,1 0 1 0 0,-1 0-1 0 0,1 1 0 0 0,-1-1 0 0 0,1 0 0 0 0,-1 0 0 0 0,1 0 0 0 0,-1 0 0 0 0,0 0 0 0 0,0 1 0 0 0,1-1 0 0 0,-1-2 0 0 0,2-11-6591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14091 0 0,'1'1'714'0'0,"0"1"0"0"0,-1-1 0 0 0,1 0 0 0 0,0 1 0 0 0,0-1 0 0 0,-1 0 0 0 0,1 1 0 0 0,0-1 0 0 0,-1 1 0 0 0,0-1 0 0 0,1 1 0 0 0,-1-1-1 0 0,0 3 1 0 0,-1 27 2047 0 0,-14 30-3468 0 0,14-56 1197 0 0,-4 10-739 0 0,0 0 0 0 0,-1 0 0 0 0,-11 19 0 0 0,14-29 73 0 0,0 0 0 0 0,0 0 0 0 0,-1 0 0 0 0,1-1-1 0 0,-1 1 1 0 0,0-1 0 0 0,-1 0 0 0 0,1 0 0 0 0,0 0-1 0 0,-1-1 1 0 0,0 0 0 0 0,-8 5 0 0 0,13-8 167 0 0,0 0 0 0 0,0 0 0 0 0,0 0 0 0 0,0 1 1 0 0,0-1-1 0 0,-1 0 0 0 0,1 0 0 0 0,0 0 0 0 0,0 0 0 0 0,0 1 1 0 0,-1-1-1 0 0,1 0 0 0 0,0 0 0 0 0,0 0 0 0 0,-1 0 1 0 0,1 0-1 0 0,0 0 0 0 0,0 0 0 0 0,-1 0 0 0 0,1 0 0 0 0,0 0 1 0 0,0 0-1 0 0,-1 0 0 0 0,1 0 0 0 0,0 0 0 0 0,0 0 1 0 0,-1 0-1 0 0,1 0 0 0 0,0 0 0 0 0,0 0 0 0 0,0 0 0 0 0,-1 0 1 0 0,1 0-1 0 0,0 0 0 0 0,0 0 0 0 0,-1 0 0 0 0,1-1 0 0 0,0 1 1 0 0,0 0-1 0 0,0 0 0 0 0,-1 0 0 0 0,1 0 0 0 0,0-1 1 0 0,0 1-1 0 0,0 0 0 0 0,0 0 0 0 0,0 0 0 0 0,-1-1 0 0 0,1 1 1 0 0,0 0-1 0 0,0 0 0 0 0,0-1 0 0 0,0 1 0 0 0,0 0 1 0 0,0 0-1 0 0,0-1 0 0 0,0 1 0 0 0,0 0 0 0 0,0 0 0 0 0,0-1 1 0 0,0 1-1 0 0,0 0 0 0 0,0 0 0 0 0,0-1 0 0 0,10-13 381 0 0,1 9-162 0 0,0 0 0 0 0,-1 1 0 0 0,1 0 0 0 0,0 1 0 0 0,1 0 0 0 0,12-1 0 0 0,-16 3-228 0 0,0 0 0 0 0,1 0 1 0 0,-1 1-1 0 0,0 0 0 0 0,1 0 0 0 0,-1 1 1 0 0,0 0-1 0 0,1 1 0 0 0,8 3 1 0 0,-4 4-2534 0 0,-13-9 2192 0 0,0 1 1 0 0,0-1-1 0 0,0 1 1 0 0,0 0-1 0 0,0-1 1 0 0,0 1 0 0 0,0-1-1 0 0,0 1 1 0 0,0 0-1 0 0,-1-1 1 0 0,1 1-1 0 0,0-1 1 0 0,0 1-1 0 0,0-1 1 0 0,-1 1 0 0 0,1-1-1 0 0,0 1 1 0 0,-1-1-1 0 0,1 1 1 0 0,0-1-1 0 0,-1 1 1 0 0,1-1 0 0 0,-1 1-1 0 0,0-1 1 0 0,-8 11-7412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11755 0 0,'2'3'10786'0'0,"1"-3"-8706"0"0,4 1-911 0 0,0-4-241 0 0,8 0-288 0 0,2-2-200 0 0,5-3-88 0 0,3 1-128 0 0,5 0-88 0 0,0 1-120 0 0,2 0-168 0 0,0 1-320 0 0,0 3-552 0 0,0 2-929 0 0,-1 0-1928 0 0,-4-6-2376 0 0,2 1-3025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25846 0 0,'1'1'118'0'0,"-1"-1"1"0"0,0 1 0 0 0,1-1 0 0 0,-1 1-1 0 0,0-1 1 0 0,1 1 0 0 0,-1-1 0 0 0,1 0-1 0 0,-1 1 1 0 0,0-1 0 0 0,1 1 0 0 0,-1-1 0 0 0,1 0-1 0 0,-1 0 1 0 0,1 1 0 0 0,0-1 0 0 0,-1 0-1 0 0,1 0 1 0 0,-1 1 0 0 0,1-1 0 0 0,-1 0-1 0 0,1 0 1 0 0,0 0 0 0 0,-1 0 0 0 0,1 0-1 0 0,-1 0 1 0 0,2 0 0 0 0,22 5 82 0 0,-23-5-60 0 0,17 2 98 0 0,67 15 218 0 0,-78-15-449 0 0,0 0-1 0 0,0 1 0 0 0,0-1 0 0 0,-1 1 0 0 0,1 0 0 0 0,-1 1 1 0 0,0 0-1 0 0,0 0 0 0 0,7 6 0 0 0,-12-10-14 0 0,0 1-1 0 0,0 0 1 0 0,-1 0-1 0 0,1-1 1 0 0,0 1-1 0 0,0 0 1 0 0,-1 0-1 0 0,1 0 1 0 0,-1 0 0 0 0,1 0-1 0 0,-1 0 1 0 0,1 0-1 0 0,-1 0 1 0 0,1 0-1 0 0,-1 0 1 0 0,0 0-1 0 0,0 0 1 0 0,0 0-1 0 0,1 0 1 0 0,-1 0 0 0 0,0 0-1 0 0,0 0 1 0 0,0 0-1 0 0,-1 0 1 0 0,1 0-1 0 0,0 0 1 0 0,0 0-1 0 0,0 0 1 0 0,-1 1-1 0 0,1-1 1 0 0,-1 0-1 0 0,1-1 1 0 0,-1 1 0 0 0,1 0-1 0 0,-1 0 1 0 0,1 0-1 0 0,-1 0 1 0 0,0 0-1 0 0,1 0 1 0 0,-1-1-1 0 0,0 1 1 0 0,0 0-1 0 0,0-1 1 0 0,0 1-1 0 0,0 0 1 0 0,0-1 0 0 0,-1 1-1 0 0,-7 4-63 0 0,-1 0 1 0 0,1-1-1 0 0,-1 0 0 0 0,-11 3 0 0 0,4-2 102 0 0,10-2-26 0 0,0 0 1 0 0,0 1-1 0 0,1-1 1 0 0,-1 1-1 0 0,-6 6 1 0 0,12-10 0 0 0,1 1 0 0 0,-1-1 0 0 0,0 1 0 0 0,1 0 1 0 0,-1 0-1 0 0,0-1 0 0 0,1 1 0 0 0,-1 0 1 0 0,1 0-1 0 0,-1-1 0 0 0,1 1 0 0 0,0 0 1 0 0,-1 0-1 0 0,1 0 0 0 0,0 0 0 0 0,-1 0 0 0 0,1 0 1 0 0,0 0-1 0 0,0 0 0 0 0,0 1 0 0 0,0-1 1 0 0,1 0-1 0 0,0 0 0 0 0,-1 1 0 0 0,1-1 0 0 0,-1 0 0 0 0,1 0 0 0 0,0 0 1 0 0,0 0-1 0 0,0 0 0 0 0,0 0 0 0 0,0 0 0 0 0,0-1 0 0 0,0 1 0 0 0,0 0 1 0 0,0 0-1 0 0,0-1 0 0 0,0 1 0 0 0,0-1 0 0 0,3 2 0 0 0,2 0 5 0 0,0 0 0 0 0,0 0 0 0 0,0 0-1 0 0,0-1 1 0 0,0 1 0 0 0,0-1 0 0 0,1-1-1 0 0,-1 0 1 0 0,0 1 0 0 0,13-3 0 0 0,1-1-44 0 0,41-12 0 0 0,9-2-4591 0 0</inkml:trace>
  <inkml:trace contextRef="#ctx0" brushRef="#br0" timeOffset="1">118 312 20708 0 0,'10'-2'2777'0'0,"4"-1"-1625"0"0,6 0-144 0 0,3-2-207 0 0,2-1-185 0 0,2 0-160 0 0,0 2-120 0 0,-4 2-152 0 0,-2 3-128 0 0,-7 2-160 0 0,-4 4-320 0 0,-5 1-568 0 0,-3 1-1089 0 0,-4 0-2184 0 0,-13-7-1936 0 0,2 6-2737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20660 0 0,'17'-8'2497'0'0,"-9"4"-2207"0"0,1 0-1 0 0,0 0 0 0 0,0 1 1 0 0,0 0-1 0 0,0 0 0 0 0,0 1 1 0 0,0 0-1 0 0,1 1 1 0 0,15-1-1 0 0,-24 2-288 0 0,0 0 1 0 0,-1 0-1 0 0,1 0 1 0 0,0 0-1 0 0,-1 0 1 0 0,1 0-1 0 0,-1 1 1 0 0,1-1-1 0 0,0 0 1 0 0,-1 0-1 0 0,1 1 1 0 0,0-1-1 0 0,-1 0 1 0 0,1 1-1 0 0,-1-1 1 0 0,1 1-1 0 0,-1-1 1 0 0,1 1-1 0 0,-1-1 1 0 0,1 1-1 0 0,-1-1 0 0 0,0 1 1 0 0,1-1-1 0 0,-1 1 1 0 0,0-1-1 0 0,1 1 1 0 0,-1 0-1 0 0,0-1 1 0 0,0 1-1 0 0,0 0 1 0 0,1-1-1 0 0,-1 1 1 0 0,0 0-1 0 0,0-1 1 0 0,0 1-1 0 0,0 0 1 0 0,0-1-1 0 0,0 1 1 0 0,0 0-1 0 0,0-1 1 0 0,-1 1-1 0 0,1 0 1 0 0,0-1-1 0 0,0 1 1 0 0,-1 1-1 0 0,-19 33-343 0 0,11-20 447 0 0,8-12-33 0 0,-1-1 0 0 0,1 1 0 0 0,0 0 0 0 0,0 0 0 0 0,0 0 0 0 0,0 0 0 0 0,0 0 1 0 0,1 1-1 0 0,-1-1 0 0 0,1 0 0 0 0,0 0 0 0 0,0 0 0 0 0,0 0 0 0 0,1 0 1 0 0,-1 1-1 0 0,1-1 0 0 0,-1 0 0 0 0,1 0 0 0 0,0 0 0 0 0,0 0 0 0 0,1 0 0 0 0,-1-1 1 0 0,0 1-1 0 0,1 0 0 0 0,0 0 0 0 0,0-1 0 0 0,0 1 0 0 0,0-1 0 0 0,0 0 1 0 0,0 0-1 0 0,0 1 0 0 0,1-1 0 0 0,-1-1 0 0 0,5 3 0 0 0,-2 0-27 0 0,1-1 0 0 0,0-1-1 0 0,0 1 1 0 0,0-1 0 0 0,0 0-1 0 0,0 0 1 0 0,0-1 0 0 0,0 0 0 0 0,1 0-1 0 0,-1 0 1 0 0,1-1 0 0 0,-1 0-1 0 0,0 0 1 0 0,1-1 0 0 0,-1 1 0 0 0,8-3-1 0 0,34-13-710 0 0,-33 8-2013 0 0,-2-1-3619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7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20252 0 0,'1'2'387'0'0,"0"-1"0"0"0,0 0-1 0 0,0 1 1 0 0,0-1-1 0 0,0 0 1 0 0,0 0 0 0 0,1 1-1 0 0,-1-1 1 0 0,1 0 0 0 0,-1 0-1 0 0,3 1 1 0 0,36 13 753 0 0,-21-9-552 0 0,-9-2-495 0 0,0 1 0 0 0,1 0-1 0 0,-2 0 1 0 0,1 1 0 0 0,0 0-1 0 0,-1 1 1 0 0,-1 0 0 0 0,12 11-1 0 0,-17-14-65 0 0,0-1 0 0 0,0 1 0 0 0,0 0 0 0 0,-1 0-1 0 0,0 0 1 0 0,0 0 0 0 0,0 0 0 0 0,0 1 0 0 0,-1-1 0 0 0,1 1-1 0 0,-1-1 1 0 0,0 1 0 0 0,-1-1 0 0 0,1 1 0 0 0,-1 0 0 0 0,0-1-1 0 0,0 1 1 0 0,0-1 0 0 0,-1 1 0 0 0,1 0 0 0 0,-1-1 0 0 0,-3 9-1 0 0,0-3-128 0 0,-1 1 1 0 0,1-2-1 0 0,-2 1 0 0 0,0 0 0 0 0,0-1 0 0 0,0 0 0 0 0,-1-1 0 0 0,-1 1 0 0 0,-10 9 0 0 0,18-18 94 0 0,-1 0-1 0 0,1 0 1 0 0,0 0-1 0 0,0 0 0 0 0,0 0 1 0 0,-1 1-1 0 0,1-1 0 0 0,0 0 1 0 0,0 0-1 0 0,0 0 0 0 0,0 1 1 0 0,0-1-1 0 0,-1 0 1 0 0,1 0-1 0 0,0 0 0 0 0,0 1 1 0 0,0-1-1 0 0,0 0 0 0 0,0 0 1 0 0,0 1-1 0 0,0-1 0 0 0,0 0 1 0 0,0 0-1 0 0,0 1 1 0 0,0-1-1 0 0,0 0 0 0 0,0 0 1 0 0,0 1-1 0 0,0-1 0 0 0,0 0 1 0 0,0 0-1 0 0,0 1 0 0 0,0-1 1 0 0,0 0-1 0 0,0 0 1 0 0,1 1-1 0 0,-1-1 0 0 0,0 0 1 0 0,0 0-1 0 0,0 0 0 0 0,0 1 1 0 0,13 4-137 0 0,16-3 30 0 0,-15-3-233 0 0,0-1-1 0 0,0 0 1 0 0,0 0 0 0 0,17-7 0 0 0,11-10-3753 0 0,-38 17 2774 0 0,0-1 0 0 0,1 0 1 0 0,-2-1-1 0 0,1 1 0 0 0,0-1 1 0 0,4-5-1 0 0,1-4-5541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19116 0 0,'38'1'8761'0'0,"109"4"-9615"0"0,-142-4 596 0 0,0-1 1 0 0,-1 1-1 0 0,1 0 0 0 0,0 0 1 0 0,0 0-1 0 0,-1 1 0 0 0,8 2 1 0 0,-11-3 22 0 0,0-1-1 0 0,0 1 1 0 0,0 0 0 0 0,0-1-1 0 0,0 1 1 0 0,-1 0 0 0 0,1-1 0 0 0,0 1-1 0 0,0 0 1 0 0,-1 0 0 0 0,1 0-1 0 0,0 0 1 0 0,-1 0 0 0 0,1 0 0 0 0,-1 0-1 0 0,1 1 1 0 0,-1-1-221 0 0,0 1 0 0 0,0-1 0 0 0,0 0-1 0 0,0 0 1 0 0,0 0 0 0 0,0 1 0 0 0,0-1 0 0 0,0 0-1 0 0,-1 0 1 0 0,1 0 0 0 0,-1 0 0 0 0,1 1 0 0 0,0-1 0 0 0,-1 0-1 0 0,0 0 1 0 0,1 0 0 0 0,-1 0 0 0 0,-1 1 0 0 0,-8 10-6974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14107 0 0,'24'12'10303'0'0,"22"-4"-7897"0"0,-19-4-1355 0 0,-24-3-984 0 0,0-1-1 0 0,-1 1 0 0 0,1 0 1 0 0,0-1-1 0 0,0 1 0 0 0,0 1 1 0 0,-1-1-1 0 0,1 0 0 0 0,-1 1 1 0 0,1-1-1 0 0,-1 1 0 0 0,1 0 1 0 0,-1 0-1 0 0,0 0 1 0 0,0 0-1 0 0,0 0 0 0 0,0 0 1 0 0,0 0-1 0 0,0 1 0 0 0,-1-1 1 0 0,3 6-1 0 0,-3-5-81 0 0,-1 0 0 0 0,0 0 0 0 0,0 1 0 0 0,0-1 0 0 0,0 0-1 0 0,0 0 1 0 0,0 0 0 0 0,-1 0 0 0 0,0 0 0 0 0,0 0 0 0 0,1 0 0 0 0,-2 0 0 0 0,1 0 0 0 0,0 0 0 0 0,-1 0 0 0 0,1 0 0 0 0,-1-1-1 0 0,0 1 1 0 0,0-1 0 0 0,-3 5 0 0 0,-2 0-157 0 0,0 1-1 0 0,0-1 0 0 0,-1-1 1 0 0,0 1-1 0 0,0-1 0 0 0,-1-1 1 0 0,1 0-1 0 0,-1 0 1 0 0,0 0-1 0 0,-1-1 0 0 0,1 0 1 0 0,-1-1-1 0 0,1 0 0 0 0,-1-1 1 0 0,0 0-1 0 0,0 0 1 0 0,-16 0-1 0 0,187-16 2713 0 0,-59 4-4176 0 0,-72 8-2462 0 0,42 3 0 0 0,-49 0-1594 0 0,-4 1-2202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20156 0 0,'0'0'261'0'0,"-1"0"0"0"0,0 0 1 0 0,1 0-1 0 0,-1 0 0 0 0,1 0 0 0 0,-1 1 0 0 0,1-1 0 0 0,-1 0 0 0 0,1 0 0 0 0,-1 1 0 0 0,1-1 0 0 0,-1 0 0 0 0,1 1 0 0 0,-1-1 1 0 0,1 0-1 0 0,-1 1 0 0 0,1-1 0 0 0,-1 1 0 0 0,1-1 0 0 0,0 1 0 0 0,-1-1 0 0 0,1 1 0 0 0,-7 18 1833 0 0,4 25-2269 0 0,3-36 713 0 0,-1 2-477 0 0,0 46 173 0 0,1-53-268 0 0,0 0 1 0 0,0 0-1 0 0,1 0 1 0 0,-1 1-1 0 0,1-1 1 0 0,0 0-1 0 0,0 0 1 0 0,0 0-1 0 0,0 0 0 0 0,0 0 1 0 0,1 0-1 0 0,0 0 1 0 0,2 3-1 0 0,-3-6-20 0 0,-1 1-1 0 0,1-1 0 0 0,0 0 0 0 0,-1 1 0 0 0,1-1 0 0 0,0 0 0 0 0,0 0 0 0 0,-1 1 0 0 0,1-1 0 0 0,0 0 1 0 0,0 0-1 0 0,0 0 0 0 0,-1 0 0 0 0,1 0 0 0 0,0 0 0 0 0,0 0 0 0 0,-1-1 0 0 0,1 1 0 0 0,0 0 1 0 0,0 0-1 0 0,0 0 0 0 0,-1-1 0 0 0,1 1 0 0 0,0-1 0 0 0,-1 1 0 0 0,2-1 0 0 0,22-16-1368 0 0,-15 11 572 0 0,-3 2 431 0 0,6-3-2533 0 0,-1-1-1 0 0,1-1 1 0 0,-1 1 0 0 0,16-18-1 0 0,-25 23 2642 0 0,1 0 0 0 0,-1-1 0 0 0,1 1 0 0 0,-1-1 0 0 0,0 0 0 0 0,-1 0 0 0 0,1 0 0 0 0,1-5 0 0 0,-1-13 3148 0 0,-6-3 4006 0 0,7 37-4640 0 0,0 0 0 0 0,-2 0 0 0 0,1 0 1 0 0,-1 15-1 0 0,-5 55-96 0 0,1-59-2748 0 0,2 0 0 0 0,1 0 0 0 0,0 1 1 0 0,7 41-1 0 0,3-40-2550 0 0,-2-17-1007 0 0,4-9-3464 0 0,-3-7 568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13835 0 0,'-11'27'8293'0'0,"8"5"-3412"0"0,4-25-4547 0 0,-1 0 1 0 0,1 0-1 0 0,0 0 1 0 0,1 0-1 0 0,0-1 1 0 0,0 1 0 0 0,4 10-1 0 0,-5-15-355 0 0,0 1-1 0 0,0-1 1 0 0,0 1 0 0 0,1 0-1 0 0,-1-1 1 0 0,1 0 0 0 0,0 1-1 0 0,-1-1 1 0 0,1 0 0 0 0,0 0-1 0 0,0 0 1 0 0,0 0 0 0 0,0 0-1 0 0,1-1 1 0 0,-1 1 0 0 0,1 0-1 0 0,-1-1 1 0 0,1 0 0 0 0,-1 0-1 0 0,1 0 1 0 0,-1 0 0 0 0,1 0-1 0 0,0 0 1 0 0,0-1 0 0 0,0 1-1 0 0,-1-1 1 0 0,1 0 0 0 0,0 0-1 0 0,0 0 1 0 0,0 0 0 0 0,0 0-1 0 0,-1 0 1 0 0,1-1 0 0 0,0 0-1 0 0,0 1 1 0 0,-1-1 0 0 0,1 0-1 0 0,0-1 1 0 0,-1 1 0 0 0,1 0-1 0 0,2-3 1 0 0,1 0 23 0 0,-1 0 0 0 0,0 0-1 0 0,0 0 1 0 0,0-1 0 0 0,0 0 0 0 0,-1 0 0 0 0,0 0 0 0 0,0-1-1 0 0,0 1 1 0 0,-1-1 0 0 0,0 0 0 0 0,3-8 0 0 0,-5 12-39 0 0,0 1-1 0 0,-1-1 1 0 0,1 0 0 0 0,0 0-1 0 0,-1 0 1 0 0,1 0 0 0 0,-1-1 0 0 0,0 1-1 0 0,0 0 1 0 0,0 0 0 0 0,0 0-1 0 0,0 0 1 0 0,0 0 0 0 0,-1 0 0 0 0,1 0-1 0 0,-1 0 1 0 0,1 0 0 0 0,-1 0 0 0 0,0 0-1 0 0,0 0 1 0 0,0 0 0 0 0,0 0-1 0 0,0 1 1 0 0,0-1 0 0 0,0 0 0 0 0,-1 1-1 0 0,1-1 1 0 0,0 1 0 0 0,-1-1-1 0 0,1 1 1 0 0,-1 0 0 0 0,0-1 0 0 0,0 1-1 0 0,1 0 1 0 0,-1 0 0 0 0,0 0-1 0 0,0 1 1 0 0,0-1 0 0 0,0 0 0 0 0,0 1-1 0 0,0-1 1 0 0,-3 0 0 0 0,-4 0-442 0 0,0 0 1 0 0,1 1 0 0 0,-1-1-1 0 0,0 2 1 0 0,0-1-1 0 0,1 1 1 0 0,-1 1-1 0 0,0-1 1 0 0,1 1-1 0 0,-1 1 1 0 0,1 0 0 0 0,-15 7-1 0 0,13-5 59 0 0,-1 0 0 0 0,1 1-1 0 0,0 0 1 0 0,1 1 0 0 0,-1 0 0 0 0,1 0-1 0 0,1 1 1 0 0,-1 1 0 0 0,-7 9 0 0 0,12-13 637 0 0,1 1 1 0 0,0 0-1 0 0,0 0 1 0 0,0 0-1 0 0,0 0 1 0 0,1 0 0 0 0,0 0-1 0 0,0 1 1 0 0,1-1-1 0 0,0 1 1 0 0,-1 9-1 0 0,2-14-57 0 0,0 0-1 0 0,0 0 0 0 0,0 1 0 0 0,1-1 0 0 0,-1 0 0 0 0,1 0 0 0 0,-1 0 1 0 0,1 1-1 0 0,-1-1 0 0 0,1 0 0 0 0,0 0 0 0 0,0 0 0 0 0,0 0 0 0 0,0-1 1 0 0,1 1-1 0 0,-1 0 0 0 0,0 0 0 0 0,1-1 0 0 0,-1 1 0 0 0,1 0 0 0 0,0-1 1 0 0,-1 0-1 0 0,1 1 0 0 0,0-1 0 0 0,0 0 0 0 0,0 0 0 0 0,0 0 0 0 0,0 0 1 0 0,0 0-1 0 0,0-1 0 0 0,0 1 0 0 0,0 0 0 0 0,0-1 0 0 0,1 0 0 0 0,-1 1 1 0 0,4-1-1 0 0,11 0 344 0 0,0-1 1 0 0,1-1-1 0 0,31-6 1 0 0,-35 5-451 0 0,1 0 0 0 0,0 1 1 0 0,0 0-1 0 0,0 2 0 0 0,25 1 1 0 0,-39-1-52 0 0,1 0 1 0 0,0 0 0 0 0,0 1 0 0 0,0-1 0 0 0,0 1 0 0 0,0-1 0 0 0,-1 1 0 0 0,1 0-1 0 0,0 0 1 0 0,-1-1 0 0 0,1 1 0 0 0,0 1 0 0 0,-1-1 0 0 0,1 0 0 0 0,-1 0-1 0 0,0 0 1 0 0,1 1 0 0 0,-1-1 0 0 0,0 1 0 0 0,0-1 0 0 0,2 4 0 0 0,-2-3-54 0 0,0 1-1 0 0,0 0 1 0 0,-1 0 0 0 0,1 0 0 0 0,-1-1 0 0 0,0 1 0 0 0,0 0-1 0 0,0 0 1 0 0,0 0 0 0 0,0 0 0 0 0,0 0 0 0 0,-1-1-1 0 0,0 4 1 0 0,-2 3-386 0 0,1-1 0 0 0,-2 0 0 0 0,1 1 0 0 0,-1-1 0 0 0,0 0 0 0 0,-1-1 0 0 0,0 1 0 0 0,-8 9 0 0 0,-17 8-4170 0 0,7-13-1352 0 0,4-5-1564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4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62 15443 0 0,'11'29'10633'0'0,"-2"4"-7169"0"0,-7-29-3399 0 0,-1 1-1 0 0,-1 0 1 0 0,1-1 0 0 0,-1 1 0 0 0,1 0-1 0 0,-1 0 1 0 0,-1-1 0 0 0,1 1 0 0 0,-1 0 0 0 0,0-1-1 0 0,-2 8 1 0 0,3-12-72 0 0,0 0 0 0 0,0 0-1 0 0,0 0 1 0 0,0 0 0 0 0,0 0-1 0 0,0 1 1 0 0,0-1 0 0 0,0 0-1 0 0,0 0 1 0 0,0 0 0 0 0,0 0 0 0 0,0 0-1 0 0,0 1 1 0 0,0-1 0 0 0,0 0-1 0 0,0 0 1 0 0,0 0 0 0 0,0 0-1 0 0,-1 0 1 0 0,1 0 0 0 0,0 0-1 0 0,0 1 1 0 0,0-1 0 0 0,0 0 0 0 0,0 0-1 0 0,0 0 1 0 0,-1 0 0 0 0,1 0-1 0 0,0 0 1 0 0,0 0 0 0 0,0 0-1 0 0,0 0 1 0 0,0 0 0 0 0,0 0 0 0 0,-1 0-1 0 0,1 0 1 0 0,0 0 0 0 0,0 0-1 0 0,0 0 1 0 0,0 0 0 0 0,-1 0-1 0 0,1 0 1 0 0,0 0 0 0 0,0 0-1 0 0,0 0 1 0 0,0 0 0 0 0,0 0 0 0 0,0 0-1 0 0,-1 0 1 0 0,1 0 0 0 0,0 0-1 0 0,0 0 1 0 0,0-1 0 0 0,0 1-1 0 0,0 0 1 0 0,0 0 0 0 0,-1 0 0 0 0,1 0-1 0 0,-7-14-377 0 0,-1-16-55 0 0,8 23 432 0 0,0 0 0 0 0,0 1 0 0 0,0-1 0 0 0,1 0 0 0 0,0 0-1 0 0,0 1 1 0 0,1-1 0 0 0,0 1 0 0 0,0-1 0 0 0,1 1 0 0 0,-1 0 0 0 0,1 0 0 0 0,1 0 0 0 0,-1 0 0 0 0,1 0 0 0 0,0 1 0 0 0,5-6 0 0 0,-7 9 31 0 0,1-1 1 0 0,0 1-1 0 0,-1 0 1 0 0,1 0 0 0 0,0 0-1 0 0,0 0 1 0 0,0 0 0 0 0,0 1-1 0 0,0-1 1 0 0,0 1-1 0 0,1 0 1 0 0,-1 0 0 0 0,0 0-1 0 0,1 1 1 0 0,-1-1 0 0 0,1 1-1 0 0,-1-1 1 0 0,1 1-1 0 0,-1 0 1 0 0,0 1 0 0 0,1-1-1 0 0,-1 1 1 0 0,1-1-1 0 0,-1 1 1 0 0,0 0 0 0 0,1 0-1 0 0,-1 0 1 0 0,0 1 0 0 0,0-1-1 0 0,0 1 1 0 0,0 0-1 0 0,0 0 1 0 0,0 0 0 0 0,3 3-1 0 0,-1-1 13 0 0,-1 0 0 0 0,0 0 0 0 0,0 1 0 0 0,0-1 0 0 0,-1 1 0 0 0,1 0 0 0 0,-1 0 0 0 0,2 5 0 0 0,-4-9-25 0 0,0 0 0 0 0,0 1 1 0 0,-1-1-1 0 0,1 0 0 0 0,-1 0 1 0 0,1 1-1 0 0,-1-1 1 0 0,1 0-1 0 0,-1 1 0 0 0,0-1 1 0 0,0 1-1 0 0,0-1 0 0 0,0 0 1 0 0,0 1-1 0 0,0-1 1 0 0,0 1-1 0 0,0-1 0 0 0,0 0 1 0 0,-1 1-1 0 0,1-1 0 0 0,0 0 1 0 0,-1 1-1 0 0,1-1 1 0 0,-1 0-1 0 0,0 0 0 0 0,1 1 1 0 0,-1-1-1 0 0,0 0 0 0 0,0 0 1 0 0,0 0-1 0 0,0 0 1 0 0,0 0-1 0 0,0 0 0 0 0,0 0 1 0 0,0 0-1 0 0,0-1 0 0 0,0 1 1 0 0,-3 1-1 0 0,-8 2 66 0 0,0 0-1 0 0,0 0 1 0 0,-21 2 0 0 0,22-4-127 0 0,0 0 0 0 0,-1 1 1 0 0,1 0-1 0 0,-16 7 1 0 0,26-10-10 0 0,1 1 1 0 0,-1-1-1 0 0,0 0 0 0 0,1 0 1 0 0,-1 1-1 0 0,1-1 0 0 0,-1 0 1 0 0,1 1-1 0 0,-1-1 1 0 0,1 0-1 0 0,-1 1 0 0 0,1-1 1 0 0,0 1-1 0 0,-1-1 1 0 0,1 1-1 0 0,0-1 0 0 0,-1 1 1 0 0,1-1-1 0 0,0 1 0 0 0,-1-1 1 0 0,1 1-1 0 0,0 0 1 0 0,0-1-1 0 0,0 1 0 0 0,0-1 1 0 0,0 1-1 0 0,-1-1 0 0 0,1 1 1 0 0,0 1-1 0 0,12 13-3531 0 0,-8-11 1511 0 0,1-1 1 0 0,0 0-1 0 0,-1-1 1 0 0,1 1-1 0 0,9 3 1 0 0,4-1-5805 0 0</inkml:trace>
  <inkml:trace contextRef="#ctx0" brushRef="#br0" timeOffset="1">492 153 16908 0 0,'7'-1'8009'0'0,"-1"-1"-5480"0"0,0 0-761 0 0,-1 2-495 0 0,-4 1-465 0 0,0 0-344 0 0,0 3-192 0 0,-1 0-128 0 0,2 1-96 0 0,-2-1-112 0 0,0 1-160 0 0,1 0-232 0 0,0-1-304 0 0,-1-2-473 0 0,0 2-879 0 0,-13 0-9147 0 0,0-2 1137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0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77 10122 0 0,'-6'-9'13754'0'0,"12"24"-10613"0"0,0 1-3746 0 0,1 21 846 0 0,-7-27-220 0 0,2-1-1 0 0,-1 1 0 0 0,1-1 0 0 0,1 0 0 0 0,0 0 1 0 0,0 0-1 0 0,6 12 0 0 0,-16-61-908 0 0,5 31 710 0 0,-2-6-63 0 0,0-1 0 0 0,2 1 0 0 0,0-1 0 0 0,-1-30 0 0 0,3 44 237 0 0,0-1 0 0 0,0 0 0 0 0,1 0 0 0 0,-1 1 0 0 0,1-1 0 0 0,-1 1 0 0 0,1-1 0 0 0,0 0 0 0 0,0 1 0 0 0,0-1-1 0 0,0 1 1 0 0,0 0 0 0 0,1-1 0 0 0,-1 1 0 0 0,1 0 0 0 0,-1 0 0 0 0,1 0 0 0 0,0 0 0 0 0,0 0 0 0 0,0 0 0 0 0,0 0 0 0 0,0 1-1 0 0,0-1 1 0 0,1 1 0 0 0,-1-1 0 0 0,0 1 0 0 0,1 0 0 0 0,-1 0 0 0 0,1 0 0 0 0,-1 1 0 0 0,1-1 0 0 0,0 0 0 0 0,-1 1-1 0 0,1 0 1 0 0,0-1 0 0 0,3 1 0 0 0,3 1 56 0 0,0 0 1 0 0,0 0-1 0 0,-1 0 0 0 0,1 1 0 0 0,0 0 1 0 0,-1 1-1 0 0,0 0 0 0 0,0 0 0 0 0,1 1 1 0 0,12 8-1 0 0,-15-8 5 0 0,0 0 1 0 0,-1 0-1 0 0,1 0 0 0 0,-1 0 1 0 0,0 1-1 0 0,0 0 0 0 0,-1 0 1 0 0,1 0-1 0 0,-1 1 0 0 0,0-1 1 0 0,-1 1-1 0 0,1 0 0 0 0,-1 0 1 0 0,3 10-1 0 0,-5-13-27 0 0,0-1-1 0 0,-1 1 1 0 0,1-1 0 0 0,-1 1-1 0 0,0-1 1 0 0,0 1 0 0 0,0-1-1 0 0,0 1 1 0 0,0-1-1 0 0,-1 1 1 0 0,1-1 0 0 0,-1 1-1 0 0,0-1 1 0 0,1 0 0 0 0,-1 1-1 0 0,0-1 1 0 0,0 0-1 0 0,-1 0 1 0 0,-1 3 0 0 0,0-1-12 0 0,0-1 0 0 0,0 0 0 0 0,0 1 0 0 0,-1-1 0 0 0,1-1 0 0 0,-1 1 0 0 0,0-1 0 0 0,0 1 0 0 0,-8 3 0 0 0,1-2-48 0 0,0 0-1 0 0,-1-1 1 0 0,1 0-1 0 0,-1-1 1 0 0,0 0 0 0 0,1-1-1 0 0,-17 0 1 0 0,26-1 17 0 0,0 0 1 0 0,0 0 0 0 0,0 0 0 0 0,-1 0 0 0 0,1-1 0 0 0,0 1 0 0 0,0-1-1 0 0,0 0 1 0 0,0 1 0 0 0,0-1 0 0 0,0 0 0 0 0,0 0 0 0 0,1 0 0 0 0,-1-1-1 0 0,-2 0 1 0 0,4 2 10 0 0,0-1 0 0 0,0 1-1 0 0,0 0 1 0 0,-1 0 0 0 0,1-1 0 0 0,0 1-1 0 0,0 0 1 0 0,0 0 0 0 0,0-1-1 0 0,0 1 1 0 0,0 0 0 0 0,0 0 0 0 0,0-1-1 0 0,0 1 1 0 0,0 0 0 0 0,0 0-1 0 0,0-1 1 0 0,0 1 0 0 0,0 0 0 0 0,0 0-1 0 0,0-1 1 0 0,0 1 0 0 0,0 0 0 0 0,0 0-1 0 0,0-1 1 0 0,0 1 0 0 0,0 0-1 0 0,1 0 1 0 0,-1-1 0 0 0,0 1 0 0 0,0 0-1 0 0,0 0 1 0 0,0 0 0 0 0,1-1-1 0 0,-1 1 1 0 0,0 0 0 0 0,0 0 0 0 0,21-8 35 0 0,6 5-77 0 0,0 1 1 0 0,37 1 0 0 0,-4 1-2113 0 0,-2-5-4578 0 0,-55 4 5881 0 0,0 1 0 0 0,-1-1 1 0 0,1 0-1 0 0,0 0 0 0 0,-1 0 0 0 0,1 0 0 0 0,-1 0 0 0 0,4-3 0 0 0,3-4-4888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1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10394 0 0,'-11'-1'13983'0'0,"2"24"-10541"0"0,0 31-4293 0 0,9-52 1317 0 0,-5 31-360 0 0,2-16-128 0 0,1 0 0 0 0,0 0 0 0 0,2 17-1 0 0,0-33 11 0 0,0-1-1 0 0,0 1 0 0 0,0 0 1 0 0,1-1-1 0 0,-1 1 0 0 0,0-1 1 0 0,1 1-1 0 0,-1 0 0 0 0,0-1 1 0 0,1 1-1 0 0,-1-1 0 0 0,1 1 1 0 0,-1-1-1 0 0,1 1 1 0 0,-1-1-1 0 0,1 0 0 0 0,-1 1 1 0 0,1-1-1 0 0,-1 0 0 0 0,1 1 1 0 0,0-1-1 0 0,-1 0 0 0 0,1 0 1 0 0,0 1-1 0 0,-1-1 0 0 0,1 0 1 0 0,0 0-1 0 0,-1 0 0 0 0,1 0 1 0 0,0 0-1 0 0,-1 0 1 0 0,1 0-1 0 0,0 0 0 0 0,-1 0 1 0 0,1 0-1 0 0,-1 0 0 0 0,1-1 1 0 0,0 1-1 0 0,-1 0 0 0 0,2-1 1 0 0,35-10-110 0 0,-24 7 65 0 0,12-3-255 0 0,35-3 0 0 0,-54 9-203 0 0,0 0 1 0 0,0 1-1 0 0,0 0 0 0 0,0 0 0 0 0,0 1 0 0 0,0-1 0 0 0,0 1 0 0 0,0 1 0 0 0,-1-1 0 0 0,1 1 0 0 0,0 0 0 0 0,6 3 0 0 0,-11-5 195 0 0,-1 1-1 0 0,1-1 1 0 0,0 0 0 0 0,-1 1-1 0 0,1-1 1 0 0,0 1-1 0 0,-1-1 1 0 0,1 1-1 0 0,-1-1 1 0 0,1 1 0 0 0,0-1-1 0 0,-1 1 1 0 0,0 0-1 0 0,1-1 1 0 0,-1 1 0 0 0,1 0-1 0 0,-1-1 1 0 0,0 1-1 0 0,1 0 1 0 0,-1 0-1 0 0,0-1 1 0 0,0 1 0 0 0,0 0-1 0 0,0 0 1 0 0,1 0-1 0 0,-1-1 1 0 0,0 1 0 0 0,0 0-1 0 0,0 0 1 0 0,-1 1-1 0 0,-2 7-5517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18052 0 0,'-1'0'265'0'0,"-1"1"0"0"0,1 0 0 0 0,0-1 0 0 0,0 1 0 0 0,1 0 0 0 0,-1 0 0 0 0,0 0 0 0 0,0 0 1 0 0,0-1-1 0 0,0 1 0 0 0,1 0 0 0 0,-1 0 0 0 0,0 1 0 0 0,1-1 0 0 0,-1 0 0 0 0,1 0 0 0 0,-1 0 0 0 0,1 0 0 0 0,0 0 0 0 0,-1 1 0 0 0,1-1 0 0 0,0 0 1 0 0,0 0-1 0 0,0 2 0 0 0,1-2-155 0 0,-1 0 1 0 0,1 0-1 0 0,0 0 1 0 0,0-1-1 0 0,0 1 1 0 0,0 0-1 0 0,0 0 1 0 0,0-1-1 0 0,0 1 1 0 0,0-1-1 0 0,0 1 1 0 0,0-1-1 0 0,0 1 1 0 0,0-1-1 0 0,1 0 1 0 0,-1 0-1 0 0,0 1 1 0 0,0-1-1 0 0,2 0 1 0 0,12 1-76 0 0,0-1 0 0 0,25-2 0 0 0,-37 1 109 0 0,0 1-165 0 0,0 0 0 0 0,1 0 0 0 0,-1 0 0 0 0,0 0 1 0 0,1 0-1 0 0,-1 1 0 0 0,5 1 0 0 0,-7-2 5 0 0,-1 0-1 0 0,1 0 1 0 0,-1 0-1 0 0,0 0 1 0 0,1 1-1 0 0,-1-1 1 0 0,0 0 0 0 0,0 0-1 0 0,1 0 1 0 0,-1 1-1 0 0,0-1 1 0 0,1 0-1 0 0,-1 1 1 0 0,0-1-1 0 0,0 0 1 0 0,0 0-1 0 0,1 1 1 0 0,-1-1-1 0 0,0 0 1 0 0,0 1 0 0 0,0-1-1 0 0,0 0 1 0 0,0 1-1 0 0,1-1 1 0 0,-1 0-1 0 0,0 2 1 0 0,-9 12-565 0 0,-79 53-1500 0 0,93-66 2239 0 0,1-1 0 0 0,-1 0 0 0 0,0 0 0 0 0,1-1 0 0 0,-1 1 0 0 0,6-2 0 0 0,47-11 164 0 0,-29 6-26 0 0,35-4 0 0 0,-51 10-1733 0 0,-1 1 0 0 0,1 0 0 0 0,14 2 1 0 0,-14 0-4284 0 0,-1 0-2769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2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48 13715 0 0,'-9'-5'4361'0'0,"4"3"-3173"0"0,1 0 1 0 0,-1-1 0 0 0,0 0 0 0 0,1 0 0 0 0,0 0 0 0 0,-8-7 0 0 0,14 8-998 0 0,0 0 1 0 0,1 1 0 0 0,-1 0 0 0 0,1-1 0 0 0,0 1-1 0 0,-1 0 1 0 0,1 0 0 0 0,0 1 0 0 0,3-2-1 0 0,1 1-130 0 0,0 0-1 0 0,0 0 0 0 0,0 0 1 0 0,0 1-1 0 0,0 0 0 0 0,0 1 0 0 0,0-1 1 0 0,0 1-1 0 0,0 1 0 0 0,-1-1 1 0 0,1 1-1 0 0,0 0 0 0 0,6 3 1 0 0,-10-3-48 0 0,0-1 1 0 0,-1 1 0 0 0,1-1 0 0 0,0 1 0 0 0,-1 0 0 0 0,1 0 0 0 0,-1 0 0 0 0,0 0 0 0 0,0 0-1 0 0,0 1 1 0 0,0-1 0 0 0,0 1 0 0 0,0-1 0 0 0,0 1 0 0 0,-1 0 0 0 0,1 0 0 0 0,-1 0 0 0 0,0 0 0 0 0,0 0-1 0 0,0 0 1 0 0,0 0 0 0 0,-1 0 0 0 0,1 0 0 0 0,-1 0 0 0 0,0 0 0 0 0,0 0 0 0 0,0 0 0 0 0,0 1 0 0 0,0-1-1 0 0,-2 5 1 0 0,-1 5-117 0 0,-1 1 0 0 0,0-1-1 0 0,-1 0 1 0 0,-9 17-1 0 0,10-23-73 0 0,0 0 0 0 0,0 0 0 0 0,-1 0-1 0 0,1-1 1 0 0,-2 0 0 0 0,1 0-1 0 0,-1 0 1 0 0,-12 10 0 0 0,35-27-76 0 0,1 1 0 0 0,0 1 1 0 0,0 1-1 0 0,1 0 0 0 0,25-5 0 0 0,22 0-8062 0 0,-53 10 3274 0 0,0 1-2403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11554 0 0,'-6'0'14283'0'0,"9"27"-11081"0"0,9 37-3576 0 0,2 7 487 0 0,-10-45-1049 0 0,1 0 0 0 0,1-1-1 0 0,12 30 1 0 0,-10-40-2507 0 0,-2-7-1677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5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11 7082 0 0,'-3'-2'534'0'0,"-1"1"0"0"0,1-1 0 0 0,0 1 0 0 0,-1 0 0 0 0,0 0 0 0 0,1 0 0 0 0,-1 0 0 0 0,1 1 1 0 0,-1 0-1 0 0,0 0 0 0 0,1 0 0 0 0,-1 0 0 0 0,0 0 0 0 0,1 0 0 0 0,-1 1 0 0 0,-5 1 0 0 0,7-1-308 0 0,0 1-1 0 0,0-1 1 0 0,0 0-1 0 0,1 1 0 0 0,-1-1 1 0 0,0 1-1 0 0,0 0 1 0 0,1-1-1 0 0,-1 1 0 0 0,1 0 1 0 0,0 0-1 0 0,-1 0 1 0 0,1 0-1 0 0,0 0 1 0 0,0 0-1 0 0,0 1 0 0 0,0-1 1 0 0,1 0-1 0 0,-1 0 1 0 0,1 1-1 0 0,-1-1 0 0 0,1 0 1 0 0,0 1-1 0 0,0-1 1 0 0,0 1-1 0 0,0 2 0 0 0,1 8 52 0 0,0-1 0 0 0,1 1 0 0 0,1-1-1 0 0,0 0 1 0 0,1 0 0 0 0,0 0 0 0 0,0 0-1 0 0,1 0 1 0 0,1-1 0 0 0,0 0 0 0 0,1 0-1 0 0,12 16 1 0 0,-9-14-247 0 0,1-1 0 0 0,1 1 0 0 0,0-2 0 0 0,0 1 0 0 0,1-2 0 0 0,0 0 0 0 0,1 0 0 0 0,30 14 0 0 0,-38-21-24 0 0,0-1 0 0 0,1 1 0 0 0,-1-2 0 0 0,1 1-1 0 0,-1-1 1 0 0,1 0 0 0 0,0 0 0 0 0,-1 0 0 0 0,1-1 0 0 0,0-1 0 0 0,0 1 0 0 0,-1-1 0 0 0,1 0 0 0 0,-1 0 0 0 0,1-1-1 0 0,-1 0 1 0 0,1 0 0 0 0,-1 0 0 0 0,7-4 0 0 0,-6 2-150 0 0,1-1 0 0 0,-1 0 0 0 0,0 0-1 0 0,0-1 1 0 0,-1 0 0 0 0,0 0 0 0 0,0 0 0 0 0,0-1 0 0 0,0 0-1 0 0,-1 0 1 0 0,-1 0 0 0 0,1 0 0 0 0,-1-1 0 0 0,4-10-1 0 0,-7 16-135 0 0,-1 0 0 0 0,0 1 0 0 0,0-1 0 0 0,0 0 0 0 0,1 0 0 0 0,-2 0 0 0 0,1 1 0 0 0,0-1 0 0 0,0 0 0 0 0,0 0 0 0 0,-2-1 0 0 0,3 2 129 0 0,-1 1 0 0 0,0 0 0 0 0,0-1 0 0 0,0 1 0 0 0,0 0 0 0 0,0 0 0 0 0,0-1 0 0 0,0 1 0 0 0,0 0 0 0 0,-1-1 0 0 0,1 1 0 0 0,0 0 0 0 0,0-1 0 0 0,0 1 0 0 0,0 0 0 0 0,0-1-1 0 0,0 1 1 0 0,-1 0 0 0 0,1 0 0 0 0,0-1 0 0 0,0 1 0 0 0,0 0 0 0 0,-1 0 0 0 0,1 0 0 0 0,0-1 0 0 0,0 1 0 0 0,-1 0 0 0 0,1 0 0 0 0,0 0 0 0 0,0-1 0 0 0,-1 1 0 0 0,1 0 0 0 0,0 0 0 0 0,-1 0 0 0 0,1 0 0 0 0,0 0-1 0 0,-1 0 1 0 0,1 0 0 0 0,0 0 0 0 0,0 0 0 0 0,-1 0 0 0 0,1 0 0 0 0,0 0 0 0 0,-1 0 0 0 0,1 0 0 0 0,0 0 0 0 0,-1 0 0 0 0,1 0 0 0 0,0 0 0 0 0,-1 1 0 0 0</inkml:trace>
  <inkml:trace contextRef="#ctx0" brushRef="#br0" timeOffset="1">111 559 10818 0 0,'5'4'619'0'0,"0"-1"-1"0"0,0 1 1 0 0,0-1-1 0 0,0 0 1 0 0,1 0-1 0 0,-1-1 1 0 0,1 1-1 0 0,-1-1 1 0 0,1 0-1 0 0,0-1 1 0 0,0 1-1 0 0,7-1 1 0 0,-2 0-181 0 0,0-1 1 0 0,0 0-1 0 0,-1 0 1 0 0,1-2 0 0 0,0 1-1 0 0,13-5 1 0 0,9-5-256 0 0,0-1-1 0 0,0-2 1 0 0,34-20 0 0 0,-58 29-39 0 0,13-7-238 0 0,45-21-276 0 0,-60 31-307 0 0,0 0-1 0 0,-1 0 1 0 0,1 0 0 0 0,12-1-1 0 0,-3 6-2996 0 0,-11 4-2486 0 0,-6 3 538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17236 0 0,'7'-2'7911'0'0,"28"-4"-6739"0"0,-15 5-1049 0 0,1 1 0 0 0,-1 0 0 0 0,1 2 1 0 0,-1 1-1 0 0,33 8 0 0 0,-52-11-123 0 0,0 0-1 0 0,-1 0 1 0 0,1 0 0 0 0,0 0 0 0 0,-1 1 0 0 0,1-1-1 0 0,-1 0 1 0 0,1 1 0 0 0,-1-1 0 0 0,1 0 0 0 0,0 1 0 0 0,-1-1-1 0 0,1 1 1 0 0,-1-1 0 0 0,1 0 0 0 0,-1 1 0 0 0,0 0-1 0 0,1-1 1 0 0,-1 1 0 0 0,1-1 0 0 0,-1 1 0 0 0,0-1 0 0 0,0 1-1 0 0,1 0 1 0 0,-1-1 0 0 0,0 1 0 0 0,0 0 0 0 0,0-1-1 0 0,0 1 1 0 0,0 0 0 0 0,1 0 0 0 0,-2 1-9 0 0,1 0 1 0 0,-1 0-1 0 0,0-1 0 0 0,1 1 1 0 0,-1 0-1 0 0,0 0 1 0 0,0-1-1 0 0,0 1 0 0 0,0-1 1 0 0,0 1-1 0 0,-2 1 1 0 0,-36 33-194 0 0,39-36 201 0 0,-23 15-171 0 0,17-11 86 0 0,0-1 0 0 0,0 1 0 0 0,0 1 0 0 0,1-1 1 0 0,-1 1-1 0 0,1-1 0 0 0,0 1 0 0 0,-5 8 1 0 0,10-13 98 0 0,0 1 1 0 0,0-1-1 0 0,1 0 1 0 0,-1 1-1 0 0,0-1 1 0 0,0 0 0 0 0,1 1-1 0 0,-1-1 1 0 0,0 0-1 0 0,0 0 1 0 0,1 1 0 0 0,-1-1-1 0 0,0 0 1 0 0,1 0-1 0 0,-1 1 1 0 0,0-1 0 0 0,1 0-1 0 0,-1 0 1 0 0,0 0-1 0 0,1 0 1 0 0,-1 1 0 0 0,1-1-1 0 0,-1 0 1 0 0,0 0-1 0 0,1 0 1 0 0,-1 0 0 0 0,1 0-1 0 0,-1 0 1 0 0,0 0-1 0 0,1 0 1 0 0,0 0 0 0 0,17 1 103 0 0,-17-1-101 0 0,18 2-116 0 0,7 0-668 0 0,37-2 0 0 0,-20-8-3809 0 0,-40 6 3525 0 0,0 1 0 0 0,1 0 1 0 0,-1-1-1 0 0,0 0 0 0 0,0 1 0 0 0,0-1 0 0 0,0-1 0 0 0,5-3 0 0 0,3-5-5621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69 122 14971 0 0,'-9'-3'3253'0'0,"-31"-6"3055"0"0,40 9-6229 0 0,-1-1 0 0 0,0 1 0 0 0,1 0 0 0 0,-1 0 0 0 0,0 0 0 0 0,0 0 0 0 0,1 0 0 0 0,-1 1 0 0 0,0-1 0 0 0,1 0 0 0 0,-1 0 0 0 0,0 0 0 0 0,1 0 0 0 0,-1 1 0 0 0,0-1 1 0 0,1 0-1 0 0,-1 1 0 0 0,0-1 0 0 0,1 1 0 0 0,-1-1 0 0 0,1 0 0 0 0,-1 1 0 0 0,1-1 0 0 0,-1 1 0 0 0,1 0 0 0 0,-1-1 0 0 0,1 1 0 0 0,0-1 0 0 0,-1 1 0 0 0,1 0 0 0 0,0-1 1 0 0,-1 1-1 0 0,1 0 0 0 0,0-1 0 0 0,0 1 0 0 0,0 0 0 0 0,0-1 0 0 0,-1 1 0 0 0,1 0 0 0 0,0-1 0 0 0,0 1 0 0 0,0 0 0 0 0,1 0 0 0 0,-1-1 0 0 0,0 1 0 0 0,0 1 0 0 0,3 11-6 0 0,0-1 0 0 0,0 0-1 0 0,1 1 1 0 0,1-1 0 0 0,0 0-1 0 0,0-1 1 0 0,1 0 0 0 0,1 1 0 0 0,0-2-1 0 0,1 1 1 0 0,0-1 0 0 0,0 0-1 0 0,12 10 1 0 0,-19-19-74 0 0,1 0 0 0 0,0 1 0 0 0,-1-1 1 0 0,1 0-1 0 0,0 0 0 0 0,0 0 0 0 0,0 0 0 0 0,0-1 1 0 0,0 1-1 0 0,0 0 0 0 0,0-1 0 0 0,0 1 0 0 0,0-1 1 0 0,0 0-1 0 0,0 0 0 0 0,0 0 0 0 0,1 0 0 0 0,-1 0 0 0 0,0 0 1 0 0,0 0-1 0 0,3-1 0 0 0,-3-1 0 0 0,1 1-1 0 0,0 0 1 0 0,-1-1 0 0 0,1 0-1 0 0,-1 1 1 0 0,1-1 0 0 0,-1 0-1 0 0,0 0 1 0 0,0-1 0 0 0,0 1-1 0 0,0 0 1 0 0,0-1 0 0 0,2-3-1 0 0,0-1-10 0 0,-1 0 0 0 0,1 0 0 0 0,-1-1 0 0 0,0 0 0 0 0,-1 1 0 0 0,0-1 0 0 0,0 0 0 0 0,-1 0 0 0 0,0 0 0 0 0,0-10 0 0 0,-1 10-16 0 0,-1 0 1 0 0,-1 0 0 0 0,0 1-1 0 0,0-1 1 0 0,0 1 0 0 0,-1-1 0 0 0,0 1-1 0 0,0 0 1 0 0,-1 0 0 0 0,0 0-1 0 0,0 1 1 0 0,-7-9 0 0 0,8 12 22 0 0,0-1 0 0 0,0 1 1 0 0,0 0-1 0 0,0 0 0 0 0,0 0 0 0 0,-1 1 1 0 0,1-1-1 0 0,-1 1 0 0 0,0 0 1 0 0,0 0-1 0 0,0 0 0 0 0,0 0 0 0 0,0 1 1 0 0,0-1-1 0 0,0 1 0 0 0,-1 0 0 0 0,1 1 1 0 0,0-1-1 0 0,-1 1 0 0 0,1 0 1 0 0,-1 0-1 0 0,1 0 0 0 0,-6 1 0 0 0,8 0-68 0 0,0-1-1 0 0,0 1 0 0 0,0 0 0 0 0,0 0 0 0 0,0 0 0 0 0,0 0 0 0 0,1 0 0 0 0,-1 0 0 0 0,0 0 0 0 0,1 0 0 0 0,-1 1 0 0 0,1-1 0 0 0,-1 1 0 0 0,1-1 0 0 0,-1 1 0 0 0,1 0 0 0 0,0-1 1 0 0,0 1-1 0 0,0 0 0 0 0,0 0 0 0 0,0 0 0 0 0,1 0 0 0 0,-1 0 0 0 0,0 0 0 0 0,1 0 0 0 0,-1 0 0 0 0,1 0 0 0 0,0 0 0 0 0,0 3 0 0 0,2 30-3727 0 0,8-5-3696 0 0,-1-14-1061 0 0</inkml:trace>
  <inkml:trace contextRef="#ctx0" brushRef="#br0" timeOffset="1">255 42 15323 0 0,'2'-3'1198'0'0,"0"-3"390"0"0,1 1-1 0 0,-1-1 1 0 0,1 1 0 0 0,1 0-1 0 0,4-6 1 0 0,-9 19 1849 0 0,-5 35-2659 0 0,-3-6-648 0 0,2-7-145 0 0,-5 34 1 0 0,11-57-134 0 0,0 1 0 0 0,1-1 0 0 0,0 1 1 0 0,0-1-1 0 0,1 1 0 0 0,0-1 0 0 0,0 1 0 0 0,1-1 0 0 0,0 0 1 0 0,2 8-1 0 0,-3-14 107 0 0,-1 0 0 0 0,1 0-1 0 0,-1 0 1 0 0,1 0 0 0 0,0-1 0 0 0,-1 1 0 0 0,1 0 0 0 0,0 0 0 0 0,0 0-1 0 0,-1 0 1 0 0,1-1 0 0 0,0 1 0 0 0,0 0 0 0 0,0-1 0 0 0,0 1 0 0 0,0-1-1 0 0,0 1 1 0 0,0-1 0 0 0,0 1 0 0 0,0-1 0 0 0,0 0 0 0 0,2 1-1 0 0,0-1-8 0 0,-1 0 0 0 0,1 0 0 0 0,0 0-1 0 0,-1-1 1 0 0,1 1 0 0 0,0-1-1 0 0,-1 1 1 0 0,1-1 0 0 0,3-2-1 0 0,5-2-156 0 0,1-1 0 0 0,-2-1-1 0 0,13-9 1 0 0,-17 11-39 0 0,3 0-380 0 0,18-14-858 0 0,-19 7-4697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13731 0 0,'-2'4'1018'0'0,"-1"0"1"0"0,1 1-1 0 0,0-1 1 0 0,1 0-1 0 0,-1 1 1 0 0,1-1-1 0 0,-1 0 1 0 0,1 1-1 0 0,0 0 0 0 0,1-1 1 0 0,-1 7-1 0 0,1-3-531 0 0,1 0-1 0 0,-1 0 1 0 0,2 0-1 0 0,-1 0 1 0 0,1 0-1 0 0,4 10 1 0 0,-4-9-472 0 0,2-1 0 0 0,-1 0 0 0 0,1-1 0 0 0,0 1 0 0 0,1-1 0 0 0,0 1 0 0 0,0-2 1 0 0,1 1-1 0 0,-1 0 0 0 0,1-1 0 0 0,1 0 0 0 0,-1 0 0 0 0,10 5 0 0 0,-14-10-74 0 0,1 1 0 0 0,-1-1-1 0 0,1 0 1 0 0,0 0 0 0 0,-1 0 0 0 0,1 0 0 0 0,0 0 0 0 0,0-1-1 0 0,0 1 1 0 0,-1-1 0 0 0,1 0 0 0 0,0 0 0 0 0,0 0-1 0 0,0 0 1 0 0,0 0 0 0 0,0-1 0 0 0,0 1 0 0 0,-1-1-1 0 0,1 0 1 0 0,0 0 0 0 0,0 0 0 0 0,-1 0 0 0 0,4-1 0 0 0,-3 0-528 0 0,0 0 1 0 0,0-1 0 0 0,-1 1-1 0 0,1 0 1 0 0,0-1 0 0 0,-1 1 0 0 0,4-6-1 0 0,-3 4-825 0 0,-1 0 0 0 0,1 0 0 0 0,-1 0 0 0 0,-1 0 0 0 0,1 0 0 0 0,1-6 0 0 0,2-10-6881 0 0</inkml:trace>
  <inkml:trace contextRef="#ctx0" brushRef="#br0" timeOffset="1">143 53 13283 0 0,'1'-1'751'0'0,"-1"0"-1"0"0,1-1 1 0 0,0 1 0 0 0,-1 0 0 0 0,1 0-1 0 0,0 0 1 0 0,0 0 0 0 0,0 0 0 0 0,0 0-1 0 0,0 0 1 0 0,0 0 0 0 0,0 0 0 0 0,0 1-1 0 0,2-2 1 0 0,22-8 1880 0 0,26 1-2830 0 0,-47 9 83 0 0,0 0-1 0 0,1 0 0 0 0,-1 1 1 0 0,0-1-1 0 0,0 1 0 0 0,8 3 0 0 0,1 6-4142 0 0,-13-10 3820 0 0,0 1 0 0 0,0 0 0 0 0,0-1 0 0 0,0 1 0 0 0,0 0 0 0 0,0-1 0 0 0,0 1 0 0 0,0 0 0 0 0,0-1 0 0 0,0 1 0 0 0,0 0 0 0 0,0-1 0 0 0,0 1 0 0 0,-1-1 0 0 0,1 1 0 0 0,0 0 0 0 0,0-1 0 0 0,-1 1 0 0 0,1-1 0 0 0,0 1 0 0 0,-1 0 0 0 0,1-1 0 0 0,-2 2-878 0 0,-5 6-5384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3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14355 0 0,'0'1'310'0'0,"0"0"0"0"0,1 0 1 0 0,-1 1-1 0 0,0-1 0 0 0,0 0 0 0 0,1 0 0 0 0,-1 0 0 0 0,1 0 0 0 0,-1 1 1 0 0,1-1-1 0 0,-1 0 0 0 0,1 0 0 0 0,0 0 0 0 0,-1 0 0 0 0,1 0 0 0 0,0-1 1 0 0,0 1-1 0 0,0 0 0 0 0,0 0 0 0 0,0 0 0 0 0,0-1 0 0 0,0 1 0 0 0,0 0 1 0 0,0-1-1 0 0,0 1 0 0 0,0-1 0 0 0,2 1 0 0 0,0 0-241 0 0,1-1 0 0 0,0 0 1 0 0,0 0-1 0 0,0 0 0 0 0,-1-1 0 0 0,1 1 0 0 0,4-2 0 0 0,-4 1-53 0 0,-1 0 0 0 0,1 1-1 0 0,0 0 1 0 0,0-1 0 0 0,0 1 0 0 0,-1 0 0 0 0,5 1-1 0 0,-7 1 111 0 0,1-1 0 0 0,-1 1-1 0 0,0 0 1 0 0,0-1 0 0 0,-1 1-1 0 0,1 0 1 0 0,0 0 0 0 0,-1 0-1 0 0,1 0 1 0 0,-1-1 0 0 0,1 1-1 0 0,-1 0 1 0 0,0 3 0 0 0,2 5 371 0 0,1-2-377 0 0,0 0 1 0 0,1-1-1 0 0,-1 1 0 0 0,1-1 1 0 0,1 0-1 0 0,0 0 1 0 0,10 11-1 0 0,-15-17-114 0 0,1 0-1 0 0,0 0 1 0 0,0 1 0 0 0,0-1-1 0 0,0 0 1 0 0,1 0-1 0 0,-1-1 1 0 0,0 1 0 0 0,0 0-1 0 0,1 0 1 0 0,-1-1 0 0 0,0 1-1 0 0,1 0 1 0 0,-1-1 0 0 0,0 1-1 0 0,1-1 1 0 0,-1 0 0 0 0,1 0-1 0 0,-1 1 1 0 0,1-1 0 0 0,-1 0-1 0 0,1 0 1 0 0,-1 0-1 0 0,1 0 1 0 0,-1-1 0 0 0,1 1-1 0 0,-1 0 1 0 0,0-1 0 0 0,1 1-1 0 0,-1-1 1 0 0,1 1 0 0 0,-1-1-1 0 0,0 1 1 0 0,0-1 0 0 0,1 0-1 0 0,-1 0 1 0 0,0 0-1 0 0,0 0 1 0 0,0 0 0 0 0,0 0-1 0 0,0 0 1 0 0,0 0 0 0 0,0 0-1 0 0,0-1 1 0 0,0 1 0 0 0,0 0-1 0 0,-1 0 1 0 0,1-1 0 0 0,-1 1-1 0 0,1-3 1 0 0,7-9 37 0 0,-2 0 1 0 0,0-1 0 0 0,-1 0-1 0 0,0 0 1 0 0,5-29-1 0 0,-10 43-36 0 0,0-1 0 0 0,0 1 1 0 0,0 0-1 0 0,-1-1 0 0 0,1 1 0 0 0,0 0 0 0 0,0 0 0 0 0,-1-1 0 0 0,1 1 0 0 0,0 0 1 0 0,-1 0-1 0 0,1 0 0 0 0,0-1 0 0 0,-1 1 0 0 0,1 0 0 0 0,0 0 0 0 0,0 0 0 0 0,-1 0 1 0 0,1 0-1 0 0,-1 0 0 0 0,1 0 0 0 0,0 0 0 0 0,-1 0 0 0 0,1 0 0 0 0,0 0 0 0 0,-1 0 1 0 0,1 0-1 0 0,0 0 0 0 0,-1 0 0 0 0,1 0 0 0 0,0 0 0 0 0,-1 0 0 0 0,1 0 0 0 0,0 0 1 0 0,-1 1-1 0 0,1-1 0 0 0,0 0 0 0 0,0 0 0 0 0,-1 0 0 0 0,1 1 0 0 0,0-1 0 0 0,-1 1 1 0 0,-22 9 91 0 0,17-8-46 0 0,-34 9 93 0 0,34-10-245 0 0,-1 0 0 0 0,1 0 0 0 0,-1 1 0 0 0,1 0 0 0 0,0 0 0 0 0,0 1 1 0 0,0 0-1 0 0,-10 6 0 0 0,16-9 2 0 0,0 0 1 0 0,0 0 0 0 0,-1 0-1 0 0,1 0 1 0 0,0 1 0 0 0,0-1-1 0 0,0 0 1 0 0,0 0 0 0 0,-1 0-1 0 0,1 1 1 0 0,0-1 0 0 0,0 0-1 0 0,0 0 1 0 0,0 1 0 0 0,0-1-1 0 0,0 0 1 0 0,0 0 0 0 0,0 0-1 0 0,0 1 1 0 0,-1-1 0 0 0,1 0-1 0 0,0 0 1 0 0,0 1 0 0 0,0-1-1 0 0,0 0 1 0 0,1 0 0 0 0,-1 1-1 0 0,0-1 1 0 0,0 0 0 0 0,0 0-1 0 0,0 1 1 0 0,0-1 0 0 0,0 0-1 0 0,0 0 1 0 0,0 1 0 0 0,0-1-1 0 0,1 0 1 0 0,-1 0 0 0 0,0 0-1 0 0,0 1 1 0 0,0-1-1 0 0,0 0 1 0 0,1 0 0 0 0,-1 0-1 0 0,0 0 1 0 0,0 0 0 0 0,0 1-1 0 0,1-1 1 0 0,-1 0 0 0 0,0 0-1 0 0,0 0 1 0 0,1 0 0 0 0,-1 0-1 0 0,0 0 1 0 0,0 0 0 0 0,1 0-1 0 0,-1 0 1 0 0,0 0 0 0 0,0 0-1 0 0,1 0 1 0 0,16 3-8644 0 0,-5-3 1188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16203 0 0,'-4'0'1062'0'0,"1"0"-1"0"0,-1 0 1 0 0,1 0-1 0 0,-1 1 1 0 0,1 0-1 0 0,0 0 0 0 0,-1 0 1 0 0,-5 2-1 0 0,7-2-759 0 0,0 1 0 0 0,0-1 0 0 0,0 0 0 0 0,1 0 0 0 0,-1 1 0 0 0,0-1 0 0 0,1 1 0 0 0,-1 0 0 0 0,1-1 0 0 0,-1 1 0 0 0,-1 4 0 0 0,2-3-246 0 0,0 0 0 0 0,-1 0 0 0 0,2 0 0 0 0,-1 0 0 0 0,0 0 0 0 0,1 0 0 0 0,-1 0 0 0 0,1 0 0 0 0,0 1 0 0 0,0-1 0 0 0,1 0 1 0 0,-1 0-1 0 0,0 0 0 0 0,1 1 0 0 0,0-1 0 0 0,0 0 0 0 0,0 0 0 0 0,0 0 0 0 0,3 5 0 0 0,-1-3-50 0 0,0 0 0 0 0,0 0 0 0 0,1 0 0 0 0,-1 0 0 0 0,1 0 0 0 0,0-1 0 0 0,0 0 0 0 0,1 0 0 0 0,-1 0 0 0 0,1 0 0 0 0,0-1 0 0 0,0 0 0 0 0,0 0-1 0 0,1 0 1 0 0,-1-1 0 0 0,1 0 0 0 0,-1 0 0 0 0,1 0 0 0 0,8 1 0 0 0,-11-2-8 0 0,1 0 0 0 0,0-1 0 0 0,0 0-1 0 0,0 0 1 0 0,0 0 0 0 0,0 0 0 0 0,0-1 0 0 0,0 1-1 0 0,0-1 1 0 0,0 0 0 0 0,0-1 0 0 0,-1 1 0 0 0,1 0 0 0 0,0-1-1 0 0,-1 0 1 0 0,1 0 0 0 0,-1 0 0 0 0,0 0 0 0 0,0-1-1 0 0,0 1 1 0 0,0-1 0 0 0,0 0 0 0 0,0 0 0 0 0,-1 0-1 0 0,1 0 1 0 0,-1 0 0 0 0,0 0 0 0 0,0-1 0 0 0,3-5 0 0 0,-4 6-43 0 0,0 1 0 0 0,0 0 1 0 0,0 0-1 0 0,0 0 0 0 0,-1-1 1 0 0,1 1-1 0 0,0 0 0 0 0,-1-1 1 0 0,0 1-1 0 0,0-1 1 0 0,0 1-1 0 0,0 0 0 0 0,0-1 1 0 0,0 1-1 0 0,0-1 0 0 0,-1 1 1 0 0,1 0-1 0 0,-1-1 0 0 0,0 1 1 0 0,1 0-1 0 0,-1-1 1 0 0,0 1-1 0 0,-1 0 0 0 0,1 0 1 0 0,0 0-1 0 0,-1 0 0 0 0,1 0 1 0 0,-1 0-1 0 0,1 1 0 0 0,-1-1 1 0 0,0 0-1 0 0,0 1 0 0 0,-3-3 1 0 0,1 2-52 0 0,0 0 0 0 0,1 0-1 0 0,-1 1 1 0 0,0-1 0 0 0,0 1 0 0 0,0 0 0 0 0,0 0 0 0 0,0 0-1 0 0,0 1 1 0 0,0 0 0 0 0,0-1 0 0 0,0 1 0 0 0,0 1 0 0 0,0-1 0 0 0,0 1-1 0 0,0-1 1 0 0,0 1 0 0 0,0 0 0 0 0,-4 2 0 0 0,-1 1-71 0 0,1 1 0 0 0,0 0 0 0 0,1 1 0 0 0,-1-1 0 0 0,1 2 0 0 0,0-1 0 0 0,1 1 0 0 0,0 0 1 0 0,0 0-1 0 0,0 0 0 0 0,1 1 0 0 0,0 0 0 0 0,0 0 0 0 0,1 1 0 0 0,0-1 0 0 0,0 1 0 0 0,1 0 0 0 0,0 0 0 0 0,1 0 0 0 0,0 0 1 0 0,1 0-1 0 0,-1 0 0 0 0,2 1 0 0 0,-1 8 0 0 0,2-15 282 0 0,-1-1 0 0 0,0 1 0 0 0,0-1-1 0 0,1 0 1 0 0,-1 0 0 0 0,1 1 0 0 0,0-1 0 0 0,0 0 0 0 0,0 0 0 0 0,0 0 0 0 0,0 0 0 0 0,0 0 0 0 0,1 0-1 0 0,-1 0 1 0 0,1 0 0 0 0,-1 0 0 0 0,1 0 0 0 0,0-1 0 0 0,3 3 0 0 0,-1-1 110 0 0,0 0-1 0 0,1-1 1 0 0,0 0 0 0 0,0 0 0 0 0,0 0 0 0 0,0-1-1 0 0,0 1 1 0 0,8 0 0 0 0,4 0 97 0 0,0-1 0 0 0,0-1 0 0 0,-1 0 1 0 0,29-5-1 0 0,40-10-653 0 0,-29 4-4463 0 0,-53 10 3210 0 0,1 0 1 0 0,-1 0-1 0 0,1 0 1 0 0,-1 0-1 0 0,1-1 1 0 0,-1 1-1 0 0,6-5 1 0 0,1-1-6120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14387 0 0,'8'6'13619'0'0,"1"11"-9584"0"0,6 21-6152 0 0,-12-29 3460 0 0,17 46-1901 0 0,-4 1 0 0 0,11 65 0 0 0,-30-139-700 0 0,-14-83-1438 0 0,15 88 2691 0 0,2 1 0 0 0,-1-1 1 0 0,2 0-1 0 0,-1 1 0 0 0,2-1 0 0 0,3-17 0 0 0,-4 27 66 0 0,0 0 0 0 0,1 0-1 0 0,-1 1 1 0 0,0-1-1 0 0,1 0 1 0 0,0 0-1 0 0,0 1 1 0 0,0-1 0 0 0,0 1-1 0 0,0 0 1 0 0,0-1-1 0 0,0 1 1 0 0,1 0-1 0 0,-1 1 1 0 0,1-1 0 0 0,-1 0-1 0 0,1 1 1 0 0,0-1-1 0 0,0 1 1 0 0,0 0-1 0 0,0 0 1 0 0,0 0-1 0 0,0 0 1 0 0,0 0 0 0 0,0 1-1 0 0,0-1 1 0 0,0 1-1 0 0,0 0 1 0 0,0 0-1 0 0,1 0 1 0 0,-1 0 0 0 0,0 1-1 0 0,0-1 1 0 0,0 1-1 0 0,5 2 1 0 0,-3-2-19 0 0,0 0 0 0 0,0 1 0 0 0,0-1 1 0 0,0 1-1 0 0,0 1 0 0 0,0-1 0 0 0,-1 1 0 0 0,1-1 0 0 0,-1 1 1 0 0,0 0-1 0 0,0 1 0 0 0,0-1 0 0 0,0 1 0 0 0,0 0 0 0 0,-1 0 1 0 0,0 0-1 0 0,0 0 0 0 0,0 1 0 0 0,0-1 0 0 0,3 9 0 0 0,-6-11-23 0 0,1 1 0 0 0,-1-1-1 0 0,0 0 1 0 0,0 0 0 0 0,-1 1 0 0 0,1-1-1 0 0,0 0 1 0 0,-1 0 0 0 0,1 0-1 0 0,-1 0 1 0 0,0 1 0 0 0,0-1-1 0 0,0 0 1 0 0,0 0 0 0 0,0 0-1 0 0,0-1 1 0 0,0 1 0 0 0,-1 0-1 0 0,1 0 1 0 0,-4 2 0 0 0,-40 35-72 0 0,27-24 40 0 0,4-3 7 0 0,-20 18 9 0 0,32-28-17 0 0,0 0 0 0 0,0 0 0 0 0,0 1 0 0 0,0-1 0 0 0,1 0 0 0 0,-1 1 0 0 0,1-1-1 0 0,-1 1 1 0 0,1-1 0 0 0,0 1 0 0 0,-1 5 0 0 0,2-7 10 0 0,0-1 0 0 0,0 1 0 0 0,1 0 0 0 0,-1 0 1 0 0,1 0-1 0 0,-1 0 0 0 0,0-1 0 0 0,1 1 0 0 0,0 0 0 0 0,-1 0 0 0 0,1-1 0 0 0,-1 1 0 0 0,1 0 0 0 0,0-1 0 0 0,-1 1 0 0 0,1-1 1 0 0,0 1-1 0 0,0-1 0 0 0,0 1 0 0 0,-1-1 0 0 0,1 0 0 0 0,0 1 0 0 0,0-1 0 0 0,0 0 0 0 0,0 1 0 0 0,0-1 0 0 0,-1 0 0 0 0,1 0 1 0 0,0 0-1 0 0,0 0 0 0 0,0 0 0 0 0,0 0 0 0 0,1 0 0 0 0,34-1 1 0 0,-16-2-123 0 0,-1-1 0 0 0,24-9 0 0 0,9-8-4017 0 0,-50 20 3306 0 0,1 0-1 0 0,-1-1 0 0 0,0 1 1 0 0,0-1-1 0 0,0 1 0 0 0,0-1 1 0 0,0 1-1 0 0,0-1 1 0 0,0 0-1 0 0,-1 0 0 0 0,3-3 1 0 0,4-11-7736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21317 0 0,'2'-3'541'0'0,"0"1"0"0"0,0-1 0 0 0,0 1 1 0 0,0-1-1 0 0,1 1 0 0 0,-1 0 1 0 0,1 0-1 0 0,-1 0 0 0 0,1 1 1 0 0,0-1-1 0 0,0 0 0 0 0,3 0 1 0 0,1-1-229 0 0,-1 1 1 0 0,1 0 0 0 0,0 0-1 0 0,-1 1 1 0 0,13-1 0 0 0,-13 1-361 0 0,-1 1 0 0 0,1 0 1 0 0,0 0-1 0 0,0 1 0 0 0,-1-1 0 0 0,1 1 1 0 0,0 0-1 0 0,-1 1 0 0 0,1-1 0 0 0,-1 1 0 0 0,1 1 1 0 0,-1-1-1 0 0,0 0 0 0 0,0 1 0 0 0,5 4 1 0 0,-8-6-107 0 0,0 1 1 0 0,-1-1 0 0 0,0 1 0 0 0,1 0-1 0 0,-1-1 1 0 0,0 1 0 0 0,0 0 0 0 0,0 0-1 0 0,0 0 1 0 0,0 0 0 0 0,-1 0 0 0 0,2 4-1 0 0,-2-4-302 0 0,0 0-1 0 0,1 0 1 0 0,-1 0-1 0 0,-1 0 0 0 0,1 0 1 0 0,0 0-1 0 0,0 0 0 0 0,-1 0 1 0 0,1 0-1 0 0,-1 0 0 0 0,-1 3 1 0 0,1-2-387 0 0,-1 0 1 0 0,0 0 0 0 0,0-1-1 0 0,0 1 1 0 0,0 0-1 0 0,0-1 1 0 0,-1 0-1 0 0,1 1 1 0 0,-1-1-1 0 0,1 0 1 0 0,-1 0 0 0 0,0 0-1 0 0,0-1 1 0 0,0 1-1 0 0,-6 2 1 0 0,-41 18-4114 0 0,19-8 6122 0 0,1-3 4381 0 0,29-10-5219 0 0,0-1 1 0 0,0 0-1 0 0,0 0 0 0 0,0 0 1 0 0,0 1-1 0 0,0-1 0 0 0,1 1 0 0 0,-1-1 1 0 0,0 0-1 0 0,0 1 0 0 0,0 0 0 0 0,1-1 1 0 0,-1 1-1 0 0,0-1 0 0 0,1 1 1 0 0,-1 0-1 0 0,0-1 0 0 0,1 1 0 0 0,-1 0 1 0 0,1 0-1 0 0,-1-1 0 0 0,1 1 0 0 0,0 0 1 0 0,-1 0-1 0 0,1 0 0 0 0,0 0 1 0 0,-1 0-1 0 0,1 0 0 0 0,0-1 0 0 0,0 1 1 0 0,0 0-1 0 0,0 0 0 0 0,0 0 0 0 0,0 0 1 0 0,0 0-1 0 0,0 0 0 0 0,0 0 1 0 0,1 1-1 0 0,9 13 3658 0 0,9-9-3300 0 0,-11-6-619 0 0,1 0-1 0 0,-1-1 1 0 0,0-1-1 0 0,1 1 1 0 0,-1-1-1 0 0,0-1 1 0 0,0 1-1 0 0,14-8 1 0 0,20-14-1911 0 0,-6-3-4633 0 0,-35 26 6190 0 0,0 1 0 0 0,-1-1 0 0 0,1 0 0 0 0,0 0 0 0 0,-1 0 0 0 0,1 1 0 0 0,-1-1 0 0 0,1 0 0 0 0,-1 0 1 0 0,1 0-1 0 0,-1 0 0 0 0,0 0 0 0 0,1 0 0 0 0,-1 0 0 0 0,0 0 0 0 0,0 0 0 0 0,0 0 0 0 0,1 0 0 0 0,-1 0 0 0 0,-1 0 0 0 0,1-1 0 0 0,0 1 0 0 0,0 0 0 0 0,0 0 0 0 0,0 0 0 0 0,-1 0 1 0 0,1 0-1 0 0,-1-1 0 0 0,-1-7-1887 0 0,5-9-4344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5:55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23 12211 0 0,'0'-2'789'0'0,"0"1"1"0"0,-1-1-1 0 0,1 1 1 0 0,0 0-1 0 0,-1-1 1 0 0,1 1-1 0 0,-1 0 1 0 0,1-1-1 0 0,-1 1 1 0 0,0 0-1 0 0,0-1 1 0 0,1 1-1 0 0,-1 0 1 0 0,-2-2 0 0 0,2 3-600 0 0,1 0 0 0 0,0 0 1 0 0,-1 1-1 0 0,1-1 0 0 0,-1 0 0 0 0,1 1 1 0 0,-1-1-1 0 0,1 0 0 0 0,0 1 1 0 0,-1-1-1 0 0,1 0 0 0 0,0 1 1 0 0,-1-1-1 0 0,1 1 0 0 0,0-1 1 0 0,0 0-1 0 0,-1 1 0 0 0,1-1 1 0 0,0 1-1 0 0,0-1 0 0 0,0 1 1 0 0,0-1-1 0 0,0 1 0 0 0,0-1 1 0 0,-1 1-1 0 0,1 0 0 0 0,-7 50 1339 0 0,3 142-597 0 0,15-65-3802 0 0,-23-158-10904 0 0,-14-10 8034 0 0,23 37 5835 0 0,0 0 0 0 0,1 0 0 0 0,-1 0 0 0 0,-1 0 1 0 0,1 1-1 0 0,0 0 0 0 0,-1-1 0 0 0,1 1 0 0 0,-8-2 0 0 0,9 3 237 0 0,0 0-1 0 0,-1 1 1 0 0,1-1 0 0 0,-1 1-1 0 0,1 0 1 0 0,0 0-1 0 0,-1 0 1 0 0,1 0 0 0 0,-1 0-1 0 0,1 0 1 0 0,0 1 0 0 0,-1-1-1 0 0,1 1 1 0 0,0 0-1 0 0,-1-1 1 0 0,1 1 0 0 0,0 0-1 0 0,-4 2 1 0 0,4-1 188 0 0,0-1-1 0 0,0 1 1 0 0,0 0 0 0 0,0 0-1 0 0,0 0 1 0 0,0 0 0 0 0,0 0 0 0 0,0 0-1 0 0,1 0 1 0 0,-1 1 0 0 0,1-1-1 0 0,-1 0 1 0 0,1 1 0 0 0,-1 3-1 0 0,1-1-73 0 0,-1 0 0 0 0,1 0-1 0 0,0 0 1 0 0,1 0-1 0 0,-1 0 1 0 0,1 0-1 0 0,1 7 1 0 0,0-4-212 0 0,0 0 0 0 0,0 0 0 0 0,1 0 1 0 0,0-1-1 0 0,1 1 0 0 0,-1 0 0 0 0,1-1 0 0 0,1 0 0 0 0,7 12 0 0 0,-6-12-152 0 0,0-1-1 0 0,1 1 0 0 0,0-1 0 0 0,0 0 0 0 0,1 0 0 0 0,-1-1 0 0 0,1 0 0 0 0,0 0 0 0 0,1 0 0 0 0,-1-1 0 0 0,1 0 0 0 0,0-1 0 0 0,8 3 1 0 0,-10-4-264 0 0,0-1 1 0 0,-1 0-1 0 0,1 0 1 0 0,0-1 0 0 0,-1 1-1 0 0,1-1 1 0 0,0-1-1 0 0,0 1 1 0 0,-1-1 0 0 0,1 0-1 0 0,0 0 1 0 0,-1 0 0 0 0,1-1-1 0 0,-1 0 1 0 0,0 0-1 0 0,1-1 1 0 0,-1 1 0 0 0,0-1-1 0 0,-1 0 1 0 0,8-6 0 0 0,-12 9-86 0 0,1-1 1 0 0,-1 1 0 0 0,1-1-1 0 0,-1 1 1 0 0,1-1 0 0 0,-1 0 0 0 0,1 1-1 0 0,-1-1 1 0 0,0 0 0 0 0,1 0 0 0 0,-1 1-1 0 0,0-1 1 0 0,1 0 0 0 0,-1 0-1 0 0,0 1 1 0 0,0-1 0 0 0,0 0 0 0 0,0 0-1 0 0,0 1 1 0 0,0-1 0 0 0,0 0-1 0 0,0 0 1 0 0,0 1 0 0 0,0-1 0 0 0,0 0-1 0 0,-1 0 1 0 0,1 1 0 0 0,0-1 0 0 0,-1 0-1 0 0,1 0 1 0 0,0 1 0 0 0,-1-1-1 0 0,1 0 1 0 0,-1 1 0 0 0,0-2 0 0 0,-1-2-2008 0 0,-1-9-7470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34 8082 0 0,'-13'-5'4444'0'0,"10"4"-3559"0"0,-1 0 0 0 0,1 0 0 0 0,0-1 0 0 0,-1 1 0 0 0,1-1 0 0 0,0 1 0 0 0,0-1 0 0 0,0 0 0 0 0,0 0 0 0 0,1-1 0 0 0,-4-2 0 0 0,6 4-841 0 0,0 1 1 0 0,1-1-1 0 0,-1 1 0 0 0,0 0 0 0 0,1-1 1 0 0,-1 1-1 0 0,1 0 0 0 0,-1-1 0 0 0,1 1 0 0 0,-1 0 1 0 0,1 0-1 0 0,-1-1 0 0 0,0 1 0 0 0,1 0 1 0 0,0 0-1 0 0,-1 0 0 0 0,1 0 0 0 0,-1 0 0 0 0,1 0 1 0 0,-1 0-1 0 0,1 0 0 0 0,-1 0 0 0 0,1 0 1 0 0,-1 0-1 0 0,1 0 0 0 0,-1 0 0 0 0,1 0 0 0 0,-1 0 1 0 0,1 1-1 0 0,19 1 180 0 0,122 29 360 0 0,-65-13-378 0 0,-81-5 169 0 0,0 0 0 0 0,0 1-1 0 0,-3 24 1 0 0,2-10-96 0 0,-15 61-2000 0 0,18-110-12569 0 0,0 8 7509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12251 0 0,'-6'0'2428'0'0,"3"-1"-1515"0"0,0 1-1 0 0,-1 0 1 0 0,1 0 0 0 0,-1 0-1 0 0,1 1 1 0 0,-1-1 0 0 0,1 1 0 0 0,0 0-1 0 0,-1 0 1 0 0,1 0 0 0 0,0 0 0 0 0,-3 2-1 0 0,9-1-723 0 0,0-1 0 0 0,0 0 0 0 0,1-1 1 0 0,-1 1-1 0 0,0 0 0 0 0,1-1 0 0 0,4 0 0 0 0,4 0-296 0 0,137-1 299 0 0,-129 3-2163 0 0,1 1 1 0 0,36 11-1 0 0,-27-7-7104 0 0,-20-6 1281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56 16908 0 0,'-3'-4'885'0'0,"1"-1"0"0"0,-1 1 1 0 0,0-1-1 0 0,1 0 1 0 0,0 0-1 0 0,1 0 0 0 0,-1 0 1 0 0,1 0-1 0 0,-2-8 1 0 0,5 75 2541 0 0,0 14-3120 0 0,-2-65-285 0 0,0-1 1 0 0,1 1-1 0 0,0-1 1 0 0,1 1-1 0 0,0-1 1 0 0,0 0-1 0 0,1 1 1 0 0,1-1-1 0 0,0-1 1 0 0,8 17-1 0 0,-9-21-41 0 0,1-1-1 0 0,-1 0 0 0 0,0 0 1 0 0,1 0-1 0 0,0 0 0 0 0,0-1 1 0 0,0 1-1 0 0,0-1 0 0 0,1 0 1 0 0,-1 0-1 0 0,1-1 0 0 0,0 1 1 0 0,0-1-1 0 0,0 0 1 0 0,0 0-1 0 0,0-1 0 0 0,0 0 1 0 0,0 0-1 0 0,1 0 0 0 0,-1 0 1 0 0,0-1-1 0 0,1 0 0 0 0,5 0 1 0 0,-1 0-518 0 0,-1-1 1 0 0,1 0 0 0 0,0-1-1 0 0,0 0 1 0 0,14-5 0 0 0,8-11-4783 0 0,-29 16 4056 0 0,-1-1-1 0 0,1 1 1 0 0,0-1 0 0 0,-1 0-1 0 0,1 0 1 0 0,-1 0-1 0 0,3-6 1 0 0,4-8-5460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10594 0 0,'-2'5'13446'0'0,"-1"23"-11059"0"0,3-22-2173 0 0,0 91 1268 0 0,0-87-1477 0 0,1 1-1 0 0,1-1 1 0 0,0 0-1 0 0,0 0 1 0 0,1 0-1 0 0,0 0 1 0 0,6 12-1 0 0,-8-20-21 0 0,0 0-1 0 0,0 0 1 0 0,0 0-1 0 0,1-1 0 0 0,-1 1 1 0 0,1 0-1 0 0,-1-1 1 0 0,1 1-1 0 0,-1-1 0 0 0,1 1 1 0 0,0-1-1 0 0,0 0 1 0 0,-1 0-1 0 0,1 0 0 0 0,4 2 1 0 0,-4-2-265 0 0,1-1 1 0 0,-1 1-1 0 0,0-1 0 0 0,0 0 1 0 0,0 0-1 0 0,0 0 1 0 0,0 0-1 0 0,1 0 1 0 0,-1 0-1 0 0,0-1 0 0 0,0 1 1 0 0,0-1-1 0 0,4-1 1 0 0,-2 1-498 0 0,-1-1 0 0 0,0 0 1 0 0,1 0-1 0 0,-1 0 1 0 0,0-1-1 0 0,0 1 0 0 0,0-1 1 0 0,0 0-1 0 0,0 1 1 0 0,-1-1-1 0 0,1 0 0 0 0,-1-1 1 0 0,0 1-1 0 0,0 0 1 0 0,0-1-1 0 0,0 1 0 0 0,1-6 1 0 0,3-11-771 0 0,-1-2 1 0 0,3-33 0 0 0,-5 22 5418 0 0,-3 0 5845 0 0,0 92-4811 0 0,0 40 122 0 0,4 2-4267 0 0,10-3-4758 0 0,-9-73-625 0 0,16 45 0 0 0,-14-54-4589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13443 0 0,'0'0'304'0'0,"-1"0"0"0"0,1-1 0 0 0,0 1 0 0 0,-1 0-1 0 0,1-1 1 0 0,-1 1 0 0 0,1 0 0 0 0,0-1 0 0 0,-1 1 0 0 0,1 0 0 0 0,-1 0 0 0 0,1 0 0 0 0,-1-1 0 0 0,1 1 0 0 0,-1 0 0 0 0,1 0 0 0 0,-1 0 0 0 0,1 0-1 0 0,-1 0 1 0 0,1 0 0 0 0,-1 0 0 0 0,1 0 0 0 0,-1 0 0 0 0,1 0 0 0 0,-1 0 0 0 0,0 0 0 0 0,1 0 0 0 0,-1 1 0 0 0,1-1 0 0 0,0 0 0 0 0,-1 0-1 0 0,1 1 1 0 0,-1-1 0 0 0,1 0 0 0 0,-1 0 0 0 0,1 1 0 0 0,0-1 0 0 0,-1 0 0 0 0,0 1 0 0 0,1 1-79 0 0,-1 0 0 0 0,1 0-1 0 0,0 0 1 0 0,-1-1 0 0 0,1 1 0 0 0,0 0 0 0 0,0 0 0 0 0,0 0 0 0 0,1 0-1 0 0,-1 0 1 0 0,1 2 0 0 0,16 50-948 0 0,-17-52 571 0 0,1 0 1 0 0,0 0-1 0 0,0 0 0 0 0,0-1 0 0 0,0 1 0 0 0,1 0 1 0 0,-1-1-1 0 0,0 1 0 0 0,1 0 0 0 0,-1-1 0 0 0,1 1 1 0 0,-1-1-1 0 0,1 0 0 0 0,0 0 0 0 0,3 2 0 0 0,-4-3 42 0 0,0 0 0 0 0,0 0 0 0 0,0 0 0 0 0,0 0 0 0 0,0-1 0 0 0,0 1 0 0 0,0 0 0 0 0,0-1 0 0 0,1 1 0 0 0,-1-1 0 0 0,-1 1 0 0 0,1-1 0 0 0,0 0 0 0 0,0 1 0 0 0,0-1 0 0 0,0 0 0 0 0,0 1 0 0 0,0-1 0 0 0,-1 0 1 0 0,1 0-1 0 0,0 0 0 0 0,-1 0 0 0 0,1 0 0 0 0,-1 0 0 0 0,1 0 0 0 0,-1 0 0 0 0,1 0 0 0 0,-1 0 0 0 0,0 0 0 0 0,1-1 0 0 0,11-31-630 0 0,5-11 530 0 0,-16 41 296 0 0,0 0-1 0 0,1 1 1 0 0,-1-1 0 0 0,1 1 0 0 0,0-1 0 0 0,-1 1 0 0 0,1 0-1 0 0,0 0 1 0 0,1 0 0 0 0,-1 0 0 0 0,5-3 0 0 0,-6 4-23 0 0,0 1 0 0 0,0 0 0 0 0,0 0 0 0 0,0-1 0 0 0,0 1 0 0 0,0 0 0 0 0,0 0 0 0 0,0 0 0 0 0,0 0 0 0 0,0 1 1 0 0,0-1-1 0 0,0 0 0 0 0,0 0 0 0 0,0 1 0 0 0,0-1 0 0 0,0 0 0 0 0,0 1 0 0 0,0-1 0 0 0,0 1 0 0 0,0-1 0 0 0,0 1 0 0 0,0 0 0 0 0,0-1 0 0 0,0 1 1 0 0,-1 0-1 0 0,1 0 0 0 0,0-1 0 0 0,-1 1 0 0 0,1 0 0 0 0,0 0 0 0 0,-1 0 0 0 0,1 0 0 0 0,-1 0 0 0 0,1 0 0 0 0,-1 1 0 0 0,20 43-479 0 0,-17-36-99 0 0,-1-4 31 0 0,3 13-3317 0 0,-4-17 3196 0 0,-1 0 1 0 0,0 0-1 0 0,0 0 1 0 0,0 0 0 0 0,0 0-1 0 0,0 0 1 0 0,0 0 0 0 0,0 0-1 0 0,0 0 1 0 0,0 0-1 0 0,-1 0 1 0 0,1 0 0 0 0,0 0-1 0 0,-2 2 1 0 0</inkml:trace>
  <inkml:trace contextRef="#ctx0" brushRef="#br0" timeOffset="1">63 126 10834 0 0,'-10'5'9435'0'0,"10"-5"-9149"0"0,0 0 0 0 0,0 1 0 0 0,0-1 0 0 0,0 0-1 0 0,-1 1 1 0 0,14 8 2905 0 0,23 4-2862 0 0,27-4-206 0 0,12 1-2713 0 0,-27 3-7662 0 0,-40-9 5614 0 0,-3 2 2041 0 0,-4-4 1524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3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27 8618 0 0,'-6'1'831'0'0,"0"1"-1"0"0,0 0 1 0 0,1 1 0 0 0,-1-1 0 0 0,1 1 0 0 0,-1 0-1 0 0,1 1 1 0 0,0-1 0 0 0,0 1 0 0 0,0 0 0 0 0,0 0-1 0 0,1 1 1 0 0,0-1 0 0 0,0 1 0 0 0,-4 5 0 0 0,6-5-625 0 0,0-1 1 0 0,0 0 0 0 0,0 1 0 0 0,0-1-1 0 0,1 1 1 0 0,0 0 0 0 0,-1 0 0 0 0,2-1-1 0 0,-1 1 1 0 0,1 0 0 0 0,-1 0 0 0 0,2 0-1 0 0,-1 0 1 0 0,0 0 0 0 0,1-1 0 0 0,0 1-1 0 0,0 0 1 0 0,0 0 0 0 0,4 8 0 0 0,-4-10-180 0 0,0 0 0 0 0,0 0 1 0 0,0-1-1 0 0,0 1 1 0 0,1 0-1 0 0,-1-1 1 0 0,1 1-1 0 0,0-1 1 0 0,-1 0-1 0 0,1 0 1 0 0,0 1-1 0 0,1-1 1 0 0,-1 0-1 0 0,0-1 1 0 0,0 1-1 0 0,1 0 0 0 0,-1-1 1 0 0,1 1-1 0 0,0-1 1 0 0,-1 0-1 0 0,1 1 1 0 0,0-2-1 0 0,0 1 1 0 0,-1 0-1 0 0,1 0 1 0 0,0-1-1 0 0,0 0 1 0 0,0 1-1 0 0,6-1 1 0 0,-5-1-19 0 0,1 0 1 0 0,-1-1-1 0 0,1 1 1 0 0,-1-1 0 0 0,1 0-1 0 0,-1 0 1 0 0,0 0 0 0 0,0 0-1 0 0,0-1 1 0 0,0 1-1 0 0,-1-1 1 0 0,1 0 0 0 0,-1-1-1 0 0,1 1 1 0 0,-1 0 0 0 0,0-1-1 0 0,0 0 1 0 0,2-4-1 0 0,-1 1 21 0 0,0-1-1 0 0,0 0 1 0 0,-1 0-1 0 0,0 0 0 0 0,0 0 1 0 0,-1 0-1 0 0,0-1 1 0 0,0 1-1 0 0,-1-1 1 0 0,0 1-1 0 0,-1-1 0 0 0,0-10 1 0 0,0 16-13 0 0,0-1 1 0 0,-1 1 0 0 0,1 0-1 0 0,-1 0 1 0 0,0 0 0 0 0,0 0-1 0 0,0 0 1 0 0,0 0 0 0 0,-1 0-1 0 0,1 0 1 0 0,-1 1-1 0 0,1-1 1 0 0,-1 0 0 0 0,0 1-1 0 0,0 0 1 0 0,0-1 0 0 0,0 1-1 0 0,-1 0 1 0 0,1 0 0 0 0,-1 0-1 0 0,1 0 1 0 0,-1 0 0 0 0,0 1-1 0 0,0-1 1 0 0,1 1 0 0 0,-1 0-1 0 0,0 0 1 0 0,0 0-1 0 0,0 0 1 0 0,0 0 0 0 0,-1 1-1 0 0,1-1 1 0 0,0 1 0 0 0,0 0-1 0 0,-5 0 1 0 0,4 0-42 0 0,0 0-1 0 0,1 0 1 0 0,-1 1 0 0 0,0-1 0 0 0,0 1-1 0 0,1 0 1 0 0,-1 0 0 0 0,1 0-1 0 0,-1 1 1 0 0,1-1 0 0 0,-1 1 0 0 0,1-1-1 0 0,0 1 1 0 0,-1 0 0 0 0,-4 5 0 0 0,-11 17-3485 0 0,3 8-7603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 9234 0 0,'-30'-2'9259'0'0,"24"2"-5583"0"0,21 1-2905 0 0,15 2-608 0 0,24 2-355 0 0,0 2 0 0 0,66 17 0 0 0,-115-22-344 0 0,21 7-2291 0 0,-14 2-4148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16564 0 0,'10'-1'6461'0'0,"27"4"-5800"0"0,-31-3-112 0 0,29 3-81 0 0,-21-3-397 0 0,0 0 0 0 0,-1 1-1 0 0,0 1 1 0 0,1 1 0 0 0,-1-1 0 0 0,0 2 0 0 0,20 8-1 0 0,-31-12-47 0 0,-1 1-1 0 0,1 0 1 0 0,0 0-1 0 0,-1 0 1 0 0,1 0-1 0 0,-1 0 0 0 0,1 1 1 0 0,-1-1-1 0 0,0 0 1 0 0,1 1-1 0 0,-1-1 1 0 0,0 1-1 0 0,0-1 0 0 0,0 1 1 0 0,0 0-1 0 0,0-1 1 0 0,-1 1-1 0 0,1 0 1 0 0,0 0-1 0 0,-1-1 1 0 0,1 1-1 0 0,-1 2 0 0 0,0-1 7 0 0,0 0 0 0 0,0-1 0 0 0,-1 1 0 0 0,1-1 0 0 0,-1 1 0 0 0,0 0 0 0 0,0-1 0 0 0,0 1 0 0 0,0-1-1 0 0,0 0 1 0 0,0 1 0 0 0,-1-1 0 0 0,-3 4 0 0 0,0 1-27 0 0,-2 0 0 0 0,1-1-1 0 0,0 0 1 0 0,-1 0 0 0 0,-1-1-1 0 0,1 0 1 0 0,0 0 0 0 0,-12 5 0 0 0,7-5-162 0 0,-1 0 0 0 0,-21 4 1 0 0,30-8 99 0 0,0 0-1 0 0,0-1 1 0 0,0 1 0 0 0,0-1 0 0 0,0 0 0 0 0,0-1 0 0 0,-8 0-1 0 0,18 0 36 0 0,-1 0-1 0 0,1-1 0 0 0,-1 1 0 0 0,0-1 1 0 0,8-3-1 0 0,2-1 134 0 0,7 0-207 0 0,-1 1-1 0 0,1 1 1 0 0,-1 1 0 0 0,1 0 0 0 0,0 2 0 0 0,0 1-1 0 0,26 3 1 0 0,-44-3-454 0 0,-1 0-1 0 0,0 0 0 0 0,1 0 1 0 0,-1 0-1 0 0,0-1 0 0 0,1 1 0 0 0,4-3 1 0 0,10-7-7026 0 0,-10 2 271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20 11642 0 0,'-19'9'8492'0'0,"7"6"-3383"0"0,10-11-4803 0 0,0-1 0 0 0,1 1 0 0 0,0 0 0 0 0,0-1 0 0 0,0 1 0 0 0,0 0 0 0 0,1 0-1 0 0,-1 0 1 0 0,1 4 0 0 0,0-2-451 0 0,1 1-1 0 0,-1-1 1 0 0,1 1-1 0 0,0-1 1 0 0,1 1-1 0 0,0-1 1 0 0,0 0-1 0 0,0 1 1 0 0,0-1-1 0 0,7 11 1 0 0,-8-16 128 0 0,0 0 1 0 0,-1 0-1 0 0,1 0 1 0 0,0 1-1 0 0,0-1 1 0 0,-1 0-1 0 0,1 0 1 0 0,0 0-1 0 0,0 0 1 0 0,0-1-1 0 0,0 1 1 0 0,1 0-1 0 0,-1 0 1 0 0,0-1-1 0 0,0 1 1 0 0,0 0-1 0 0,1-1 1 0 0,-1 1-1 0 0,0-1 1 0 0,0 0-1 0 0,1 1 1 0 0,-1-1-1 0 0,0 0 1 0 0,1 0-1 0 0,-1 0 1 0 0,0 0-1 0 0,1 0 1 0 0,-1 0-1 0 0,1 0 1 0 0,-1 0-1 0 0,0 0 1 0 0,1-1-1 0 0,-1 1 1 0 0,0-1-1 0 0,0 1 1 0 0,1-1-1 0 0,-1 1 1 0 0,0-1-1 0 0,0 0 1 0 0,0 0-1 0 0,0 1 1 0 0,0-1-1 0 0,0 0 1 0 0,2-2-1 0 0,4-5-187 0 0,0 0-1 0 0,0-1 1 0 0,-1 0 0 0 0,10-17-1 0 0,-3 4-1086 0 0,-8 15 1028 0 0,1 0-1918 0 0,-1-1 0 0 0,0 0 0 0 0,7-13 0 0 0,-8-2 262 0 0,-5 22 2151 0 0,1 0 1 0 0,0 0-1 0 0,0 0 1 0 0,-1 0-1 0 0,1 0 0 0 0,0 0 1 0 0,-1 0-1 0 0,1 0 0 0 0,-1 1 1 0 0,1-1-1 0 0,-1 0 0 0 0,0 0 1 0 0,1 1-1 0 0,-1-1 0 0 0,0 0 1 0 0,1 1-1 0 0,-1-1 0 0 0,0 1 1 0 0,0-1-1 0 0,0 1 0 0 0,0-1 1 0 0,0 1-49 0 0,0 0 0 0 0,1 0 1 0 0,-1 0-1 0 0,1 1 0 0 0,-1-1 0 0 0,1 0 0 0 0,-1 1 1 0 0,1-1-1 0 0,-1 0 0 0 0,1 1 0 0 0,-1-1 1 0 0,1 0-1 0 0,0 1 0 0 0,-1-1 0 0 0,1 1 0 0 0,0-1 1 0 0,-1 1-1 0 0,1-1 0 0 0,0 1 0 0 0,-1-1 1 0 0,1 1-1 0 0,0-1 0 0 0,0 1 0 0 0,0 0 1 0 0,0-1-1 0 0,0 1 0 0 0,-1-1 0 0 0,1 1 0 0 0,0-1 1 0 0,0 1-1 0 0,0 0 0 0 0,0-1 0 0 0,1 1 1 0 0,-1 0-1 0 0,-2 23 803 0 0,1 11-345 0 0,5 52 1 0 0,-3-76-865 0 0,1 1 1 0 0,0-1-1 0 0,1 1 0 0 0,0-1 0 0 0,1 0 0 0 0,0 0 1 0 0,1-1-1 0 0,8 15 0 0 0,-13-24 52 0 0,0 0 0 0 0,1-1 1 0 0,-1 1-1 0 0,1 0 0 0 0,-1-1 0 0 0,1 1 1 0 0,-1 0-1 0 0,1-1 0 0 0,-1 1 0 0 0,1 0 1 0 0,-1-1-1 0 0,1 1 0 0 0,0-1 0 0 0,-1 1 0 0 0,1-1 1 0 0,0 0-1 0 0,0 1 0 0 0,-1-1 0 0 0,1 0 1 0 0,0 1-1 0 0,0-1 0 0 0,0 0 0 0 0,-1 0 1 0 0,1 0-1 0 0,0 0 0 0 0,0 0 0 0 0,0 0 1 0 0,0 0-1 0 0,-1 0 0 0 0,1 0 0 0 0,0 0 0 0 0,0 0 1 0 0,0 0-1 0 0,-1-1 0 0 0,1 1 0 0 0,0 0 1 0 0,0 0-1 0 0,0-1 0 0 0,-1 1 0 0 0,1-1 1 0 0,0 1-1 0 0,-1-1 0 0 0,1 1 0 0 0,0-1 0 0 0,3-3-1568 0 0,0-1-1 0 0,0 1 0 0 0,-1 0 0 0 0,0-1 0 0 0,4-6 0 0 0,-6 9 1031 0 0,8-18-3615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81 116 16155 0 0,'-1'1'411'0'0,"0"0"-1"0"0,-1-1 0 0 0,1 1 0 0 0,0-1 0 0 0,0 1 0 0 0,0 0 0 0 0,0 0 0 0 0,0 0 0 0 0,0 0 0 0 0,0 0 0 0 0,0 0 0 0 0,0 0 0 0 0,0 0 0 0 0,0 0 0 0 0,1 0 1 0 0,-1 0-1 0 0,0 1 0 0 0,0 1 0 0 0,0 0-169 0 0,1-1 0 0 0,-1 0 0 0 0,1 1 0 0 0,0-1 0 0 0,0 1 0 0 0,0-1 0 0 0,0 1 0 0 0,0-1 0 0 0,1 5 0 0 0,1-2-213 0 0,-1 1 0 0 0,1-1 1 0 0,0 0-1 0 0,0 0 1 0 0,0 0-1 0 0,1 0 1 0 0,0 0-1 0 0,5 7 0 0 0,-5-9-23 0 0,-1-1 0 0 0,1 1 0 0 0,-1 0-1 0 0,1-1 1 0 0,0 0 0 0 0,0 1 0 0 0,0-1-1 0 0,0 0 1 0 0,0-1 0 0 0,0 1-1 0 0,1 0 1 0 0,-1-1 0 0 0,1 0 0 0 0,-1 0-1 0 0,1 0 1 0 0,-1 0 0 0 0,1-1 0 0 0,0 1-1 0 0,-1-1 1 0 0,1 0 0 0 0,0 0 0 0 0,-1 0-1 0 0,5-1 1 0 0,-4 0 1 0 0,1-1 1 0 0,-1 1-1 0 0,0-1 0 0 0,0 0 1 0 0,0 0-1 0 0,0 0 1 0 0,-1-1-1 0 0,1 0 0 0 0,0 1 1 0 0,-1-1-1 0 0,0 0 0 0 0,0-1 1 0 0,0 1-1 0 0,0 0 1 0 0,0-1-1 0 0,-1 0 0 0 0,1 1 1 0 0,2-8-1 0 0,-1 2 17 0 0,-1 0 0 0 0,0 1 0 0 0,0-1 0 0 0,-1-1 1 0 0,-1 1-1 0 0,1 0 0 0 0,-1 0 0 0 0,-1-1 0 0 0,0 1 0 0 0,0-1 0 0 0,-1 1 0 0 0,-2-10 0 0 0,3 16-31 0 0,-1 0 0 0 0,1 0 0 0 0,-1 1-1 0 0,0-1 1 0 0,0 0 0 0 0,0 0-1 0 0,0 0 1 0 0,0 0 0 0 0,-1 1 0 0 0,1-1-1 0 0,-1 1 1 0 0,0-1 0 0 0,1 1 0 0 0,-1 0-1 0 0,0-1 1 0 0,-1 1 0 0 0,1 0 0 0 0,0 0-1 0 0,-1 1 1 0 0,1-1 0 0 0,-1 0-1 0 0,1 1 1 0 0,-1 0 0 0 0,0-1 0 0 0,0 1-1 0 0,1 0 1 0 0,-1 0 0 0 0,0 1 0 0 0,0-1-1 0 0,0 1 1 0 0,0-1 0 0 0,0 1 0 0 0,0 0-1 0 0,0 0 1 0 0,0 0 0 0 0,0 1 0 0 0,0-1-1 0 0,0 1 1 0 0,0-1 0 0 0,-4 2-1 0 0,-2 2-108 0 0,0 0-1 0 0,0 0 1 0 0,1 0-1 0 0,-1 1 1 0 0,1 0-1 0 0,0 1 1 0 0,0 0-1 0 0,1 0 1 0 0,0 1-1 0 0,0-1 1 0 0,0 2-1 0 0,1-1 1 0 0,-10 16-1 0 0,11-16 62 0 0,0 0 0 0 0,1 1-1 0 0,0-1 1 0 0,0 1 0 0 0,0 0 0 0 0,1 0-1 0 0,1 1 1 0 0,-1-1 0 0 0,2 0-1 0 0,-1 1 1 0 0,1-1 0 0 0,0 1-1 0 0,1 0 1 0 0,-1-1 0 0 0,3 16 0 0 0,-1-21 96 0 0,-1 0 0 0 0,1 0 0 0 0,0 0 0 0 0,0 0 0 0 0,0-1 0 0 0,0 1 0 0 0,0 0 0 0 0,0-1-1 0 0,1 1 1 0 0,0-1 0 0 0,-1 1 0 0 0,1-1 0 0 0,0 0 0 0 0,0 0 0 0 0,0 0 0 0 0,0 0 0 0 0,1 0 0 0 0,-1 0 0 0 0,0 0 0 0 0,1-1 0 0 0,0 1 0 0 0,-1-1 0 0 0,1 0 0 0 0,3 2 0 0 0,-1-3 49 0 0,-1 1-1 0 0,1-1 0 0 0,-1 1 0 0 0,1-1 1 0 0,0-1-1 0 0,-1 1 0 0 0,1-1 0 0 0,-1 0 0 0 0,1 0 1 0 0,-1 0-1 0 0,0 0 0 0 0,1-1 0 0 0,-1 0 0 0 0,7-3 1 0 0,-7 3-53 0 0,1-1 44 0 0,0 0-1 0 0,0 1 1 0 0,0 0-1 0 0,1 0 0 0 0,8-2 1 0 0,-14 4-68 0 0,1 0 0 0 0,-1 0 0 0 0,1 0 0 0 0,0-1 0 0 0,-1 2 0 0 0,1-1 0 0 0,-1 0 1 0 0,1 0-1 0 0,0 0 0 0 0,-1 0 0 0 0,1 0 0 0 0,-1 0 0 0 0,1 1 0 0 0,0-1 0 0 0,-1 0 0 0 0,1 0 0 0 0,-1 1 1 0 0,1-1-1 0 0,-1 0 0 0 0,1 1 0 0 0,-1-1 0 0 0,1 1 0 0 0,0 1 3 0 0,0-1 0 0 0,-1 0-1 0 0,0 0 1 0 0,1 1 0 0 0,-1-1 0 0 0,0 0 0 0 0,0 0-1 0 0,1 1 1 0 0,-1-1 0 0 0,0 0 0 0 0,0 0 0 0 0,0 1-1 0 0,-1-1 1 0 0,1 0 0 0 0,-1 3 0 0 0,0 4-52 0 0,-1 1 1 0 0,-1-1-1 0 0,0 1 1 0 0,0-1-1 0 0,0 0 1 0 0,-1 0-1 0 0,0 0 1 0 0,-1-1-1 0 0,0 0 0 0 0,0 1 1 0 0,0-2-1 0 0,-1 1 1 0 0,0-1-1 0 0,-9 8 1 0 0,9-11-55 0 0,6-7 35 0 0,1 3 55 0 0,-1 0 1 0 0,1 0-1 0 0,-1 1 1 0 0,1-1-1 0 0,0 0 1 0 0,-1 1 0 0 0,1-1-1 0 0,0 0 1 0 0,0 1-1 0 0,-1-1 1 0 0,1 1-1 0 0,0-1 1 0 0,0 1-1 0 0,0 0 1 0 0,0-1 0 0 0,1 0-1 0 0,8 0-2 0 0,0 1 1 0 0,0 0-1 0 0,-1 0 0 0 0,14 2 0 0 0,-17 0-128 0 0,1-2 0 0 0,-1 1 0 0 0,0-1 0 0 0,1 1 0 0 0,-1-2 0 0 0,1 1 1 0 0,-1-1-1 0 0,0 0 0 0 0,1 0 0 0 0,-1-1 0 0 0,0 0 0 0 0,11-5 0 0 0,-12 4-726 0 0,-1 0 0 0 0,1-1 0 0 0,-1 1 0 0 0,0-1 1 0 0,0 0-1 0 0,-1 0 0 0 0,1-1 0 0 0,-1 1 0 0 0,0-1 0 0 0,0 0 1 0 0,0 0-1 0 0,-1 0 0 0 0,0 0 0 0 0,0 0 0 0 0,0 0 0 0 0,-1-1 1 0 0,1 1-1 0 0,-1-1 0 0 0,0 1 0 0 0,-1-9 0 0 0,2-53-727 0 0,-5 35 5265 0 0,-3-1 12880 0 0,3 47-14905 0 0,-2 19-1322 0 0,4-5-154 0 0,0 89 374 0 0,3-100-901 0 0,-1 0 0 0 0,2-1 1 0 0,0 1-1 0 0,9 28 1 0 0,5-14-3229 0 0,-16-30 3299 0 0,-1-1 0 0 0,0 1 1 0 0,0-1-1 0 0,1 1 0 0 0,-1-1 1 0 0,0 0-1 0 0,0 1 0 0 0,1-1 1 0 0,-1 1-1 0 0,0-1 0 0 0,1 0 1 0 0,-1 1-1 0 0,1-1 0 0 0,-1 0 1 0 0,0 0-1 0 0,1 1 0 0 0,-1-1 1 0 0,1 0-1 0 0,-1 0 0 0 0,1 0 0 0 0,-1 1 1 0 0,1-1-1 0 0,-1 0 0 0 0,1 0 1 0 0,-1 0-1 0 0,1 0 0 0 0,-1 0 1 0 0,1 0-1 0 0,-1 0 0 0 0,1 0 1 0 0,-1 0-1 0 0,1 0 0 0 0,-1 0 1 0 0,1-1-1 0 0,-1 1 0 0 0,1 0 1 0 0,-1 0-1 0 0,1 0 0 0 0,-1-1 1 0 0,0 1-1 0 0,1 0 0 0 0,-1 0 1 0 0,1-1-1 0 0,9-3-6932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63 16283 0 0,'-6'2'759'0'0,"0"0"-1"0"0,0 0 1 0 0,1 0-1 0 0,-1 0 1 0 0,1 1-1 0 0,0 0 1 0 0,0 1-1 0 0,0-1 1 0 0,0 1-1 0 0,-7 7 1 0 0,9-7-477 0 0,-1 0 0 0 0,1 0 0 0 0,0 1 1 0 0,0-1-1 0 0,0 1 0 0 0,1 0 0 0 0,-1 0 0 0 0,1 0 1 0 0,0 0-1 0 0,-1 9 0 0 0,2-7-253 0 0,0-1 0 0 0,0 1 0 0 0,1 0 0 0 0,0 1 0 0 0,0-1 1 0 0,1 0-1 0 0,0-1 0 0 0,0 1 0 0 0,1 0 0 0 0,0 0 0 0 0,0 0 0 0 0,0-1 0 0 0,1 1 0 0 0,0-1 0 0 0,0 0 0 0 0,1 0 0 0 0,0 0 0 0 0,8 10 0 0 0,-10-14-29 0 0,-1 1 1 0 0,1-1-1 0 0,-1 0 0 0 0,1 0 0 0 0,0-1 0 0 0,0 1 0 0 0,0 0 0 0 0,0-1 0 0 0,1 1 0 0 0,-1-1 0 0 0,0 1 0 0 0,1-1 0 0 0,-1 0 1 0 0,0 0-1 0 0,1 0 0 0 0,-1-1 0 0 0,1 1 0 0 0,0 0 0 0 0,-1-1 0 0 0,1 0 0 0 0,0 1 0 0 0,-1-1 0 0 0,1 0 0 0 0,-1-1 1 0 0,5 1-1 0 0,-4-2-11 0 0,-1 1 0 0 0,1-1 0 0 0,-1 1 0 0 0,1-1 0 0 0,-1 0 0 0 0,1 0 0 0 0,-1 0 1 0 0,0 0-1 0 0,0 0 0 0 0,0 0 0 0 0,0-1 0 0 0,-1 1 0 0 0,1-1 0 0 0,-1 1 0 0 0,1-1 1 0 0,-1 0-1 0 0,0 0 0 0 0,0 1 0 0 0,0-1 0 0 0,0 0 0 0 0,-1 0 0 0 0,1-4 0 0 0,1-5-203 0 0,0 1 0 0 0,-1-1 0 0 0,-1 1 0 0 0,0-1 0 0 0,0 0 0 0 0,-1 1 0 0 0,-1-1 0 0 0,0 1-1 0 0,0-1 1 0 0,-6-14 0 0 0,0 6-859 0 0,0 1 1 0 0,-2-1-1 0 0,0 1 0 0 0,-22-28 0 0 0,46 60-4658 0 0,1-9 3658 0 0,24-10 6327 0 0,-30 3-2271 0 0,-7 3-1647 0 0,0-1-1 0 0,0 1 0 0 0,0 0 0 0 0,-1 0 1 0 0,1 0-1 0 0,0 0 0 0 0,0 0 1 0 0,0 0-1 0 0,-1 0 0 0 0,1 0 1 0 0,0 1-1 0 0,0-1 0 0 0,-1 1 0 0 0,1 0 1 0 0,0-1-1 0 0,-1 1 0 0 0,1 0 1 0 0,-1 0-1 0 0,1 0 0 0 0,1 1 0 0 0,0 1-76 0 0,0-1 0 0 0,-1 1-1 0 0,1 0 1 0 0,-1 0 0 0 0,0 1-1 0 0,1-1 1 0 0,-2 0 0 0 0,1 1-1 0 0,1 3 1 0 0,3 10-116 0 0,-1-1 0 0 0,0 1 0 0 0,2 23 0 0 0,-6-32 138 0 0,6 39-1110 0 0,1 83 1 0 0,-11-156-1872 0 0,1 11 2624 0 0,0-1-1 0 0,1-24 1 0 0,2 26 109 0 0,1 2-1 0 0,1-1 1 0 0,0 0 0 0 0,9-23 0 0 0,-11 32-29 0 0,1 0 0 0 0,-1 1 0 0 0,1-1 0 0 0,0 0 0 0 0,0 1-1 0 0,0 0 1 0 0,1-1 0 0 0,-1 1 0 0 0,1 0 0 0 0,0 0 0 0 0,0 0 0 0 0,0 1 0 0 0,0-1 0 0 0,0 1 0 0 0,0-1 0 0 0,1 1 0 0 0,-1 0 0 0 0,1 0 0 0 0,7-2 0 0 0,-10 4-95 0 0,0-1 0 0 0,0 1 1 0 0,0 0-1 0 0,0 0 0 0 0,0-1 0 0 0,1 1 1 0 0,-1 0-1 0 0,0 0 0 0 0,0 0 1 0 0,0 0-1 0 0,0 1 0 0 0,0-1 1 0 0,1 0-1 0 0,-1 0 0 0 0,0 1 1 0 0,0-1-1 0 0,0 1 0 0 0,0-1 0 0 0,0 1 1 0 0,0-1-1 0 0,0 1 0 0 0,0-1 1 0 0,0 1-1 0 0,0 0 0 0 0,0 0 1 0 0,-1-1-1 0 0,1 1 0 0 0,0 0 0 0 0,0 0 1 0 0,-1 0-1 0 0,1 0 0 0 0,-1 0 1 0 0,1 0-1 0 0,-1 0 0 0 0,1 0 1 0 0,-1 0-1 0 0,1 0 0 0 0,-1 0 0 0 0,0 0 1 0 0,0 1-1 0 0,1-1 0 0 0,-1 0 1 0 0,0 1-1 0 0,0 1-509 0 0,0-1 0 0 0,0 1-1 0 0,-1 0 1 0 0,1-1 0 0 0,0 1 0 0 0,-1 0-1 0 0,0-1 1 0 0,0 1 0 0 0,0-1 0 0 0,0 1-1 0 0,0-1 1 0 0,0 1 0 0 0,0-1-1 0 0,-1 0 1 0 0,1 0 0 0 0,-1 0 0 0 0,-3 4-1 0 0,0-2 166 0 0,-1-1 0 0 0,0 0 0 0 0,0 0 0 0 0,0 0 0 0 0,0 0 0 0 0,-13 3 0 0 0,-9 4 3850 0 0,3 5 3798 0 0,25-14-7005 0 0,-1-1 0 0 0,0 1 0 0 0,1-1-1 0 0,-1 1 1 0 0,1 0 0 0 0,0-1 0 0 0,-1 1-1 0 0,1-1 1 0 0,0 1 0 0 0,-1 0 0 0 0,1 0-1 0 0,0-1 1 0 0,0 1 0 0 0,-1 0 0 0 0,1 0-1 0 0,0-1 1 0 0,0 1 0 0 0,0 0-1 0 0,0 0 1 0 0,0-1 0 0 0,0 1 0 0 0,0 0-1 0 0,0 0 1 0 0,0-1 0 0 0,1 1 0 0 0,-1 0-1 0 0,1 0 1 0 0,15 23 1549 0 0,-11-20-1708 0 0,0 1 1 0 0,1 0-1 0 0,0-1 0 0 0,0 0 1 0 0,10 5-1 0 0,-7-6-271 0 0,-1-1-1 0 0,1 0 1 0 0,0 0-1 0 0,-1-1 0 0 0,1 0 1 0 0,0 0-1 0 0,16-2 1 0 0,32-8-8919 0 0,-34 3 599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33 17188 0 0,'-4'0'6049'0'0,"3"-1"-5065"0"0,2-2-264 0 0,4 0-48 0 0,1-3-327 0 0,4-2-177 0 0,2 3-40 0 0,3 2-64 0 0,0 0-56 0 0,3 2-104 0 0,-4 3-248 0 0,0 1-361 0 0,-4 3-623 0 0,-2 1-976 0 0,-2 2-1577 0 0,-3-1-936 0 0,-5 2-3161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17620 0 0,'1'1'372'0'0,"0"-1"1"0"0,0 1-1 0 0,0-1 1 0 0,0 1-1 0 0,0-1 1 0 0,1 0-1 0 0,-1 1 1 0 0,0-1-1 0 0,0 0 1 0 0,0 0-1 0 0,0 0 1 0 0,0 0 0 0 0,1 0-1 0 0,-1 0 1 0 0,0 0-1 0 0,0 0 1 0 0,0 0-1 0 0,0 0 1 0 0,2-1-1 0 0,26-8-316 0 0,-15 4 374 0 0,-6 7-918 0 0,-11 6 114 0 0,-20 21-25 0 0,5-6 441 0 0,14-15 48 0 0,0-1 0 0 0,1 1 0 0 0,0 0 0 0 0,0 0 0 0 0,1 0 0 0 0,0 0 0 0 0,1 0 0 0 0,-1 1 0 0 0,2-1 0 0 0,-1 12 0 0 0,1-16-20 0 0,0 0-1 0 0,0 1 1 0 0,1-1 0 0 0,-1 0-1 0 0,1 0 1 0 0,0 0 0 0 0,0 0-1 0 0,0 0 1 0 0,1 0 0 0 0,0 0 0 0 0,-1 0-1 0 0,1-1 1 0 0,0 1 0 0 0,1-1-1 0 0,-1 1 1 0 0,1-1 0 0 0,-1 0-1 0 0,1 0 1 0 0,0 0 0 0 0,0 0-1 0 0,1 0 1 0 0,5 3 0 0 0,-8-5-31 0 0,1 0 0 0 0,-1-1 0 0 0,1 1 0 0 0,0-1 1 0 0,-1 1-1 0 0,1-1 0 0 0,0 0 0 0 0,-1 1 0 0 0,1-1 1 0 0,0 0-1 0 0,-1 0 0 0 0,1 0 0 0 0,0 0 0 0 0,-1-1 0 0 0,1 1 1 0 0,0 0-1 0 0,-1-1 0 0 0,1 1 0 0 0,-1-1 0 0 0,3 0 0 0 0,0-1 20 0 0,-1-1 1 0 0,1 1-1 0 0,-1 0 0 0 0,0-1 0 0 0,0 0 0 0 0,0 0 0 0 0,0 0 0 0 0,3-4 0 0 0,2-4 59 0 0,-1 0 0 0 0,0-1 0 0 0,11-25-1 0 0,-12 22-53 0 0,-1 1-1 0 0,-1-1 0 0 0,0 1 0 0 0,2-28 0 0 0,-7-9-3889 0 0,0 45 1482 0 0,0-1 1 0 0,0 1-1 0 0,-1 0 1 0 0,0 0-1 0 0,-6-10 1 0 0,3 6-4512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8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9634 0 0,'4'-7'3053'0'0,"-3"5"-2208"0"0,1-1 0 0 0,-1 0 0 0 0,0 1-1 0 0,1-1 1 0 0,0 1 0 0 0,-1 0 0 0 0,1 0-1 0 0,0-1 1 0 0,0 1 0 0 0,1 0 0 0 0,-1 1-1 0 0,0-1 1 0 0,1 0 0 0 0,3-1 0 0 0,-6 3-745 0 0,1 0 0 0 0,-1 1 1 0 0,1-1-1 0 0,0 1 0 0 0,-1-1 0 0 0,1 0 1 0 0,-1 1-1 0 0,1-1 0 0 0,-1 1 1 0 0,1 0-1 0 0,-1-1 0 0 0,0 1 0 0 0,1-1 1 0 0,-1 1-1 0 0,0 0 0 0 0,1-1 1 0 0,-1 1-1 0 0,0 0 0 0 0,0-1 0 0 0,0 1 1 0 0,1 0-1 0 0,-1-1 0 0 0,0 1 1 0 0,0 0-1 0 0,0 0 0 0 0,4 26 298 0 0,-4-24-227 0 0,3 26 83 0 0,-3-18-269 0 0,1-1 0 0 0,0 1 1 0 0,0-1-1 0 0,2 1 0 0 0,-1-1 0 0 0,1 0 0 0 0,0 0 0 0 0,1 0 1 0 0,6 11-1 0 0,-9-20-21 0 0,0 0 0 0 0,1 0 1 0 0,-1 0-1 0 0,1 0 0 0 0,-1 0 0 0 0,1 0 1 0 0,-1 0-1 0 0,1-1 0 0 0,0 1 1 0 0,-1 0-1 0 0,1-1 0 0 0,0 1 0 0 0,-1-1 1 0 0,1 0-1 0 0,0 0 0 0 0,0 1 1 0 0,0-1-1 0 0,-1 0 0 0 0,3-1 0 0 0,42-4-1305 0 0,-27 2 104 0 0,-10 1 123 0 0,23 0-2624 0 0,-14 8-5590 0 0,-10 1 2577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 10314 0 0,'-5'0'2027'0'0,"1"0"-1071"0"0,-1 0 1 0 0,1 0-1 0 0,-1 1 1 0 0,1-1-1 0 0,-1 1 1 0 0,-6 1-1 0 0,17-3-904 0 0,-5 1 14 0 0,1 0 1 0 0,-1 0 0 0 0,0 0-1 0 0,0-1 1 0 0,1 1 0 0 0,-1-1-1 0 0,0 1 1 0 0,0-1-1 0 0,0 1 1 0 0,1-1 0 0 0,-1 1-1 0 0,0-1 1 0 0,0 0-1 0 0,0 0 1 0 0,1-1 0 0 0,1 0 64 0 0,-1 1 0 0 0,1-1 0 0 0,-1 1 0 0 0,1 0 0 0 0,-1-1 0 0 0,1 1 0 0 0,0 0 0 0 0,0 1 0 0 0,0-1 0 0 0,0 0 0 0 0,-1 1 0 0 0,1 0 0 0 0,0-1 0 0 0,0 1 0 0 0,0 0 0 0 0,0 1 0 0 0,0-1 0 0 0,0 0 0 0 0,4 2 1 0 0,10 2-19 0 0,0 0 0 0 0,18 9 0 0 0,-21-8 65 0 0,-12-5-175 0 0,52 14 224 0 0,-53-13-225 0 0,1-1 0 0 0,-1 1 0 0 0,1-1 0 0 0,-1 0 0 0 0,1 0 0 0 0,-1 1 0 0 0,1-1 0 0 0,0 0 0 0 0,-1 0 0 0 0,1-1 1 0 0,-1 1-1 0 0,1 0 0 0 0,-1 0 0 0 0,1-1 0 0 0,-1 1 0 0 0,1-1 0 0 0,-1 1 0 0 0,0-1 0 0 0,1 0 0 0 0,-1 0 0 0 0,0 1 0 0 0,1-1 1 0 0,-1 0-1 0 0,0 0 0 0 0,0 0 0 0 0,0 0 0 0 0,0-1 0 0 0,0 1 0 0 0,0 0 0 0 0,0 0 0 0 0,0-1 0 0 0,0-1 0 0 0,-1 3-20 0 0,0 0 0 0 0,1 0 0 0 0,-1-1 0 0 0,0 1 0 0 0,0 0 0 0 0,0 0 0 0 0,0-1 0 0 0,0 1 1 0 0,-1 0-1 0 0,1 0 0 0 0,0-1 0 0 0,0 1 0 0 0,0 0 0 0 0,0 0 0 0 0,0-1 0 0 0,0 1 0 0 0,0 0 0 0 0,0 0 0 0 0,0-1 0 0 0,-1 1 0 0 0,1 0 0 0 0,0 0 0 0 0,0 0 0 0 0,0 0 0 0 0,-1-1 0 0 0,1 1 0 0 0,0 0 0 0 0,0 0 0 0 0,0 0 0 0 0,-1 0 0 0 0,1 0 0 0 0,0-1 0 0 0,0 1 0 0 0,-1 0 0 0 0,1 0 0 0 0,0 0 0 0 0,0 0 0 0 0,-1 0 0 0 0,1 0 0 0 0,0 0 0 0 0,-18 0-582 0 0,-13 8-34 0 0,25-6 697 0 0,1 1 0 0 0,0 0-1 0 0,1 0 1 0 0,-1 0 0 0 0,0 1-1 0 0,1 0 1 0 0,0 0 0 0 0,0 0-1 0 0,0 0 1 0 0,1 0 0 0 0,-1 1-1 0 0,1 0 1 0 0,0 0 0 0 0,0 0-1 0 0,1 0 1 0 0,-1 0 0 0 0,1 0-1 0 0,0 1 1 0 0,1-1 0 0 0,-1 1-1 0 0,0 10 1 0 0,-1 2 142 0 0,1 1-1 0 0,0-1 1 0 0,2 0-1 0 0,0 1 1 0 0,4 29-1 0 0,-3-47-253 0 0,0 11-343 0 0,1-1-1 0 0,1 0 1 0 0,4 12 0 0 0,-6-19-740 0 0,1-1-1 0 0,0 1 1 0 0,0-1-1 0 0,0 1 1 0 0,0-1-1 0 0,0 0 0 0 0,6 6 1 0 0,10 7-6550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15187 0 0,'-4'10'1875'0'0,"0"0"-1"0"0,1 0 1 0 0,-3 16-1 0 0,-1 35 978 0 0,6-35-2454 0 0,2 1 0 0 0,7 41 0 0 0,-2-48-319 0 0,-5-20-79 0 0,-1 0 0 0 0,0 0 0 0 0,1 0 0 0 0,-1-1 0 0 0,0 1 0 0 0,0 0 0 0 0,1 0 0 0 0,-1 0 0 0 0,0 0 0 0 0,1-1 0 0 0,-1 1 0 0 0,0 0 0 0 0,0 0 0 0 0,1 0 0 0 0,-1-1 0 0 0,0 1 0 0 0,0 0 0 0 0,0-1 1 0 0,1 1-1 0 0,-1 0 0 0 0,0 0 0 0 0,0-1 0 0 0,0 1 0 0 0,0 0 0 0 0,0-1 0 0 0,1 1 0 0 0,-1 0 0 0 0,0-1 0 0 0,0 1 0 0 0,0 0 0 0 0,0-1 0 0 0,10-47-81 0 0,-8 36 69 0 0,1-1-5 0 0,1 0-1 0 0,1 0 1 0 0,0 0 0 0 0,1 1 0 0 0,0 0-1 0 0,8-13 1 0 0,-11 21 14 0 0,0 1 0 0 0,0-1 0 0 0,0 0 0 0 0,0 1 0 0 0,0 0 0 0 0,1 0 0 0 0,0 0 0 0 0,-1 0 0 0 0,8-3 0 0 0,-9 5 6 0 0,1 0 0 0 0,-1 0 0 0 0,0 0 1 0 0,1 0-1 0 0,-1 1 0 0 0,1 0 0 0 0,-1-1 1 0 0,1 1-1 0 0,0 0 0 0 0,-1 0 0 0 0,1 0 1 0 0,-1 0-1 0 0,1 1 0 0 0,-1-1 0 0 0,1 1 1 0 0,-1-1-1 0 0,1 1 0 0 0,3 2 0 0 0,-4-2 41 0 0,0 0 0 0 0,0 0 1 0 0,-1 0-1 0 0,1 0 0 0 0,0 0 0 0 0,-1 1 0 0 0,1-1 0 0 0,-1 1 0 0 0,0-1 0 0 0,1 1 0 0 0,-1-1 0 0 0,0 1 0 0 0,0 0 0 0 0,0 0 0 0 0,0 0 0 0 0,0-1 0 0 0,0 1 1 0 0,0 0-1 0 0,-1 0 0 0 0,1 0 0 0 0,-1 0 0 0 0,1 0 0 0 0,-1 0 0 0 0,0 0 0 0 0,0 0 0 0 0,0 1 0 0 0,0-1 0 0 0,0 0 0 0 0,-1 0 0 0 0,1 0 0 0 0,0 0 0 0 0,-1 0 1 0 0,0 0-1 0 0,1 0 0 0 0,-1 0 0 0 0,-2 3 0 0 0,-1 4 47 0 0,0 0 0 0 0,-1-1 0 0 0,0 1 0 0 0,-1-1 0 0 0,0 0 0 0 0,-9 9 0 0 0,6-7-160 0 0,0-2 0 0 0,0 1 1 0 0,0-1-1 0 0,-1-1 0 0 0,-1 0 1 0 0,1 0-1 0 0,-1-1 1 0 0,-15 7-1 0 0,70-17-3305 0 0,-3 3-6736 0 0,-18 0 1149 0 0</inkml:trace>
  <inkml:trace contextRef="#ctx0" brushRef="#br0" timeOffset="1">321 233 26878 0 0,'4'0'1248'0'0,"2"1"-472"0"0,0 2-160 0 0,0-2-328 0 0,-2 0-208 0 0,1-2-96 0 0,0 1-200 0 0,1-1-312 0 0,-1 0-640 0 0,1 1-1201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0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11386 0 0,'0'-2'517'0'0,"-1"0"1"0"0,1 0-1 0 0,0 0 0 0 0,0 0 0 0 0,0 0 0 0 0,1 0 0 0 0,-1 0 0 0 0,0 0 0 0 0,1 0 0 0 0,-1 1 0 0 0,1-1 0 0 0,-1 0 0 0 0,1 0 0 0 0,0 0 0 0 0,0 0 0 0 0,0 1 0 0 0,0-1 0 0 0,3-2 0 0 0,-1 1-89 0 0,0 0 1 0 0,0 0-1 0 0,0 0 0 0 0,1 1 0 0 0,-1-1 0 0 0,1 1 0 0 0,0 0 0 0 0,6-2 1 0 0,2 0-22 0 0,1 0 0 0 0,0 0 1 0 0,0 2-1 0 0,23-3 0 0 0,-24 4-205 0 0,0 1-1 0 0,0 0 1 0 0,20 3-1 0 0,-28-2-280 0 0,-1-1 0 0 0,1 1 0 0 0,-1 0-1 0 0,1 1 1 0 0,-1-1 0 0 0,0 1 0 0 0,6 2 0 0 0,-8-3-147 0 0,0 0 0 0 0,0 0 1 0 0,1 0-1 0 0,-1 0 0 0 0,0 1 0 0 0,0-1 1 0 0,0 0-1 0 0,0 0 0 0 0,0 1 0 0 0,-1-1 0 0 0,1 0 1 0 0,0 1-1 0 0,-1-1 0 0 0,1 1 0 0 0,-1-1 1 0 0,1 1-1 0 0,0 2 0 0 0,-1-3-82 0 0,0 0 0 0 0,0-1 1 0 0,0 1-1 0 0,0 0 0 0 0,0-1 0 0 0,0 1 0 0 0,-1-1 1 0 0,1 1-1 0 0,0 0 0 0 0,0-1 0 0 0,0 1 0 0 0,-1 0 1 0 0,1-1-1 0 0,0 1 0 0 0,0-1 0 0 0,-1 1 0 0 0,1-1 1 0 0,-1 1-1 0 0,1-1 0 0 0,0 1 0 0 0,-1-1 0 0 0,1 1 1 0 0,-1-1-1 0 0,1 0 0 0 0,-1 1 0 0 0,0 0 0 0 0,-3 1-1569 0 0,-7 10-6127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18788 0 0,'34'3'5645'0'0,"0"3"-4140"0"0,25 3-1209 0 0,-44-7-231 0 0,-12 3-138 0 0,-20 8-167 0 0,3-3 254 0 0,11-8 0 0 0,1 0-1 0 0,0 0 0 0 0,0 1 1 0 0,0-1-1 0 0,0 1 0 0 0,0-1 1 0 0,0 1-1 0 0,1-1 1 0 0,-1 1-1 0 0,1 0 0 0 0,0 0 1 0 0,0 0-1 0 0,0 0 0 0 0,0 0 1 0 0,1 0-1 0 0,-1 0 0 0 0,1 0 1 0 0,-1 0-1 0 0,1 0 1 0 0,0 0-1 0 0,0 1 0 0 0,1-1 1 0 0,-1 0-1 0 0,1 0 0 0 0,-1 0 1 0 0,1 0-1 0 0,0 0 1 0 0,0 0-1 0 0,0 0 0 0 0,3 4 1 0 0,-2-3 8 0 0,0 0 1 0 0,0 0-1 0 0,1-1 0 0 0,-1 1 1 0 0,1-1-1 0 0,0 1 1 0 0,0-1-1 0 0,0 0 1 0 0,0 0-1 0 0,1 0 1 0 0,-1-1-1 0 0,1 1 0 0 0,-1-1 1 0 0,1 0-1 0 0,0 0 1 0 0,0 0-1 0 0,0-1 1 0 0,0 1-1 0 0,0-1 1 0 0,1 0-1 0 0,7 1 0 0 0,-7-2-11 0 0,-1-1-1 0 0,0 1 0 0 0,0-1 1 0 0,1 0-1 0 0,-1-1 0 0 0,0 1 1 0 0,0-1-1 0 0,0 0 0 0 0,-1 0 0 0 0,1 0 1 0 0,0 0-1 0 0,-1 0 0 0 0,1-1 1 0 0,-1 0-1 0 0,0 0 0 0 0,0 0 1 0 0,0 0-1 0 0,0 0 0 0 0,-1-1 0 0 0,3-3 1 0 0,3-4 18 0 0,-1 0 1 0 0,-1 0-1 0 0,0-1 1 0 0,0 0-1 0 0,4-16 1 0 0,-8 22-22 0 0,-1 0 0 0 0,0 0 1 0 0,0-1-1 0 0,-1 1 0 0 0,0 0 1 0 0,0-1-1 0 0,0 1 0 0 0,-1 0 1 0 0,0 0-1 0 0,0-1 0 0 0,-3-8 1 0 0,3 13-37 0 0,1 0 0 0 0,-1 0-1 0 0,0 0 1 0 0,1 0 0 0 0,-1 1 0 0 0,0-1 0 0 0,0 0 0 0 0,0 0 0 0 0,-1 1 0 0 0,1-1 0 0 0,0 0-1 0 0,-1 1 1 0 0,1-1 0 0 0,-1 1 0 0 0,1 0 0 0 0,-1-1 0 0 0,0 1 0 0 0,1 0 0 0 0,-1 0 0 0 0,0 0 0 0 0,0 0-1 0 0,0 1 1 0 0,0-1 0 0 0,0 0 0 0 0,0 1 0 0 0,0-1 0 0 0,0 1 0 0 0,0 0 0 0 0,0 0 0 0 0,0 0-1 0 0,0 0 1 0 0,0 0 0 0 0,0 0 0 0 0,0 0 0 0 0,0 1 0 0 0,0-1 0 0 0,0 1 0 0 0,-3 0 0 0 0,1 1-19 0 0,0 0 0 0 0,0 0 1 0 0,1 1-1 0 0,-1-1 0 0 0,1 1 1 0 0,-1 0-1 0 0,1 0 1 0 0,0 0-1 0 0,0 0 0 0 0,0 0 1 0 0,0 1-1 0 0,1-1 0 0 0,-1 1 1 0 0,1 0-1 0 0,0 0 1 0 0,0 0-1 0 0,0 0 0 0 0,-1 7 1 0 0,-4 10-64 0 0,2 1 1 0 0,-5 32-1 0 0,8-37 58 0 0,2-16 50 0 0,-4 22 11 0 0,0-1 0 0 0,-11 32 0 0 0,12-46 5 0 0,0-1-1 0 0,-1 1 1 0 0,0-1 0 0 0,0 1 0 0 0,-1-1-1 0 0,0-1 1 0 0,0 1 0 0 0,-1-1 0 0 0,-12 11-1 0 0,2-4 4 0 0,12-10 24 0 0,-1 0 0 0 0,1 0 0 0 0,0 1 0 0 0,0-1 0 0 0,-5 8 0 0 0,49-27 1281 0 0,-23 11-1191 0 0,1 0 0 0 0,-1 1 0 0 0,1 1 0 0 0,0 1 0 0 0,23 0 0 0 0,40-6-3923 0 0,-76 7 2596 0 0,0 0 1 0 0,-1 0-1 0 0,1-1 0 0 0,-1 1 1 0 0,1-1-1 0 0,-1-1 1 0 0,7-3-1 0 0,6-7-7226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10 8770 0 0,'-28'-9'11236'0'0,"7"10"-6048"0"0,19 0-5070 0 0,1 0-1 0 0,-1 0 1 0 0,0 0-1 0 0,1 1 0 0 0,-1-1 1 0 0,0 1-1 0 0,1-1 1 0 0,0 1-1 0 0,-1 0 1 0 0,1-1-1 0 0,0 1 1 0 0,0 0-1 0 0,0 0 0 0 0,0 0 1 0 0,0 0-1 0 0,0 0 1 0 0,1 0-1 0 0,-1 0 1 0 0,1 0-1 0 0,-1 0 0 0 0,1 4 1 0 0,-2 1-45 0 0,1-1 0 0 0,0 1-1 0 0,1 0 1 0 0,-1 0 0 0 0,1 0 0 0 0,1-1 0 0 0,-1 1-1 0 0,1 0 1 0 0,3 11 0 0 0,-3-16-72 0 0,0 1 0 0 0,0-1 1 0 0,0 1-1 0 0,0-1 0 0 0,0 0 0 0 0,1 1 0 0 0,-1-1 1 0 0,1 0-1 0 0,-1 0 0 0 0,1 0 0 0 0,0 0 0 0 0,0 0 1 0 0,0 0-1 0 0,0-1 0 0 0,0 1 0 0 0,0-1 0 0 0,0 1 1 0 0,1-1-1 0 0,-1 0 0 0 0,1 0 0 0 0,-1 0 0 0 0,1 0 0 0 0,-1 0 1 0 0,1 0-1 0 0,-1-1 0 0 0,1 1 0 0 0,2-1 0 0 0,10 0 5 0 0,-1 0-1 0 0,1-2 1 0 0,-1 0-1 0 0,19-4 0 0 0,-19 3-392 0 0,1 0 0 0 0,0 1 0 0 0,28 0 0 0 0,-42 2 251 0 0,-1 0 0 0 0,1 0 0 0 0,0 0-1 0 0,0 0 1 0 0,0 0 0 0 0,-1 0 0 0 0,1 0 0 0 0,0 1 0 0 0,0-1 0 0 0,-1 0 0 0 0,1 1 0 0 0,0-1 0 0 0,-1 0 0 0 0,1 1 0 0 0,0-1 0 0 0,-1 1 0 0 0,1-1 0 0 0,-1 1-1 0 0,1-1 1 0 0,0 1 0 0 0,-1-1 0 0 0,0 1 0 0 0,1 0 0 0 0,-1-1 0 0 0,1 1 0 0 0,-1 0 0 0 0,1 1-415 0 0,-1-1-1 0 0,0 0 1 0 0,0 0 0 0 0,0 1 0 0 0,0-1-1 0 0,0 0 1 0 0,0 0 0 0 0,0 1-1 0 0,0-1 1 0 0,0 0 0 0 0,-1 0 0 0 0,1 0-1 0 0,0 1 1 0 0,-1-1 0 0 0,1 0 0 0 0,-2 1-1 0 0,-5 12-7659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 18788 0 0,'-1'0'213'0'0,"1"0"0"0"0,-1 0 0 0 0,1 0-1 0 0,0 0 1 0 0,-1 0 0 0 0,1 0 0 0 0,-1 0 0 0 0,1 1-1 0 0,0-1 1 0 0,-1 0 0 0 0,1 0 0 0 0,0 0 0 0 0,-1 0 0 0 0,1 1-1 0 0,0-1 1 0 0,-1 0 0 0 0,1 1 0 0 0,0-1 0 0 0,0 0 0 0 0,-1 0-1 0 0,1 1 1 0 0,0-1 0 0 0,0 0 0 0 0,0 1 0 0 0,-1-1 0 0 0,1 0-1 0 0,0 1 1 0 0,0-1 0 0 0,0 1 0 0 0,10 3 1795 0 0,19-3-1468 0 0,9-11 57 0 0,-25 5-397 0 0,0 1 1 0 0,1 1 0 0 0,-1 0-1 0 0,24-2 1 0 0,-35 5-180 0 0,1 0-1 0 0,0 0 1 0 0,0 0 0 0 0,-1 0 0 0 0,1 1 0 0 0,0-1-1 0 0,0 1 1 0 0,-1 0 0 0 0,1 0 0 0 0,-1 0 0 0 0,1 0-1 0 0,-1 0 1 0 0,1 0 0 0 0,-1 1 0 0 0,1-1 0 0 0,-1 1-1 0 0,0 0 1 0 0,0-1 0 0 0,0 1 0 0 0,0 0-1 0 0,0 0 1 0 0,-1 0 0 0 0,1 1 0 0 0,0-1 0 0 0,-1 0-1 0 0,0 1 1 0 0,1-1 0 0 0,0 5 0 0 0,3 5-146 0 0,-2 0 1 0 0,0 0-1 0 0,2 15 1 0 0,-4 17-6849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 17524 0 0,'-2'0'444'0'0,"-1"-1"0"0"0,1 1 0 0 0,0 0 1 0 0,-1 0-1 0 0,1 0 0 0 0,-1 0 0 0 0,1 0 1 0 0,0 1-1 0 0,-1-1 0 0 0,1 1 0 0 0,0-1 0 0 0,-1 1 1 0 0,1 0-1 0 0,-4 2 0 0 0,5-2-262 0 0,-1 0 1 0 0,1 0-1 0 0,-1 1 0 0 0,1-1 0 0 0,0 0 0 0 0,0 1 1 0 0,0-1-1 0 0,0 1 0 0 0,0-1 0 0 0,0 1 0 0 0,0-1 1 0 0,0 1-1 0 0,1-1 0 0 0,-1 1 0 0 0,1 0 0 0 0,-1 2 1 0 0,0-1-116 0 0,1 1 1 0 0,0 0 0 0 0,0-1-1 0 0,0 1 1 0 0,0 0 0 0 0,1-1-1 0 0,-1 1 1 0 0,1-1 0 0 0,0 1-1 0 0,0-1 1 0 0,0 1-1 0 0,1-1 1 0 0,-1 1 0 0 0,1-1-1 0 0,0 0 1 0 0,0 0 0 0 0,0 0-1 0 0,4 5 1 0 0,-3-5-67 0 0,1 1 0 0 0,-1-1 1 0 0,1 1-1 0 0,0-1 0 0 0,-1 0 0 0 0,1-1 0 0 0,0 1 1 0 0,1-1-1 0 0,-1 0 0 0 0,0 0 0 0 0,1 0 0 0 0,-1 0 0 0 0,1-1 1 0 0,0 0-1 0 0,-1 0 0 0 0,1 0 0 0 0,0 0 0 0 0,0-1 1 0 0,0 0-1 0 0,-1 0 0 0 0,1 0 0 0 0,0 0 0 0 0,0-1 0 0 0,0 0 1 0 0,-1 0-1 0 0,1 0 0 0 0,0-1 0 0 0,-1 1 0 0 0,1-1 1 0 0,-1 0-1 0 0,0-1 0 0 0,0 1 0 0 0,0-1 0 0 0,8-6 0 0 0,-5 4 1 0 0,4-4-1 0 0,-1 1-1 0 0,1 1 1 0 0,16-8 0 0 0,-25 14 1 0 0,-1 0 0 0 0,1 0 0 0 0,0 0 0 0 0,-1 0 0 0 0,1 1 0 0 0,0-1 0 0 0,-1 1 0 0 0,1-1 0 0 0,0 1 1 0 0,0-1-1 0 0,0 1 0 0 0,-1 0 0 0 0,1 0 0 0 0,0 0 0 0 0,0 0 0 0 0,0 0 0 0 0,-1 1 0 0 0,1-1 0 0 0,0 0 1 0 0,0 1-1 0 0,-1-1 0 0 0,1 1 0 0 0,0 0 0 0 0,-1 0 0 0 0,1-1 0 0 0,0 1 0 0 0,-1 0 0 0 0,1 0 0 0 0,-1 0 1 0 0,0 1-1 0 0,1-1 0 0 0,1 3 0 0 0,-2-2 3 0 0,0 1 1 0 0,0 0 0 0 0,0-1-1 0 0,-1 1 1 0 0,1 0-1 0 0,-1 0 1 0 0,0-1-1 0 0,0 1 1 0 0,0 0 0 0 0,0 0-1 0 0,0 0 1 0 0,0-1-1 0 0,-1 1 1 0 0,0 0 0 0 0,1 0-1 0 0,-1-1 1 0 0,0 1-1 0 0,0 0 1 0 0,0-1-1 0 0,-1 1 1 0 0,1-1 0 0 0,-1 0-1 0 0,-3 5 1 0 0,-3 5-50 0 0,-1 0 0 0 0,-21 21 0 0 0,13-18-72 0 0,-1 0 0 0 0,-27 17 0 0 0,-14 10-150 0 0,60-40 313 0 0,0-1 1 0 0,0 0 0 0 0,0 1 0 0 0,0-1-1 0 0,0 0 1 0 0,0 0 0 0 0,0 0-1 0 0,1 0 1 0 0,-1 0 0 0 0,1 0 0 0 0,-1-1-1 0 0,0 1 1 0 0,1 0 0 0 0,-1-1-1 0 0,1 1 1 0 0,3 0 0 0 0,37 17 98 0 0,-29-13-151 0 0,0-1 0 0 0,1 0 0 0 0,0-1 0 0 0,-1 0 0 0 0,1-1 0 0 0,0-1 0 0 0,0 0 0 0 0,16-1 0 0 0,-28-1-159 0 0,0 1 0 0 0,-1-1 0 0 0,1 1 1 0 0,0-1-1 0 0,-1 0 0 0 0,1 0 0 0 0,0 0 0 0 0,-1 0 0 0 0,1 0 1 0 0,-1 0-1 0 0,0 0 0 0 0,1 0 0 0 0,-1-1 0 0 0,0 1 0 0 0,0 0 1 0 0,2-3-1 0 0,1-11-5687 0 0,-4 14 5294 0 0,-1 0 1 0 0,1 1-1 0 0,0-1 0 0 0,0 0 0 0 0,-1 0 0 0 0,1 1 0 0 0,-1-1 0 0 0,1 0 0 0 0,-1 1 1 0 0,1-1-1 0 0,-6-4-3898 0 0,-3 2-1689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1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15675 0 0,'-1'8'10208'0'0,"1"-8"-10051"0"0,0 0 314 0 0,-1 0-314 0 0,24 3 2094 0 0,31-7-2887 0 0,0-5 633 0 0,-38 5-308 0 0,0 1 1 0 0,0 0-1 0 0,0 2 0 0 0,1 0 1 0 0,-1 0-1 0 0,18 3 1 0 0,-30 1-378 0 0,-10 3 170 0 0,-15 5 10 0 0,14-7 529 0 0,0 1 294 0 0,-1 1-1 0 0,1 0 1 0 0,0 0-1 0 0,0 1 0 0 0,1 0 1 0 0,0 1-1 0 0,1-1 1 0 0,-1 1-1 0 0,-4 10 1 0 0,7-13-232 0 0,-1 1 0 0 0,2 0 0 0 0,-1 1 0 0 0,1-1 0 0 0,0 0 1 0 0,0 1-1 0 0,0-1 0 0 0,1 1 0 0 0,0 0 0 0 0,1-1 1 0 0,-1 1-1 0 0,1 0 0 0 0,2 11 0 0 0,-2-18-171 0 0,0 0-1 0 0,0 1 1 0 0,0-1-1 0 0,0 1 1 0 0,0-1-1 0 0,0 1 1 0 0,1-1-1 0 0,-1 0 1 0 0,0 1 0 0 0,0-1-1 0 0,0 1 1 0 0,1-1-1 0 0,-1 0 1 0 0,0 1-1 0 0,1-1 1 0 0,-1 0-1 0 0,0 1 1 0 0,1-1-1 0 0,-1 0 1 0 0,0 0 0 0 0,1 1-1 0 0,-1-1 1 0 0,0 0-1 0 0,1 0 1 0 0,-1 0-1 0 0,1 1 1 0 0,-1-1-1 0 0,1 0 1 0 0,-1 0-1 0 0,0 0 1 0 0,1 0-1 0 0,-1 0 1 0 0,1 0 0 0 0,-1 0-1 0 0,1 0 1 0 0,-1 0-1 0 0,0 0 1 0 0,1 0-1 0 0,-1 0 1 0 0,1 0-1 0 0,-1 0 1 0 0,1 0-1 0 0,-1-1 1 0 0,0 1 0 0 0,1 0-1 0 0,-1 0 1 0 0,1 0-1 0 0,-1-1 1 0 0,0 1-1 0 0,1 0 1 0 0,-1-1-1 0 0,0 1 1 0 0,1 0-1 0 0,-1-1 1 0 0,0 1-1 0 0,0 0 1 0 0,1-1 0 0 0,-1 1-1 0 0,0-1 1 0 0,26-27-6892 0 0,-20 20 4689 0 0,19-23-2928 0 0,6-5 3269 0 0,3 6 7492 0 0,-33 30-5334 0 0,-1 0 0 0 0,0 0-1 0 0,0-1 1 0 0,1 1 0 0 0,-1 0 0 0 0,0 0-1 0 0,0 0 1 0 0,1-1 0 0 0,-1 1-1 0 0,0 0 1 0 0,1 0 0 0 0,-1 0 0 0 0,0 0-1 0 0,1 0 1 0 0,-1-1 0 0 0,0 1-1 0 0,1 0 1 0 0,-1 0 0 0 0,0 0 0 0 0,1 0-1 0 0,-1 0 1 0 0,0 0 0 0 0,1 0-1 0 0,-1 0 1 0 0,0 0 0 0 0,1 0 0 0 0,-1 1-1 0 0,1-1 1 0 0,-1 0 0 0 0,0 0-1 0 0,0 0 1 0 0,1 0 0 0 0,-1 0 0 0 0,0 1-1 0 0,1-1 1 0 0,-1 0 0 0 0,0 0-1 0 0,1 0 1 0 0,-1 1 0 0 0,0-1 0 0 0,1 18 2745 0 0,-11 21-2523 0 0,6-31-830 0 0,-1 1 1 0 0,0-1-1 0 0,0 0 0 0 0,0-1 0 0 0,-1 0 0 0 0,0 1 1 0 0,-1-2-1 0 0,0 1 0 0 0,0-1 0 0 0,0 0 1 0 0,0 0-1 0 0,-1-1 0 0 0,0 0 0 0 0,0-1 0 0 0,-1 0 1 0 0,1 0-1 0 0,-13 4 0 0 0,21-8 520 0 0,-1 0-1 0 0,0 0 1 0 0,1 1 0 0 0,-1-1-1 0 0,1 0 1 0 0,-1 0-1 0 0,0 0 1 0 0,1 0 0 0 0,-1 0-1 0 0,0 0 1 0 0,1 0 0 0 0,-1 0-1 0 0,0 0 1 0 0,1 0-1 0 0,-1 0 1 0 0,0-1 0 0 0,1 1-1 0 0,-1 0 1 0 0,1 0 0 0 0,-1-1-1 0 0,0 1 1 0 0,1 0-1 0 0,-2-1 1 0 0,4-11 3800 0 0,0 9-3611 0 0,-1 1-1 0 0,1 0 1 0 0,0 0 0 0 0,-1 0 0 0 0,1 0 0 0 0,0 0-1 0 0,0 0 1 0 0,0 1 0 0 0,1-1 0 0 0,3-2 0 0 0,-4 3-288 0 0,0 1 0 0 0,-1-1 0 0 0,1 0 1 0 0,0 1-1 0 0,0-1 0 0 0,0 1 0 0 0,0 0 1 0 0,0 0-1 0 0,0 0 0 0 0,0 0 0 0 0,0 0 1 0 0,0 0-1 0 0,0 0 0 0 0,0 1 0 0 0,0-1 1 0 0,2 1-1 0 0,-3 0-10 0 0,0 0 0 0 0,0-1 1 0 0,-1 1-1 0 0,1 0 0 0 0,0-1 1 0 0,0 1-1 0 0,0 0 0 0 0,0 0 1 0 0,-1 0-1 0 0,1 0 0 0 0,0 0 0 0 0,-1 0 1 0 0,1 0-1 0 0,-1 0 0 0 0,1 0 1 0 0,-1 0-1 0 0,1 0 0 0 0,-1 0 1 0 0,1 3-1 0 0,-1 0-23 0 0,0 1 0 0 0,0-1 1 0 0,0 0-1 0 0,0 1 0 0 0,-1-1 0 0 0,0 1 1 0 0,0-1-1 0 0,0 0 0 0 0,0 0 0 0 0,-1 0 1 0 0,1 0-1 0 0,-5 7 0 0 0,5-9-30 0 0,0-1-1 0 0,-1 1 1 0 0,1 1-1 0 0,0-1 0 0 0,0 0 1 0 0,1 0-1 0 0,-1 0 1 0 0,0 0-1 0 0,1 1 0 0 0,-1-1 1 0 0,1 0-1 0 0,-1 1 1 0 0,1 3-1 0 0,1-5 25 0 0,0 0 1 0 0,-1 0-1 0 0,1-1 1 0 0,0 1-1 0 0,0 0 0 0 0,0 0 1 0 0,0 0-1 0 0,0 0 0 0 0,0-1 1 0 0,0 1-1 0 0,0-1 1 0 0,0 1-1 0 0,0 0 0 0 0,0-1 1 0 0,0 0-1 0 0,0 1 1 0 0,0-1-1 0 0,1 0 0 0 0,-1 1 1 0 0,0-1-1 0 0,0 0 0 0 0,0 0 1 0 0,1 0-1 0 0,-1 0 1 0 0,0 0-1 0 0,0 0 0 0 0,3-1 1 0 0,9 1-395 0 0,-1-1 1 0 0,1-1-1 0 0,0 0 1 0 0,0 0-1 0 0,13-5 1 0 0,-16 4-1682 0 0,-1-1 1 0 0,0 0 0 0 0,0-1-1 0 0,10-5 1 0 0,3-5-6138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99 24845 0 0,'-6'5'370'0'0,"-1"1"1"0"0,1-1-1 0 0,0 1 0 0 0,1 0 0 0 0,-1 0 0 0 0,-5 9 0 0 0,10-13-338 0 0,0-1 0 0 0,0 1 0 0 0,1-1-1 0 0,-1 1 1 0 0,1 0 0 0 0,-1-1 0 0 0,1 1 0 0 0,0 0 0 0 0,-1 0 0 0 0,1-1 0 0 0,0 1-1 0 0,0 0 1 0 0,0 0 0 0 0,0-1 0 0 0,1 1 0 0 0,-1 0 0 0 0,0-1 0 0 0,1 1 0 0 0,-1 0-1 0 0,1-1 1 0 0,-1 1 0 0 0,1 0 0 0 0,0-1 0 0 0,0 1 0 0 0,0-1 0 0 0,0 1 0 0 0,0-1-1 0 0,0 0 1 0 0,0 1 0 0 0,0-1 0 0 0,1 0 0 0 0,-1 0 0 0 0,1 0 0 0 0,-1 0 0 0 0,3 2-1 0 0,3 1 7 0 0,-1 1 0 0 0,1-1-1 0 0,1 0 1 0 0,-1-1 0 0 0,0 1-1 0 0,1-2 1 0 0,0 1 0 0 0,-1-1-1 0 0,1 0 1 0 0,13 1 0 0 0,-18-3-35 0 0,0 1 0 0 0,0-1 0 0 0,0 0 0 0 0,0 0 0 0 0,0-1 0 0 0,-1 1 0 0 0,1-1 0 0 0,0 1 1 0 0,0-1-1 0 0,0 0 0 0 0,0 0 0 0 0,-1 0 0 0 0,1 0 0 0 0,0-1 0 0 0,-1 1 0 0 0,1-1 0 0 0,-1 0 0 0 0,0 0 1 0 0,1 1-1 0 0,-1-1 0 0 0,0-1 0 0 0,0 1 0 0 0,0 0 0 0 0,0 0 0 0 0,-1-1 0 0 0,1 1 0 0 0,-1-1 0 0 0,1 0 1 0 0,-1 1-1 0 0,0-1 0 0 0,1-4 0 0 0,0 0-9 0 0,0 0-1 0 0,-1 0 1 0 0,0 0 0 0 0,0 1 0 0 0,-1-1 0 0 0,0 0 0 0 0,0 0-1 0 0,-1 0 1 0 0,0 0 0 0 0,0 0 0 0 0,0 0 0 0 0,-1 1-1 0 0,0-1 1 0 0,-1 0 0 0 0,1 1 0 0 0,-1 0 0 0 0,0-1-1 0 0,-1 1 1 0 0,1 1 0 0 0,-1-1 0 0 0,-8-9 0 0 0,8 12-15 0 0,1-1 1 0 0,-1 1 0 0 0,0 0 0 0 0,0 0 0 0 0,0 0 0 0 0,0 1-1 0 0,0-1 1 0 0,-1 1 0 0 0,1 0 0 0 0,-1 0 0 0 0,1 1 0 0 0,-1-1-1 0 0,0 1 1 0 0,0 0 0 0 0,0 0 0 0 0,0 1 0 0 0,0-1 0 0 0,1 1-1 0 0,-1 0 1 0 0,0 1 0 0 0,0-1 0 0 0,0 1 0 0 0,0 0 0 0 0,0 0-1 0 0,1 0 1 0 0,-1 1 0 0 0,0 0 0 0 0,1 0 0 0 0,-1 0 0 0 0,-7 6-1 0 0,6-4-37 0 0,1 0-1 0 0,0 1 1 0 0,0 0-1 0 0,1 0 1 0 0,-1 0-1 0 0,1 1 1 0 0,0 0-1 0 0,1-1 1 0 0,-1 1-1 0 0,1 1 0 0 0,0-1 1 0 0,1 0-1 0 0,-1 1 1 0 0,1-1-1 0 0,1 1 1 0 0,-2 11-1 0 0,1-7-66 0 0,0 0 0 0 0,1 0 0 0 0,1 0 0 0 0,0 0 0 0 0,0 0 0 0 0,1 0 0 0 0,0-1 0 0 0,1 1 0 0 0,6 20 0 0 0,-6-28 145 0 0,0 1 0 0 0,0-1 0 0 0,0 0 0 0 0,0 0 0 0 0,0 0 0 0 0,1 0 0 0 0,-1 0 0 0 0,1 0 0 0 0,0-1 0 0 0,0 1 0 0 0,0-1 0 0 0,0 0 0 0 0,0 0 0 0 0,0 0 0 0 0,1 0 0 0 0,-1 0 0 0 0,1-1 0 0 0,-1 0 0 0 0,1 1 0 0 0,-1-1 0 0 0,1-1 0 0 0,0 1 0 0 0,0 0 0 0 0,0-1 0 0 0,-1 0 0 0 0,8 0 0 0 0,10-1 93 0 0,0-1 0 0 0,-1-1 0 0 0,36-10 0 0 0,-33 8-323 0 0,-16 3-149 0 0,34-6-350 0 0,-21 8-1978 0 0,-4 6-3696 0 0,-23-1 2717 0 0,-9 4 5381 0 0,7-4-108 0 0,0 0 0 0 0,0 1-1 0 0,1 1 1 0 0,-15 13 0 0 0,15-12-786 0 0,1 0 0 0 0,0 1 0 0 0,0 0 0 0 0,-9 17 0 0 0,13-19-688 0 0,-1 0 0 0 0,1 0 1 0 0,1 0-1 0 0,-1 0 0 0 0,1 0 1 0 0,0 0-1 0 0,1 1 1 0 0,0-1-1 0 0,0 1 0 0 0,0-1 1 0 0,1 1-1 0 0,0-1 0 0 0,1 1 1 0 0,0-1-1 0 0,0 1 1 0 0,0-1-1 0 0,4 12 0 0 0,-4-16-123 0 0,1 0-1 0 0,-1 0 0 0 0,1 0 1 0 0,0 0-1 0 0,-1-1 1 0 0,1 1-1 0 0,0 0 0 0 0,1-1 1 0 0,-1 1-1 0 0,0-1 0 0 0,1 0 1 0 0,-1 0-1 0 0,1 0 1 0 0,0 0-1 0 0,0 0 0 0 0,0-1 1 0 0,0 1-1 0 0,0-1 1 0 0,0 0-1 0 0,0 0 0 0 0,0 0 1 0 0,0 0-1 0 0,1 0 0 0 0,-1-1 1 0 0,0 1-1 0 0,1-1 1 0 0,4 0-1 0 0,8-1-312 0 0,1 0 1 0 0,-1-2-1 0 0,0 0 0 0 0,23-7 1 0 0,-10 3-1319 0 0,2 0-1630 0 0,-1-2-3571 0 0,-3 2-2803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20020 0 0,'-2'1'455'0'0,"0"0"0"0"0,0 0-1 0 0,0 0 1 0 0,-1 0 0 0 0,1 1 0 0 0,1-1-1 0 0,-1 1 1 0 0,0-1 0 0 0,0 1 0 0 0,0-1-1 0 0,1 1 1 0 0,-1 0 0 0 0,1 0 0 0 0,-1 0-1 0 0,1 0 1 0 0,-2 4 0 0 0,1-1-204 0 0,0 0 1 0 0,0 1 0 0 0,1-1-1 0 0,0 0 1 0 0,0 1 0 0 0,0-1-1 0 0,0 7 1 0 0,1 2-226 0 0,1 1 0 0 0,0-1-1 0 0,1 1 1 0 0,7 25 0 0 0,-5-30-18 0 0,1 1 0 0 0,0-1-1 0 0,0 0 1 0 0,1 0 0 0 0,0 0 0 0 0,1-1-1 0 0,0 0 1 0 0,1 0 0 0 0,0-1 0 0 0,0 0 0 0 0,0 0-1 0 0,12 7 1 0 0,-15-11-12 0 0,0 0 0 0 0,1-1 0 0 0,0 0 0 0 0,0 0-1 0 0,0-1 1 0 0,0 1 0 0 0,0-1 0 0 0,0-1 0 0 0,1 1 0 0 0,7 0 0 0 0,-10-2-1 0 0,0 0-1 0 0,0 0 1 0 0,0 0 0 0 0,0-1 0 0 0,0 1 0 0 0,0-1 0 0 0,0 0 0 0 0,0 0 0 0 0,0-1 0 0 0,0 1 0 0 0,0-1 0 0 0,-1 0-1 0 0,1 0 1 0 0,-1 0 0 0 0,1 0 0 0 0,-1-1 0 0 0,4-3 0 0 0,-4 3-14 0 0,-1 0-1 0 0,1-1 1 0 0,-1 1 0 0 0,0-1 0 0 0,0 1-1 0 0,0-1 1 0 0,0 0 0 0 0,0 1-1 0 0,-1-1 1 0 0,0 0 0 0 0,0 0 0 0 0,0 0-1 0 0,0 0 1 0 0,-1-1 0 0 0,0 1 0 0 0,0 0-1 0 0,0 0 1 0 0,0 0 0 0 0,0 0-1 0 0,-1 0 1 0 0,0 0 0 0 0,0 0 0 0 0,0 0-1 0 0,0 0 1 0 0,-3-6 0 0 0,0 0-324 0 0,-1-1-1 0 0,0 1 1 0 0,0 0 0 0 0,-1 0 0 0 0,0 1 0 0 0,-1 0-1 0 0,0 0 1 0 0,-10-9 0 0 0,8 10-888 0 0,0 0 0 0 0,-1 1 1 0 0,0 0-1 0 0,0 0 0 0 0,-1 1 0 0 0,-13-5 0 0 0,17 8 266 0 0,0 0 0 0 0,0 1-1 0 0,-1 0 1 0 0,1 0 0 0 0,-1 1 0 0 0,0 0-1 0 0,1 0 1 0 0,-1 1 0 0 0,0-1 0 0 0,-12 3 0 0 0,17-2 876 0 0,1 1 1 0 0,0-1 0 0 0,-1 1-1 0 0,1 0 1 0 0,0 0 0 0 0,0 0-1 0 0,-1 0 1 0 0,1 0 0 0 0,0 0-1 0 0,0 1 1 0 0,0-1 0 0 0,1 1-1 0 0,-1-1 1 0 0,0 1 0 0 0,0 0-1 0 0,1 0 1 0 0,-1 0 0 0 0,1 0 0 0 0,0 0-1 0 0,-2 2 1 0 0,1 0 362 0 0,1 0 0 0 0,0 0 0 0 0,-1-1 0 0 0,2 1 0 0 0,-1 0 0 0 0,0 0 0 0 0,1 1 0 0 0,-1-1-1 0 0,1 0 1 0 0,0 0 0 0 0,1 6 0 0 0,0-6 214 0 0,-1 0-1 0 0,1 0 0 0 0,0 0 0 0 0,0 0 0 0 0,0 0 1 0 0,0 0-1 0 0,1 0 0 0 0,-1 0 0 0 0,1-1 0 0 0,0 1 1 0 0,0 0-1 0 0,1-1 0 0 0,-1 0 0 0 0,1 0 1 0 0,0 1-1 0 0,-1-2 0 0 0,1 1 0 0 0,1 0 0 0 0,-1 0 1 0 0,0-1-1 0 0,1 0 0 0 0,-1 0 0 0 0,1 0 0 0 0,-1 0 1 0 0,6 1-1 0 0,5-2-235 0 0,0 0 1 0 0,0-1-1 0 0,0-1 1 0 0,0-1 0 0 0,0 0-1 0 0,0 0 1 0 0,-1-2-1 0 0,23-7 1 0 0,11-2-2001 0 0,0-3-6519 0 0,-27 7 332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16740 0 0,'-1'0'519'0'0,"-1"1"1"0"0,1 0 0 0 0,0 0 0 0 0,-1 0-1 0 0,1-1 1 0 0,0 1 0 0 0,0 0 0 0 0,0 0-1 0 0,0 1 1 0 0,0-1 0 0 0,0 0 0 0 0,0 0 0 0 0,1 0-1 0 0,-2 3 1 0 0,-7 23 2105 0 0,6 32-2443 0 0,3-55 129 0 0,0 3-339 0 0,0 0 1 0 0,0 0 0 0 0,1 0-1 0 0,0-1 1 0 0,0 1-1 0 0,1 0 1 0 0,-1-1 0 0 0,2 1-1 0 0,-1-1 1 0 0,1 0-1 0 0,4 8 1 0 0,-5-11-35 0 0,0 0 0 0 0,1 0 0 0 0,-1-1 0 0 0,1 1 0 0 0,-1-1 0 0 0,1 0 0 0 0,0 0 0 0 0,0 0 0 0 0,0 0 0 0 0,0 0 0 0 0,0 0 0 0 0,1-1 0 0 0,-1 0 0 0 0,0 0 0 0 0,1 0 0 0 0,-1 0 0 0 0,1 0 0 0 0,-1-1 0 0 0,1 1 0 0 0,-1-1 0 0 0,1 0 0 0 0,-1 0 0 0 0,5-1 1 0 0,60-8-2193 0 0,-24-4-3446 0 0,-44 13 5520 0 0,0 0 1 0 0,1 0 0 0 0,-1 0 0 0 0,1 0-1 0 0,-1 0 1 0 0,1 0 0 0 0,-1-1-1 0 0,0 1 1 0 0,1 0 0 0 0,-1 0-1 0 0,0 0 1 0 0,1-1 0 0 0,-1 1-1 0 0,0 0 1 0 0,1-1 0 0 0,-1 1-1 0 0,0 0 1 0 0,1-1 0 0 0,-1 1-1 0 0,0 0 1 0 0,0-1 0 0 0,0 1-1 0 0,1-1 1 0 0,-1 1 0 0 0,0 0-1 0 0,0-1 1 0 0,0 1 0 0 0,0-1-1 0 0,0 1 1 0 0,0 0 0 0 0,0-1-1 0 0,1 1 1 0 0,-1-1 0 0 0,-1 1-1 0 0,1-1 1 0 0,0 1 0 0 0,0 0-1 0 0,0-1 1 0 0,0 1 0 0 0,0-1-1 0 0,0 1 1 0 0,0-1 0 0 0,-1 1-1 0 0,1 0 1 0 0,0-1 0 0 0,0 1-1 0 0,0 0 1 0 0,-1-1 0 0 0,1 1-1 0 0,0 0 1 0 0,-1-1 0 0 0,1 1-1 0 0,0 0 1 0 0,-1-1 0 0 0,1 1-1 0 0,0 0 1 0 0,-1 0 0 0 0,1-1-1 0 0,0 1 1 0 0,-1 0 0 0 0,0 0-1 0 0,-5-5-4449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11602 0 0,'-6'0'1253'0'0,"1"0"0"0"0,-1 1-1 0 0,0 0 1 0 0,0 1-1 0 0,1-1 1 0 0,-1 1-1 0 0,1 0 1 0 0,-1 0-1 0 0,-5 4 1 0 0,4-3-913 0 0,1 1 1 0 0,0 1 0 0 0,0-1-1 0 0,1 1 1 0 0,-1 0 0 0 0,1 0-1 0 0,-7 8 1 0 0,10-10-375 0 0,-1 0 1 0 0,1 0-1 0 0,-1 1 0 0 0,1-1 1 0 0,0 1-1 0 0,0 0 1 0 0,1 0-1 0 0,-1-1 0 0 0,1 1 1 0 0,-1 0-1 0 0,1 0 0 0 0,1 0 1 0 0,-1 0-1 0 0,0 1 1 0 0,1-1-1 0 0,0 0 0 0 0,0 0 1 0 0,0 0-1 0 0,1 0 0 0 0,-1 0 1 0 0,1 0-1 0 0,0 0 1 0 0,0 0-1 0 0,1 0 0 0 0,-1 0 1 0 0,1 0-1 0 0,0 0 0 0 0,-1-1 1 0 0,6 8-1 0 0,-6-10 32 0 0,0 0-1 0 0,0 0 0 0 0,0 0 1 0 0,0-1-1 0 0,1 1 1 0 0,-1 0-1 0 0,0 0 0 0 0,0-1 1 0 0,1 1-1 0 0,-1 0 1 0 0,0-1-1 0 0,1 1 0 0 0,-1-1 1 0 0,1 0-1 0 0,-1 0 1 0 0,0 1-1 0 0,1-1 0 0 0,-1 0 1 0 0,1 0-1 0 0,-1 0 1 0 0,1 0-1 0 0,-1-1 0 0 0,0 1 1 0 0,1 0-1 0 0,-1 0 1 0 0,1-1-1 0 0,-1 1 0 0 0,0-1 1 0 0,1 0-1 0 0,-1 1 1 0 0,0-1-1 0 0,0 0 0 0 0,1 0 1 0 0,-1 1-1 0 0,0-1 1 0 0,0 0-1 0 0,1-2 0 0 0,4-1-2 0 0,-1-1-1 0 0,0 0 0 0 0,0 0 0 0 0,0 0 0 0 0,-1-1 0 0 0,5-7 0 0 0,13-36-391 0 0,-19 40 303 0 0,1-1-1 0 0,0 1 0 0 0,1-1 0 0 0,0 1 0 0 0,7-9 1 0 0,-12 17 94 0 0,1 1 0 0 0,-1 0 0 0 0,0 0 0 0 0,0 0 0 0 0,0 0 0 0 0,0 0 0 0 0,0 0 0 0 0,1 0 0 0 0,-1-1 0 0 0,0 1 0 0 0,0 0 0 0 0,0 0 0 0 0,0 0 0 0 0,1 0 0 0 0,-1 0 0 0 0,0 0 0 0 0,0 0 0 0 0,0 0 0 0 0,1 0 0 0 0,-1 0 0 0 0,0 0 0 0 0,0 0 0 0 0,0 0 0 0 0,0 0 0 0 0,1 0 0 0 0,-1 0 0 0 0,0 0 0 0 0,0 0 0 0 0,0 0 0 0 0,0 1 0 0 0,1-1 0 0 0,-1 0 0 0 0,0 0 0 0 0,0 0 0 0 0,0 0 0 0 0,0 0 0 0 0,0 0 0 0 0,1 0 0 0 0,-1 1 0 0 0,0-1 0 0 0,0 0 0 0 0,0 0 0 0 0,0 0 0 0 0,0 0 0 0 0,0 1 0 0 0,8 12 3 0 0,1 13 11 0 0,2 32-42 0 0,5 20-1312 0 0,-14-72 211 0 0,0 0-1 0 0,1 0 1 0 0,-1 0-1 0 0,1-1 1 0 0,7 10 0 0 0,-7-10-2509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3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9898 0 0,'-3'5'1069'0'0,"0"-1"0"0"0,1 1 0 0 0,0 0 0 0 0,0 0 0 0 0,0 0 0 0 0,1 0 0 0 0,-1 0 0 0 0,1 0 1 0 0,0 1-1 0 0,0 8 0 0 0,2-10-763 0 0,0 0 0 0 0,0 0 0 0 0,0-1 0 0 0,0 1 0 0 0,1 0 0 0 0,-1-1 0 0 0,1 1 0 0 0,0-1 0 0 0,0 1 0 0 0,0-1 0 0 0,0 0 0 0 0,1 0 0 0 0,0 0 0 0 0,5 5 0 0 0,-4-4-292 0 0,0-1-1 0 0,0 0 1 0 0,0 0 0 0 0,0-1-1 0 0,0 1 1 0 0,1-1-1 0 0,-1 0 1 0 0,1 0 0 0 0,0 0-1 0 0,-1-1 1 0 0,1 1-1 0 0,0-1 1 0 0,0 0 0 0 0,0-1-1 0 0,0 1 1 0 0,0-1-1 0 0,0 0 1 0 0,0 0-1 0 0,0-1 1 0 0,6 0 0 0 0,-3-1-529 0 0,0 0 1 0 0,0 0 0 0 0,-1-1 0 0 0,1 1 0 0 0,7-5 0 0 0,-8 3-1153 0 0,1 0 0 0 0,-1-1 1 0 0,0 0-1 0 0,10-9 0 0 0,5-10-7111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23077 0 0,'-3'14'486'0'0,"1"-1"-1"0"0,0 1 1 0 0,1 1-1 0 0,0-1 1 0 0,1 0 0 0 0,1 0-1 0 0,0 0 1 0 0,1 0 0 0 0,0 0-1 0 0,6 16 1 0 0,-5-20-457 0 0,0 1 0 0 0,2-1-1 0 0,-1 0 1 0 0,1-1 0 0 0,0 1 0 0 0,1-1 0 0 0,0 0-1 0 0,1 0 1 0 0,0-1 0 0 0,0 1 0 0 0,1-2 0 0 0,0 1-1 0 0,15 10 1 0 0,-21-16-29 0 0,0 0-1 0 0,1-1 1 0 0,-1 1-1 0 0,1-1 1 0 0,-1 0-1 0 0,1 1 1 0 0,0-1-1 0 0,0 0 0 0 0,-1-1 1 0 0,1 1-1 0 0,0 0 1 0 0,0-1-1 0 0,0 0 1 0 0,0 0-1 0 0,0 1 1 0 0,0-2-1 0 0,-1 1 1 0 0,1 0-1 0 0,0-1 1 0 0,0 1-1 0 0,0-1 1 0 0,0 0-1 0 0,-1 0 1 0 0,1 0-1 0 0,0 0 1 0 0,-1 0-1 0 0,1-1 1 0 0,-1 1-1 0 0,1-1 1 0 0,-1 1-1 0 0,0-1 0 0 0,1 0 1 0 0,-1 0-1 0 0,3-5 1 0 0,-1 3-69 0 0,0-1-1 0 0,-1 0 1 0 0,0-1 0 0 0,0 1-1 0 0,-1 0 1 0 0,0-1 0 0 0,1 0 0 0 0,-2 1-1 0 0,1-1 1 0 0,-1 0 0 0 0,0 0-1 0 0,0 0 1 0 0,0 0 0 0 0,-1 0 0 0 0,0 0-1 0 0,-1-7 1 0 0,-12-38-1481 0 0,9 40 362 0 0,-1 0-1 0 0,0 0 1 0 0,0 0 0 0 0,-1 1-1 0 0,-9-11 1 0 0,10 15 402 0 0,0 0-1 0 0,0 0 1 0 0,-1 1-1 0 0,0-1 1 0 0,0 1-1 0 0,0 0 1 0 0,-1 1-1 0 0,-9-6 1 0 0,11 8 604 0 0,0 0-1 0 0,0 0 1 0 0,-1 0 0 0 0,1 1 0 0 0,0-1 0 0 0,-1 1-1 0 0,-9 0 1 0 0,13 1 413 0 0,1 0 0 0 0,-1 0 0 0 0,1 0 0 0 0,-1 0 0 0 0,1 0 0 0 0,0 0 1 0 0,-1 0-1 0 0,1 1 0 0 0,-1-1 0 0 0,1 1 0 0 0,-1-1 0 0 0,1 1 0 0 0,0 0 0 0 0,-1-1 0 0 0,1 1 0 0 0,0 0 0 0 0,0 0 0 0 0,0 0 0 0 0,-1 0 0 0 0,1 0 0 0 0,0 0 0 0 0,0 0 0 0 0,0 0 0 0 0,-1 2 0 0 0,1 0 122 0 0,0 0 0 0 0,0 0 0 0 0,0 0 1 0 0,0 0-1 0 0,1 0 0 0 0,-1 0 0 0 0,1 0 0 0 0,0 0 0 0 0,0 0 0 0 0,0 0 0 0 0,1 5 0 0 0,-1-1 34 0 0,2 0 1 0 0,-1 0-1 0 0,1 0 0 0 0,0 0 0 0 0,1 0 0 0 0,-1-1 0 0 0,1 1 0 0 0,1-1 0 0 0,7 12 1 0 0,-8-15-366 0 0,1 0 0 0 0,0 0 1 0 0,0 0-1 0 0,1 0 0 0 0,-1 0 1 0 0,1-1-1 0 0,-1 0 0 0 0,1 0 1 0 0,0 0-1 0 0,0-1 1 0 0,-1 1-1 0 0,1-1 0 0 0,0 0 1 0 0,0-1-1 0 0,1 1 0 0 0,-1-1 1 0 0,0 0-1 0 0,0 0 0 0 0,0-1 1 0 0,0 0-1 0 0,9-1 1 0 0,-1-1-831 0 0,0-1 0 0 0,0 0 1 0 0,-1-1-1 0 0,1 0 0 0 0,-1 0 1 0 0,0-2-1 0 0,12-7 0 0 0,-22 12 515 0 0,-1 1-1 0 0,1-1 0 0 0,-1 1 0 0 0,1-1 1 0 0,-1 0-1 0 0,0 1 0 0 0,1-1 0 0 0,-1 0 1 0 0,0 0-1 0 0,0 0 0 0 0,0 0 1 0 0,-1 0-1 0 0,1 0 0 0 0,0 0 0 0 0,-1 0 1 0 0,1 0-1 0 0,-1 0 0 0 0,0 0 1 0 0,0 0-1 0 0,0-1 0 0 0,0 1 0 0 0,0 0 1 0 0,0 0-1 0 0,-1 0 0 0 0,1 0 0 0 0,-1-3 1 0 0,-9-12 1878 0 0,-8 7 4179 0 0,17 10-5585 0 0,1 0 1 0 0,-1 0-1 0 0,1 1 0 0 0,-1-1 1 0 0,1 0-1 0 0,-1 0 0 0 0,1 1 1 0 0,-1-1-1 0 0,1 1 0 0 0,-1-1 1 0 0,1 0-1 0 0,-1 1 0 0 0,1-1 1 0 0,-1 1-1 0 0,1-1 1 0 0,0 1-1 0 0,-1-1 0 0 0,1 1 1 0 0,0-1-1 0 0,0 1 0 0 0,-1-1 1 0 0,1 1-1 0 0,0-1 0 0 0,0 1 1 0 0,0 0-1 0 0,0-1 1 0 0,0 1-1 0 0,0-1 0 0 0,0 1 1 0 0,0 0-1 0 0,0-1 0 0 0,0 1 1 0 0,0 0-1 0 0,-2 25 1034 0 0,2-25-1032 0 0,1 12 176 0 0,0 0 0 0 0,0 0-1 0 0,1 0 1 0 0,1 0 0 0 0,0 0-1 0 0,7 17 1 0 0,-8-24-273 0 0,1 1 0 0 0,0-1 1 0 0,0 0-1 0 0,1 1 0 0 0,0-2 0 0 0,0 1 0 0 0,0 0 1 0 0,1-1-1 0 0,0 0 0 0 0,0 0 0 0 0,0 0 0 0 0,1 0 0 0 0,9 5 1 0 0,-12-9-100 0 0,0 0 0 0 0,0 0 1 0 0,0 0-1 0 0,0 0 1 0 0,0-1-1 0 0,1 1 1 0 0,-1-1-1 0 0,0 0 1 0 0,0 0-1 0 0,1 0 1 0 0,-1-1-1 0 0,0 1 1 0 0,0-1-1 0 0,0 0 0 0 0,1 0 1 0 0,-1 0-1 0 0,0 0 1 0 0,0 0-1 0 0,0-1 1 0 0,4-2-1 0 0,-5 3-211 0 0,1-1-1 0 0,-1 1 1 0 0,1-1-1 0 0,-1 0 1 0 0,0 0-1 0 0,0 0 1 0 0,0 0 0 0 0,0 0-1 0 0,0-1 1 0 0,-1 1-1 0 0,1 0 1 0 0,-1-1-1 0 0,1 1 1 0 0,1-5-1 0 0,-3 6-96 0 0,0 0-1 0 0,0 0 0 0 0,0 0 0 0 0,0 0 1 0 0,0 1-1 0 0,-1-1 0 0 0,1 0 0 0 0,0 0 0 0 0,0 0 1 0 0,0 0-1 0 0,-1 0 0 0 0,1 0 0 0 0,-1 1 1 0 0,1-1-1 0 0,-1 0 0 0 0,1 0 0 0 0,-1 0 1 0 0,1 1-1 0 0,-1-1 0 0 0,1 0 0 0 0,-1 1 1 0 0,0-1-1 0 0,0 1 0 0 0,1-1 0 0 0,-1 1 0 0 0,0-1 1 0 0,0 1-1 0 0,0-1 0 0 0,1 1 0 0 0,-1 0 1 0 0,0-1-1 0 0,0 1 0 0 0,0 0 0 0 0,0 0 1 0 0,0 0-1 0 0,0 0 0 0 0,0-1 0 0 0,1 1 1 0 0,-1 1-1 0 0,0-1 0 0 0,0 0 0 0 0,0 0 0 0 0,-1 0 1 0 0,-12 2-6304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21357 0 0,'17'66'7028'0'0,"-13"-57"-6570"0"0,0 0-1 0 0,0 0 1 0 0,1 0 0 0 0,0-1-1 0 0,7 10 1 0 0,-10-15-534 0 0,0 0 0 0 0,1 0 0 0 0,-1 0 1 0 0,1-1-1 0 0,0 1 0 0 0,0-1 0 0 0,0 1 0 0 0,0-1 1 0 0,1 0-1 0 0,-1 0 0 0 0,0 0 0 0 0,1-1 1 0 0,0 1-1 0 0,-1-1 0 0 0,1 0 0 0 0,0 0 0 0 0,-1 0 1 0 0,1-1-1 0 0,0 1 0 0 0,0-1 0 0 0,0 0 0 0 0,0 0 1 0 0,0 0-1 0 0,0 0 0 0 0,-1-1 0 0 0,1 0 1 0 0,0 1-1 0 0,0-2 0 0 0,-1 1 0 0 0,1 0 0 0 0,0-1 1 0 0,-1 1-1 0 0,5-4 0 0 0,38-24-5714 0 0,-19 5-3412 0 0,-9 9 721 0 0</inkml:trace>
  <inkml:trace contextRef="#ctx0" brushRef="#br0" timeOffset="1">506 76 18124 0 0,'4'2'5689'0'0,"2"-1"-4129"0"0,1 0-431 0 0,0 2-481 0 0,1-5-336 0 0,-3 2-200 0 0,1 0-48 0 0,-1-1-96 0 0,-2 1-176 0 0,2 0-256 0 0,-1 0-456 0 0,1 0-753 0 0,1 1-1511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274 202 12211 0 0,'-14'-4'641'0'0,"-1"0"1"0"0,0 1 0 0 0,1 0-1 0 0,-1 2 1 0 0,0-1 0 0 0,-1 2-1 0 0,-26 2 1 0 0,36-1-439 0 0,0 0 0 0 0,1 0 0 0 0,-1 1 0 0 0,0 0-1 0 0,1 0 1 0 0,-1 0 0 0 0,1 1 0 0 0,0-1 0 0 0,0 1 0 0 0,0 1 0 0 0,0-1-1 0 0,1 1 1 0 0,-1 0 0 0 0,1 0 0 0 0,0 0 0 0 0,0 0 0 0 0,0 1 0 0 0,1 0-1 0 0,0-1 1 0 0,0 1 0 0 0,0 0 0 0 0,0 1 0 0 0,-1 5 0 0 0,0-1-140 0 0,0-1 1 0 0,2 1-1 0 0,-1 0 1 0 0,1 1-1 0 0,1-1 1 0 0,-1 0-1 0 0,2 1 1 0 0,0-1-1 0 0,0 0 1 0 0,0 1-1 0 0,2-1 1 0 0,-1 0-1 0 0,1 1 1 0 0,1-1-1 0 0,0 0 1 0 0,0 0-1 0 0,1-1 1 0 0,5 11-1 0 0,0-3-53 0 0,2-1-1 0 0,0 0 1 0 0,0 0-1 0 0,2-1 1 0 0,0-1-1 0 0,0 0 1 0 0,1-1-1 0 0,29 21 1 0 0,-7-9-5 0 0,1-1 0 0 0,2-1 0 0 0,0-3 0 0 0,1-1 0 0 0,1-2 0 0 0,0-2 0 0 0,72 17 0 0 0,-89-27-7 0 0,0-1 1 0 0,0-1-1 0 0,1-1 1 0 0,-1-1 0 0 0,1-1-1 0 0,0-1 1 0 0,-1-1 0 0 0,0-2-1 0 0,0 0 1 0 0,0-2-1 0 0,0 0 1 0 0,0-2 0 0 0,-1 0-1 0 0,-1-2 1 0 0,27-14-1 0 0,-13 1 19 0 0,-1-1-1 0 0,43-40 1 0 0,-59 47-7 0 0,-1-1 0 0 0,-1-1 0 0 0,0 0 1 0 0,-2-1-1 0 0,16-28 0 0 0,-26 39 1 0 0,0 1 0 0 0,-1-1 0 0 0,0-1 1 0 0,-1 1-1 0 0,0-1 0 0 0,-1 1 0 0 0,0-1 0 0 0,0 0 0 0 0,-1 0 0 0 0,0 1 1 0 0,-1-1-1 0 0,0 0 0 0 0,-3-17 0 0 0,1 14 15 0 0,-1 1 1 0 0,-1-1 0 0 0,0 1-1 0 0,-1 0 1 0 0,0 0-1 0 0,-1 0 1 0 0,-1 1-1 0 0,1 0 1 0 0,-14-15-1 0 0,4 7 24 0 0,-1 0 0 0 0,-1 2-1 0 0,0 0 1 0 0,-2 1-1 0 0,0 1 1 0 0,0 1 0 0 0,-2 0-1 0 0,1 2 1 0 0,-2 1-1 0 0,-32-12 1 0 0,28 14 22 0 0,0 2 1 0 0,-1 1-1 0 0,0 1 1 0 0,0 1-1 0 0,0 2 1 0 0,0 0-1 0 0,-1 2 1 0 0,-53 8-1 0 0,44-2 37 0 0,-1 2 1 0 0,2 2-1 0 0,-1 1 0 0 0,2 2 1 0 0,-69 34-1 0 0,90-38-102 0 0,0-1 0 0 0,0 2 1 0 0,-22 19-1 0 0,33-26-88 0 0,0 1 0 0 0,0 0 1 0 0,0 0-1 0 0,1 0 1 0 0,0 0-1 0 0,-1 1 0 0 0,1 0 1 0 0,1-1-1 0 0,-1 1 0 0 0,1 0 1 0 0,0 0-1 0 0,0 1 0 0 0,0-1 1 0 0,0 0-1 0 0,0 9 1 0 0,2-11-97 0 0,0-1 0 0 0,0 1 1 0 0,0-1-1 0 0,1 1 1 0 0,-1-1-1 0 0,1 1 1 0 0,0-1-1 0 0,-1 1 1 0 0,1-1-1 0 0,0 0 0 0 0,1 1 1 0 0,-1-1-1 0 0,0 0 1 0 0,1 0-1 0 0,-1 0 1 0 0,1 0-1 0 0,-1 0 1 0 0,1 0-1 0 0,0 0 0 0 0,0-1 1 0 0,3 3-1 0 0,0-1-749 0 0,0 1 0 0 0,0-1 0 0 0,1-1 0 0 0,-1 1 0 0 0,1-1 0 0 0,-1 0 0 0 0,12 3 0 0 0,18 0-6451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16211 0 0,'0'-2'84'0'0,"0"1"0"0"0,1-1-1 0 0,-1 0 1 0 0,0 0 0 0 0,1 1-1 0 0,-1-1 1 0 0,1 0 0 0 0,-1 1-1 0 0,1-1 1 0 0,0 1-1 0 0,-1-1 1 0 0,1 1 0 0 0,0-1-1 0 0,0 1 1 0 0,0-1 0 0 0,0 1-1 0 0,1 0 1 0 0,-1 0 0 0 0,0-1-1 0 0,1 1 1 0 0,-1 0-1 0 0,0 0 1 0 0,1 0 0 0 0,-1 1-1 0 0,1-1 1 0 0,2-1 0 0 0,50-20 690 0 0,-46 19-593 0 0,10-3-17 0 0,0 1 0 0 0,0 1-1 0 0,0 0 1 0 0,1 1-1 0 0,-1 1 1 0 0,1 1-1 0 0,30 1 1 0 0,-35 2-71 0 0,0 0 0 0 0,0 1 1 0 0,-1 0-1 0 0,1 1 1 0 0,-1 0-1 0 0,0 1 0 0 0,0 1 1 0 0,-1 0-1 0 0,1 1 0 0 0,20 14 1 0 0,-23-14-261 0 0,16 14-380 0 0,-14-6-4618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5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12 155 8066 0 0,'-1'1'461'0'0,"0"0"0"0"0,0 1 1 0 0,0-1-1 0 0,0 0 0 0 0,0 0 0 0 0,0 0 1 0 0,1 1-1 0 0,-1-1 0 0 0,0 0 0 0 0,1 1 1 0 0,-1-1-1 0 0,1 0 0 0 0,-1 1 0 0 0,1-1 1 0 0,0 1-1 0 0,0-1 0 0 0,-1 1 0 0 0,1-1 1 0 0,0 1-1 0 0,0-1 0 0 0,1 1 0 0 0,-1-1 1 0 0,0 2-1 0 0,1 0-96 0 0,0 0 0 0 0,1 0 0 0 0,-1 0 0 0 0,1 0 0 0 0,-1-1-1 0 0,1 1 1 0 0,0 0 0 0 0,0-1 0 0 0,0 0 0 0 0,4 4 0 0 0,1 0-49 0 0,0 0 0 0 0,0-1 0 0 0,1 0 0 0 0,0 0 0 0 0,0 0 0 0 0,14 5-1 0 0,-14-8-213 0 0,-1 0 0 0 0,1 0 0 0 0,-1 0 0 0 0,1-1-1 0 0,0-1 1 0 0,-1 1 0 0 0,1-1 0 0 0,0-1 0 0 0,-1 1-1 0 0,1-1 1 0 0,0-1 0 0 0,9-2 0 0 0,-14 3-88 0 0,0 0 1 0 0,1 0-1 0 0,-1-1 1 0 0,0 1-1 0 0,0-1 1 0 0,0 0-1 0 0,0 0 1 0 0,0 0-1 0 0,0 0 1 0 0,-1 0-1 0 0,1-1 0 0 0,-1 1 1 0 0,1-1-1 0 0,-1 0 1 0 0,0 1-1 0 0,0-1 1 0 0,0 0-1 0 0,0 0 1 0 0,-1-1-1 0 0,1 1 1 0 0,-1 0-1 0 0,0 0 1 0 0,0-1-1 0 0,0 1 1 0 0,-1-1-1 0 0,1 1 1 0 0,-1-1-1 0 0,1-5 0 0 0,-6-64 62 0 0,3 53-325 0 0,0 0 0 0 0,1 0 0 0 0,4-32 0 0 0,-3 52 182 0 0,0 0-1 0 0,0 0 0 0 0,0 1 1 0 0,0-1-1 0 0,0 0 1 0 0,1 0-1 0 0,-1 0 1 0 0,0 0-1 0 0,0 0 0 0 0,0 1 1 0 0,0-1-1 0 0,0 0 1 0 0,1 0-1 0 0,-1 0 0 0 0,0 0 1 0 0,0 0-1 0 0,0 0 1 0 0,0 0-1 0 0,1 1 0 0 0,-1-1 1 0 0,0 0-1 0 0,0 0 1 0 0,0 0-1 0 0,1 0 1 0 0,-1 0-1 0 0,0 0 0 0 0,0 0 1 0 0,0 0-1 0 0,1 0 1 0 0,-1 0-1 0 0,0 0 0 0 0,0 0 1 0 0,0 0-1 0 0,1-1 1 0 0,-1 1-1 0 0,0 0 0 0 0,0 0 1 0 0,0 0-1 0 0,1 0 1 0 0,-1 0-1 0 0,0 0 0 0 0,0 0 1 0 0,0 0-1 0 0,0-1 1 0 0,1 1-1 0 0,-1 0 1 0 0,0 0-1 0 0,0 0 0 0 0,0 0 1 0 0,0-1-1 0 0,0 1 1 0 0,0 0-1 0 0,0 0 0 0 0,1 0 1 0 0,-1-1-1 0 0,10 23-6942 0 0,-9-19 4943 0 0,3 7-5606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10738 0 0,'-3'11'11575'0'0,"6"21"-9895"0"0,-1-5-1382 0 0,-4 2-87 0 0,-6 38 1 0 0,-9-6-5681 0 0,17-94-7851 0 0,3 22 14013 0 0,0 0 0 0 0,1 1 0 0 0,0-1 0 0 0,0 1 1 0 0,1-1-1 0 0,0 2 0 0 0,1-1 0 0 0,0 0 0 0 0,8-8 0 0 0,-11 15-410 0 0,0 0 1 0 0,1 0-1 0 0,-1 0 1 0 0,1 0-1 0 0,0 0 1 0 0,0 1-1 0 0,0 0 1 0 0,0 0-1 0 0,0 0 1 0 0,0 0-1 0 0,1 0 1 0 0,-1 1-1 0 0,0 0 1 0 0,1 0-1 0 0,-1 0 1 0 0,1 1-1 0 0,0-1 1 0 0,-1 1-1 0 0,1 0 1 0 0,-1 1-1 0 0,1-1 0 0 0,-1 1 1 0 0,1 0-1 0 0,7 2 1 0 0,21 10 66 0 0,4 2-2044 0 0,-14-13-5717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17676 0 0,'-1'13'3577'0'0,"1"-1"-2841"0"0,1 5-8 0 0,1 2 24 0 0,0 2-312 0 0,1 5-224 0 0,0 1-96 0 0,-1 1-72 0 0,3 3-80 0 0,-3-2-176 0 0,2 2-344 0 0,0-2-616 0 0,-3-3-1057 0 0,-1-5-1215 0 0,-7-10-1153 0 0,-1 1-2921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3 288 14059 0 0,'-1'-1'924'0'0,"1"1"-739"0"0,0 0 0 0 0,0 0 0 0 0,0 0 0 0 0,-1-1 0 0 0,1 1 0 0 0,0 0 0 0 0,0 0 0 0 0,0-1-1 0 0,0 1 1 0 0,0 0 0 0 0,0 0 0 0 0,0-1 0 0 0,0 1 0 0 0,0 0 0 0 0,0 0 0 0 0,0-1 0 0 0,0 1-1 0 0,0 0 1 0 0,0-1 0 0 0,0 1 0 0 0,0 0 0 0 0,0 0 0 0 0,0-1 0 0 0,0 1 0 0 0,0 0 0 0 0,1 0-1 0 0,0-2 926 0 0,-1 2-925 0 0,13-8 1912 0 0,18-3-1765 0 0,-30 11-167 0 0,8-2-4 0 0,2-2-46 0 0,0 1 0 0 0,1 1 0 0 0,-1 0 0 0 0,0 1 1 0 0,13-1-1 0 0,-23 2-148 0 0,1 0 1 0 0,-1 0-1 0 0,1 0 1 0 0,-1 0 0 0 0,1 1-1 0 0,0-1 1 0 0,-1 0-1 0 0,1 1 1 0 0,-1-1-1 0 0,1 1 1 0 0,-1 0-1 0 0,1-1 1 0 0,-1 1 0 0 0,0 0-1 0 0,1 0 1 0 0,-1 0-1 0 0,0 0 1 0 0,0 0-1 0 0,0 0 1 0 0,0 0-1 0 0,1 1 1 0 0,-2-1 0 0 0,1 0-1 0 0,0 1 1 0 0,0-1-1 0 0,0 0 1 0 0,-1 1-1 0 0,1-1 1 0 0,0 1-1 0 0,-1-1 1 0 0,1 1-1 0 0,-1-1 1 0 0,0 1 0 0 0,0-1-1 0 0,1 1 1 0 0,-1 0-1 0 0,0-1 1 0 0,0 1-1 0 0,-1-1 1 0 0,1 1-1 0 0,0 0 1 0 0,0-1 0 0 0,-1 1-1 0 0,0 2 1 0 0,-1 2-50 0 0,0 0 1 0 0,0 0 0 0 0,-1 0 0 0 0,0-1 0 0 0,0 1 0 0 0,0-1 0 0 0,-8 10-1 0 0,8-11 155 0 0,-1 0 0 0 0,1 1 0 0 0,0-1 0 0 0,1 1 0 0 0,-1 0 0 0 0,1-1 0 0 0,0 1 0 0 0,0 0 0 0 0,0 1 0 0 0,-1 8 0 0 0,3-13-55 0 0,0 0 1 0 0,0 0-1 0 0,0 0 1 0 0,1 1-1 0 0,-1-1 1 0 0,0 0-1 0 0,1 0 1 0 0,-1 0-1 0 0,1 0 1 0 0,-1 1-1 0 0,1-1 0 0 0,-1 0 1 0 0,1 0-1 0 0,0 0 1 0 0,-1 0-1 0 0,1 0 1 0 0,0-1-1 0 0,0 1 1 0 0,0 0-1 0 0,0 0 1 0 0,0 0-1 0 0,0-1 0 0 0,0 1 1 0 0,0 0-1 0 0,0-1 1 0 0,0 1-1 0 0,0-1 1 0 0,0 0-1 0 0,0 1 1 0 0,1-1-1 0 0,-1 0 1 0 0,0 1-1 0 0,0-1 0 0 0,0 0 1 0 0,1 0-1 0 0,-1 0 1 0 0,0 0-1 0 0,2-1 1 0 0,4 1-42 0 0,-1 0 1 0 0,0-1-1 0 0,0 1 1 0 0,0-1 0 0 0,0-1-1 0 0,8-2 1 0 0,-4 0-449 0 0,-1 0 0 0 0,0-1 0 0 0,0-1 0 0 0,-1 1 0 0 0,1-1 0 0 0,-1-1 0 0 0,8-7 0 0 0,-8 6-1170 0 0,-2 1 0 0 0,1-1 0 0 0,-1 0 1 0 0,6-10-1 0 0,2-8-5430 0 0</inkml:trace>
  <inkml:trace contextRef="#ctx0" brushRef="#br0" timeOffset="1">247 23 19604 0 0,'-2'-1'1593'0'0,"2"-2"-785"0"0,3 1-40 0 0,4-2-264 0 0,0 0-336 0 0,6 1-104 0 0,1-1-24 0 0,4 3 16 0 0,-1 1-32 0 0,1 0-24 0 0,-2 0-184 0 0,-3 0-344 0 0,-2 2-464 0 0,-2 2-681 0 0,-4 2-823 0 0,-5 1-1001 0 0,-17-7-880 0 0,8 13-1992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1 283 16532 0 0,'2'-6'511'0'0,"0"0"1"0"0,1 0-1 0 0,0 0 1 0 0,0 0-1 0 0,0 0 1 0 0,1 1-1 0 0,0 0 1 0 0,0-1-1 0 0,0 1 1 0 0,9-7-1 0 0,3-3-300 0 0,34-24-1 0 0,-50 39-201 0 0,0-1 0 0 0,1 1 0 0 0,-1 0 0 0 0,1-1 0 0 0,-1 1 0 0 0,1 0 0 0 0,-1-1 0 0 0,1 1 0 0 0,-1 0 0 0 0,1-1 0 0 0,0 1 0 0 0,-1 0 0 0 0,1 0 0 0 0,-1 0 0 0 0,1-1 0 0 0,0 1 0 0 0,-1 0 0 0 0,1 0 0 0 0,0 0 0 0 0,-1 0 0 0 0,1 0 0 0 0,-1 0 0 0 0,1 1 0 0 0,0-1 0 0 0,-1 0 0 0 0,1 0 0 0 0,-1 0 0 0 0,1 0 0 0 0,0 1 0 0 0,-1-1 0 0 0,1 0 0 0 0,-1 1 0 0 0,1-1 0 0 0,-1 0 0 0 0,1 1 0 0 0,-1-1 0 0 0,1 1 0 0 0,-1-1 0 0 0,0 0 0 0 0,1 1 0 0 0,-1-1 0 0 0,1 1 0 0 0,-1 0 0 0 0,0-1 0 0 0,0 1 0 0 0,1-1 0 0 0,-1 1 0 0 0,0-1 0 0 0,0 1-1 0 0,0 0 1 0 0,1-1 0 0 0,-1 1 0 0 0,0-1 0 0 0,0 2 0 0 0,3 43 229 0 0,-3-30-145 0 0,2 4 198 0 0,1 0 0 0 0,5 21 0 0 0,-6-34-214 0 0,-1 0 0 0 0,1 1 0 0 0,1-1-1 0 0,-1-1 1 0 0,1 1 0 0 0,0 0 0 0 0,1-1 0 0 0,-1 1 0 0 0,1-1 0 0 0,5 6 0 0 0,-8-10-63 0 0,1 0 0 0 0,-1 0 0 0 0,0 0 0 0 0,1 0 0 0 0,-1 0 1 0 0,0 0-1 0 0,1 0 0 0 0,-1 0 0 0 0,1-1 0 0 0,-1 1 0 0 0,1-1 1 0 0,0 1-1 0 0,-1-1 0 0 0,1 1 0 0 0,-1-1 0 0 0,1 0 0 0 0,0 0 0 0 0,-1 0 1 0 0,1 0-1 0 0,0 0 0 0 0,-1 0 0 0 0,1-1 0 0 0,0 1 0 0 0,-1 0 1 0 0,1-1-1 0 0,0 1 0 0 0,-1-1 0 0 0,1 0 0 0 0,-1 1 0 0 0,1-1 0 0 0,-1 0 1 0 0,0 0-1 0 0,1 0 0 0 0,-1 0 0 0 0,0 0 0 0 0,0 0 0 0 0,1 0 1 0 0,-1-1-1 0 0,0 1 0 0 0,0 0 0 0 0,1-3 0 0 0,3-3 25 0 0,-1 1 0 0 0,1-1 0 0 0,-1-1 0 0 0,-1 1 0 0 0,1-1 0 0 0,-1 1 1 0 0,2-10-1 0 0,-2 7-30 0 0,-1 0 1 0 0,0 0-1 0 0,-1-1 1 0 0,0 1-1 0 0,-1-1 1 0 0,0 1-1 0 0,0-1 1 0 0,-1 1-1 0 0,-4-18 1 0 0,4 22-187 0 0,-1 0 1 0 0,-1 0 0 0 0,1 0-1 0 0,-1 0 1 0 0,0 1 0 0 0,-1-1 0 0 0,1 1-1 0 0,-1 0 1 0 0,0-1 0 0 0,0 2-1 0 0,-1-1 1 0 0,1 0 0 0 0,-1 1-1 0 0,0 0 1 0 0,0 0 0 0 0,-10-5 0 0 0,9 6-500 0 0,0 0 0 0 0,0 0 1 0 0,-1 0-1 0 0,-11-3 0 0 0,17 6 573 0 0,1 0 0 0 0,-1 0 1 0 0,1 0-1 0 0,-1 0 0 0 0,1 0 0 0 0,-1 0 0 0 0,1 0 0 0 0,-1-1 1 0 0,1 2-1 0 0,-1-1 0 0 0,1 0 0 0 0,-1 0 0 0 0,1 0 0 0 0,0 0 0 0 0,-1 0 1 0 0,1 0-1 0 0,-1 0 0 0 0,1 0 0 0 0,-1 1 0 0 0,1-1 0 0 0,-1 0 1 0 0,1 0-1 0 0,0 1 0 0 0,-1-1 0 0 0,1 0 0 0 0,0 1 0 0 0,-1-1 0 0 0,1 0 1 0 0,-1 1-1 0 0,1 1-53 0 0,0-1 1 0 0,0 0-1 0 0,0 1 0 0 0,1-1 1 0 0,-1 0-1 0 0,0 1 1 0 0,0-1-1 0 0,1 0 1 0 0,-1 1-1 0 0,1-1 0 0 0,-1 0 1 0 0,1 1-1 0 0,0-1 1 0 0,-1 0-1 0 0,1 0 1 0 0,1 2-1 0 0,-1-1-78 0 0,0 0 0 0 0,0-1-1 0 0,0 1 1 0 0,1 0 0 0 0,-1 0 0 0 0,0 0 0 0 0,1-1-1 0 0,-1 1 1 0 0,1-1 0 0 0,-1 1 0 0 0,1-1 0 0 0,0 0-1 0 0,0 1 1 0 0,0-1 0 0 0,0 0 0 0 0,0 0 0 0 0,0 0-1 0 0,0-1 1 0 0,0 1 0 0 0,0 0 0 0 0,0-1 0 0 0,0 1-1 0 0,0-1 1 0 0,1 0 0 0 0,-1 0 0 0 0,0 0 0 0 0,0 0-1 0 0,0 0 1 0 0,0 0 0 0 0,1-1 0 0 0,-1 1 0 0 0,3-2-1 0 0,29-16-1051 0 0,-2-8 3681 0 0,2-1 7216 0 0,-33 26-9405 0 0,-1 1-1 0 0,0 0 1 0 0,1 0-1 0 0,-1 0 0 0 0,0-1 1 0 0,1 1-1 0 0,-1 0 1 0 0,0 0-1 0 0,1 0 0 0 0,-1 0 1 0 0,0 0-1 0 0,1 0 1 0 0,-1 0-1 0 0,1 0 1 0 0,-1-1-1 0 0,0 1 0 0 0,1 0 1 0 0,-1 1-1 0 0,0-1 1 0 0,1 0-1 0 0,-1 0 0 0 0,1 0 1 0 0,-1 0-1 0 0,0 0 1 0 0,1 0-1 0 0,-1 0 1 0 0,0 1-1 0 0,1-1 0 0 0,5 11 2283 0 0,-4 24-2243 0 0,-2-22 361 0 0,2 12-442 0 0,5 35-24 0 0,-6-56-147 0 0,0 0 0 0 0,0 0-1 0 0,0 0 1 0 0,0 0 0 0 0,1 0 0 0 0,-1 0 0 0 0,1 0 0 0 0,0-1-1 0 0,0 1 1 0 0,6 6 0 0 0,-8-10-4 0 0,0 0 0 0 0,1 0 0 0 0,-1 0 0 0 0,1 0 0 0 0,-1 0 0 0 0,0 0 0 0 0,1 0 0 0 0,-1 0 0 0 0,1 0 0 0 0,-1 0 0 0 0,0-1 0 0 0,1 1 0 0 0,-1 0 0 0 0,0 0 0 0 0,1 0 0 0 0,-1 0 0 0 0,0-1 0 0 0,1 1 0 0 0,-1 0 0 0 0,0 0 0 0 0,0-1 0 0 0,1 1 0 0 0,-1 0 0 0 0,0-1 0 0 0,0 1 0 0 0,0 0 0 0 0,1-1 0 0 0,-1 1 1 0 0,0 0-1 0 0,0-1 0 0 0,0 1 0 0 0,0 0 0 0 0,0-1 0 0 0,1 1 0 0 0,-1-1 0 0 0,0 1 0 0 0,0 0 0 0 0,0-1 0 0 0,0 0 0 0 0,7-22-463 0 0,-6 19 291 0 0,26-52-2132 0 0,-5 11-1284 0 0,-20 39 2423 0 0,1 1 1 0 0,-1-1-1 0 0,-1 0 1 0 0,1 0-1 0 0,0-9 1 0 0,-2 11 242 0 0,0 0 1 0 0,-1 0-1 0 0,0 0 1 0 0,0 0-1 0 0,0 1 1 0 0,-3-8-1 0 0,-11-19 16242 0 0,18 50-11959 0 0,1 15-1946 0 0,12 41-16 0 0,-1-2-2263 0 0,-9-25-4212 0 0,-7-26-4186 0 0,-2-13 1846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5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8 11402 0 0,'0'-1'437'0'0,"-1"1"0"0"0,0-1-1 0 0,0 0 1 0 0,0 1-1 0 0,0-1 1 0 0,0 0 0 0 0,0 1-1 0 0,0-1 1 0 0,0 1-1 0 0,0 0 1 0 0,0-1 0 0 0,0 1-1 0 0,0 0 1 0 0,0-1 0 0 0,0 1-1 0 0,0 0 1 0 0,0 0-1 0 0,0 0 1 0 0,0 0 0 0 0,-1 0-1 0 0,1 0 1 0 0,0 1-1 0 0,0-1 1 0 0,0 0 0 0 0,-1 1-1 0 0,-1 0-78 0 0,0 1-1 0 0,0-1 1 0 0,0 1 0 0 0,0 0-1 0 0,0 0 1 0 0,0 0-1 0 0,0 0 1 0 0,-2 4 0 0 0,-5 4-313 0 0,1 1-1 0 0,0 0 1 0 0,-7 13 0 0 0,15-22-46 0 0,0 0 0 0 0,0 0 0 0 0,0-1 0 0 0,-1 1 1 0 0,2 1-1 0 0,-1-1 0 0 0,0 0 0 0 0,0 0 0 0 0,1 0 0 0 0,-1 0 0 0 0,1 1 0 0 0,0-1 0 0 0,-1 0 0 0 0,1 0 0 0 0,0 1 0 0 0,1-1 0 0 0,-1 0 0 0 0,0 0 0 0 0,1 1 0 0 0,-1-1 0 0 0,1 0 0 0 0,-1 0 0 0 0,1 0 0 0 0,0 0 1 0 0,0 0-1 0 0,0 0 0 0 0,0 0 0 0 0,0 0 0 0 0,1 0 0 0 0,-1 0 0 0 0,1-1 0 0 0,-1 1 0 0 0,1 0 0 0 0,-1-1 0 0 0,1 1 0 0 0,0-1 0 0 0,0 0 0 0 0,3 2 0 0 0,7 4-18 0 0,0-1 0 0 0,1 0 0 0 0,0 0 0 0 0,26 6 0 0 0,-26-8 30 0 0,-12-4-16 0 0,0 0 0 0 0,0 1 0 0 0,0-1 0 0 0,0 1 0 0 0,0-1 0 0 0,0 1 0 0 0,0-1 0 0 0,0 1 0 0 0,0-1 0 0 0,0 1 0 0 0,-1 0 0 0 0,1-1 0 0 0,0 1 0 0 0,0 0-1 0 0,-1 0 1 0 0,1 0 0 0 0,0 0 0 0 0,-1 0 0 0 0,1 0 0 0 0,-1 0 0 0 0,1 0 0 0 0,-1 0 0 0 0,1 0 0 0 0,-1 0 0 0 0,1 2 0 0 0,-1-1 42 0 0,0 0 0 0 0,0 1-1 0 0,-1-1 1 0 0,1 0 0 0 0,0 1 0 0 0,-1-1-1 0 0,1 0 1 0 0,-1 0 0 0 0,0 1 0 0 0,0-1-1 0 0,-2 4 1 0 0,0-2-262 0 0,1 1-1 0 0,-1-1 1 0 0,0 0-1 0 0,0 0 1 0 0,0-1-1 0 0,-1 1 1 0 0,1 0 0 0 0,-1-1-1 0 0,0 0 1 0 0,0 0-1 0 0,-7 4 1 0 0,7-23-13742 0 0,4 15 13348 0 0,3-9-5502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58 104 13483 0 0,'-9'16'8533'0'0,"8"-6"-4357"0"0,2-9-4089 0 0,1 0 1 0 0,-1 0 0 0 0,0 0-1 0 0,1 0 1 0 0,-1 0 0 0 0,1 0-1 0 0,-1 0 1 0 0,1 0-1 0 0,-1 0 1 0 0,1-1 0 0 0,-1 1-1 0 0,1-1 1 0 0,0 1 0 0 0,-1-1-1 0 0,4 1 1 0 0,14 3-54 0 0,0 0-1 0 0,1-2 1 0 0,34 2-1 0 0,-44-4-77 0 0,1-1-1 0 0,0 0 1 0 0,0 0 0 0 0,0-1-1 0 0,0 0 1 0 0,-1-1-1 0 0,1 0 1 0 0,12-6 0 0 0,-21 8 32 0 0,-1 0 1 0 0,1 1 0 0 0,0-1 0 0 0,0 0-1 0 0,-1 0 1 0 0,1 0 0 0 0,-1 0 0 0 0,1-1-1 0 0,-1 1 1 0 0,1 0 0 0 0,-1-1 0 0 0,1 1-1 0 0,-1-1 1 0 0,0 1 0 0 0,0-1 0 0 0,0 1-1 0 0,0-1 1 0 0,0 0 0 0 0,0 0 0 0 0,-1 1-1 0 0,1-1 1 0 0,0 0 0 0 0,-1 0 0 0 0,0 0-1 0 0,1 0 1 0 0,-1 0 0 0 0,0 0 0 0 0,0 1 0 0 0,0-1-1 0 0,0 0 1 0 0,0 0 0 0 0,0 0 0 0 0,-1 0-1 0 0,1 0 1 0 0,-1 0 0 0 0,1 0 0 0 0,-1 0-1 0 0,0 1 1 0 0,0-1 0 0 0,0 0 0 0 0,-1-1-1 0 0,-1-2 29 0 0,-1 0-1 0 0,1 0 0 0 0,-1 0 1 0 0,0 1-1 0 0,-1 0 0 0 0,1 0 1 0 0,-1 0-1 0 0,0 0 0 0 0,0 1 1 0 0,0 0-1 0 0,0 0 0 0 0,-7-3 0 0 0,4 3 59 0 0,1 1-1 0 0,-1 0 0 0 0,1 0 0 0 0,-1 1 0 0 0,0 0 0 0 0,0 1 0 0 0,1-1 1 0 0,-1 1-1 0 0,0 1 0 0 0,0 0 0 0 0,1 0 0 0 0,-1 0 0 0 0,0 1 0 0 0,1 0 1 0 0,-1 0-1 0 0,1 1 0 0 0,0 0 0 0 0,0 1 0 0 0,0-1 0 0 0,0 1 1 0 0,-8 7-1 0 0,8-6-102 0 0,0 1 1 0 0,1 0 0 0 0,0 0 0 0 0,0 0 0 0 0,0 1-1 0 0,1 0 1 0 0,0 0 0 0 0,0 0 0 0 0,1 0 0 0 0,0 1-1 0 0,0 0 1 0 0,1 0 0 0 0,0 0 0 0 0,0 0-1 0 0,1 1 1 0 0,0-1 0 0 0,1 1 0 0 0,0-1 0 0 0,-1 12-1 0 0,2-16-440 0 0,1 0 0 0 0,-1 0 0 0 0,1 0 0 0 0,-1 0-1 0 0,1-1 1 0 0,0 1 0 0 0,3 5 0 0 0,9 12-7565 0 0,0-9-1591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4:3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30559 0 0,'-2'1'688'0'0,"1"1"-176"0"0,0 3-16 0 0,-3 3-208 0 0,2 1-128 0 0,-2 2-144 0 0,0-1-112 0 0,2-3-176 0 0,1 0-320 0 0,1-3-416 0 0,0 0-721 0 0,0 1-1760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44 214 6289 0 0,'-4'2'613'0'0,"1"0"-1"0"0,-1 0 0 0 0,1 1 1 0 0,0 0-1 0 0,0-1 1 0 0,0 1-1 0 0,0 0 0 0 0,0 0 1 0 0,1 1-1 0 0,-1-1 1 0 0,-3 7-1 0 0,5-8-440 0 0,1-1 0 0 0,-1 1 0 0 0,1-1-1 0 0,-1 1 1 0 0,1 0 0 0 0,-1 0 0 0 0,1-1 0 0 0,0 1 0 0 0,0 0 0 0 0,0 0-1 0 0,0-1 1 0 0,0 1 0 0 0,1 0 0 0 0,-1 0 0 0 0,0-1 0 0 0,1 1 0 0 0,-1 0-1 0 0,1-1 1 0 0,0 1 0 0 0,-1-1 0 0 0,1 1 0 0 0,0-1 0 0 0,0 1 0 0 0,0-1-1 0 0,0 1 1 0 0,0-1 0 0 0,0 0 0 0 0,1 1 0 0 0,-1-1 0 0 0,0 0 0 0 0,3 1-1 0 0,-2-1-8 0 0,-1 0-1 0 0,1 0 0 0 0,0 0 0 0 0,0-1 1 0 0,-1 1-1 0 0,1-1 0 0 0,0 1 0 0 0,0-1 1 0 0,0 0-1 0 0,0 1 0 0 0,0-1 0 0 0,0 0 0 0 0,0 0 1 0 0,3-1-1 0 0,33-6 1112 0 0,-19 3-794 0 0,293-27 1880 0 0,-58 9-1870 0 0,-217 17-409 0 0,593-55 425 0 0,359 21 282 0 0,-585-3-298 0 0,-78 4-51 0 0,8 35 183 0 0,-69 5-560 0 0,-204-5-23 0 0,0-3 1 0 0,81-18-1 0 0,-84 13-33 0 0,0 3 0 0 0,0 2 0 0 0,1 2 0 0 0,104 8 1 0 0,-102-4-143 0 0,-43-1 135 0 0,0 0 1 0 0,-1 2-1 0 0,25 3 0 0 0,-32-1 14 0 0,-1 0 0 0 0,1 0 0 0 0,-1 1 0 0 0,12 7 0 0 0,-12-6 4 0 0,1 0 0 0 0,1-1 0 0 0,13 5 0 0 0,7-4 20 0 0,1-1 0 0 0,0-1 0 0 0,0-1-1 0 0,0-2 1 0 0,0-2 0 0 0,57-9 0 0 0,-73 8-721 0 0,-9 1 792 0 0,1 1 0 0 0,-1 0-1 0 0,1 0 1 0 0,0 1 0 0 0,12 0 0 0 0,-18 0-418 0 0,0 1 0 0 0,0-1 0 0 0,0 1 0 0 0,0 0 0 0 0,0-1 0 0 0,-1 1 0 0 0,1 0 0 0 0,0 0 0 0 0,0 0 0 0 0,-1 0 0 0 0,3 2 0 0 0,-3-2-513 0 0,1 1 0 0 0,-1 0-1 0 0,1-1 1 0 0,-1 1 0 0 0,0 0 0 0 0,0 0 0 0 0,0 0 0 0 0,0 0 0 0 0,0 0-1 0 0,0 0 1 0 0,0 0 0 0 0,0 3 0 0 0,1 6-8154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62 9050 0 0,'-56'-1'8806'0'0,"61"-3"-5060"0"0,20-12-2406 0 0,-8 9-1105 0 0,1 0-1 0 0,1 0 1 0 0,-1 2-1 0 0,1 1 1 0 0,0 0-1 0 0,0 1 1 0 0,0 1-1 0 0,0 1 1 0 0,1 0-1 0 0,20 3 0 0 0,21 5-47 0 0,111 29 0 0 0,-112-21-2051 0 0,101 11 0 0 0,-155-25 1193 0 0,20-1-3044 0 0,-13-7-2512 0 0,-7-2-590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15099 0 0,'7'1'8014'0'0,"19"3"-5590"0"0,5 0-1994 0 0,3 1 97 0 0,65 17 0 0 0,-83-17-385 0 0,-1 0-1 0 0,0 1 1 0 0,0 1 0 0 0,-1 1-1 0 0,1 0 1 0 0,16 13 0 0 0,-26-17-83 0 0,-1 0-1 0 0,0 0 1 0 0,0 0 0 0 0,0 1 0 0 0,-1-1 0 0 0,0 1 0 0 0,1 0 0 0 0,-2 0 0 0 0,1 0 0 0 0,-1 1 0 0 0,1-1 0 0 0,-1 1 0 0 0,-1-1-1 0 0,1 1 1 0 0,-1-1 0 0 0,0 1 0 0 0,0 0 0 0 0,-1 0 0 0 0,0-1 0 0 0,0 1 0 0 0,0 0 0 0 0,-1 0 0 0 0,0 0 0 0 0,-2 8-1 0 0,1-6-31 0 0,0 0 0 0 0,0 0 0 0 0,-1 0 0 0 0,-1-1 0 0 0,1 1 0 0 0,-1-1 0 0 0,-1 0 0 0 0,1 0 0 0 0,-1 0 0 0 0,0 0 0 0 0,-1-1 0 0 0,1 0 0 0 0,-1 0 0 0 0,0-1 0 0 0,-1 0 0 0 0,-10 8 0 0 0,-37 7 48 0 0,43-17-545 0 0,1 0 0 0 0,0 1 0 0 0,-15 7 0 0 0,52-10-9256 0 0,-12-8 4245 0 0,3 0-2234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21661 0 0,'-12'0'3559'0'0,"16"6"-1781"0"0,20 7-1345 0 0,50 6-347 0 0,-59-16-70 0 0,0 0 0 0 0,0 1 0 0 0,0 0 0 0 0,-1 1 0 0 0,1 1 0 0 0,-1 1 0 0 0,18 10 0 0 0,-31-16-6 0 0,0-1 0 0 0,0 1 0 0 0,0 0 0 0 0,0-1 0 0 0,0 1 0 0 0,0 0 0 0 0,0 0 0 0 0,0 0 1 0 0,0 0-1 0 0,0 0 0 0 0,-1 0 0 0 0,1 0 0 0 0,0 0 0 0 0,-1 0 0 0 0,1 0 0 0 0,-1 0 0 0 0,1 0 1 0 0,-1 1-1 0 0,1-1 0 0 0,-1 0 0 0 0,0 0 0 0 0,0 0 0 0 0,1 1 0 0 0,-1-1 0 0 0,0 0 0 0 0,0 1 1 0 0,0-1-1 0 0,-1 0 0 0 0,1 0 0 0 0,0 1 0 0 0,0-1 0 0 0,-1 0 0 0 0,1 0 0 0 0,0 0 0 0 0,-1 0 0 0 0,1 1 1 0 0,-1-1-1 0 0,0 0 0 0 0,1 0 0 0 0,-1 0 0 0 0,0 0 0 0 0,0 0 0 0 0,0 0 0 0 0,1 0 0 0 0,-1-1 1 0 0,-1 2-1 0 0,-6 4-110 0 0,0 0 0 0 0,0 0 0 0 0,-1-1 0 0 0,-15 7 0 0 0,13-6-250 0 0,-90 36-2388 0 0,143-43 3143 0 0,122-29-1030 0 0,-129 27-2737 0 0,-21 2-7755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13563 0 0,'-3'2'738'0'0,"0"1"0"0"0,0-1 0 0 0,0 0-1 0 0,0 1 1 0 0,1 0 0 0 0,-1 0 0 0 0,1 0 0 0 0,0 0 0 0 0,0 0 0 0 0,0 0 0 0 0,0 0 0 0 0,1 1-1 0 0,-1-1 1 0 0,0 4 0 0 0,-1 4-172 0 0,1 0-1 0 0,0-1 0 0 0,0 17 1 0 0,2-19-559 0 0,-1-1 1 0 0,1 1 0 0 0,-1 0 0 0 0,-1 0 0 0 0,0 0 0 0 0,0-1-1 0 0,0 1 1 0 0,-5 9 0 0 0,5-15-14 0 0,-1 5-71 0 0,5-9-38 0 0,0 0 103 0 0,0 0 0 0 0,0 0 0 0 0,0 0 0 0 0,1 0 0 0 0,-1 1 0 0 0,1-1-1 0 0,4-2 1 0 0,21-4-110 0 0,1 1 0 0 0,-1 2 0 0 0,39-4-1 0 0,7 0-3602 0 0,-2-9-6230 0 0,-44 8 2505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17644 0 0,'0'0'308'0'0,"1"1"-1"0"0,-1-1 1 0 0,1 0 0 0 0,-1 1-1 0 0,1-1 1 0 0,-1 0 0 0 0,1 1 0 0 0,-1-1-1 0 0,1 0 1 0 0,-1 0 0 0 0,1 0 0 0 0,-1 1-1 0 0,1-1 1 0 0,0 0 0 0 0,-1 0 0 0 0,1 0-1 0 0,-1 0 1 0 0,1 0 0 0 0,0 0 0 0 0,-1 0-1 0 0,1 0 1 0 0,-1 0 0 0 0,1-1-1 0 0,-1 1 1 0 0,1 0 0 0 0,0 0 0 0 0,0-1-1 0 0,21-8 197 0 0,-9 3 193 0 0,10-2-381 0 0,0 2 0 0 0,29-5 0 0 0,-46 9-289 0 0,0 2-1 0 0,0-1 1 0 0,0 1-1 0 0,0-1 0 0 0,0 2 1 0 0,0-1-1 0 0,0 1 0 0 0,-1 0 1 0 0,1 0-1 0 0,0 0 0 0 0,0 1 1 0 0,-1 0-1 0 0,1 0 0 0 0,9 6 1 0 0,-13-7-37 0 0,0 0 1 0 0,0 1 0 0 0,-1-1-1 0 0,1 1 1 0 0,-1 0-1 0 0,1-1 1 0 0,-1 1 0 0 0,0 0-1 0 0,0 0 1 0 0,0 0-1 0 0,0 0 1 0 0,0 0 0 0 0,0 0-1 0 0,0 0 1 0 0,0 0-1 0 0,-1 0 1 0 0,1 0 0 0 0,-1 1-1 0 0,0 2 1 0 0,0 0-283 0 0,0-1 0 0 0,0 0 0 0 0,-1 0 0 0 0,0 0 0 0 0,0 1 0 0 0,0-1 1 0 0,0 0-1 0 0,-1 0 0 0 0,-3 7 0 0 0,1-5-781 0 0,0 0 0 0 0,0 0 0 0 0,0 0 0 0 0,0 0-1 0 0,-1-1 1 0 0,0 0 0 0 0,0 0 0 0 0,0 0 0 0 0,-1-1 0 0 0,0 1 0 0 0,0-1 0 0 0,-7 3 0 0 0,6-4 407 0 0,-1-1 1 0 0,1 0-1 0 0,-1 0 0 0 0,1-1 1 0 0,-1 0-1 0 0,-15 0 0 0 0,-1-4 2963 0 0,6-9 10567 0 0,31 5-10821 0 0,15-6-1422 0 0,-15 8-457 0 0,1-1 0 0 0,1 2 0 0 0,-1 0 0 0 0,29-3 0 0 0,-9 6-2176 0 0,1 4-3398 0 0,-17-1-5330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10410 0 0,'-3'6'1597'0'0,"0"0"-1"0"0,1 0 1 0 0,0 0-1 0 0,0 1 1 0 0,0-1 0 0 0,1 0-1 0 0,-1 11 1 0 0,2-15-1505 0 0,0 0 1 0 0,0 0 0 0 0,0 0-1 0 0,0 0 1 0 0,0-1 0 0 0,0 1-1 0 0,1 0 1 0 0,-1 0 0 0 0,1 0-1 0 0,0-1 1 0 0,-1 1 0 0 0,1 0-1 0 0,0-1 1 0 0,0 1 0 0 0,0-1-1 0 0,0 1 1 0 0,0-1-1 0 0,0 1 1 0 0,0-1 0 0 0,1 0-1 0 0,-1 1 1 0 0,1-1 0 0 0,-1 0-1 0 0,1 0 1 0 0,-1 0 0 0 0,1 0-1 0 0,-1 0 1 0 0,1 0 0 0 0,0-1-1 0 0,-1 1 1 0 0,1-1 0 0 0,2 1-1 0 0,-4-1-139 0 0,1 1-1 0 0,-1-1 1 0 0,0 0-1 0 0,1 0 0 0 0,-1 0 1 0 0,1 0-1 0 0,-1 0 1 0 0,0 0-1 0 0,1 0 1 0 0,-1 0-1 0 0,0 0 0 0 0,1-1 1 0 0,-1 1-1 0 0,1 0 1 0 0,-1 0-1 0 0,0 0 1 0 0,1 0-1 0 0,-1 0 0 0 0,0-1 1 0 0,1 1-1 0 0,-1 0 1 0 0,0 0-1 0 0,0 0 0 0 0,1-1 1 0 0,-1 1-1 0 0,0 0 1 0 0,0-1-1 0 0,1 1 1 0 0,-1 0-1 0 0,0-1 0 0 0,0 1 1 0 0,0 0-1 0 0,1-1 1 0 0,-1 1-1 0 0,0-1 1 0 0,4-18-1378 0 0,-4 18 1389 0 0,-1-1-1 0 0,1 1 0 0 0,0-1 0 0 0,1 1 1 0 0,-1-1-1 0 0,0 1 0 0 0,0 0 1 0 0,0-1-1 0 0,1 1 0 0 0,-1-1 0 0 0,1 1 1 0 0,-1 0-1 0 0,1-1 0 0 0,0 1 1 0 0,-1 0-1 0 0,1 0 0 0 0,0 0 0 0 0,0-1 1 0 0,0 1-1 0 0,0 0 0 0 0,0 0 1 0 0,0 0-1 0 0,2-1 0 0 0,0 2 79 0 0,1 0 1 0 0,0 0-1 0 0,0 0 0 0 0,0 0 0 0 0,0 1 1 0 0,0 0-1 0 0,0-1 0 0 0,0 1 0 0 0,-1 1 1 0 0,1-1-1 0 0,0 1 0 0 0,-1-1 0 0 0,1 1 1 0 0,-1 0-1 0 0,0 0 0 0 0,1 0 0 0 0,-1 1 1 0 0,0-1-1 0 0,0 1 0 0 0,3 3 0 0 0,-5-4-18 0 0,1-1 1 0 0,0 1-1 0 0,-1 0 0 0 0,1-1 0 0 0,-1 1 0 0 0,1 0 0 0 0,-1 0 0 0 0,0 0 0 0 0,0 0 0 0 0,0 0 1 0 0,0 0-1 0 0,0 0 0 0 0,0 0 0 0 0,-1 1 0 0 0,1-1 0 0 0,-1 0 0 0 0,1 0 0 0 0,-1 1 0 0 0,0-1 1 0 0,0 0-1 0 0,0 0 0 0 0,0 1 0 0 0,0-1 0 0 0,-1 0 0 0 0,1 1 0 0 0,-1-1 0 0 0,1 0 0 0 0,-1 0 0 0 0,0 0 1 0 0,0 0-1 0 0,0 0 0 0 0,0 0 0 0 0,0 0 0 0 0,-3 4 0 0 0,-2-1 89 0 0,0-1 1 0 0,-1 1-1 0 0,1-1 0 0 0,-1-1 1 0 0,0 1-1 0 0,1-1 1 0 0,-2 0-1 0 0,1-1 0 0 0,0 1 1 0 0,0-1-1 0 0,-1-1 0 0 0,1 0 1 0 0,-11 1-1 0 0,-23 6 1501 0 0,48-6-1418 0 0,-1 0 0 0 0,1 0 1 0 0,0 0-1 0 0,13 1 0 0 0,-7-4-468 0 0,0 0 0 0 0,0 0-1 0 0,0-1 1 0 0,16-5 0 0 0,-2-2-3595 0 0,-2-2-4384 0 0,-13 6-404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5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26 13627 0 0,'-14'12'7744'0'0,"14"-12"-7641"0"0,0 1 0 0 0,-1-1 1 0 0,1 0-1 0 0,0 0 0 0 0,0 0 0 0 0,0 1 1 0 0,0-1-1 0 0,0 0 0 0 0,0 0 1 0 0,0 1-1 0 0,0-1 0 0 0,0 0 0 0 0,0 0 1 0 0,0 0-1 0 0,0 1 0 0 0,0-1 0 0 0,0 0 1 0 0,0 0-1 0 0,0 1 0 0 0,0-1 0 0 0,0 0 1 0 0,0 0-1 0 0,0 0 0 0 0,0 1 1 0 0,1-1-1 0 0,-1 0 0 0 0,0 0 0 0 0,0 0 1 0 0,0 1-1 0 0,0-1 0 0 0,0 0 0 0 0,1 0 1 0 0,-1 0-1 0 0,0 0 0 0 0,0 0 1 0 0,0 1-1 0 0,30 6 1380 0 0,-19-6-1342 0 0,-9-1-112 0 0,42 7 349 0 0,57 1 0 0 0,-88-8-377 0 0,0 0 1 0 0,0-1-1 0 0,0-1 0 0 0,0 0 0 0 0,0-1 0 0 0,-1 0 0 0 0,1 0 0 0 0,-1-2 0 0 0,13-6 1 0 0,-23 11-15 0 0,-1 0 1 0 0,0-1 0 0 0,-1 1-1 0 0,1-1 1 0 0,0 1 0 0 0,0-1-1 0 0,0 1 1 0 0,0-1-1 0 0,0 1 1 0 0,0-1 0 0 0,-1 0-1 0 0,1 0 1 0 0,0 0 0 0 0,0 1-1 0 0,-1-1 1 0 0,1 0 0 0 0,-1 0-1 0 0,1 0 1 0 0,-1 0 0 0 0,1 0-1 0 0,0-2 1 0 0,-1 2-13 0 0,-1 1 1 0 0,1-1-1 0 0,0 0 0 0 0,-1 1 1 0 0,1-1-1 0 0,-1 0 0 0 0,1 1 1 0 0,0-1-1 0 0,-1 0 0 0 0,1 1 1 0 0,-1-1-1 0 0,0 1 1 0 0,1-1-1 0 0,-1 1 0 0 0,1-1 1 0 0,-1 1-1 0 0,0 0 0 0 0,1-1 1 0 0,-1 1-1 0 0,0 0 0 0 0,0-1 1 0 0,0 1-1 0 0,-5-2-83 0 0,0 0-1 0 0,-1 1 1 0 0,1-1 0 0 0,0 1 0 0 0,-13 0-1 0 0,3 1 99 0 0,1 1 0 0 0,-1 1 0 0 0,0 0 0 0 0,0 1 0 0 0,1 1 1 0 0,0 1-1 0 0,0 0 0 0 0,0 1 0 0 0,0 0 0 0 0,1 1 0 0 0,0 1 0 0 0,-14 10 0 0 0,25-17 21 0 0,2 1-1 0 0,-1 0 1 0 0,0-1 0 0 0,0 1 0 0 0,0 0 0 0 0,1 0-1 0 0,-1 0 1 0 0,1 0 0 0 0,0 1 0 0 0,-1-1 0 0 0,1 0-1 0 0,0 1 1 0 0,1-1 0 0 0,-1 0 0 0 0,0 1 0 0 0,0-1-1 0 0,1 1 1 0 0,0-1 0 0 0,-1 1 0 0 0,1 2 0 0 0,1-1-3 0 0,-1 0 1 0 0,1 0-1 0 0,0-1 1 0 0,0 1-1 0 0,1 0 1 0 0,-1-1-1 0 0,1 1 1 0 0,0-1 0 0 0,0 0-1 0 0,0 0 1 0 0,0 1-1 0 0,3 2 1 0 0,3 3-45 0 0,0-1 0 0 0,1 0 0 0 0,0-1 0 0 0,0 0-1 0 0,1 0 1 0 0,-1-1 0 0 0,1 0 0 0 0,11 4 0 0 0,-14-7-88 0 0,0-1-1 0 0,-1 0 1 0 0,1 0-1 0 0,0 0 1 0 0,0-1-1 0 0,0-1 1 0 0,10 1-1 0 0,-10-1-389 0 0,0-1 1 0 0,0 1-1 0 0,0-1 0 0 0,0-1 0 0 0,-1 0 0 0 0,1 0 0 0 0,0 0 1 0 0,-1 0-1 0 0,0-1 0 0 0,0 0 0 0 0,10-7 0 0 0,-11 7 13 0 0,0-1-1 0 0,-1 0 0 0 0,1 0 1 0 0,-1-1-1 0 0,0 1 0 0 0,0-1 1 0 0,0 0-1 0 0,-1 0 1 0 0,1 0-1 0 0,-1 0 0 0 0,-1-1 1 0 0,1 1-1 0 0,-1-1 0 0 0,0 0 1 0 0,0 0-1 0 0,0 1 0 0 0,-1-1 1 0 0,0-1-1 0 0,0 1 1 0 0,-1 0-1 0 0,0 0 0 0 0,0 0 1 0 0,0 0-1 0 0,-1-7 0 0 0,-1 8 440 0 0,1-1-1 0 0,-1 1 1 0 0,0 0-1 0 0,0 0 1 0 0,0 0-1 0 0,-1 0 1 0 0,-4-6 0 0 0,-11-9 1107 0 0,17 18-683 0 0,-1 1 0 0 0,1 0 0 0 0,-1 0 0 0 0,1 0 0 0 0,-1 1 0 0 0,1-1 0 0 0,-1 0 0 0 0,1 1 0 0 0,-1-1-1 0 0,0 0 1 0 0,-7 1 5873 0 0,17 3-3955 0 0,15 3-1055 0 0,12-6 305 0 0,43-6 0 0 0,-21 1-686 0 0,-69 6-796 0 0,1 1 0 0 0,-1 0 0 0 0,1 1 1 0 0,0 0-1 0 0,0 1 0 0 0,-13 6 0 0 0,19-8-31 0 0,1 0-1 0 0,-1 0 1 0 0,1 1 0 0 0,0-1-1 0 0,0 1 1 0 0,0 0-1 0 0,0 0 1 0 0,1 0 0 0 0,-1 1-1 0 0,1-1 1 0 0,0 1-1 0 0,0 0 1 0 0,0 0 0 0 0,1 0-1 0 0,-1 0 1 0 0,1 0-1 0 0,-3 8 1 0 0,4-11 0 0 0,1 1 0 0 0,0-1 1 0 0,0 1-1 0 0,-1-1 0 0 0,1 1 0 0 0,0-1 0 0 0,0 1 0 0 0,1-1 0 0 0,-1 1 1 0 0,0-1-1 0 0,0 1 0 0 0,1-1 0 0 0,-1 1 0 0 0,1-1 0 0 0,-1 1 1 0 0,1-1-1 0 0,0 1 0 0 0,-1-1 0 0 0,1 0 0 0 0,0 0 0 0 0,0 1 1 0 0,0-1-1 0 0,1 1 0 0 0,1 1-2 0 0,0-1 0 0 0,0 0 1 0 0,0 0-1 0 0,0 0 0 0 0,1 0 1 0 0,-1-1-1 0 0,1 1 0 0 0,-1-1 1 0 0,6 2-1 0 0,1-1-108 0 0,0 0 1 0 0,1 0-1 0 0,-1-1 0 0 0,1 0 0 0 0,-1-1 1 0 0,12-1-1 0 0,19-10-1518 0 0,-23 0-1022 0 0,-18 11 2471 0 0,0 0 0 0 0,0-1-1 0 0,1 1 1 0 0,-1-1 0 0 0,0 1-1 0 0,0 0 1 0 0,0-1 0 0 0,0 1-1 0 0,1-1 1 0 0,-1 1 0 0 0,0 0-1 0 0,0-1 1 0 0,0 1 0 0 0,0-1-1 0 0,0 1 1 0 0,0-1 0 0 0,0 1-1 0 0,0-1 1 0 0,0 1 0 0 0,0 0-1 0 0,-1-1 1 0 0,1 1 0 0 0,0-1-1 0 0,0 1 1 0 0,0 0 0 0 0,0-1-1 0 0,-1 1 1 0 0,1-1 0 0 0,0 1-1 0 0,0 0 1 0 0,-1-1 0 0 0,1 1-1 0 0,0 0 1 0 0,-1-1 0 0 0,0 1 0 0 0,0-1 56 0 0,0 0 1 0 0,0 1 0 0 0,0-1-1 0 0,0 1 1 0 0,0-1 0 0 0,0 1-1 0 0,-1 0 1 0 0,1-1 0 0 0,0 1-1 0 0,0 0 1 0 0,-1 0 0 0 0,1 0-1 0 0,0 0 1 0 0,0 0 0 0 0,-1 0-1 0 0,1 0 1 0 0,0 1 0 0 0,0-1-1 0 0,0 0 1 0 0,-1 1 0 0 0,1-1-1 0 0,0 0 1 0 0,0 1 0 0 0,0 0-1 0 0,-2 0 1 0 0,-31 20 1231 0 0,26-16-455 0 0,-1 1-103 0 0,-5 2 1157 0 0,1 1-1 0 0,0 1 0 0 0,-20 19 1 0 0,30-26-1537 0 0,0 0 0 0 0,0 0 0 0 0,1 0 0 0 0,-1 0 1 0 0,1 1-1 0 0,0 0 0 0 0,0-1 0 0 0,0 1 0 0 0,0 0 0 0 0,1 0 1 0 0,0 0-1 0 0,0-1 0 0 0,0 2 0 0 0,0-1 0 0 0,0 0 0 0 0,1 0 0 0 0,0 0 1 0 0,0 0-1 0 0,0 0 0 0 0,1 4 0 0 0,-1-6-186 0 0,1-1 0 0 0,-1 0 0 0 0,1 0 0 0 0,0 0 0 0 0,0 1 0 0 0,-1-1 0 0 0,1 0-1 0 0,0 0 1 0 0,0 0 0 0 0,0 0 0 0 0,0 0 0 0 0,0-1 0 0 0,0 1 0 0 0,0 0 0 0 0,1 0 0 0 0,-1-1 0 0 0,0 1 0 0 0,0-1 0 0 0,1 1-1 0 0,-1-1 1 0 0,0 1 0 0 0,1-1 0 0 0,-1 0 0 0 0,0 0 0 0 0,1 1 0 0 0,-1-1 0 0 0,0 0 0 0 0,1 0 0 0 0,-1 0 0 0 0,0-1-1 0 0,1 1 1 0 0,-1 0 0 0 0,3-1 0 0 0,4 0-16 0 0,1-1-1 0 0,0 0 0 0 0,15-6 1 0 0,37-23 65 0 0,-13 5-977 0 0,-38 24-773 0 0,-9 7-2992 0 0,-9 11-4033 0 0,0-5 2939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12387 0 0,'-6'-23'10317'0'0,"8"40"-6523"0"0,11 39-3070 0 0,0-1-621 0 0,24 80-871 0 0,-31-116-744 0 0,2 0 1 0 0,14 25-1 0 0,-21-42 1161 0 0,0-1 0 0 0,0 1 0 0 0,0-1 0 0 0,-1 0 0 0 0,1 1 0 0 0,0-1 0 0 0,1 0 0 0 0,-1 0 0 0 0,0 0 0 0 0,0 1 0 0 0,0-1 0 0 0,1-1 0 0 0,1 2 0 0 0,15-2-7091 0 0,0-4 1513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17916 0 0,'-8'2'7962'0'0,"23"3"-5687"0"0,25 3-1766 0 0,8-10-96 0 0,-37 1-439 0 0,0 0-1 0 0,0 1 0 0 0,-1 0 1 0 0,1 0-1 0 0,0 1 0 0 0,0 1 1 0 0,-1 0-1 0 0,1 0 0 0 0,11 5 1 0 0,-20-6-244 0 0,0 0 0 0 0,0 1-1 0 0,0-1 1 0 0,-1 1 0 0 0,1-1 0 0 0,0 1 0 0 0,-1 0 0 0 0,1-1 0 0 0,-1 1-1 0 0,1 0 1 0 0,1 4 0 0 0,7 14-7628 0 0,-7-13 2460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6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24 11995 0 0,'-23'0'9135'0'0,"40"2"-4065"0"0,3-1-4512 0 0,-3 1-450 0 0,1-1 0 0 0,0 0 0 0 0,-1-2 0 0 0,1 0 0 0 0,-1-1 0 0 0,1 0 0 0 0,-1-2 0 0 0,19-6 0 0 0,-36 10-104 0 0,1 0 0 0 0,-1 0 0 0 0,0 0 0 0 0,1 0 0 0 0,-1 0 1 0 0,0 0-1 0 0,1 0 0 0 0,-1 0 0 0 0,1 0 0 0 0,-1 0 0 0 0,0-1 0 0 0,1 1 0 0 0,-1 0 0 0 0,0 0 0 0 0,1 0 1 0 0,-1-1-1 0 0,0 1 0 0 0,1 0 0 0 0,-1 0 0 0 0,0-1 0 0 0,0 1 0 0 0,1 0 0 0 0,-1-1 0 0 0,0 1 0 0 0,0 0 1 0 0,1-1-1 0 0,-1 1 0 0 0,0 0 0 0 0,0-1 0 0 0,0 1 0 0 0,0-1 0 0 0,0 1 0 0 0,0-1 0 0 0,-13-2 75 0 0,-24 5-21 0 0,34-1-57 0 0,0 0 0 0 0,0 0 0 0 0,0 1-1 0 0,0-1 1 0 0,0 1 0 0 0,1-1 0 0 0,-1 1 0 0 0,0 0 0 0 0,1 0 0 0 0,0 0 0 0 0,-1 1-1 0 0,1-1 1 0 0,-3 5 0 0 0,-19 38 24 0 0,22-38-18 0 0,-1 0 1 0 0,-1 0-1 0 0,1 0 0 0 0,-1-1 0 0 0,0 1 1 0 0,-8 8-1 0 0,12-14-7 0 0,0-1 0 0 0,-1 1 0 0 0,1-1 0 0 0,-1 1 1 0 0,1-1-1 0 0,-1 1 0 0 0,1-1 0 0 0,-1 1 0 0 0,1-1 0 0 0,-1 0 0 0 0,1 1 0 0 0,-1-1 1 0 0,1 0-1 0 0,-1 1 0 0 0,0-1 0 0 0,1 0 0 0 0,-1 0 0 0 0,1 0 0 0 0,-1 1 0 0 0,0-1 1 0 0,1 0-1 0 0,-1 0 0 0 0,0 0 0 0 0,0 0 0 0 0,-1-13 24 0 0,2 9-23 0 0,1 0-1 0 0,0-1 1 0 0,0 1 0 0 0,1 0-1 0 0,-1 1 1 0 0,1-1-1 0 0,2-4 1 0 0,-3 7-1 0 0,0 0 1 0 0,0 0-1 0 0,1 0 1 0 0,-1 1-1 0 0,0-1 1 0 0,0 0-1 0 0,1 0 1 0 0,-1 1-1 0 0,0-1 1 0 0,1 1-1 0 0,-1 0 1 0 0,0-1-1 0 0,1 1 1 0 0,-1 0-1 0 0,1 0 1 0 0,-1 0-1 0 0,0 0 1 0 0,1 0-1 0 0,-1 0 1 0 0,1 0-1 0 0,-1 0 0 0 0,0 0 1 0 0,1 1-1 0 0,-1-1 1 0 0,1 1-1 0 0,-1-1 1 0 0,0 1-1 0 0,0-1 1 0 0,1 1-1 0 0,0 1 1 0 0,47 30 44 0 0,-28-16-30 0 0,-3-5 125 0 0,0-1 0 0 0,25 11 1 0 0,-36-19-352 0 0,-1 1-1 0 0,1-1 1 0 0,0-1 0 0 0,11 2 0 0 0,-15-3-195 0 0,0 0 1 0 0,0 0-1 0 0,0 0 0 0 0,-1 0 0 0 0,1 0 0 0 0,0-1 0 0 0,0 1 0 0 0,-1-1 1 0 0,1 0-1 0 0,-1 0 0 0 0,1 0 0 0 0,4-2 0 0 0,-6 1-304 0 0,1 1 1 0 0,-1 0-1 0 0,1-1 0 0 0,-1 1 0 0 0,0-1 0 0 0,1 1 1 0 0,-1-1-1 0 0,0 0 0 0 0,0 1 0 0 0,0-1 1 0 0,0 0-1 0 0,-1 0 0 0 0,2-2 0 0 0,4-12-6858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24 17556 0 0,'0'-1'232'0'0,"-1"1"0"0"0,1 0 0 0 0,0-1 0 0 0,-1 1 1 0 0,1-1-1 0 0,0 1 0 0 0,0 0 0 0 0,0-1 0 0 0,0 1 0 0 0,-1-1 0 0 0,1 1 1 0 0,0-1-1 0 0,0 1 0 0 0,0-1 0 0 0,0 1 0 0 0,0-1 0 0 0,0 1 1 0 0,0-1-1 0 0,0 1 0 0 0,0-1 0 0 0,0 1 0 0 0,1-1 0 0 0,-1 1 1 0 0,0 0-1 0 0,0-1 0 0 0,0 1 0 0 0,1-1 0 0 0,-1 1 0 0 0,0-1 0 0 0,0 1 1 0 0,1 0-1 0 0,-1-1 0 0 0,18-2 2408 0 0,33 13-3450 0 0,-37-7 1444 0 0,-11-3-635 0 0,26 5 49 0 0,-28-5-53 0 0,0 0 0 0 0,-1 0-1 0 0,1 0 1 0 0,0 1 0 0 0,0-1 0 0 0,-1 0-1 0 0,1 0 1 0 0,0 0 0 0 0,0 0 0 0 0,-1 0-1 0 0,1 0 1 0 0,0 0 0 0 0,0-1-1 0 0,-1 1 1 0 0,1 0 0 0 0,0 0 0 0 0,-1 0-1 0 0,1-1 1 0 0,0 1 0 0 0,-1 0-1 0 0,1-1 1 0 0,0 1 0 0 0,-1-1 0 0 0,1 1-1 0 0,-1-1 1 0 0,1 1 0 0 0,0-1-1 0 0,0 0 1 0 0,-2 0-11 0 0,0 0-1 0 0,1 0 1 0 0,-1 0 0 0 0,0 1-1 0 0,1-1 1 0 0,-1 0-1 0 0,0 1 1 0 0,0-1-1 0 0,0 0 1 0 0,0 1-1 0 0,1-1 1 0 0,-1 1 0 0 0,0-1-1 0 0,0 1 1 0 0,0-1-1 0 0,0 1 1 0 0,0 0-1 0 0,0 0 1 0 0,-2-1 0 0 0,-20-4-33 0 0,17 5 66 0 0,1 0 1 0 0,-1 0-1 0 0,0 1 1 0 0,1 0 0 0 0,-1 0-1 0 0,0 0 1 0 0,1 0-1 0 0,-1 1 1 0 0,1 0-1 0 0,0 1 1 0 0,0-1-1 0 0,0 1 1 0 0,0 0-1 0 0,0 0 1 0 0,0 0 0 0 0,1 1-1 0 0,-1-1 1 0 0,-3 6-1 0 0,5-7-7 0 0,1 1 0 0 0,0-1 1 0 0,-1 1-1 0 0,1-1 0 0 0,1 1 0 0 0,-1 0 0 0 0,0-1 0 0 0,1 1 0 0 0,-1 0 0 0 0,1 0 0 0 0,0 0 0 0 0,0 1 1 0 0,0-1-1 0 0,0 0 0 0 0,1 0 0 0 0,-1 0 0 0 0,1 1 0 0 0,0-1 0 0 0,0 0 0 0 0,0 1 0 0 0,0-1 0 0 0,1 0 1 0 0,-1 0-1 0 0,1 1 0 0 0,0-1 0 0 0,0 0 0 0 0,0 0 0 0 0,0 0 0 0 0,0 0 0 0 0,1 0 0 0 0,0 0 1 0 0,2 4-1 0 0,-1-4-121 0 0,0-1 0 0 0,0 1 1 0 0,0-1-1 0 0,1 1 1 0 0,-1-1-1 0 0,0 0 1 0 0,1-1-1 0 0,-1 1 0 0 0,1 0 1 0 0,0-1-1 0 0,0 0 1 0 0,-1 0-1 0 0,1 0 1 0 0,0 0-1 0 0,0-1 0 0 0,0 0 1 0 0,0 1-1 0 0,0-1 1 0 0,0-1-1 0 0,0 1 1 0 0,7-2-1 0 0,10-2-1210 0 0,0 0 0 0 0,33-13-1 0 0,-46 15 1047 0 0,-5 1-564 0 0,8-4-3510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7378 0 0,'-33'18'9900'0'0,"10"7"-4052"0"0,16-14-4911 0 0,1 0 0 0 0,0 1-1 0 0,-5 15 1 0 0,6-15-873 0 0,0 0 0 0 0,-1 0 1 0 0,-12 19-1 0 0,17-31-66 0 0,1 0 0 0 0,-1 1 0 0 0,1-1 0 0 0,0 1 1 0 0,-1-1-1 0 0,1 0 0 0 0,-1 1 0 0 0,1-1 0 0 0,0 1 1 0 0,-1-1-1 0 0,1 1 0 0 0,0-1 0 0 0,0 1 0 0 0,-1 0 0 0 0,1-1 1 0 0,0 1-1 0 0,0-1 0 0 0,0 1 0 0 0,0-1 0 0 0,0 1 0 0 0,-1 0 1 0 0,1-1-1 0 0,0 1 0 0 0,1 0 0 0 0,12-5-136 0 0,5-2 124 0 0,18-5-51 0 0,-17 4-110 0 0,-1 1-1 0 0,2 1 1 0 0,-1 1 0 0 0,1 0-1 0 0,28 0 1 0 0,-47 4-5 0 0,1 0 0 0 0,-1 1 0 0 0,1-1 0 0 0,-1 0 0 0 0,0 1 0 0 0,1-1 0 0 0,-1 1 0 0 0,0 0 0 0 0,0-1 0 0 0,1 1-1 0 0,-1 0 1 0 0,0 0 0 0 0,0 0 0 0 0,0 0 0 0 0,0 0 0 0 0,0 0 0 0 0,0 0 0 0 0,0 0 0 0 0,0 0 0 0 0,-1 1 0 0 0,1-1 0 0 0,1 2 0 0 0,-2-3-130 0 0,0 1-1 0 0,1 0 0 0 0,-1 0 1 0 0,0 0-1 0 0,0-1 1 0 0,1 1-1 0 0,-1 0 1 0 0,0 0-1 0 0,0 0 1 0 0,0 0-1 0 0,0 0 1 0 0,0-1-1 0 0,0 1 1 0 0,0 0-1 0 0,0 0 1 0 0,-1 0-1 0 0,1 0 1 0 0,0-1-1 0 0,0 1 0 0 0,-1 0 1 0 0,1 0-1 0 0,-1-1 1 0 0,1 1-1 0 0,0 0 1 0 0,-1 0-1 0 0,1-1 1 0 0,-1 1-1 0 0,0 0 1 0 0,1-1-1 0 0,-1 1 1 0 0,1-1-1 0 0,-1 1 1 0 0,0-1-1 0 0,0 1 0 0 0,1-1 1 0 0,-1 0-1 0 0,0 1 1 0 0,-1 0-1 0 0,-10 3-2773 0 0,0 4-994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44 412 7242 0 0,'-5'3'1562'0'0,"0"1"0"0"0,0-1 0 0 0,0 1 0 0 0,1 0 0 0 0,0 1 0 0 0,-6 6 1 0 0,9-10-1306 0 0,0 0 1 0 0,1 0-1 0 0,-1 0 0 0 0,1 0 1 0 0,-1 0-1 0 0,1 0 1 0 0,0-1-1 0 0,-1 1 1 0 0,1 0-1 0 0,0 0 0 0 0,-1 1 1 0 0,1-1-1 0 0,0 0 1 0 0,0 0-1 0 0,0 0 1 0 0,0 0-1 0 0,0 0 1 0 0,1 2-1 0 0,-1-2-151 0 0,1 0 0 0 0,-1 0 0 0 0,1 0 0 0 0,0 0 0 0 0,0-1 0 0 0,0 1 0 0 0,-1 0 0 0 0,1 0 0 0 0,0 0 0 0 0,0-1 0 0 0,0 1 0 0 0,0 0 0 0 0,0-1 0 0 0,0 1 0 0 0,1-1 0 0 0,-1 1 0 0 0,0-1-1 0 0,0 0 1 0 0,0 1 0 0 0,3-1 0 0 0,2 1 29 0 0,1 0 0 0 0,0-1 0 0 0,0 0 0 0 0,0 0 0 0 0,0 0 0 0 0,-1-1 0 0 0,1 0 0 0 0,0 0 0 0 0,0-1 0 0 0,-1 0 0 0 0,10-4 0 0 0,30-7 22 0 0,-45 13-152 0 0,0 0 1 0 0,0 0-1 0 0,0 0 1 0 0,0 0 0 0 0,0 0-1 0 0,0 0 1 0 0,0 1-1 0 0,0-1 1 0 0,0 0-1 0 0,0 1 1 0 0,0-1 0 0 0,0 1-1 0 0,0-1 1 0 0,0 1-1 0 0,0-1 1 0 0,0 1-1 0 0,0-1 1 0 0,0 1-1 0 0,-1 0 1 0 0,1 0 0 0 0,0-1-1 0 0,0 1 1 0 0,-1 0-1 0 0,1 0 1 0 0,0 0-1 0 0,-1 0 1 0 0,1 0 0 0 0,-1 0-1 0 0,0 0 1 0 0,1 0-1 0 0,-1 0 1 0 0,0 0-1 0 0,1 0 1 0 0,-1 0-1 0 0,0 0 1 0 0,0 0 0 0 0,0 0-1 0 0,0 2 1 0 0,0 50-3636 0 0,-1-42 781 0 0,-1-1-975 0 0</inkml:trace>
  <inkml:trace contextRef="#ctx0" brushRef="#br0" timeOffset="1">234 1 16588 0 0,'-2'0'508'0'0,"1"1"0"0"0,0 1 0 0 0,-1-1 0 0 0,1 0 0 0 0,0 0 0 0 0,0 0 0 0 0,0 1 0 0 0,0-1 0 0 0,0 0 0 0 0,0 1 0 0 0,0-1 0 0 0,0 1 0 0 0,0-1 0 0 0,1 1 0 0 0,-1 0 0 0 0,1-1 0 0 0,-1 4 0 0 0,1-4-383 0 0,0 0 0 0 0,0 0 0 0 0,1-1-1 0 0,-1 1 1 0 0,0 0 0 0 0,1 0 0 0 0,-1 0 0 0 0,1-1-1 0 0,-1 1 1 0 0,1 0 0 0 0,-1 0 0 0 0,1-1 0 0 0,0 1-1 0 0,-1 0 1 0 0,1-1 0 0 0,0 1 0 0 0,0-1-1 0 0,-1 1 1 0 0,1-1 0 0 0,0 0 0 0 0,0 1 0 0 0,0-1-1 0 0,1 1 1 0 0,9 2-352 0 0,0 0-1 0 0,0-1 1 0 0,0-1-1 0 0,14 1 1 0 0,-7 0 796 0 0,-7-1-900 0 0,26 4-321 0 0,-35-5 308 0 0,-1 0-1 0 0,1 1 0 0 0,0-1 0 0 0,-1 1 0 0 0,1-1 1 0 0,0 1-1 0 0,-1-1 0 0 0,1 1 0 0 0,-1 0 0 0 0,1 0 0 0 0,-1 0 1 0 0,1 0-1 0 0,-1 0 0 0 0,0 0 0 0 0,2 3 0 0 0,-3-4 44 0 0,1 1-1 0 0,-1-1 1 0 0,0 1-1 0 0,0 0 1 0 0,0-1-1 0 0,0 1 1 0 0,0-1-1 0 0,0 1 1 0 0,0-1-1 0 0,0 1 1 0 0,-1 0-1 0 0,1-1 1 0 0,0 1-1 0 0,0-1 1 0 0,0 1-1 0 0,-1-1 1 0 0,1 1-1 0 0,0-1 1 0 0,-1 1-1 0 0,1-1 1 0 0,0 1-1 0 0,-1-1 1 0 0,1 1-1 0 0,-1-1 1 0 0,1 0-1 0 0,0 1 1 0 0,-1-1-1 0 0,1 0 1 0 0,-1 1-1 0 0,1-1 1 0 0,-1 0-1 0 0,1 1 1 0 0,-1-1-1 0 0,0 0 1 0 0,1 0-1 0 0,-1 0 1 0 0,0 1-1 0 0,0-1-47 0 0,-12 7-5735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8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10402 0 0,'-1'1'269'0'0,"1"0"1"0"0,0 0-1 0 0,0 1 0 0 0,0-1 0 0 0,0 0 1 0 0,0 0-1 0 0,0 0 0 0 0,1 0 0 0 0,-1 0 1 0 0,0 0-1 0 0,1 0 0 0 0,-1 0 0 0 0,0 0 0 0 0,1 0 1 0 0,-1 0-1 0 0,1 0 0 0 0,-1 0 0 0 0,1 0 1 0 0,0 0-1 0 0,-1-1 0 0 0,1 1 0 0 0,0 0 1 0 0,0 0-1 0 0,0-1 0 0 0,0 1 0 0 0,-1 0 1 0 0,1-1-1 0 0,0 1 0 0 0,0-1 0 0 0,0 1 0 0 0,0-1 1 0 0,0 0-1 0 0,0 1 0 0 0,0-1 0 0 0,2 0 1 0 0,2 1 104 0 0,1-1 0 0 0,-1-1 0 0 0,0 1 0 0 0,1-1 0 0 0,-1 0 1 0 0,6-2-1 0 0,22-1 1767 0 0,-32 5-2080 0 0,-1 0 1 0 0,1 0-1 0 0,-1 0 0 0 0,0 0 1 0 0,1 0-1 0 0,-1 0 1 0 0,0 1-1 0 0,0-1 1 0 0,0 0-1 0 0,0 0 0 0 0,0 0 1 0 0,0 0-1 0 0,0 0 1 0 0,0 1-1 0 0,0-1 1 0 0,0 0-1 0 0,-1 0 0 0 0,1 0 1 0 0,-1 2-1 0 0,-1 5 22 0 0,2 8-75 0 0,0 0 1 0 0,1 0-1 0 0,1 0 1 0 0,5 21-1 0 0,-6-33-7 0 0,0 1-1 0 0,0-1 1 0 0,0 0-1 0 0,0 0 1 0 0,1 0-1 0 0,-1 0 1 0 0,1 0-1 0 0,0-1 1 0 0,1 1-1 0 0,-1-1 1 0 0,0 1-1 0 0,1-1 1 0 0,0 0-1 0 0,0 0 1 0 0,0 0-1 0 0,0 0 1 0 0,1 0-1 0 0,-1-1 0 0 0,0 1 1 0 0,1-1-1 0 0,5 3 1 0 0,-7-5 0 0 0,-1 0 0 0 0,0 1 1 0 0,0-1-1 0 0,0 0 0 0 0,0 0 0 0 0,1 0 1 0 0,-1 0-1 0 0,0 0 0 0 0,0 0 0 0 0,0 0 1 0 0,1-1-1 0 0,-1 1 0 0 0,0 0 0 0 0,0-1 1 0 0,0 1-1 0 0,0-1 0 0 0,0 1 0 0 0,0-1 0 0 0,0 1 1 0 0,0-1-1 0 0,2-1 0 0 0,-1 0 6 0 0,1-1-1 0 0,-1 1 0 0 0,0-1 1 0 0,0 1-1 0 0,-1-1 0 0 0,1 0 1 0 0,-1 0-1 0 0,2-3 1 0 0,2-6 12 0 0,-1-1 1 0 0,5-25-1 0 0,-9 36-21 0 0,2-15-512 0 0,0-1 0 0 0,-2-34 0 0 0,1-13-4892 0 0,3 52-45 0 0,5-2 3368 0 0,3 3 3960 0 0,1 6 4555 0 0,-13 6-6255 0 0,1 0-1 0 0,-1 0 1 0 0,1 0-1 0 0,-1 0 1 0 0,0 1 0 0 0,1-1-1 0 0,-1 0 1 0 0,1 1-1 0 0,-1-1 1 0 0,0 0 0 0 0,1 1-1 0 0,-1-1 1 0 0,0 0-1 0 0,1 1 1 0 0,-1-1 0 0 0,0 1-1 0 0,0-1 1 0 0,1 0-1 0 0,-1 1 1 0 0,0-1 0 0 0,0 1-1 0 0,0-1 1 0 0,0 1-1 0 0,0-1 1 0 0,1 1 0 0 0,-1-1-1 0 0,0 1 1 0 0,0-1 0 0 0,0 1-1 0 0,0 0 1 0 0,1 20 948 0 0,0-17-725 0 0,0 25-133 0 0,6 51 492 0 0,-6-75-728 0 0,0 0 0 0 0,0 0 0 0 0,1 0 0 0 0,-1 0-1 0 0,1 0 1 0 0,0 0 0 0 0,1-1 0 0 0,-1 1 0 0 0,1-1 0 0 0,0 1-1 0 0,0-1 1 0 0,4 4 0 0 0,-5-6-53 0 0,-1-1-1 0 0,1 0 1 0 0,0 0 0 0 0,0-1-1 0 0,0 1 1 0 0,0 0 0 0 0,0-1-1 0 0,-1 1 1 0 0,1-1 0 0 0,0 1-1 0 0,0-1 1 0 0,1 0 0 0 0,-1 0-1 0 0,0 0 1 0 0,0 0 0 0 0,0 0-1 0 0,0 0 1 0 0,0-1-1 0 0,0 1 1 0 0,0-1 0 0 0,-1 1-1 0 0,1-1 1 0 0,0 0 0 0 0,3-1-1 0 0,8-5-372 0 0,-1 1 0 0 0,19-14 0 0 0,-14 8-123 0 0,-7 7-1216 0 0,-5 2-1491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14755 0 0,'-2'8'1565'0'0,"0"0"-1"0"0,1 0 0 0 0,0 1 1 0 0,1 16-1 0 0,1-20-1076 0 0,-1 1 0 0 0,1 0 0 0 0,0-1 0 0 0,1 1 0 0 0,-1-1 0 0 0,1 1 1 0 0,4 6-1 0 0,-4-8-409 0 0,0 0 0 0 0,0-1 0 0 0,1 1 1 0 0,0-1-1 0 0,0 0 0 0 0,0 0 0 0 0,0 0 1 0 0,0 0-1 0 0,0 0 0 0 0,1 0 0 0 0,-1-1 1 0 0,1 0-1 0 0,0 0 0 0 0,0 0 0 0 0,0 0 0 0 0,0-1 1 0 0,0 1-1 0 0,0-1 0 0 0,0 0 0 0 0,1 0 1 0 0,-1-1-1 0 0,0 1 0 0 0,9-1 0 0 0,3 0-358 0 0,-1-1 0 0 0,1-1 0 0 0,0 0 0 0 0,0-1-1 0 0,19-6 1 0 0,2-6-3865 0 0,-4-2-4368 0 0,-14 4-51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52 17580 0 0,'-9'-4'1264'0'0,"6"1"-489"0"0,-1 1 0 0 0,0 0-1 0 0,1 0 1 0 0,-1 0 0 0 0,0 1 0 0 0,0 0 0 0 0,0-1 0 0 0,-6 0 0 0 0,9 2-654 0 0,1 0 0 0 0,-1 0 1 0 0,0 1-1 0 0,0-1 0 0 0,0 0 1 0 0,1 0-1 0 0,-1 0 1 0 0,0 1-1 0 0,1-1 0 0 0,-1 0 1 0 0,0 0-1 0 0,1 1 0 0 0,-1-1 1 0 0,0 1-1 0 0,1-1 1 0 0,-1 1-1 0 0,1-1 0 0 0,-1 1 1 0 0,1-1-1 0 0,-2 2 0 0 0,1 0-50 0 0,0 0 0 0 0,0 0-1 0 0,0 0 1 0 0,0 0 0 0 0,1 0-1 0 0,-1 0 1 0 0,1 0 0 0 0,-1 1-1 0 0,1-1 1 0 0,-1 3 0 0 0,1 8 13 0 0,0 1 1 0 0,0 0 0 0 0,1 0 0 0 0,1 0 0 0 0,0 0 0 0 0,1 0 0 0 0,1-1-1 0 0,8 23 1 0 0,-9-28-86 0 0,0 0 0 0 0,1 0-1 0 0,0 0 1 0 0,1-1 0 0 0,-1 1-1 0 0,2-1 1 0 0,-1 0 0 0 0,1-1 0 0 0,-1 1-1 0 0,2-1 1 0 0,-1 0 0 0 0,1-1-1 0 0,0 1 1 0 0,0-1 0 0 0,8 4-1 0 0,-13-8 2 0 0,0-1-1 0 0,0 1 0 0 0,0 0 0 0 0,0-1 0 0 0,0 1 1 0 0,1-1-1 0 0,-1 0 0 0 0,0 0 0 0 0,0 1 0 0 0,0-1 1 0 0,0-1-1 0 0,0 1 0 0 0,0 0 0 0 0,0 0 0 0 0,1-1 1 0 0,-1 0-1 0 0,0 1 0 0 0,0-1 0 0 0,2-1 0 0 0,0 0 6 0 0,-1 0-1 0 0,1-1 1 0 0,-1 0-1 0 0,1 0 1 0 0,-1 0-1 0 0,0 0 1 0 0,0 0-1 0 0,5-7 1 0 0,0-2 23 0 0,-1 0 0 0 0,0 0 0 0 0,-1-1 1 0 0,8-25-1 0 0,-11 29-30 0 0,-1 1 0 0 0,-1 0 0 0 0,1-1 0 0 0,-1 1-1 0 0,-1-1 1 0 0,1 1 0 0 0,-1-1 0 0 0,-1 1 0 0 0,0-1 0 0 0,0 1 0 0 0,0 0 0 0 0,-4-11 0 0 0,3 15-274 0 0,0-1 0 0 0,0 1 0 0 0,0-1 0 0 0,0 1 0 0 0,-1 0 0 0 0,1-1 0 0 0,-1 1 0 0 0,0 1 1 0 0,0-1-1 0 0,-1 0 0 0 0,1 1 0 0 0,-1-1 0 0 0,0 1 0 0 0,0 0 0 0 0,0 1 0 0 0,0-1 0 0 0,0 1 0 0 0,-1-1 0 0 0,1 1 0 0 0,-1 1 0 0 0,0-1 0 0 0,-5-1 0 0 0,6 2-668 0 0,-1 0 0 0 0,0 0 0 0 0,0 0 0 0 0,0 1-1 0 0,0-1 1 0 0,1 1 0 0 0,-1 0 0 0 0,0 1 0 0 0,0-1 0 0 0,0 1-1 0 0,0 0 1 0 0,0 0 0 0 0,1 1 0 0 0,-7 2 0 0 0,8-3 579 0 0,0 1-1 0 0,1 0 1 0 0,-1 0 0 0 0,1 0 0 0 0,-1 0 0 0 0,1 0 0 0 0,0 0 0 0 0,0 1 0 0 0,-2 3 0 0 0,1-2 637 0 0,1 0 1 0 0,-1 1 0 0 0,1-1 0 0 0,0 1-1 0 0,1-1 1 0 0,-2 9 0 0 0,1-5 607 0 0,-1 0 297 0 0,1-1 0 0 0,1 1 0 0 0,-1 0 1 0 0,1 0-1 0 0,1 0 0 0 0,-1 0 0 0 0,1 0 0 0 0,1 1 0 0 0,0-1 0 0 0,3 15 0 0 0,-3-22-1008 0 0,0 0 1 0 0,0 0-1 0 0,0 0 1 0 0,0 0-1 0 0,0 0 1 0 0,0 0-1 0 0,0 0 1 0 0,0 0-1 0 0,1 0 1 0 0,-1 0-1 0 0,0-1 1 0 0,1 1-1 0 0,-1-1 1 0 0,1 1-1 0 0,-1-1 1 0 0,0 1-1 0 0,1-1 0 0 0,-1 0 1 0 0,1 0-1 0 0,-1 0 1 0 0,1 0-1 0 0,-1 0 1 0 0,1 0-1 0 0,-1 0 1 0 0,3-1-1 0 0,42-7 986 0 0,-41 7-998 0 0,74-23 365 0 0,-4 1-1872 0 0,-24 13-3600 0 0,-47 9 3646 0 0,0 1 1 0 0,-1-1-1 0 0,1 0 0 0 0,0 0 1 0 0,-1 0-1 0 0,0 0 1 0 0,5-3-1 0 0,3-1-5792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11819 0 0,'-4'17'11475'0'0,"-5"-1"-7182"0"0,7-14-4260 0 0,1 0 0 0 0,0-1 1 0 0,0 1-1 0 0,0 0 0 0 0,0 0 0 0 0,0 0 1 0 0,0 0-1 0 0,0 0 0 0 0,0 1 1 0 0,1-1-1 0 0,-1 0 0 0 0,1 0 1 0 0,0 0-1 0 0,0 1 0 0 0,0-1 0 0 0,0 2 1 0 0,0-2-36 0 0,1-1 1 0 0,0 1 0 0 0,0-1 0 0 0,-1 0 0 0 0,1 1 0 0 0,0-1-1 0 0,0 0 1 0 0,0 0 0 0 0,1 0 0 0 0,-1 0 0 0 0,0 0-1 0 0,0 0 1 0 0,0 0 0 0 0,1 0 0 0 0,-1 0 0 0 0,1 0-1 0 0,-1-1 1 0 0,1 1 0 0 0,-1-1 0 0 0,0 1 0 0 0,1-1-1 0 0,2 1 1 0 0,42 7-140 0 0,-31-6-24 0 0,4 2-585 0 0,10 3-2168 0 0,-13-8-5182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2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39 11570 0 0,'-2'14'1782'0'0,"0"0"-1"0"0,1 0 0 0 0,0 0 0 0 0,1 0 0 0 0,2 21 0 0 0,-1-31-1608 0 0,-1 0-1 0 0,1 0 0 0 0,-1 0 0 0 0,1 0 0 0 0,0 0 0 0 0,1-1 1 0 0,-1 1-1 0 0,1 0 0 0 0,-1 0 0 0 0,1-1 0 0 0,0 1 0 0 0,1-1 1 0 0,-1 0-1 0 0,0 1 0 0 0,1-1 0 0 0,0 0 0 0 0,0 0 1 0 0,0-1-1 0 0,0 1 0 0 0,0-1 0 0 0,1 1 0 0 0,-1-1 0 0 0,4 2 1 0 0,-4-3-124 0 0,0-1 0 0 0,-1 1 1 0 0,1 0-1 0 0,0-1 0 0 0,-1 1 1 0 0,1-1-1 0 0,0 0 1 0 0,0 0-1 0 0,-1 0 0 0 0,1 0 1 0 0,0-1-1 0 0,0 1 0 0 0,-1-1 1 0 0,1 0-1 0 0,-1 1 1 0 0,1-1-1 0 0,0 0 0 0 0,-1-1 1 0 0,1 1-1 0 0,-1 0 0 0 0,0-1 1 0 0,0 1-1 0 0,1-1 1 0 0,-1 0-1 0 0,0 0 0 0 0,0 0 1 0 0,0 0-1 0 0,-1 0 0 0 0,1 0 1 0 0,0 0-1 0 0,-1-1 1 0 0,2-3-1 0 0,0 1 5 0 0,0-1 0 0 0,0 0-1 0 0,-1 0 1 0 0,0 0 0 0 0,0 0 0 0 0,0 0-1 0 0,-1 0 1 0 0,0-1 0 0 0,0 1 0 0 0,-1 0 0 0 0,0-1-1 0 0,-1-11 1 0 0,0 13-2 0 0,0-1 0 0 0,-1 1 0 0 0,0 0-1 0 0,0-1 1 0 0,0 1 0 0 0,0 0 0 0 0,-1 0 0 0 0,0 1 0 0 0,0-1-1 0 0,0 1 1 0 0,0-1 0 0 0,-1 1 0 0 0,0 0 0 0 0,0 0 0 0 0,0 0-1 0 0,0 1 1 0 0,-10-6 0 0 0,11 7-55 0 0,-1 0-1 0 0,1 0 1 0 0,-1 1-1 0 0,0 0 1 0 0,1-1-1 0 0,-1 1 1 0 0,0 1-1 0 0,0-1 1 0 0,0 1-1 0 0,0-1 1 0 0,0 1-1 0 0,0 0 1 0 0,0 0-1 0 0,1 1 1 0 0,-1-1-1 0 0,0 1 1 0 0,0 0-1 0 0,0 0 1 0 0,0 0-1 0 0,1 1 1 0 0,-1-1-1 0 0,0 1 1 0 0,1 0-1 0 0,0 0 1 0 0,-1 0-1 0 0,-2 3 1 0 0,2-2-161 0 0,1 0 0 0 0,0 0 0 0 0,1 0 0 0 0,-1 0 0 0 0,0 1 0 0 0,1-1 0 0 0,0 1 0 0 0,0 0-1 0 0,0-1 1 0 0,0 1 0 0 0,0 0 0 0 0,1 0 0 0 0,0 1 0 0 0,0-1 0 0 0,0 0 0 0 0,0 7 0 0 0,1 16-4065 0 0,6-2-4156 0 0,-1-15-24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8 12043 0 0,'-4'-7'12442'0'0,"-5"21"-11492"0"0,6-9-738 0 0,-87 128 1109 0 0,89-132-1325 0 0,0 0 0 0 0,0 1 0 0 0,1-1 0 0 0,-1 0 0 0 0,0 0 0 0 0,1 1 0 0 0,-1-1 0 0 0,1 0 0 0 0,0 1 0 0 0,-1-1 0 0 0,1 0 0 0 0,0 1 0 0 0,0-1 0 0 0,0 1 0 0 0,0-1 0 0 0,0 0 0 0 0,0 1 0 0 0,0-1 0 0 0,0 1 0 0 0,1-1 0 0 0,-1 0 0 0 0,0 1 0 0 0,1-1 0 0 0,0 0 0 0 0,-1 1 0 0 0,1-1 0 0 0,-1 0 0 0 0,1 0 0 0 0,0 0 0 0 0,0 1 0 0 0,0-1 0 0 0,0 0 0 0 0,0 0 0 0 0,0 0 0 0 0,0-1 0 0 0,0 1 0 0 0,0 0 0 0 0,0 0 0 0 0,1 0 0 0 0,1 0 0 0 0,7 3-180 0 0,0 0 0 0 0,0-1 0 0 0,1 0 0 0 0,17 2 0 0 0,2 1-1650 0 0,-28-5 1655 0 0,28 7-4568 0 0,-9-3-2193 0 0,-4-2-619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3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20660 0 0,'-5'0'344'0'0,"-1"0"-1"0"0,1 0 1 0 0,-1 0-1 0 0,1 1 1 0 0,-1-1-1 0 0,1 1 1 0 0,-1 1-1 0 0,1-1 0 0 0,0 1 1 0 0,0 0-1 0 0,-1 0 1 0 0,2 0-1 0 0,-1 1 1 0 0,0 0-1 0 0,0 0 0 0 0,1 0 1 0 0,-1 0-1 0 0,-4 6 1 0 0,4-3-220 0 0,0 0 0 0 0,0 0 0 0 0,1 1 1 0 0,0-1-1 0 0,1 1 0 0 0,-1 0 0 0 0,1 0 1 0 0,0 0-1 0 0,1 1 0 0 0,0-1 0 0 0,0 1 1 0 0,-1 14-1 0 0,1-7-80 0 0,1 1 1 0 0,1 0 0 0 0,1 0-1 0 0,0-1 1 0 0,1 1-1 0 0,0 0 1 0 0,7 19 0 0 0,-6-24-24 0 0,1 0 1 0 0,1 0 0 0 0,-1 0 0 0 0,2-1 0 0 0,-1 0 0 0 0,2 0 0 0 0,-1 0 0 0 0,1-1 0 0 0,1 0-1 0 0,13 14 1 0 0,-19-21-21 0 0,0 0 0 0 0,1-1 0 0 0,-1 1 0 0 0,0 0 0 0 0,1-1-1 0 0,-1 1 1 0 0,0-1 0 0 0,1 0 0 0 0,0 0 0 0 0,-1 0 0 0 0,1 0 0 0 0,0 0-1 0 0,-1-1 1 0 0,1 1 0 0 0,0-1 0 0 0,0 0 0 0 0,-1 0 0 0 0,1 0 0 0 0,4 0-1 0 0,-3-1 3 0 0,-1 0 0 0 0,1-1-1 0 0,-1 1 1 0 0,0 0 0 0 0,1-1-1 0 0,-1 0 1 0 0,0 0 0 0 0,0 0 0 0 0,0 0-1 0 0,0-1 1 0 0,0 1 0 0 0,-1-1-1 0 0,3-2 1 0 0,2-4 3 0 0,0-1 0 0 0,-1 1 0 0 0,0-1 0 0 0,-1 0 0 0 0,0 0 0 0 0,0 0 0 0 0,-1-1 1 0 0,4-17-1 0 0,-6 18-75 0 0,0 0 1 0 0,-1 0 0 0 0,0 0 0 0 0,0 0 0 0 0,-1 0-1 0 0,-1-1 1 0 0,1 1 0 0 0,-2 0 0 0 0,1 0 0 0 0,-2 0-1 0 0,-3-10 1 0 0,5 15-251 0 0,-1 1 0 0 0,-1-1-1 0 0,1 1 1 0 0,-1 0 0 0 0,0-1 0 0 0,0 1-1 0 0,0 1 1 0 0,0-1 0 0 0,-1 0 0 0 0,-4-3 0 0 0,4 4-450 0 0,-1 0 0 0 0,1 0 0 0 0,0 1 1 0 0,-1 0-1 0 0,0 0 0 0 0,0 0 0 0 0,1 0 1 0 0,-1 1-1 0 0,0 0 0 0 0,0 0 0 0 0,-8-1 1 0 0,7 2-350 0 0,0 0 0 0 0,0 0 0 0 0,0 0 1 0 0,0 1-1 0 0,0 0 0 0 0,-11 3 0 0 0,11-2 839 0 0,1 0 0 0 0,0 0-1 0 0,0 1 1 0 0,0-1 0 0 0,0 1 0 0 0,-8 7-1 0 0,8-6 658 0 0,1 0 1 0 0,0 0-1 0 0,0 0 0 0 0,0 1 0 0 0,0 0 0 0 0,1 0 0 0 0,0 0 0 0 0,-3 6 0 0 0,3-6 525 0 0,1 1 1 0 0,0 0-1 0 0,0 1 1 0 0,1-1-1 0 0,-1 0 1 0 0,1 0 0 0 0,1 1-1 0 0,-1-1 1 0 0,1 0-1 0 0,0 1 1 0 0,1-1-1 0 0,1 13 1 0 0,-1-17-747 0 0,-1-1-1 0 0,1 1 1 0 0,-1-1 0 0 0,1 1 0 0 0,-1-1 0 0 0,1 1-1 0 0,0-1 1 0 0,0 1 0 0 0,0-1 0 0 0,0 0 0 0 0,0 1-1 0 0,0-1 1 0 0,0 0 0 0 0,0 0 0 0 0,0 0-1 0 0,1 0 1 0 0,-1 0 0 0 0,0 0 0 0 0,1 0 0 0 0,-1 0-1 0 0,1 0 1 0 0,-1-1 0 0 0,1 1 0 0 0,-1 0 0 0 0,1-1-1 0 0,-1 0 1 0 0,1 1 0 0 0,0-1 0 0 0,-1 0-1 0 0,1 0 1 0 0,0 0 0 0 0,-1 0 0 0 0,1 0 0 0 0,-1 0-1 0 0,4-1 1 0 0,7-1-62 0 0,0 0 0 0 0,0-1 0 0 0,-1-1 0 0 0,13-5 0 0 0,1 0 135 0 0,-10 6-488 0 0,0 0-1 0 0,-1 2 0 0 0,1-1 1 0 0,21 2-1 0 0,5-1-4352 0 0,-1-4-6354 0 0,-26 3 4076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3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29 13371 0 0,'-7'-14'5713'0'0,"0"0"1875"0"0,6 33-4924 0 0,15 88-1734 0 0,-7-56-2187 0 0,1 64-1 0 0,-9-101 444 0 0,-3-8-3601 0 0,-12-9-7158 0 0,3-2 8342 0 0,0 2-1502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3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86 9754 0 0,'-4'6'1673'0'0,"0"0"-1"0"0,1 0 1 0 0,-1 0 0 0 0,1 0-1 0 0,-4 12 1 0 0,6-12-999 0 0,-1 0 1 0 0,1 0-1 0 0,0 0 1 0 0,0 0-1 0 0,1 0 1 0 0,0 10 0 0 0,0-12-525 0 0,1 1 1 0 0,-1 0 0 0 0,1-1 0 0 0,1 1 0 0 0,-1-1 0 0 0,1 1-1 0 0,-1-1 1 0 0,1 0 0 0 0,0 0 0 0 0,1 0 0 0 0,-1 0 0 0 0,1 0 0 0 0,-1 0-1 0 0,1 0 1 0 0,1-1 0 0 0,-1 1 0 0 0,0-1 0 0 0,1 0 0 0 0,-1 0-1 0 0,9 4 1 0 0,-7-4-94 0 0,0-1-1 0 0,0 0 1 0 0,1 0 0 0 0,-1 0-1 0 0,1-1 1 0 0,-1 0-1 0 0,1 0 1 0 0,0 0 0 0 0,0 0-1 0 0,-1-1 1 0 0,1 0-1 0 0,0 0 1 0 0,0-1 0 0 0,-1 0-1 0 0,1 0 1 0 0,0 0 0 0 0,-1-1-1 0 0,1 1 1 0 0,-1-1-1 0 0,0-1 1 0 0,1 1 0 0 0,-1-1-1 0 0,0 0 1 0 0,0 0-1 0 0,-1 0 1 0 0,6-5 0 0 0,-3 2-22 0 0,0 0 1 0 0,0 0 0 0 0,-1 0 0 0 0,0-1 0 0 0,0 0 0 0 0,0-1 0 0 0,-1 1 0 0 0,0-1 0 0 0,-1 0 0 0 0,1 0 0 0 0,-2 0 0 0 0,1-1 0 0 0,-1 1 0 0 0,0-1 0 0 0,-1 0-1 0 0,1-10 1 0 0,-2 15-36 0 0,-1 0-1 0 0,0 0 0 0 0,0 0 0 0 0,-1 0 1 0 0,1 0-1 0 0,-1 0 0 0 0,0 1 1 0 0,0-1-1 0 0,0 0 0 0 0,0 0 0 0 0,-1 1 1 0 0,1-1-1 0 0,-1 1 0 0 0,0-1 1 0 0,0 1-1 0 0,-1 0 0 0 0,1-1 0 0 0,-3-2 1 0 0,0 2-359 0 0,1 0 0 0 0,-1 1 0 0 0,0-1 0 0 0,0 1 0 0 0,0 0 1 0 0,-1 0-1 0 0,1 0 0 0 0,-1 1 0 0 0,1 0 0 0 0,-1 0 0 0 0,-7-1 0 0 0,7 1-451 0 0,-1 0 0 0 0,0 1-1 0 0,-1 0 1 0 0,1 1 0 0 0,0 0-1 0 0,0 0 1 0 0,0 0-1 0 0,0 1 1 0 0,0 0 0 0 0,0 0-1 0 0,0 1 1 0 0,0 0 0 0 0,0 0-1 0 0,1 0 1 0 0,-1 1-1 0 0,1 0 1 0 0,-1 1 0 0 0,1-1-1 0 0,0 1 1 0 0,-8 7-1 0 0,-4 14-669 0 0,16-22 2063 0 0,0 1 1 0 0,1-1 0 0 0,0 0-1 0 0,-1 1 1 0 0,1-1-1 0 0,1 1 1 0 0,-1 0 0 0 0,0-1-1 0 0,1 7 1 0 0,0-8-93 0 0,0 1 1 0 0,0-1-1 0 0,1 1 1 0 0,-1-1-1 0 0,1 1 1 0 0,0-1-1 0 0,0 1 1 0 0,0-1-1 0 0,0 1 1 0 0,0-1-1 0 0,0 0 1 0 0,1 0-1 0 0,-1 1 1 0 0,1-1-1 0 0,-1 0 1 0 0,1 0-1 0 0,0-1 1 0 0,0 1-1 0 0,0 0 1 0 0,0-1-1 0 0,0 1 1 0 0,0-1-1 0 0,1 1 1 0 0,-1-1-1 0 0,5 2 1 0 0,8 2-329 0 0,0 1-1 0 0,1-2 1 0 0,28 5 0 0 0,9 2-7738 0 0,-27-3-1922 0 0</inkml:trace>
  <inkml:trace contextRef="#ctx0" brushRef="#br0" timeOffset="1">639 155 29518 0 0,'-4'-9'840'0'0,"2"1"-95"0"0,-2-1-161 0 0,2 0-240 0 0,1 4-136 0 0,-1 2-144 0 0,2-1-64 0 0,-1 2-16 0 0,1-1-48 0 0,0 2-112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3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8722 0 0,'-2'2'427'0'0,"0"1"1"0"0,1 0-1 0 0,-1 0 1 0 0,1 0-1 0 0,-1 0 1 0 0,1 0-1 0 0,0 0 1 0 0,0 0-1 0 0,0 1 1 0 0,1-1-1 0 0,-1 0 1 0 0,1 0-1 0 0,0 1 1 0 0,0 4-1 0 0,0-6-354 0 0,1-1-1 0 0,0 1 1 0 0,-1-1 0 0 0,1 1-1 0 0,0-1 1 0 0,0 1 0 0 0,0-1-1 0 0,0 0 1 0 0,0 1 0 0 0,0-1 0 0 0,0 0-1 0 0,1 0 1 0 0,-1 0 0 0 0,0 0-1 0 0,1 0 1 0 0,-1 0 0 0 0,1 0-1 0 0,-1 0 1 0 0,1 0 0 0 0,-1-1-1 0 0,1 1 1 0 0,-1-1 0 0 0,1 1-1 0 0,0-1 1 0 0,-1 0 0 0 0,1 1-1 0 0,0-1 1 0 0,-1 0 0 0 0,4 0-1 0 0,10-1 330 0 0,0 0 0 0 0,0-1 0 0 0,0 0 0 0 0,0-1 0 0 0,-1-1 0 0 0,0 0 0 0 0,1-1 0 0 0,13-7 0 0 0,31-10 875 0 0,-10 9-777 0 0,1 3 1 0 0,0 1 0 0 0,0 2 0 0 0,1 3-1 0 0,84 4 1 0 0,253 44 475 0 0,-346-38-783 0 0,45 4-30 0 0,0-3 0 0 0,151-8 1 0 0,174-44 32 0 0,-331 35-77 0 0,0 4 0 0 0,0 3 1 0 0,1 3-1 0 0,-1 5 0 0 0,0 2 0 0 0,0 4 0 0 0,85 24 0 0 0,52 13-11 0 0,-169-40 38 0 0,0-3 0 0 0,75-1-1 0 0,170 2 362 0 0,74-4-347 0 0,-215-5-83 0 0,245 24 0 0 0,-188-4 2 0 0,657-8-24 0 0,-823-12-40 0 0,0-2 1 0 0,0-3-1 0 0,42-12 1 0 0,-55 13 6 0 0,-16 5-2 0 0,1 1 0 0 0,-1 0 0 0 0,1 2 0 0 0,-1 0 0 0 0,1 0 0 0 0,-1 2 0 0 0,22 5 0 0 0,-17-4 51 0 0,40 14-41 0 0,-45-13-18 0 0,1 0 0 0 0,29 5 0 0 0,-41-10-18 0 0,1 0 0 0 0,0-1-1 0 0,-1 0 1 0 0,1 1 0 0 0,-1-2-1 0 0,1 1 1 0 0,-1 0 0 0 0,0-1-1 0 0,7-3 1 0 0,-9 4-6 0 0,1-1 0 0 0,0 1 1 0 0,-1-1-1 0 0,1 1 0 0 0,0 0 0 0 0,0 0 1 0 0,0 0-1 0 0,0 1 0 0 0,0-1 0 0 0,0 1 1 0 0,0-1-1 0 0,0 1 0 0 0,0 0 0 0 0,0 0 0 0 0,0 1 1 0 0,0-1-1 0 0,0 1 0 0 0,0-1 0 0 0,4 2 1 0 0,3 9-3887 0 0,-1 0-5831 0 0,2-1 794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6:40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57 4841 0 0,'-22'1'1977'0'0,"-7"-8"5986"0"0,18 3-4796 0 0,-2 3 35 0 0,0 0-1255 0 0,13 0-1927 0 0,0 1 0 0 0,0-1 0 0 0,0 1 0 0 0,0-1 1 0 0,0 1-1 0 0,0-1 0 0 0,1 1 0 0 0,-1-1 0 0 0,0 1 0 0 0,0-1 0 0 0,0 1 0 0 0,1 0 0 0 0,-1-1 0 0 0,0 1 0 0 0,0-1 0 0 0,1 1 1 0 0,-1-1-1 0 0,0 1 0 0 0,1 0 0 0 0,-1-1 0 0 0,0 1 0 0 0,1 0 0 0 0,-1-1 0 0 0,1 1 0 0 0,-1 0 0 0 0,1 0 0 0 0,-1-1 1 0 0,1 1-1 0 0,0 0 0 0 0,2-2 80 0 0,1 0 0 0 0,0 0 0 0 0,0 0 0 0 0,-1 0 0 0 0,1 1 0 0 0,0 0 0 0 0,0 0 0 0 0,0 0 0 0 0,1 0 0 0 0,-1 1 0 0 0,0-1 1 0 0,0 1-1 0 0,0 0 0 0 0,0 0 0 0 0,8 2 0 0 0,9 1 233 0 0,38 12 0 0 0,-36-8-196 0 0,67 18 83 0 0,106 24-9 0 0,-170-45-214 0 0,0 0 1 0 0,0-2-1 0 0,1-1 1 0 0,-1-2 0 0 0,44-5-1 0 0,388-43-35 0 0,-340 38 87 0 0,128-28-1 0 0,-144 21 231 0 0,-90 16-169 0 0,0 1 1 0 0,0 0 0 0 0,-1 1-1 0 0,1 0 1 0 0,0 1-1 0 0,12 2 1 0 0,-18-2-224 0 0,0 1 0 0 0,0-1 0 0 0,-1 1 0 0 0,1 0 0 0 0,-1 1-1 0 0,1 0 1 0 0,6 4 0 0 0,-8-5-341 0 0,-1 1 1 0 0,0-1-1 0 0,0 1 0 0 0,-1 0 0 0 0,1 0 1 0 0,0 0-1 0 0,2 4 0 0 0,-3-2-2801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2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378 186 3585 0 0,'0'-14'714'0'0,"0"0"1"0"0,-1 1-1 0 0,-1-1 1 0 0,0 0-1 0 0,-1 0 1 0 0,0 1-1 0 0,-7-16 0 0 0,9 26-603 0 0,-1-1-1 0 0,0 0 1 0 0,0 1-1 0 0,0-1 1 0 0,0 1-1 0 0,-1-1 0 0 0,1 1 1 0 0,-1 0-1 0 0,0 0 1 0 0,0 0-1 0 0,0 1 0 0 0,0-1 1 0 0,0 1-1 0 0,-1 0 1 0 0,1-1-1 0 0,-1 2 1 0 0,1-1-1 0 0,-1 0 0 0 0,0 1 1 0 0,0-1-1 0 0,0 1 1 0 0,0 0-1 0 0,0 1 1 0 0,0-1-1 0 0,0 1 0 0 0,0-1 1 0 0,0 1-1 0 0,-8 1 1 0 0,4 0-134 0 0,-1 1 1 0 0,0 0 0 0 0,1 1 0 0 0,0 0-1 0 0,0 0 1 0 0,0 1 0 0 0,0 0-1 0 0,0 0 1 0 0,1 1 0 0 0,-1 0 0 0 0,1 0-1 0 0,1 0 1 0 0,-1 1 0 0 0,1 0-1 0 0,-11 14 1 0 0,-2 4 33 0 0,1 1 0 0 0,1 1-1 0 0,-15 32 1 0 0,25-47 56 0 0,2 1-1 0 0,0 0 1 0 0,0 0-1 0 0,1 0 1 0 0,1 1-1 0 0,0 0 1 0 0,0-1-1 0 0,2 1 1 0 0,-1 18-1 0 0,2-26-28 0 0,0-1-1 0 0,0 1 1 0 0,1 0-1 0 0,-1-1 0 0 0,1 1 1 0 0,1-1-1 0 0,-1 1 0 0 0,1-1 1 0 0,-1 0-1 0 0,1 0 0 0 0,0 0 1 0 0,1 0-1 0 0,-1 0 0 0 0,1 0 1 0 0,-1 0-1 0 0,1-1 0 0 0,1 1 1 0 0,-1-1-1 0 0,0 0 0 0 0,1 0 1 0 0,-1 0-1 0 0,1 0 1 0 0,0-1-1 0 0,0 1 0 0 0,0-1 1 0 0,0 0-1 0 0,0-1 0 0 0,1 1 1 0 0,5 1-1 0 0,43 12 601 0 0,82 27 404 0 0,-116-34-985 0 0,-1 0 0 0 0,1 2 1 0 0,-1 0-1 0 0,-1 1 0 0 0,16 13 0 0 0,-20-14 154 0 0,-1 1 1 0 0,0 1-1 0 0,-1 0 0 0 0,0 0 0 0 0,-1 1 1 0 0,-1 0-1 0 0,0 1 0 0 0,0 0 1 0 0,7 20-1 0 0,-13-28-68 0 0,0 1 1 0 0,-1-1-1 0 0,0 1 1 0 0,0 0 0 0 0,-1 0-1 0 0,0 0 1 0 0,0 0-1 0 0,0 0 1 0 0,-1 0-1 0 0,0 0 1 0 0,-1 0-1 0 0,0 0 1 0 0,0 0-1 0 0,0 0 1 0 0,-1-1-1 0 0,0 1 1 0 0,0 0 0 0 0,0 0-1 0 0,-1-1 1 0 0,0 0-1 0 0,-1 0 1 0 0,1 1-1 0 0,-1-2 1 0 0,-5 7-1 0 0,6-8-103 0 0,0-1 0 0 0,-1 0 0 0 0,1 0 0 0 0,0 0 0 0 0,-1 0 0 0 0,0-1 0 0 0,0 0 0 0 0,0 1 0 0 0,0-1-1 0 0,0-1 1 0 0,0 1 0 0 0,0 0 0 0 0,-1-1 0 0 0,1 0 0 0 0,-7 1 0 0 0,4-2-45 0 0,-1 1-1 0 0,1-1 1 0 0,-1-1 0 0 0,1 1 0 0 0,-1-1-1 0 0,1-1 1 0 0,0 1 0 0 0,-14-6-1 0 0,11 3-103 0 0,1 0 0 0 0,0 0 0 0 0,0-1 0 0 0,0 0-1 0 0,0 0 1 0 0,1-1 0 0 0,0 0 0 0 0,0-1 0 0 0,1 0-1 0 0,0 0 1 0 0,0-1 0 0 0,1 0 0 0 0,0 0 0 0 0,-6-9-1 0 0,11 16-7 0 0,0-1 0 0 0,1 0 0 0 0,-1 1-1 0 0,0-1 1 0 0,1 0 0 0 0,-1 0 0 0 0,1 1 0 0 0,-1-1-1 0 0,1 0 1 0 0,0 0 0 0 0,0 0 0 0 0,0 0-1 0 0,0 1 1 0 0,0-1 0 0 0,0 0 0 0 0,0 0-1 0 0,1 0 1 0 0,-1 0 0 0 0,0 1 0 0 0,1-1 0 0 0,0 0-1 0 0,0-2 1 0 0,1 3-210 0 0,-1 0-1 0 0,0-1 1 0 0,1 1 0 0 0,-1 0 0 0 0,1-1-1 0 0,-1 1 1 0 0,1 0 0 0 0,0 0-1 0 0,-1 0 1 0 0,1 0 0 0 0,0 1-1 0 0,0-1 1 0 0,0 0 0 0 0,0 1-1 0 0,-1-1 1 0 0,1 1 0 0 0,0 0-1 0 0,0 0 1 0 0,0 0 0 0 0,4 0-1 0 0,18 1-5889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76 18068 0 0,'-20'-19'776'0'0,"3"3"-232"0"0,-1-3-88 0 0,5 7-32 0 0,7 6-168 0 0,1 2-136 0 0,2 7-64 0 0,-1 3-72 0 0,0 2-160 0 0,1 3-256 0 0,0 0-456 0 0,3 2-728 0 0,2-2-937 0 0,0-2-719 0 0,3 0 447 0 0,2 3-2712 0 0</inkml:trace>
  <inkml:trace contextRef="#ctx0" brushRef="#br0" timeOffset="1">55 391 12075 0 0,'-4'23'3856'0'0,"0"0"-1887"0"0,0 6-449 0 0,4-3-320 0 0,0-4-415 0 0,1-1-369 0 0,3-1-208 0 0,0-2-144 0 0,1-2-112 0 0,1-1-296 0 0,1-3-529 0 0,2 0-863 0 0,2-2-1313 0 0,0-2-951 0 0,2 1-3258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21093 0 0,'-16'44'623'0'0,"2"1"0"0"0,2 1 0 0 0,2 0 0 0 0,-5 72 0 0 0,11-87-459 0 0,-5 77-12 0 0,12-128-861 0 0,1 0 1 0 0,9-27-1 0 0,-1 0 266 0 0,-4 14 260 0 0,-2 4 142 0 0,1-1 0 0 0,1 1 1 0 0,22-47-1 0 0,-30 76 63 0 0,0-1 1 0 0,0 0-1 0 0,1 1 1 0 0,-1-1 0 0 0,0 0-1 0 0,1 1 1 0 0,-1-1-1 0 0,1 1 1 0 0,-1-1-1 0 0,1 0 1 0 0,-1 1 0 0 0,1-1-1 0 0,-1 1 1 0 0,1 0-1 0 0,-1-1 1 0 0,1 1 0 0 0,0-1-1 0 0,-1 1 1 0 0,1 0-1 0 0,-1-1 1 0 0,1 1-1 0 0,0 0 1 0 0,-1 0 0 0 0,1 0-1 0 0,0-1 1 0 0,0 1-1 0 0,0 0 1 0 0,1 1 12 0 0,-1-1 1 0 0,0 1-1 0 0,0-1 1 0 0,0 1-1 0 0,0-1 1 0 0,0 1-1 0 0,0 0 1 0 0,0-1-1 0 0,0 1 1 0 0,0 0-1 0 0,0 0 1 0 0,0 0-1 0 0,-1 0 1 0 0,2 2-1 0 0,23 45 673 0 0,-21-40-612 0 0,14 29 410 0 0,37 55 0 0 0,-48-82 629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3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19996 0 0,'-25'8'819'0'0,"0"0"0"0"0,0 1 0 0 0,1 2 0 0 0,-36 21 0 0 0,50-26-695 0 0,0 1 0 0 0,1 1 0 0 0,0-1 0 0 0,1 2 1 0 0,0-1-1 0 0,0 1 0 0 0,1 0 0 0 0,0 1 0 0 0,0 0 0 0 0,1 0 0 0 0,1 0 0 0 0,-8 19 0 0 0,10-22-135 0 0,0 1 0 0 0,0 0 0 0 0,1 0-1 0 0,0 0 1 0 0,0 0 0 0 0,1 0 0 0 0,0 0 0 0 0,1 0-1 0 0,0 0 1 0 0,0 1 0 0 0,1-1 0 0 0,0 0 0 0 0,0 0-1 0 0,4 12 1 0 0,-5-19-7 0 0,0 0 0 0 0,0-1 0 0 0,0 1 0 0 0,1 0 0 0 0,-1-1 0 0 0,0 1 0 0 0,0 0 0 0 0,1-1 0 0 0,-1 1 0 0 0,1-1 0 0 0,-1 1 0 0 0,0-1 0 0 0,1 1 0 0 0,-1-1 0 0 0,1 1 0 0 0,-1-1 0 0 0,1 1 0 0 0,-1-1 0 0 0,1 1 0 0 0,0-1 0 0 0,-1 0 0 0 0,1 1 0 0 0,-1-1 0 0 0,1 0 0 0 0,0 0 0 0 0,-1 0 0 0 0,1 1 0 0 0,0-1 0 0 0,-1 0 0 0 0,1 0 0 0 0,0 0 0 0 0,-1 0 0 0 0,1 0 0 0 0,0 0 0 0 0,0 0 0 0 0,-1 0 0 0 0,1 0 0 0 0,0-1 0 0 0,-1 1 0 0 0,1 0 0 0 0,-1 0 0 0 0,1-1 0 0 0,0 1 0 0 0,-1 0 0 0 0,1-1 0 0 0,-1 1 0 0 0,1 0 0 0 0,0-1 0 0 0,-1 1 0 0 0,1-1 0 0 0,-1 1 0 0 0,1-1 0 0 0,27-32-278 0 0,-26 30 281 0 0,42-61-411 0 0,-28 37 201 0 0,2 1 1 0 0,0 1 0 0 0,2 1 0 0 0,38-36 0 0 0,-57 59 227 0 0,0 0 1 0 0,0-1 0 0 0,1 1 0 0 0,-1 0 0 0 0,0 0 0 0 0,1 1 0 0 0,-1-1 0 0 0,0 0 0 0 0,1 0 0 0 0,0 1 0 0 0,-1-1 0 0 0,1 1 0 0 0,-1-1 0 0 0,1 1-1 0 0,-1 0 1 0 0,1-1 0 0 0,0 1 0 0 0,-1 0 0 0 0,1 0 0 0 0,0 0 0 0 0,-1 0 0 0 0,1 1 0 0 0,2-1 0 0 0,-2 1 26 0 0,0 1 0 0 0,-1-1 1 0 0,1 0-1 0 0,0 0 0 0 0,0 1 0 0 0,-1-1 0 0 0,1 1 1 0 0,-1 0-1 0 0,0-1 0 0 0,1 1 0 0 0,-1 0 1 0 0,0 0-1 0 0,0 0 0 0 0,0 0 0 0 0,1 2 1 0 0,2 8 233 0 0,0-1 1 0 0,-1 1-1 0 0,-1-1 1 0 0,0 1 0 0 0,1 15-1 0 0,-1 12-96 0 0,-1 1 0 0 0,-2-1 0 0 0,-1 0 0 0 0,-3 0 0 0 0,-1 0 1 0 0,-1-1-1 0 0,-3 0 0 0 0,-1 0 0 0 0,-20 45 0 0 0,29-77-189 0 0,-1-1 0 0 0,0 0 0 0 0,0 1 1 0 0,0-1-1 0 0,-1 0 0 0 0,0-1 1 0 0,0 1-1 0 0,0-1 0 0 0,0 0 0 0 0,-8 6 1 0 0,10-9 0 0 0,0 0 1 0 0,0 0-1 0 0,0 0 1 0 0,0 0-1 0 0,-1-1 1 0 0,1 1-1 0 0,0 0 1 0 0,0-1-1 0 0,0 0 0 0 0,-1 0 1 0 0,1 0-1 0 0,0 0 1 0 0,-1 0-1 0 0,1 0 1 0 0,0 0-1 0 0,0-1 1 0 0,-1 1-1 0 0,1-1 1 0 0,0 0-1 0 0,0 1 1 0 0,0-1-1 0 0,0 0 1 0 0,0 0-1 0 0,0 0 1 0 0,0-1-1 0 0,0 1 1 0 0,0 0-1 0 0,1-1 1 0 0,-4-3-1 0 0,1 2-22 0 0,0-1 0 0 0,1 0 0 0 0,-1 0 0 0 0,1 0 0 0 0,0 0 0 0 0,0-1 0 0 0,0 1 0 0 0,1-1 0 0 0,0 1 0 0 0,0-1 0 0 0,0 0 0 0 0,0 0 0 0 0,1 0 0 0 0,0 0 0 0 0,0 0 0 0 0,-1-9 0 0 0,2 10 37 0 0,0 0-1 0 0,1 1 1 0 0,-1-1-1 0 0,1 1 0 0 0,-1-1 1 0 0,1 0-1 0 0,0 1 1 0 0,1-1-1 0 0,-1 1 1 0 0,0 0-1 0 0,1-1 1 0 0,0 1-1 0 0,0 0 1 0 0,0 0-1 0 0,0 0 1 0 0,1 0-1 0 0,-1 0 1 0 0,1 1-1 0 0,-1-1 1 0 0,1 1-1 0 0,0-1 1 0 0,0 1-1 0 0,0 0 1 0 0,4-2-1 0 0,18-6 22 0 0,-1 1 0 0 0,1 1 0 0 0,0 1 0 0 0,1 1 0 0 0,37-3 0 0 0,-17 2-32 0 0,-3 0-205 0 0,69-15-84 0 0,-99 18-1027 0 0,0 0-1 0 0,0-1 1 0 0,16-9-1 0 0,-27 13 853 0 0,-1 1-1 0 0,0-1 0 0 0,0 0 1 0 0,1 0-1 0 0,-1 0 1 0 0,0 0-1 0 0,0 0 1 0 0,0 0-1 0 0,0 0 1 0 0,0 0-1 0 0,0 0 1 0 0,0-1-1 0 0,-1 1 0 0 0,1 0 1 0 0,0-1-1 0 0,-1 1 1 0 0,2-3-1 0 0,-1-10-6012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22429 0 0,'1'16'761'0'0,"1"0"-1"0"0,1 1 1 0 0,7 23 0 0 0,1 8-37 0 0,19 186 1175 0 0,-21-140-2190 0 0,38 163 0 0 0,-47-257 277 0 0,3 13-765 0 0,1-1 0 0 0,12 25 1 0 0,-15-35 414 0 0,0 1 0 0 0,1-1 0 0 0,-1 0 0 0 0,1 0 1 0 0,-1 0-1 0 0,1 0 0 0 0,0 0 0 0 0,0 0 0 0 0,0-1 1 0 0,3 3-1 0 0,-4-3 69 0 0,-1-1 1 0 0,1 0-1 0 0,0 1 1 0 0,0-1-1 0 0,0 0 0 0 0,0 0 1 0 0,0 1-1 0 0,0-1 1 0 0,0 0-1 0 0,0 0 1 0 0,0 0-1 0 0,0 0 1 0 0,0 0-1 0 0,0-1 0 0 0,0 1 1 0 0,0 0-1 0 0,-1 0 1 0 0,1 0-1 0 0,0-1 1 0 0,0 1-1 0 0,0-1 1 0 0,0 1-1 0 0,0-1 0 0 0,-1 1 1 0 0,1-1-1 0 0,0 1 1 0 0,0-1-1 0 0,0 0 1 0 0,1-1-74 0 0,-1 1 1 0 0,0-1 0 0 0,0 1 0 0 0,0-1 0 0 0,0 0-1 0 0,0 0 1 0 0,0 1 0 0 0,0-1 0 0 0,-1 0-1 0 0,1 0 1 0 0,-1 0 0 0 0,1 0 0 0 0,-1 0 0 0 0,0 0-1 0 0,1-3 1 0 0,0-6-1007 0 0,8-17-2323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8802 0 0,'-11'3'2543'0'0,"9"-2"-1785"0"0,-1 0 0 0 0,0 0-1 0 0,0 0 1 0 0,1 0 0 0 0,-1-1 0 0 0,0 1-1 0 0,0-1 1 0 0,0 0 0 0 0,-3 0 0 0 0,6 0-677 0 0,0 0 1 0 0,0 0 0 0 0,0-1 0 0 0,0 1 0 0 0,0 0-1 0 0,0 0 1 0 0,0 0 0 0 0,0-1 0 0 0,0 1-1 0 0,0 0 1 0 0,0 0 0 0 0,0-1 0 0 0,0 1 0 0 0,1 0-1 0 0,-1 0 1 0 0,0 0 0 0 0,0-1 0 0 0,0 1-1 0 0,0 0 1 0 0,1 0 0 0 0,-1 0 0 0 0,0 0 0 0 0,0 0-1 0 0,0-1 1 0 0,1 1 0 0 0,-1 0 0 0 0,0 0-1 0 0,0 0 1 0 0,1 0 0 0 0,-1 0 0 0 0,0 0 0 0 0,0 0-1 0 0,0 0 1 0 0,1 0 0 0 0,-1 0 0 0 0,0 0-1 0 0,0 0 1 0 0,1 0 0 0 0,-1 0 0 0 0,0 0-1 0 0,0 0 1 0 0,1 0 0 0 0,-1 0 0 0 0,15-3 674 0 0,-8 4-625 0 0,0 0 0 0 0,0 1 0 0 0,0 0 0 0 0,0 0 0 0 0,0 0 0 0 0,-1 1 1 0 0,1 0-1 0 0,-1 0 0 0 0,0 0 0 0 0,1 1 0 0 0,-2 0 0 0 0,1 1 0 0 0,8 6 0 0 0,-7-3-58 0 0,0-1 0 0 0,0 1 0 0 0,-1 0 0 0 0,1 1 0 0 0,-2-1 0 0 0,1 1-1 0 0,-1 0 1 0 0,6 16 0 0 0,-6-6-361 0 0,0 1-1 0 0,-1 0 0 0 0,-1-1 1 0 0,1 36-1 0 0,-1-12-3723 0 0,2 0-4488 0 0,-2-31 1512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8:4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13243 0 0,'2'4'785'0'0,"0"-1"0"0"0,0 0-1 0 0,0 1 1 0 0,1-1 0 0 0,-1 0 0 0 0,1 0 0 0 0,0-1 0 0 0,0 1 0 0 0,0-1-1 0 0,0 1 1 0 0,3 1 0 0 0,0-1-448 0 0,0 0-1 0 0,0 0 0 0 0,0-1 1 0 0,0 0-1 0 0,0 0 1 0 0,7 1-1 0 0,3-1-326 0 0,0 0-1 0 0,0-2 0 0 0,0 1 0 0 0,27-5 1 0 0,-35 3 10 0 0,-1 0 0 0 0,1-1 1 0 0,0 0-1 0 0,-1-1 0 0 0,1 1 1 0 0,-1-2-1 0 0,0 1 0 0 0,1-1 1 0 0,-2 0-1 0 0,1 0 0 0 0,0-1 1 0 0,-1 0-1 0 0,0 0 0 0 0,0 0 1 0 0,8-11-1 0 0,-12 13-4 0 0,1 0 0 0 0,-1-1 0 0 0,0 0 0 0 0,0 1 0 0 0,0-1 0 0 0,0 0 0 0 0,-1 0 0 0 0,1 0 0 0 0,-1 0 0 0 0,0 0 0 0 0,0-1 0 0 0,-1 1 0 0 0,1 0 0 0 0,-1 0 0 0 0,0-1 0 0 0,0 1 0 0 0,0 0 0 0 0,-1 0 0 0 0,0 0 0 0 0,0-1 0 0 0,0 1 0 0 0,0 0 0 0 0,0 0 0 0 0,-1 0 0 0 0,0 0 0 0 0,1 1 0 0 0,-2-1 0 0 0,1 0 0 0 0,0 1 0 0 0,-6-7 0 0 0,5 7-3 0 0,0-1-1 0 0,-1 1 1 0 0,1 0-1 0 0,-1 0 1 0 0,0 0-1 0 0,0 0 1 0 0,0 1-1 0 0,0-1 1 0 0,0 1-1 0 0,-1 0 1 0 0,1 1-1 0 0,-1-1 1 0 0,1 1-1 0 0,-1 0 1 0 0,1 0-1 0 0,-1 0 1 0 0,0 0-1 0 0,0 1 1 0 0,1 0-1 0 0,-1 0 1 0 0,0 0-1 0 0,0 1 1 0 0,1 0-1 0 0,-1-1 1 0 0,-8 4-1 0 0,7-2 30 0 0,0 0-1 0 0,1 0 1 0 0,-1 1 0 0 0,0-1-1 0 0,1 1 1 0 0,-1 1-1 0 0,1-1 1 0 0,0 1-1 0 0,0 0 1 0 0,1 0-1 0 0,-1 0 1 0 0,1 1 0 0 0,-1 0-1 0 0,2-1 1 0 0,-1 1-1 0 0,0 1 1 0 0,1-1-1 0 0,0 1 1 0 0,-3 6-1 0 0,3 2 15 0 0,-1 0-1 0 0,2 1 0 0 0,0-1 1 0 0,1 0-1 0 0,0 1 0 0 0,1-1 1 0 0,1 1-1 0 0,0-1 0 0 0,1 1 1 0 0,0-1-1 0 0,2 0 0 0 0,-1 0 1 0 0,2 0-1 0 0,0 0 0 0 0,0-1 0 0 0,1 0 1 0 0,1 0-1 0 0,0 0 0 0 0,1-1 1 0 0,19 22-1 0 0,-23-29-51 0 0,1-1 0 0 0,0 0 1 0 0,1 0-1 0 0,-1-1 0 0 0,1 1 0 0 0,0-1 0 0 0,-1-1 0 0 0,1 1 1 0 0,1-1-1 0 0,-1 0 0 0 0,0 0 0 0 0,0-1 0 0 0,1 0 1 0 0,-1 0-1 0 0,1 0 0 0 0,-1-1 0 0 0,1 0 0 0 0,-1 0 1 0 0,0-1-1 0 0,10-1 0 0 0,10-4-532 0 0,0-1-1 0 0,-1-1 1 0 0,42-19 0 0 0,-26 10-1708 0 0,21-8-8107 0 0,-38 14 2018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09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46 174 8210 0 0,'-15'-10'797'0'0,"-8"-3"2052"0"0,16 17-1302 0 0,7 12-292 0 0,4 10-708 0 0,2 0 0 0 0,0 0 0 0 0,2-1 0 0 0,1 0 0 0 0,14 28 1 0 0,-1-9-19 0 0,52 75 1 0 0,-60-100-342 0 0,26 30-1 0 0,-35-45-144 0 0,-1 1 0 0 0,1-1-1 0 0,0 1 1 0 0,0-1-1 0 0,1-1 1 0 0,-1 1 0 0 0,1-1-1 0 0,0 0 1 0 0,0 0 0 0 0,12 3-1 0 0,-15-5 7 0 0,-1-1-1 0 0,1 0 0 0 0,0 0 1 0 0,0 0-1 0 0,-1 0 1 0 0,1-1-1 0 0,0 1 1 0 0,0-1-1 0 0,-1 0 0 0 0,1 0 1 0 0,0 1-1 0 0,-1-2 1 0 0,1 1-1 0 0,-1 0 0 0 0,1 0 1 0 0,-1-1-1 0 0,0 1 1 0 0,0-1-1 0 0,0 0 0 0 0,1 0 1 0 0,-1 0-1 0 0,-1 0 1 0 0,1 0-1 0 0,0 0 0 0 0,1-3 1 0 0,5-6 81 0 0,-1-1 0 0 0,0-1 0 0 0,8-19 1 0 0,-14 31-130 0 0,18-44-45 0 0,-1-2 0 0 0,-2 0 0 0 0,-2-1 0 0 0,-3-1 0 0 0,9-74 0 0 0,-19 113-380 0 0,-1-1 1 0 0,0 0-1 0 0,-1 0 0 0 0,0 0 1 0 0,0 0-1 0 0,-1 0 1 0 0,-1 0-1 0 0,-4-10 1 0 0,6 17 50 0 0,-1 0 0 0 0,1 1 0 0 0,-1 0 0 0 0,0-1 0 0 0,0 1 0 0 0,0 0 0 0 0,0 0 0 0 0,-1 0 0 0 0,1 0 0 0 0,-1 0 0 0 0,0 1 0 0 0,0-1 0 0 0,0 1 0 0 0,0 0 0 0 0,0 0 1 0 0,0 0-1 0 0,-1 0 0 0 0,1 0 0 0 0,-1 1 0 0 0,1-1 0 0 0,-1 1 0 0 0,1 0 0 0 0,-1 0 0 0 0,0 1 0 0 0,0-1 0 0 0,-5 0 0 0 0,-21 4-4081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0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8946 0 0,'0'1'249'0'0,"1"-1"-1"0"0,-1 1 1 0 0,1-1 0 0 0,-1 0-1 0 0,1 1 1 0 0,0-1 0 0 0,-1 1-1 0 0,1-1 1 0 0,-1 0 0 0 0,1 0-1 0 0,0 1 1 0 0,-1-1 0 0 0,1 0 0 0 0,0 0-1 0 0,0 0 1 0 0,-1 0 0 0 0,1 0-1 0 0,0 0 1 0 0,-1 0 0 0 0,1 0-1 0 0,0 0 1 0 0,-1 0 0 0 0,1 0-1 0 0,0 0 1 0 0,0 0 0 0 0,-1-1 0 0 0,1 1-1 0 0,0 0 1 0 0,-1-1 0 0 0,2 1-1 0 0,25-13 1524 0 0,-18 8-867 0 0,11-3-245 0 0,1 1 1 0 0,1 0-1 0 0,43-7 0 0 0,21 3-1750 0 0,-10 2-3806 0 0,-67 7 3386 0 0,0 0-1 0 0,-1-1 0 0 0,1 1 0 0 0,9-6 0 0 0,-17 8 1306 0 0,26-10-5046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0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13123 0 0,'-7'11'1114'0'0,"2"0"0"0"0,-1 1 0 0 0,1 0 1 0 0,1 0-1 0 0,0 0 0 0 0,-4 24 0 0 0,-4 82-989 0 0,7-50 211 0 0,1-41-346 0 0,1-4-72 0 0,1-1 0 0 0,0 1 1 0 0,3 24-1 0 0,16-94-1409 0 0,-14 35 1341 0 0,1 0 0 0 0,1 0 0 0 0,0 0 0 0 0,0 0 1 0 0,1 1-1 0 0,1-1 0 0 0,0 2 0 0 0,0-1 0 0 0,1 1 0 0 0,0 0 0 0 0,1 1 0 0 0,0-1 1 0 0,1 2-1 0 0,0 0 0 0 0,14-10 0 0 0,-22 17-377 0 0,0 0 1 0 0,-1 0-1 0 0,1-1 1 0 0,0 1-1 0 0,-1 0 1 0 0,1-1-1 0 0,-1 0 1 0 0,0 1-1 0 0,1-1 1 0 0,-1 0-1 0 0,0 0 1 0 0,0 1-1 0 0,0-1 1 0 0,0 0-1 0 0,0 0 1 0 0,-1 0-1 0 0,1 0 1 0 0,0-3-1 0 0,3-8-1034 0 0,1 9-1390 0 0</inkml:trace>
  <inkml:trace contextRef="#ctx0" brushRef="#br0" timeOffset="1">157 20 6825 0 0,'-1'12'5999'0'0,"5"11"-3195"0"0,-2-11-1566 0 0,9 220 4576 0 0,-2-14-5760 0 0,-9-211-283 0 0,6 26-616 0 0,4-17-3211 0 0,-9-15 2609 0 0,0-1 1267 0 0,-1 0-1 0 0,0 0 0 0 0,0 0 0 0 0,1 0 0 0 0,-1 0 1 0 0,0 0-1 0 0,0 0 0 0 0,1 0 0 0 0,-1 0 0 0 0,0 0 1 0 0,0 0-1 0 0,1 0 0 0 0,-1 0 0 0 0,0 0 0 0 0,0 0 1 0 0,0-1-1 0 0,1 1 0 0 0,-1 0 0 0 0,0 0 0 0 0,0 0 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34 10050 0 0,'-9'7'978'0'0,"1"-1"0"0"0,0 1-1 0 0,0 1 1 0 0,1 0 0 0 0,0 0 0 0 0,0 0 0 0 0,1 1-1 0 0,0 0 1 0 0,1 0 0 0 0,-9 20 0 0 0,10-20-862 0 0,1 1 0 0 0,0-1 0 0 0,1 1 0 0 0,0 0 0 0 0,0 0 0 0 0,1 1 0 0 0,0-1 0 0 0,1 0 0 0 0,0 0 0 0 0,1 0 0 0 0,0 0 0 0 0,1 0 0 0 0,0 0 0 0 0,0 0 0 0 0,1 0 0 0 0,1 0 0 0 0,-1-1 0 0 0,8 13 0 0 0,-10-19-131 0 0,1 0-1 0 0,0 0 0 0 0,0 0 1 0 0,0 0-1 0 0,0 0 1 0 0,1 0-1 0 0,-1 0 0 0 0,1-1 1 0 0,0 0-1 0 0,-1 1 1 0 0,1-1-1 0 0,0 0 0 0 0,0 0 1 0 0,1 0-1 0 0,-1-1 1 0 0,0 1-1 0 0,5 0 0 0 0,-6-1 1 0 0,1-1-1 0 0,-1 0 1 0 0,1 0 0 0 0,-1 0-1 0 0,0 0 1 0 0,1 0-1 0 0,-1-1 1 0 0,1 1-1 0 0,-1-1 1 0 0,0 0 0 0 0,0 1-1 0 0,1-1 1 0 0,-1 0-1 0 0,0 0 1 0 0,0-1-1 0 0,0 1 1 0 0,0 0 0 0 0,0-1-1 0 0,0 1 1 0 0,0-1-1 0 0,-1 1 1 0 0,1-1-1 0 0,0 0 1 0 0,-1 0 0 0 0,1 0-1 0 0,1-3 1 0 0,3-5-100 0 0,-1 1 1 0 0,0-1 0 0 0,-1 0-1 0 0,0-1 1 0 0,0 1-1 0 0,-1 0 1 0 0,0-1-1 0 0,-1 0 1 0 0,0 0 0 0 0,-1 0-1 0 0,0 0 1 0 0,-1 0-1 0 0,0 0 1 0 0,-3-17 0 0 0,2 19-132 0 0,-1 0 1 0 0,1 1 0 0 0,-2-1 0 0 0,1 0 0 0 0,-1 1-1 0 0,-1-1 1 0 0,1 1 0 0 0,-2 0 0 0 0,1 0 0 0 0,-1 0 0 0 0,0 1-1 0 0,0-1 1 0 0,-1 1 0 0 0,0 1 0 0 0,-1-1 0 0 0,1 1 0 0 0,-14-9-1 0 0,15 11 86 0 0,-39-20-600 0 0,43 23 812 0 0,0 0 0 0 0,-1 1-1 0 0,1-1 1 0 0,0 1 0 0 0,0-1 0 0 0,-1 1 0 0 0,1-1-1 0 0,0 1 1 0 0,0 0 0 0 0,-1 0 0 0 0,1 0 0 0 0,0 0-1 0 0,-1 0 1 0 0,1 0 0 0 0,0 0 0 0 0,-1 0 0 0 0,1 0-1 0 0,0 0 1 0 0,-1 1 0 0 0,1-1 0 0 0,0 1 0 0 0,0-1-1 0 0,-1 1 1 0 0,1-1 0 0 0,0 1 0 0 0,0 0 0 0 0,0 0 0 0 0,0-1-1 0 0,0 1 1 0 0,-2 2 0 0 0,3-2 46 0 0,0 0-1 0 0,0 0 1 0 0,0 0 0 0 0,0 0 0 0 0,0 0 0 0 0,0 1-1 0 0,0-1 1 0 0,0 0 0 0 0,0 0 0 0 0,0 0-1 0 0,1 0 1 0 0,-1 0 0 0 0,0 0 0 0 0,1 0-1 0 0,-1 0 1 0 0,1 0 0 0 0,0 0 0 0 0,-1 0-1 0 0,1-1 1 0 0,-1 1 0 0 0,1 0 0 0 0,1 1-1 0 0,18 21 901 0 0,-17-20-743 0 0,0 0-135 0 0,-1 0 0 0 0,1-1 0 0 0,0 1 0 0 0,0-1 0 0 0,0 1 0 0 0,0-1 0 0 0,0 0 0 0 0,0 0 0 0 0,0 0 0 0 0,1-1 0 0 0,-1 1 0 0 0,1-1 0 0 0,-1 0 0 0 0,1 0 0 0 0,0 0 0 0 0,-1 0 0 0 0,1-1 1 0 0,0 1-1 0 0,6-1 0 0 0,-5-1-144 0 0,1-1 1 0 0,0 1 0 0 0,-1-1-1 0 0,0 0 1 0 0,1-1 0 0 0,-1 1-1 0 0,0-1 1 0 0,0 0 0 0 0,-1 0-1 0 0,1 0 1 0 0,-1-1 0 0 0,6-5-1 0 0,-1 0-564 0 0,10-9-2992 0 0,-13 16-1476 0 0,-13 21-7107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1 306 9154 0 0,'4'4'837'0'0,"0"0"-1"0"0,1 0 1 0 0,0 0 0 0 0,0-1 0 0 0,0 0-1 0 0,0 0 1 0 0,0 0 0 0 0,1 0-1 0 0,-1-1 1 0 0,8 2 0 0 0,-6-2-209 0 0,0-1-1 0 0,0 0 1 0 0,1 0 0 0 0,-1-1 0 0 0,0 0 0 0 0,0 0-1 0 0,11-2 1 0 0,-3-1-347 0 0,-1 0-1 0 0,27-11 1 0 0,27-14-3619 0 0,-35 13-128 0 0,-22 8-1403 0 0,-2-2-2503 0 0</inkml:trace>
  <inkml:trace contextRef="#ctx0" brushRef="#br0" timeOffset="1">201 0 15035 0 0,'-3'16'3225'0'0,"0"2"-897"0"0,2 8-479 0 0,0 5-697 0 0,2 2-480 0 0,0 5-296 0 0,0 2-184 0 0,2 0-104 0 0,1-2-64 0 0,-1-5-8 0 0,1-2-200 0 0,1-4-424 0 0,0-3-560 0 0,-2-4-736 0 0,0-5-905 0 0,-2-6-1192 0 0,-3-2 328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85 9698 0 0,'-1'-1'393'0'0,"1"1"0"0"0,0-1 0 0 0,0 1 0 0 0,-1-1 0 0 0,1 1 0 0 0,0-1 0 0 0,0 1 0 0 0,0-1 0 0 0,0 1 0 0 0,0-1 0 0 0,0 0 0 0 0,0 1 0 0 0,0-1 0 0 0,0 1 0 0 0,0-1 0 0 0,0 1 0 0 0,0-1 0 0 0,0 1 0 0 0,0-1 0 0 0,0 0 0 0 0,1 1 0 0 0,-1-1 0 0 0,0 1 0 0 0,0-1 0 0 0,1 1 0 0 0,-1-1 0 0 0,16-14 3017 0 0,23-6-3252 0 0,-35 19 477 0 0,-2 1-597 0 0,56-22 426 0 0,-54 21-453 0 0,0 1-1 0 0,-1 0 1 0 0,1 0 0 0 0,0 0 0 0 0,0 1-1 0 0,0-1 1 0 0,0 1 0 0 0,0 0-1 0 0,0 0 1 0 0,-1 0 0 0 0,1 1 0 0 0,0-1-1 0 0,6 3 1 0 0,-9-2-15 0 0,0 0-1 0 0,1 0 1 0 0,-1 0 0 0 0,0 0-1 0 0,0 0 1 0 0,0 0-1 0 0,0 0 1 0 0,0 1 0 0 0,0-1-1 0 0,-1 0 1 0 0,1 1 0 0 0,0-1-1 0 0,-1 1 1 0 0,1-1-1 0 0,-1 1 1 0 0,1-1 0 0 0,-1 1-1 0 0,0-1 1 0 0,0 1-1 0 0,1 0 1 0 0,-1-1 0 0 0,0 1-1 0 0,-1-1 1 0 0,1 4 0 0 0,-8 39-202 0 0,8-41 197 0 0,-4 7-58 0 0,0 0 1 0 0,0 1-1 0 0,-7 12 1 0 0,6-14 8 0 0,0 1 1 0 0,1-1-1 0 0,-5 17 1 0 0,8-24 56 0 0,1-1 0 0 0,0 0 0 0 0,0 1-1 0 0,0-1 1 0 0,0 0 0 0 0,0 1 0 0 0,0-1 0 0 0,0 0 0 0 0,0 1 0 0 0,1-1 0 0 0,-1 0 0 0 0,0 1 0 0 0,1-1-1 0 0,-1 0 1 0 0,1 0 0 0 0,-1 1 0 0 0,1-1 0 0 0,0 0 0 0 0,-1 0 0 0 0,1 0 0 0 0,0 0 0 0 0,2 2 0 0 0,0-1 6 0 0,-1 1 0 0 0,1-1 0 0 0,1 0 1 0 0,-1 0-1 0 0,0 0 0 0 0,0-1 1 0 0,1 1-1 0 0,4 0 0 0 0,4 2 10 0 0,0-2 1 0 0,-1 0-1 0 0,1 0 0 0 0,17 0 1 0 0,-17-3-257 0 0,0 0 1 0 0,0 0 0 0 0,0-1 0 0 0,0-1 0 0 0,-1 0-1 0 0,1 0 1 0 0,-1-1 0 0 0,0-1 0 0 0,0 0 0 0 0,0 0 0 0 0,16-13-1 0 0,-7 4-2128 0 0,-1-2 0 0 0,0 0 0 0 0,-1-1 0 0 0,26-33 0 0 0,-17 16-3489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125 102 11234 0 0,'-6'0'837'0'0,"-4"0"832"0"0,0 1 0 0 0,0 0 0 0 0,0 0 0 0 0,0 1 0 0 0,-15 5 1 0 0,22-6-1475 0 0,0 0 0 0 0,1 0 1 0 0,-1 1-1 0 0,1-1 1 0 0,-1 1-1 0 0,1 0 1 0 0,0-1-1 0 0,0 1 0 0 0,-1 0 1 0 0,2 0-1 0 0,-1 1 1 0 0,0-1-1 0 0,0 0 0 0 0,1 1 1 0 0,-1-1-1 0 0,1 1 1 0 0,-1-1-1 0 0,1 1 1 0 0,0 0-1 0 0,0 0 0 0 0,1-1 1 0 0,-1 1-1 0 0,0 0 1 0 0,1 4-1 0 0,-1 3-144 0 0,1 0 0 0 0,1 0 0 0 0,-1 0 1 0 0,2 0-1 0 0,-1 0 0 0 0,2 0 0 0 0,-1 0 0 0 0,1 0 0 0 0,1-1 0 0 0,-1 1 1 0 0,2-1-1 0 0,-1 0 0 0 0,8 10 0 0 0,-7-11-56 0 0,-1-1 0 0 0,2 0 0 0 0,-1 0 0 0 0,1-1 0 0 0,0 1 0 0 0,0-1-1 0 0,1-1 1 0 0,-1 1 0 0 0,1-1 0 0 0,1 0 0 0 0,-1-1 0 0 0,1 0 0 0 0,0 0 0 0 0,-1 0 0 0 0,16 3 0 0 0,-21-6-8 0 0,1 0 1 0 0,0-1-1 0 0,-1 0 1 0 0,1 1-1 0 0,0-1 0 0 0,-1 0 1 0 0,1-1-1 0 0,0 1 1 0 0,-1 0-1 0 0,1-1 1 0 0,0 1-1 0 0,-1-1 0 0 0,1 0 1 0 0,-1 0-1 0 0,1 0 1 0 0,-1 0-1 0 0,0 0 1 0 0,1-1-1 0 0,-1 1 0 0 0,0-1 1 0 0,0 1-1 0 0,0-1 1 0 0,0 0-1 0 0,0 0 1 0 0,0 0-1 0 0,-1 0 0 0 0,1 0 1 0 0,0 0-1 0 0,-1-1 1 0 0,0 1-1 0 0,0 0 0 0 0,1-1 1 0 0,-1 1-1 0 0,-1-1 1 0 0,1 1-1 0 0,1-5 1 0 0,-1 1-146 0 0,0 0 1 0 0,0 0 0 0 0,0-1 0 0 0,-1 1 0 0 0,0 0-1 0 0,0-1 1 0 0,0 1 0 0 0,-1 0 0 0 0,0 0 0 0 0,0-1-1 0 0,-1 1 1 0 0,1 0 0 0 0,-1 0 0 0 0,-5-9 0 0 0,4 10-39 0 0,0 1 0 0 0,0 0 1 0 0,0 0-1 0 0,-1 0 0 0 0,1 0 1 0 0,-1 1-1 0 0,0 0 0 0 0,0-1 1 0 0,0 1-1 0 0,0 1 0 0 0,-7-5 1 0 0,-2 2-98 0 0,1 0-1 0 0,-1 1 1 0 0,-15-4 0 0 0,33 9 611 0 0,-1-1-1 0 0,0 0 1 0 0,1-1 0 0 0,-1 1-1 0 0,0-1 1 0 0,1 1-1 0 0,-1-1 1 0 0,0-1 0 0 0,7-2-1 0 0,40-17 113 0 0,-49 20-381 0 0,25-13-160 0 0,-2-1-1 0 0,0-2 1 0 0,0 0-1 0 0,42-42 1 0 0,-66 59 7 0 0,1-1 0 0 0,-1 0 1 0 0,0 0-1 0 0,-1 0 0 0 0,1 0 0 0 0,0-1 1 0 0,0 1-1 0 0,0 0 0 0 0,-1 0 1 0 0,1 0-1 0 0,0-1 0 0 0,-1 1 0 0 0,1 0 1 0 0,-1-1-1 0 0,0 1 0 0 0,1 0 0 0 0,-1-3 1 0 0,0 3 55 0 0,0 1 0 0 0,0-1 1 0 0,0 1-1 0 0,0-1 0 0 0,-1 0 1 0 0,1 1-1 0 0,0-1 0 0 0,0 1 1 0 0,-1-1-1 0 0,1 0 0 0 0,0 1 1 0 0,-1-1-1 0 0,1 1 0 0 0,0-1 1 0 0,-1 1-1 0 0,1-1 0 0 0,-1 1 1 0 0,1 0-1 0 0,-1-1 0 0 0,1 1 1 0 0,-1 0-1 0 0,1-1 0 0 0,-1 1 1 0 0,0 0-1 0 0,0-1 0 0 0,-1 1 103 0 0,1-1-1 0 0,-1 1 1 0 0,0 0-1 0 0,1 0 0 0 0,-1 0 1 0 0,1 0-1 0 0,-1 0 1 0 0,1 0-1 0 0,-1 1 0 0 0,1-1 1 0 0,-1 0-1 0 0,1 1 1 0 0,-1-1-1 0 0,1 1 0 0 0,-1 0 1 0 0,1-1-1 0 0,0 1 0 0 0,-1 0 1 0 0,1 0-1 0 0,0 0 1 0 0,-1 0-1 0 0,1 0 0 0 0,0 0 1 0 0,0 0-1 0 0,0 0 1 0 0,0 0-1 0 0,0 1 0 0 0,0-1 1 0 0,1 0-1 0 0,-2 3 1 0 0,-4 13 398 0 0,1-1 0 0 0,1 1 0 0 0,0 0 0 0 0,1 0 0 0 0,1 1 0 0 0,1-1 0 0 0,1 32 0 0 0,0-16-198 0 0,0-27-234 0 0,1 126 389 0 0,0-118-464 0 0,1 0 1 0 0,1 1 0 0 0,-1-1-1 0 0,2 0 1 0 0,0 0 0 0 0,1-1-1 0 0,7 14 1 0 0,-11-24-189 0 0,1 0 0 0 0,-1 0-1 0 0,1 0 1 0 0,0 0 0 0 0,0-1 0 0 0,0 1 0 0 0,1-1 0 0 0,-1 1-1 0 0,1-1 1 0 0,-1 0 0 0 0,1 0 0 0 0,0 0 0 0 0,-1 0-1 0 0,1 0 1 0 0,0-1 0 0 0,0 0 0 0 0,6 3 0 0 0,-7-4-105 0 0,0 0 0 0 0,0 0 0 0 0,0 0 0 0 0,0 0 0 0 0,0 0 0 0 0,0-1 0 0 0,0 1 0 0 0,0-1 0 0 0,0 1 0 0 0,0-1 0 0 0,0 0 0 0 0,-1 1 0 0 0,1-1 0 0 0,0 0 0 0 0,0 0 0 0 0,-1 0 0 0 0,1-1 0 0 0,-1 1 0 0 0,1 0 0 0 0,-1-1 0 0 0,1 1 0 0 0,-1-1 0 0 0,0 1 0 0 0,1-1 0 0 0,-1 1 0 0 0,0-1 0 0 0,0 0 0 0 0,0 0 0 0 0,-1 1 0 0 0,2-4-1 0 0,3-8-1155 0 0,0 1-1 0 0,5-24 0 0 0,6-64-1148 0 0,-8 43 1568 0 0,3-55 1518 0 0,-9 37 5058 0 0,1 59 5393 0 0,1 35-7565 0 0,3 31-1854 0 0,-4 31-422 0 0,-1-15-1009 0 0,2-1 0 0 0,23 117-1 0 0,-24-171-517 0 0,0 0 0 0 0,1-1 0 0 0,0 1 0 0 0,7 12 0 0 0,-9-20-7 0 0,0 0 1 0 0,0-1 0 0 0,0 1 0 0 0,0 0 0 0 0,0-1 0 0 0,1 1-1 0 0,-1-1 1 0 0,4 3 0 0 0,-4-4-27 0 0,-1 0 0 0 0,1 0 0 0 0,-1-1 1 0 0,1 1-1 0 0,0 0 0 0 0,-1-1 0 0 0,1 1 0 0 0,0-1 0 0 0,-1 0 1 0 0,1 1-1 0 0,0-1 0 0 0,-1 0 0 0 0,1 0 0 0 0,0 0 0 0 0,0 0 1 0 0,-1 0-1 0 0,3-1 0 0 0,17-5-6032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110 161 7066 0 0,'-13'-7'1052'0'0,"1"-1"0"0"0,0 0 0 0 0,0 0 1 0 0,-13-13-1 0 0,22 19-554 0 0,0-1 1 0 0,0 0-1 0 0,0 0 1 0 0,1-1-1 0 0,-1 1 1 0 0,1-1-1 0 0,-1 1 1 0 0,1-1-1 0 0,0 0 1 0 0,1 1-1 0 0,-1-1 1 0 0,1 0-1 0 0,-1 0 1 0 0,1-1-1 0 0,0 1 1 0 0,1 0-1 0 0,-1 0 1 0 0,1-8-1 0 0,0 11-389 0 0,0-1-1 0 0,1 1 1 0 0,-1-1 0 0 0,1 1-1 0 0,-1-1 1 0 0,1 1 0 0 0,0-1-1 0 0,-1 1 1 0 0,1-1 0 0 0,0 1-1 0 0,0 0 1 0 0,0 0 0 0 0,0-1-1 0 0,0 1 1 0 0,1 0-1 0 0,-1 0 1 0 0,0 0 0 0 0,0 0-1 0 0,1 0 1 0 0,-1 1 0 0 0,1-1-1 0 0,-1 0 1 0 0,1 0 0 0 0,-1 1-1 0 0,1-1 1 0 0,-1 1 0 0 0,1 0-1 0 0,-1-1 1 0 0,1 1 0 0 0,0 0-1 0 0,-1 0 1 0 0,1 0 0 0 0,-1 0-1 0 0,1 0 1 0 0,1 1 0 0 0,5-1-8 0 0,-1 1 0 0 0,1 0 0 0 0,-1 0 0 0 0,1 1 0 0 0,-1 0 0 0 0,9 4 1 0 0,-5-2-61 0 0,-1 1 0 0 0,0 1 0 0 0,0 0 0 0 0,-1 0 0 0 0,1 1 0 0 0,-1 0 0 0 0,-1 1 0 0 0,1 0 0 0 0,-2 0 0 0 0,1 1 0 0 0,8 12 0 0 0,-12-16-29 0 0,-1 1 0 0 0,0-1-1 0 0,0 1 1 0 0,-1-1 0 0 0,0 1 0 0 0,0 0-1 0 0,0-1 1 0 0,-1 1 0 0 0,0 0 0 0 0,0 0-1 0 0,0 0 1 0 0,-1 0 0 0 0,0 0 0 0 0,0 1-1 0 0,0-1 1 0 0,-1 0 0 0 0,0 0 0 0 0,0 0-1 0 0,-1 0 1 0 0,1-1 0 0 0,-1 1 0 0 0,-6 11-1 0 0,1-5-100 0 0,0-1 0 0 0,-1 1 0 0 0,0-1 0 0 0,-1 0 0 0 0,-1-1 0 0 0,1 0 0 0 0,-18 13 0 0 0,5-6-315 0 0,0-2 0 0 0,-46 24 0 0 0,55-35 114 0 0,16-11 88 0 0,19-12 202 0 0,12-2 118 0 0,2 1 1 0 0,0 3-1 0 0,1 1 1 0 0,0 1-1 0 0,2 2 1 0 0,60-12-1 0 0,-72 23-370 0 0,12-2-1718 0 0,-19-4-4347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17804 0 0,'4'2'525'0'0,"-1"-1"0"0"0,0 1 0 0 0,0-1-1 0 0,1 0 1 0 0,-1 0 0 0 0,1-1 0 0 0,-1 1 0 0 0,1 0 0 0 0,-1-1 0 0 0,1 0 0 0 0,-1 0 0 0 0,5-1 0 0 0,48-7-526 0 0,-33 3 346 0 0,3 2 331 0 0,-10 1-2115 0 0,0 0-1 0 0,0-1 1 0 0,22-7 0 0 0,-35 8 812 0 0,0 1 0 0 0,0 0 0 0 0,1-1-1 0 0,-1 1 1 0 0,0-1 0 0 0,0 0 0 0 0,0 0 0 0 0,-1 0 0 0 0,1 0 0 0 0,0-1 0 0 0,-1 1 0 0 0,0-1 0 0 0,1 1-1 0 0,-1-1 1 0 0,0 0 0 0 0,0 0 0 0 0,-1 0 0 0 0,1 0 0 0 0,0 0 0 0 0,-1-1 0 0 0,1-2 0 0 0,3-14-3099 0 0</inkml:trace>
  <inkml:trace contextRef="#ctx0" brushRef="#br0" timeOffset="1">290 1 5081 0 0,'-1'0'792'0'0,"-1"1"0"0"0,0-1 0 0 0,0 1 0 0 0,0-1-1 0 0,0 1 1 0 0,1 0 0 0 0,-1 0 0 0 0,0 0 0 0 0,1 0 0 0 0,-1 0 0 0 0,0 0 0 0 0,1 1 0 0 0,-3 2-1 0 0,2-1-63 0 0,0-1 0 0 0,0 1 0 0 0,0 0-1 0 0,1 0 1 0 0,-1 0 0 0 0,1 0 0 0 0,-2 5-1 0 0,0 6 64 0 0,1-1 0 0 0,0 1 0 0 0,1 17 0 0 0,-1-6-65 0 0,-4 29-272 0 0,-6 97 321 0 0,12-133-1129 0 0,1 0-1 0 0,0 0 1 0 0,2 0 0 0 0,-1 0-1 0 0,2-1 1 0 0,7 22 0 0 0,-9-34-394 0 0,1 1 0 0 0,-1-1 1 0 0,1 0-1 0 0,0-1 0 0 0,0 1 1 0 0,7 7-1 0 0,-9-10 335 0 0,0-1 0 0 0,0 0 0 0 0,0 0 0 0 0,0 0 0 0 0,0 0 0 0 0,0 0 0 0 0,0-1 0 0 0,0 1 0 0 0,1 0 0 0 0,-1 0 0 0 0,0-1 0 0 0,0 1 0 0 0,1-1 1 0 0,-1 1-1 0 0,1-1 0 0 0,-1 1 0 0 0,0-1 0 0 0,1 0 0 0 0,-1 0 0 0 0,1 0 0 0 0,-1 0 0 0 0,0 0 0 0 0,1 0 0 0 0,-1 0 0 0 0,1 0 0 0 0,-1-1 0 0 0,0 1 0 0 0,1 0 0 0 0,-1-1 0 0 0,0 1 0 0 0,1-1 1 0 0,1-1-1 0 0,9-10-3866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14563 0 0,'1'5'6321'0'0,"2"3"-3996"0"0,3 14-1469 0 0,-4 6-262 0 0,-2 39 0 0 0,-2-42-761 0 0,2-1-1 0 0,5 37 1 0 0,-5-61 144 0 0,0 1 1 0 0,1-1 0 0 0,-1 0 0 0 0,0 1 0 0 0,1-1 0 0 0,-1 0-1 0 0,0 1 1 0 0,0-1 0 0 0,1 0 0 0 0,-1 1 0 0 0,0-1 0 0 0,1 0-1 0 0,-1 0 1 0 0,1 1 0 0 0,-1-1 0 0 0,0 0 0 0 0,1 0 0 0 0,-1 0-1 0 0,1 0 1 0 0,-1 1 0 0 0,1-1 0 0 0,-1 0 0 0 0,0 0 0 0 0,1 0-1 0 0,-1 0 1 0 0,1 0 0 0 0,-1 0 0 0 0,1 0 0 0 0,-1 0-1 0 0,1 0 1 0 0,-1 0 0 0 0,0-1 0 0 0,1 1 0 0 0,-1 0 0 0 0,1 0-1 0 0,-1 0 1 0 0,1 0 0 0 0,-1-1 0 0 0,0 1 0 0 0,1 0 0 0 0,-1 0-1 0 0,0-1 1 0 0,1 0 0 0 0,31-17-994 0 0,-7 4-2424 0 0,-6 9-4451 0 0,-9 5 928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20468 0 0,'1'2'329'0'0,"0"1"0"0"0,1-1 0 0 0,-1 0 0 0 0,1 0-1 0 0,0 0 1 0 0,-1 0 0 0 0,1 0 0 0 0,0 0 0 0 0,0 0-1 0 0,0 0 1 0 0,1-1 0 0 0,-1 1 0 0 0,0-1 0 0 0,3 2-1 0 0,42 17 62 0 0,-24-10-49 0 0,-9-4-262 0 0,-1 0 0 0 0,0 2 0 0 0,0-1 0 0 0,-1 2 0 0 0,0 0 0 0 0,14 12 0 0 0,-23-17-55 0 0,1 0-1 0 0,-1 0 1 0 0,0 0-1 0 0,-1 0 1 0 0,1 0-1 0 0,-1 0 1 0 0,0 0-1 0 0,0 1 1 0 0,0 0-1 0 0,0-1 1 0 0,-1 1-1 0 0,0 0 1 0 0,0-1-1 0 0,0 1 1 0 0,-1 0-1 0 0,1 0 1 0 0,-1 0-1 0 0,0 0 1 0 0,-1 0-1 0 0,1 0 1 0 0,-1-1-1 0 0,-2 10 0 0 0,-1-2-46 0 0,0 0-1 0 0,-1 0 0 0 0,0-1 1 0 0,-1 1-1 0 0,0-1 0 0 0,-1-1 0 0 0,0 1 1 0 0,-15 17-1 0 0,-2-4-329 0 0,-54 44 1 0 0,86-73 299 0 0,0 0 0 0 0,1 1 1 0 0,-1 0-1 0 0,10-3 0 0 0,17-7 6 0 0,28-19-623 0 0,-1-4-3827 0 0,-43 25 1142 0 0,0-2 0 0 0,-1 0 0 0 0,-1-1 0 0 0,19-20 0 0 0,-19 11 86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12379 0 0,'-4'1'1014'0'0,"0"0"0"0"0,0 1 0 0 0,0-1 0 0 0,1 1 0 0 0,-1 0 0 0 0,1 0-1 0 0,-1 0 1 0 0,1 1 0 0 0,0-1 0 0 0,0 1 0 0 0,-5 4 0 0 0,5-3-685 0 0,0 0-1 0 0,0 0 1 0 0,1 0-1 0 0,-1 1 1 0 0,1-1-1 0 0,0 0 1 0 0,0 1 0 0 0,0 0-1 0 0,-1 5 1 0 0,2-6-337 0 0,0 0 0 0 0,0-1 0 0 0,1 1 0 0 0,-1 0 0 0 0,1 0 0 0 0,0 0 0 0 0,0 0 0 0 0,1 0 0 0 0,-1 0 0 0 0,1 0 0 0 0,0-1 0 0 0,0 1 0 0 0,0 0 0 0 0,0 0 0 0 0,1-1 0 0 0,-1 1 0 0 0,1-1 0 0 0,0 1 0 0 0,0-1 0 0 0,0 0 0 0 0,1 0 0 0 0,-1 0 0 0 0,1 0 0 0 0,0 0 0 0 0,-1 0 1 0 0,6 3-1 0 0,-3-4-38 0 0,-1 0 0 0 0,0 0 1 0 0,1-1-1 0 0,-1 1 0 0 0,1-1 1 0 0,0 0-1 0 0,-1 0 0 0 0,1-1 1 0 0,0 1-1 0 0,-1-1 0 0 0,1 0 0 0 0,0-1 1 0 0,0 1-1 0 0,-1-1 0 0 0,1 0 1 0 0,0 0-1 0 0,-1 0 0 0 0,6-3 1 0 0,25-3-4192 0 0,-1 8-6291 0 0</inkml:trace>
  <inkml:trace contextRef="#ctx0" brushRef="#br0" timeOffset="1">15 396 21381 0 0,'0'11'380'0'0,"0"1"0"0"0,1-1 1 0 0,0 0-1 0 0,1 0 1 0 0,0 0-1 0 0,0 0 0 0 0,2 0 1 0 0,-1-1-1 0 0,1 1 1 0 0,1-1-1 0 0,6 12 1 0 0,-9-18-335 0 0,0-1 0 0 0,1 0 0 0 0,-1 0 1 0 0,1 1-1 0 0,-1-2 0 0 0,1 1 0 0 0,0 0 1 0 0,0 0-1 0 0,0-1 0 0 0,1 0 0 0 0,-1 0 1 0 0,1 0-1 0 0,-1 0 0 0 0,1 0 0 0 0,-1 0 1 0 0,1-1-1 0 0,0 0 0 0 0,0 0 0 0 0,0 0 1 0 0,0 0-1 0 0,0-1 0 0 0,0 1 0 0 0,0-1 1 0 0,0 0-1 0 0,0 0 0 0 0,0-1 1 0 0,0 1-1 0 0,0-1 0 0 0,0 0 0 0 0,-1 0 1 0 0,1 0-1 0 0,0-1 0 0 0,0 1 0 0 0,4-3 1 0 0,-2 0-27 0 0,1 0 1 0 0,-1 0 0 0 0,0 0 0 0 0,0-1 0 0 0,-1 0-1 0 0,1 0 1 0 0,-1-1 0 0 0,0 0 0 0 0,-1 0 0 0 0,1 0-1 0 0,-1 0 1 0 0,5-11 0 0 0,-6 12-18 0 0,-1 0 0 0 0,1 0 0 0 0,-1 0 0 0 0,0-1 0 0 0,0 1 0 0 0,-1-1 0 0 0,0 1 0 0 0,0-1 0 0 0,0 0 0 0 0,-1 1 0 0 0,1-1 0 0 0,-1 0 0 0 0,-1 1 0 0 0,1-1 0 0 0,-1 0 0 0 0,0 1 0 0 0,-2-7 0 0 0,2 9 0 0 0,0 0 0 0 0,-1 1 0 0 0,1 0 0 0 0,-1-1 0 0 0,1 1 0 0 0,-1 0 1 0 0,0 0-1 0 0,0 0 0 0 0,0 0 0 0 0,0 0 0 0 0,0 0 0 0 0,0 0 0 0 0,-1 1 0 0 0,1-1 1 0 0,0 1-1 0 0,-1-1 0 0 0,-3 0 0 0 0,1 0 2 0 0,0 1 0 0 0,0 0 0 0 0,0 0 0 0 0,0 0 0 0 0,-1 1 0 0 0,1-1 0 0 0,0 1 0 0 0,-10 2 0 0 0,4-1-7 0 0,1 1 0 0 0,0 1 0 0 0,-1 0 0 0 0,1 0 0 0 0,0 1 0 0 0,0 0-1 0 0,1 1 1 0 0,-15 9 0 0 0,17-9-19 0 0,0 1-1 0 0,1 0 1 0 0,0 1 0 0 0,0-1-1 0 0,0 1 1 0 0,-7 12-1 0 0,11-15-243 0 0,0-1 0 0 0,1 0-1 0 0,-1 1 1 0 0,1-1 0 0 0,0 1-1 0 0,0 0 1 0 0,0-1 0 0 0,-1 5-1 0 0,2-6-157 0 0,0 0-1 0 0,0 0 1 0 0,0-1-1 0 0,1 1 1 0 0,-1 0-1 0 0,0-1 1 0 0,0 1-1 0 0,1 0 1 0 0,-1-1-1 0 0,1 1 1 0 0,0 0-1 0 0,-1-1 1 0 0,1 1-1 0 0,0-1 0 0 0,0 1 1 0 0,0-1-1 0 0,0 0 1 0 0,2 2-1 0 0,6 2-5010 0 0,1-3-1965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22189 0 0,'-1'1'50'0'0,"1"-1"1"0"0,-1 1 0 0 0,1-1-1 0 0,-1 1 1 0 0,1 0-1 0 0,-1-1 1 0 0,1 1 0 0 0,-1 0-1 0 0,1-1 1 0 0,0 1-1 0 0,0 0 1 0 0,-1 0 0 0 0,1-1-1 0 0,0 1 1 0 0,0 0-1 0 0,0 0 1 0 0,-1 0 0 0 0,1-1-1 0 0,0 1 1 0 0,0 0-1 0 0,1 0 1 0 0,-1 0 0 0 0,0-1-1 0 0,0 1 1 0 0,0 0-1 0 0,0 0 1 0 0,1-1 0 0 0,-1 1-1 0 0,0 0 1 0 0,1 0-1 0 0,-1-1 1 0 0,0 1 0 0 0,1 0-1 0 0,-1-1 1 0 0,1 1-1 0 0,-1 0 1 0 0,1-1 0 0 0,0 1-1 0 0,-1-1 1 0 0,1 1 0 0 0,-1-1-1 0 0,1 1 1 0 0,0-1-1 0 0,-1 0 1 0 0,1 1 0 0 0,0-1-1 0 0,0 0 1 0 0,-1 1-1 0 0,1-1 1 0 0,1 0 0 0 0,5 3-78 0 0,0 0 1 0 0,0-1-1 0 0,0 0 1 0 0,9 2-1 0 0,-15-4 27 0 0,17 3 7 0 0,1 0 0 0 0,21-1-1 0 0,-36-2-5 0 0,0 0 1 0 0,0 0-1 0 0,0 0 0 0 0,0-1 0 0 0,0 1 0 0 0,0-1 0 0 0,0 0 0 0 0,0 0 0 0 0,-1-1 0 0 0,1 1 1 0 0,0-1-1 0 0,-1 0 0 0 0,1 0 0 0 0,-1 0 0 0 0,1 0 0 0 0,-1-1 0 0 0,3-2 0 0 0,-5 5 0 0 0,-1-1-1 0 0,1 1 0 0 0,-1 0 1 0 0,1-1-1 0 0,-1 1 1 0 0,1-1-1 0 0,-1 1 0 0 0,0-1 1 0 0,1 1-1 0 0,-1-1 0 0 0,0 0 1 0 0,1 1-1 0 0,-1-1 1 0 0,0 1-1 0 0,0-1 0 0 0,1 0 1 0 0,-1 1-1 0 0,0-1 0 0 0,0 0 1 0 0,0 1-1 0 0,0-1 1 0 0,0 1-1 0 0,0-1 0 0 0,0 0 1 0 0,0 1-1 0 0,0-1 0 0 0,0 0 1 0 0,-1 1-1 0 0,1-1 1 0 0,0-1-1 0 0,-1 2 2 0 0,0-1-1 0 0,0 0 1 0 0,0 1-1 0 0,0-1 1 0 0,0 1 0 0 0,-1-1-1 0 0,1 1 1 0 0,0-1-1 0 0,0 1 1 0 0,0 0 0 0 0,0 0-1 0 0,-1 0 1 0 0,1-1-1 0 0,0 1 1 0 0,-1 1 0 0 0,-6-1 5 0 0,1 0 1 0 0,-1 1-1 0 0,1 0 0 0 0,-10 2 1 0 0,5 2 87 0 0,0 0-1 0 0,0 0 1 0 0,0 1 0 0 0,1 1-1 0 0,0 0 1 0 0,0 0 0 0 0,1 1-1 0 0,0 1 1 0 0,-16 16 0 0 0,21-20-9 0 0,1 0 0 0 0,0-1 1 0 0,1 1-1 0 0,-1 0 0 0 0,1 1 0 0 0,0-1 1 0 0,0 1-1 0 0,1-1 0 0 0,0 1 1 0 0,0 0-1 0 0,0 0 0 0 0,0 0 1 0 0,1 0-1 0 0,0 0 0 0 0,1 0 1 0 0,-1 0-1 0 0,1 0 0 0 0,0 0 0 0 0,0 1 1 0 0,1-1-1 0 0,0 0 0 0 0,0 0 1 0 0,3 6-1 0 0,-3-9-75 0 0,0 1 1 0 0,0-1 0 0 0,1 0-1 0 0,0 0 1 0 0,-1 0-1 0 0,1 0 1 0 0,0 0-1 0 0,1 0 1 0 0,-1-1-1 0 0,0 1 1 0 0,1-1 0 0 0,0 1-1 0 0,-1-1 1 0 0,1 0-1 0 0,0 0 1 0 0,0 0-1 0 0,5 2 1 0 0,-3-2-3 0 0,1-1 0 0 0,-1 1 1 0 0,1-1-1 0 0,0 0 0 0 0,0 0 0 0 0,-1-1 0 0 0,1 1 1 0 0,0-1-1 0 0,10-2 0 0 0,1-1-152 0 0,1 0-1 0 0,-1-2 1 0 0,-1 0 0 0 0,1-1-1 0 0,30-15 1 0 0,-26 10-353 0 0,46-25-2474 0 0,-25 7-2362 0 0,-55 39 4501 0 0,6-5 1526 0 0,0 0 0 0 0,0 1 0 0 0,-12 12-1 0 0,-1 10 1415 0 0,1 1 0 0 0,-27 54 0 0 0,29-50-1086 0 0,-42 62 0 0 0,49-84-1038 0 0,8-8-33 0 0,-1-1 0 0 0,1 1 1 0 0,0-1-1 0 0,0 1 0 0 0,0-1 0 0 0,0 1 0 0 0,1 0 0 0 0,-1 0 0 0 0,-1 5 0 0 0,53-24-612 0 0,53-13 155 0 0,34-11-6198 0 0,-134 39 5890 0 0,1 0 1 0 0,-1 0-1 0 0,1-1 1 0 0,-1 1-1 0 0,0-1 1 0 0,1 0-1 0 0,-1 0 1 0 0,0 0-1 0 0,0 0 1 0 0,-1-1-1 0 0,1 1 1 0 0,0-1-1 0 0,-1 0 1 0 0,3-3-1 0 0,3-7-4481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7 17380 0 0,'-4'-6'6420'0'0,"4"6"-6226"0"0,0 0 1 0 0,0-1-1 0 0,-1 1 1 0 0,1 0-1 0 0,0 0 1 0 0,0 0 0 0 0,0 0-1 0 0,-1 0 1 0 0,1 0-1 0 0,-1 0 1 0 0,-1 14 3109 0 0,1 36-3512 0 0,1-34 980 0 0,2 105-364 0 0,0 34-1207 0 0,-4-128-1725 0 0,-8 45 0 0 0,10-70 1999 0 0,-1 0 1 0 0,1 0-1 0 0,-1 0 0 0 0,1 0 1 0 0,-1 0-1 0 0,0 0 0 0 0,0 0 0 0 0,0 0 1 0 0,0 0-1 0 0,0 0 0 0 0,-1 0 0 0 0,1-1 1 0 0,-1 1-1 0 0,1-1 0 0 0,-1 1 0 0 0,1-1 1 0 0,-1 1-1 0 0,0-1 0 0 0,0 0 0 0 0,1 0 1 0 0,-1 0-1 0 0,0 0 0 0 0,0 0 0 0 0,0 0 1 0 0,0 0-1 0 0,-4 0 0 0 0,-10 5 161 0 0,1 4 4039 0 0,13-9-3014 0 0,0 1 0 0 0,0 0-1 0 0,0 0 1 0 0,0 1 0 0 0,1-1-1 0 0,-1 0 1 0 0,1 1 0 0 0,-1-1-1 0 0,1 0 1 0 0,0 1 0 0 0,0 0-1 0 0,0-1 1 0 0,-1 6 0 0 0,1-3-57 0 0,1 1 0 0 0,-1-1 0 0 0,1 1 0 0 0,0-1 0 0 0,0 0 0 0 0,3 11 0 0 0,-2-8-397 0 0,1-1 1 0 0,0 0-1 0 0,1 1 1 0 0,0-1 0 0 0,0 0-1 0 0,0 0 1 0 0,1-1-1 0 0,0 1 1 0 0,0-1-1 0 0,6 7 1 0 0,-6-9-191 0 0,1-1 1 0 0,-1 1-1 0 0,1-1 1 0 0,0 0-1 0 0,0 0 1 0 0,0-1-1 0 0,0 1 1 0 0,0-1-1 0 0,1 0 1 0 0,-1 0-1 0 0,1-1 1 0 0,-1 0-1 0 0,1 0 1 0 0,0 0-1 0 0,-1-1 1 0 0,1 1-1 0 0,0-1 1 0 0,0-1-1 0 0,6 0 1 0 0,51-11-2286 0 0,-6-6-5688 0 0,-52 16 6944 0 0,19-7-6185 0 0,-4 2-496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10506 0 0,'-6'7'8724'0'0,"7"5"-4511"0"0,12 15-2613 0 0,-8-17-781 0 0,4 17-372 0 0,-1 0 0 0 0,0 0 0 0 0,-3 1 0 0 0,5 50 0 0 0,-7 115-921 0 0,-7-160-1043 0 0,4-33 1425 0 0,0 0-1 0 0,-1 1 0 0 0,1-1 0 0 0,0 0 0 0 0,0 1 0 0 0,0-1 0 0 0,0 0 1 0 0,0 1-1 0 0,0-1 0 0 0,-1 0 0 0 0,1 1 0 0 0,0-1 0 0 0,0 0 1 0 0,0 0-1 0 0,-1 1 0 0 0,1-1 0 0 0,0 0 0 0 0,0 0 0 0 0,-1 1 0 0 0,1-1 1 0 0,0 0-1 0 0,-1 0 0 0 0,1 0 0 0 0,0 1 0 0 0,-1-1 0 0 0,1 0 1 0 0,0 0-1 0 0,-1 0 0 0 0,0 0-141 0 0,0-1 0 0 0,1 1 1 0 0,-1-1-1 0 0,0 0 0 0 0,0 1 0 0 0,1-1 1 0 0,-1 0-1 0 0,1 1 0 0 0,-1-1 0 0 0,0 0 1 0 0,1 0-1 0 0,-1 1 0 0 0,1-1 0 0 0,0 0 1 0 0,-1 0-1 0 0,0-2 0 0 0,-3-8-1651 0 0,-1-1-1 0 0,1 0 1 0 0,1 0-1 0 0,-2-15 1 0 0,2 9 716 0 0,2 0 0 0 0,1-29-1 0 0,1 28 1825 0 0,1 0 0 0 0,0 1-1 0 0,2-1 1 0 0,0 1-1 0 0,1 0 1 0 0,13-29 0 0 0,-16 42-47 0 0,2-1 0 0 0,-1 1 1 0 0,0 0-1 0 0,1 0 0 0 0,0 0 1 0 0,0 0-1 0 0,1 1 0 0 0,-1 0 1 0 0,1-1-1 0 0,0 2 0 0 0,0-1 1 0 0,7-4-1 0 0,-9 7-488 0 0,-1-1 1 0 0,1 1-1 0 0,0 0 1 0 0,0 0-1 0 0,0 0 1 0 0,-1 0-1 0 0,1 1 1 0 0,0-1-1 0 0,0 1 1 0 0,0 0-1 0 0,0-1 1 0 0,0 1-1 0 0,0 1 1 0 0,0-1-1 0 0,0 0 1 0 0,0 1 0 0 0,0-1-1 0 0,0 1 1 0 0,-1 0-1 0 0,1 0 1 0 0,0 0-1 0 0,0 0 1 0 0,-1 1-1 0 0,1-1 1 0 0,-1 1-1 0 0,1 0 1 0 0,3 3-1 0 0,-5-4-110 0 0,0 0-1 0 0,0 0 1 0 0,0 0-1 0 0,0 0 1 0 0,0 0-1 0 0,0 1 1 0 0,0-1-1 0 0,0 0 1 0 0,-1 0-1 0 0,1 1 1 0 0,-1-1-1 0 0,1 1 1 0 0,-1-1-1 0 0,1 0 1 0 0,-1 1-1 0 0,0-1 1 0 0,1 1-1 0 0,-1-1 1 0 0,0 1-1 0 0,0-1 1 0 0,0 1-1 0 0,-1 2 1 0 0,0-1-212 0 0,0 0 0 0 0,0 0 0 0 0,0 0 1 0 0,-1 0-1 0 0,1 0 0 0 0,-1 0 0 0 0,0 0 1 0 0,0 0-1 0 0,-4 4 0 0 0,-2 2-816 0 0,0-1-1 0 0,-1-1 1 0 0,0 1 0 0 0,-18 10-1 0 0,8-9 288 0 0,-20 12 971 0 0,37-20 115 0 0,1 0-1 0 0,-1 0 1 0 0,0 0-1 0 0,0 0 1 0 0,1 1-1 0 0,-1-1 1 0 0,1 0-1 0 0,-1 1 1 0 0,1 0-1 0 0,0-1 1 0 0,0 1-1 0 0,0 0 1 0 0,0-1-1 0 0,0 1 1 0 0,-1 2-1 0 0,2-3-194 0 0,0 1 0 0 0,1-1 0 0 0,-1 0 0 0 0,1 0 0 0 0,-1 0 0 0 0,1 0 0 0 0,-1 0 0 0 0,1 0 0 0 0,0 0 0 0 0,-1 0 0 0 0,1 0 0 0 0,0 0 0 0 0,0 0 0 0 0,0 0 0 0 0,0 0 0 0 0,-1 0 0 0 0,1-1 0 0 0,0 1 0 0 0,1 0 0 0 0,-1-1 0 0 0,0 1 0 0 0,0-1 0 0 0,0 1 0 0 0,0-1 0 0 0,0 1 0 0 0,1-1 0 0 0,-1 0 0 0 0,0 0 0 0 0,0 0 0 0 0,2 1 0 0 0,38 6 832 0 0,-19-7-1107 0 0,0-1 0 0 0,1-1 0 0 0,-1 0 0 0 0,38-11 0 0 0,-25 6-4047 0 0,-1 1-3854 0 0,-25 5-210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1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91 23509 0 0,'-1'7'263'0'0,"0"-1"-1"0"0,1 1 0 0 0,-1 0 1 0 0,1-1-1 0 0,1 1 1 0 0,-1 0-1 0 0,1-1 1 0 0,1 1-1 0 0,-1 0 1 0 0,1-1-1 0 0,0 0 1 0 0,0 1-1 0 0,1-1 1 0 0,0 0-1 0 0,0 0 1 0 0,7 10-1 0 0,-7-13-234 0 0,1 1-1 0 0,-1 0 1 0 0,0-1-1 0 0,1 0 1 0 0,0 0-1 0 0,0 0 1 0 0,0-1-1 0 0,0 1 1 0 0,0-1-1 0 0,0 0 1 0 0,1 0-1 0 0,-1 0 0 0 0,1 0 1 0 0,-1-1-1 0 0,1 0 1 0 0,0 0-1 0 0,-1 0 1 0 0,1-1-1 0 0,0 1 1 0 0,0-1-1 0 0,-1 0 1 0 0,1-1-1 0 0,0 1 1 0 0,7-2-1 0 0,-6 0-29 0 0,1-1-1 0 0,-1 1 0 0 0,1-1 1 0 0,-1 0-1 0 0,0-1 1 0 0,0 1-1 0 0,-1-1 1 0 0,1 0-1 0 0,-1-1 0 0 0,0 1 1 0 0,0-1-1 0 0,0 0 1 0 0,-1 0-1 0 0,1-1 1 0 0,-1 1-1 0 0,-1-1 0 0 0,6-9 1 0 0,-6 10-2 0 0,-1 0 1 0 0,0 1 0 0 0,0-1-1 0 0,0 0 1 0 0,0 0 0 0 0,-1 0-1 0 0,0 0 1 0 0,0 0 0 0 0,0 0-1 0 0,-1 0 1 0 0,1 0 0 0 0,-1-1-1 0 0,-1 1 1 0 0,1 0 0 0 0,-1 0-1 0 0,0 0 1 0 0,0 0 0 0 0,0 0-1 0 0,0 0 1 0 0,-1 0-1 0 0,0 0 1 0 0,0 0 0 0 0,-6-8-1 0 0,5 10 3 0 0,-1-1-1 0 0,0 1 0 0 0,0-1 0 0 0,0 1 0 0 0,0 1 0 0 0,0-1 1 0 0,-1 0-1 0 0,1 1 0 0 0,-1 0 0 0 0,0 0 0 0 0,0 1 0 0 0,0-1 0 0 0,0 1 1 0 0,0 0-1 0 0,0 0 0 0 0,0 0 0 0 0,0 1 0 0 0,0 0 0 0 0,0 0 1 0 0,-7 1-1 0 0,1 0-7 0 0,1 0 0 0 0,0 1 1 0 0,-1 0-1 0 0,1 1 0 0 0,0 0 0 0 0,0 0 1 0 0,1 1-1 0 0,-19 10 0 0 0,24-12-100 0 0,1 1 0 0 0,0-1 0 0 0,0 1 0 0 0,0-1 0 0 0,1 1 0 0 0,-1 0 0 0 0,1 0 0 0 0,-1 1 0 0 0,1-1 0 0 0,0 0 0 0 0,0 1 0 0 0,1-1 0 0 0,-1 1 0 0 0,1 0 0 0 0,-1-1 0 0 0,1 1 0 0 0,0 0 0 0 0,1 0 0 0 0,-1 0 0 0 0,1 0 0 0 0,-1 0 0 0 0,1-1 0 0 0,0 1 0 0 0,1 0 0 0 0,-1 0 0 0 0,1 0 0 0 0,1 4 0 0 0,-1-5-362 0 0,0 0-1 0 0,0 0 0 0 0,0 0 0 0 0,1 0 1 0 0,-1 0-1 0 0,1 0 0 0 0,0 0 0 0 0,0-1 0 0 0,3 4 1 0 0,-2-4-404 0 0,-1 1 0 0 0,1-1 0 0 0,0 0 1 0 0,0 0-1 0 0,0 0 0 0 0,0-1 0 0 0,0 1 1 0 0,1-1-1 0 0,4 2 0 0 0,15 3-6445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83 9442 0 0,'-18'-10'2528'0'0,"14"8"-1869"0"0,0 0 0 0 0,0 0 0 0 0,0-1-1 0 0,0 1 1 0 0,1-1 0 0 0,-1 0 0 0 0,1 0 0 0 0,-4-4 0 0 0,41 12 2113 0 0,-30-5-2708 0 0,35 10 387 0 0,49 4 0 0 0,-77-13-431 0 0,1 0 0 0 0,0-1 1 0 0,0-1-1 0 0,0 0 0 0 0,0 0 1 0 0,-1-1-1 0 0,1 0 0 0 0,21-8 1 0 0,-32 10-11 0 0,0-1 0 0 0,1 1 0 0 0,-1-1 0 0 0,1 0 0 0 0,-1 1 0 0 0,0-1 0 0 0,1 0 0 0 0,-1 0 0 0 0,0 1 1 0 0,0-1-1 0 0,0 0 0 0 0,0 0 0 0 0,1-1 0 0 0,-2 1 0 0 0,1 0 0 0 0,0 0 0 0 0,0 0 0 0 0,0-1 0 0 0,1-1 0 0 0,-2 2 7 0 0,0 0 0 0 0,0 1 0 0 0,-1-1-1 0 0,1 0 1 0 0,0 0 0 0 0,0 0 0 0 0,0 0-1 0 0,-1 0 1 0 0,1 1 0 0 0,0-1-1 0 0,-1 0 1 0 0,1 0 0 0 0,0 0 0 0 0,-1 1-1 0 0,1-1 1 0 0,-1 0 0 0 0,1 1 0 0 0,-1-1-1 0 0,0 0 1 0 0,1 1 0 0 0,-1-1 0 0 0,0 1-1 0 0,-1-2 1 0 0,-2 0 22 0 0,0-1 0 0 0,-1 0 0 0 0,1 1 0 0 0,-1 0-1 0 0,0 0 1 0 0,1 1 0 0 0,-1-1 0 0 0,0 1 0 0 0,-10-1 0 0 0,0 2-39 0 0,0 0 1 0 0,0 1 0 0 0,0 1-1 0 0,0 1 1 0 0,1 0-1 0 0,-1 1 1 0 0,1 1 0 0 0,0 0-1 0 0,0 0 1 0 0,0 2-1 0 0,1 0 1 0 0,0 0 0 0 0,0 1-1 0 0,1 1 1 0 0,0 0-1 0 0,0 1 1 0 0,1 0 0 0 0,0 1-1 0 0,-9 12 1 0 0,16-17 91 0 0,0 0 0 0 0,1 1 0 0 0,0-1 0 0 0,0 1 0 0 0,1 0 0 0 0,0 0 0 0 0,0 0 0 0 0,1 0 1 0 0,-1 0-1 0 0,1 0 0 0 0,1 0 0 0 0,0 1 0 0 0,0-1 0 0 0,0 0 0 0 0,1 0 0 0 0,0 0 0 0 0,0 0 0 0 0,1 0 0 0 0,0 0 0 0 0,0 0 0 0 0,0 0 0 0 0,1 0 1 0 0,0-1-1 0 0,7 10 0 0 0,-2-2-12 0 0,1-1 1 0 0,0 0 0 0 0,1-1 0 0 0,0 0-1 0 0,1-1 1 0 0,1 0 0 0 0,0 0 0 0 0,0-1-1 0 0,1-1 1 0 0,17 10 0 0 0,-25-16-116 0 0,0-1-1 0 0,0 0 1 0 0,0 0 0 0 0,0 0 0 0 0,0-1-1 0 0,1 1 1 0 0,-1-1 0 0 0,1-1 0 0 0,-1 1 0 0 0,1-1-1 0 0,-1 0 1 0 0,1 0 0 0 0,-1 0 0 0 0,0-1-1 0 0,1 0 1 0 0,-1 0 0 0 0,1 0 0 0 0,-1-1-1 0 0,0 0 1 0 0,0 0 0 0 0,0 0 0 0 0,0-1-1 0 0,0 1 1 0 0,0-1 0 0 0,7-6 0 0 0,-5 3-635 0 0,0 0 0 0 0,-1 0 0 0 0,0-1 0 0 0,0 1 1 0 0,-1-1-1 0 0,9-14 0 0 0,-10 14-925 0 0,1-2 1 0 0,-2 1-1 0 0,1 0 0 0 0,-1-1 1 0 0,0 0-1 0 0,2-13 0 0 0,-2-4-4171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0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6561 0 0,'-3'3'8700'0'0,"1"4"-4010"0"0,-2 26-2988 0 0,3-21-593 0 0,-25 144 255 0 0,5-33-3680 0 0,24-130 2331 0 0,1 0 0 0 0,-1 0 0 0 0,1 0 0 0 0,0 0 0 0 0,1 0 0 0 0,0 1 0 0 0,0 0 0 0 0,9-9 0 0 0,8-8 204 0 0,29-22 0 0 0,-47 42-946 0 0,0 1 0 0 0,0-1 0 0 0,1 1 0 0 0,-1 0 0 0 0,1 0 0 0 0,7-2 0 0 0,-8 3-156 0 0,-1 0 0 0 0,0 0 0 0 0,0-1 0 0 0,0 1 0 0 0,0 0-1 0 0,0-1 1 0 0,-1 0 0 0 0,1 0 0 0 0,4-3 0 0 0,-6 3 633 0 0,1 0 0 0 0,-1 0 0 0 0,1 0 0 0 0,-1 0 1 0 0,0 0-1 0 0,0 0 0 0 0,0-1 0 0 0,0 1 0 0 0,0 0 0 0 0,0-5 1 0 0,1-1 542 0 0,-1-1 1 0 0,0 0 0 0 0,0 0 0 0 0,-1 1-1 0 0,-1-1 1 0 0,0-10 0 0 0,-5-4 3969 0 0,-3 3 3493 0 0,9 20-7674 0 0,0-1 1 0 0,0 1 0 0 0,0 0 0 0 0,0 0 0 0 0,0 0 0 0 0,0 0-1 0 0,0 0 1 0 0,0-1 0 0 0,0 1 0 0 0,0 0 0 0 0,0 0 0 0 0,0 0-1 0 0,0 0 1 0 0,-1 0 0 0 0,1 0 0 0 0,0 0 0 0 0,0-1 0 0 0,0 1-1 0 0,0 0 1 0 0,0 0 0 0 0,0 0 0 0 0,0 0 0 0 0,0 0 0 0 0,-1 0-1 0 0,1 0 1 0 0,0 0 0 0 0,0 0 0 0 0,0 0 0 0 0,0 0 0 0 0,0 0-1 0 0,-1 0 1 0 0,1 0 0 0 0,0-1 0 0 0,0 1 0 0 0,0 0-1 0 0,0 0 1 0 0,0 0 0 0 0,0 0 0 0 0,-1 1 0 0 0,1-1 0 0 0,0 0-1 0 0,0 0 1 0 0,0 0 0 0 0,0 0 0 0 0,0 0 0 0 0,-1 0 0 0 0,1 0-1 0 0,0 0 1 0 0,0 0 0 0 0,0 0 0 0 0,0 0 0 0 0,0 0 0 0 0,0 0-1 0 0,0 0 1 0 0,-1 1 0 0 0,1-1 0 0 0,0 0 0 0 0,0 0 0 0 0,-3 13 1375 0 0,1 17-1010 0 0,11 150 584 0 0,-7-160-1706 0 0,1-1 0 0 0,1 0 0 0 0,0 0 0 0 0,2-1-1 0 0,0 1 1 0 0,1-1 0 0 0,12 21 0 0 0,1-15-4622 0 0,-19-24 4828 0 0,0 1-1 0 0,0 0 1 0 0,0-1-1 0 0,0 1 1 0 0,0-1-1 0 0,0 1 1 0 0,0-1-1 0 0,0 1 0 0 0,0-1 1 0 0,1 0-1 0 0,-1 0 1 0 0,0 1-1 0 0,0-1 1 0 0,2 0-1 0 0,8-3-5644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33 14251 0 0,'-1'0'156'0'0,"1"0"0"0"0,0 0 0 0 0,-2-2 1717 0 0,2 2-1717 0 0,-1 0 0 0 0,1 0 0 0 0,0 0 0 0 0,0-1 0 0 0,0 1 0 0 0,0 0 0 0 0,0 0 0 0 0,0 0 0 0 0,0-1 0 0 0,0 1 0 0 0,0 0 0 0 0,0 0 0 0 0,0 0 0 0 0,0-1 0 0 0,0 1 0 0 0,0 0 0 0 0,0 0 0 0 0,0-1 0 0 0,0 1 0 0 0,0 0 0 0 0,0 0 0 0 0,0 0 1 0 0,0-1-1 0 0,0 1 0 0 0,0 0 0 0 0,0 0 0 0 0,0-1 0 0 0,1 1 0 0 0,-1 0 0 0 0,12-10 2088 0 0,17-3-1062 0 0,-28 12-1141 0 0,1 1 1 0 0,0 0 0 0 0,-1 0 0 0 0,1-1-1 0 0,-1 1 1 0 0,1 0 0 0 0,0 0-1 0 0,-1 1 1 0 0,1-1 0 0 0,0 0 0 0 0,-1 0-1 0 0,1 1 1 0 0,-1-1 0 0 0,1 1 0 0 0,0-1-1 0 0,-1 1 1 0 0,1 0 0 0 0,-1 0-1 0 0,0 0 1 0 0,1 0 0 0 0,-1 0 0 0 0,0 0-1 0 0,1 0 1 0 0,-1 0 0 0 0,0 0 0 0 0,0 0-1 0 0,0 1 1 0 0,0-1 0 0 0,0 0-1 0 0,0 1 1 0 0,-1-1 0 0 0,1 1 0 0 0,0-1-1 0 0,0 3 1 0 0,0-1-22 0 0,-1 1-1 0 0,1 0 0 0 0,-1-1 1 0 0,0 1-1 0 0,0 0 1 0 0,0-1-1 0 0,-1 1 1 0 0,1 0-1 0 0,-1-1 1 0 0,0 1-1 0 0,0-1 1 0 0,0 1-1 0 0,-1-1 1 0 0,-2 6-1 0 0,-12 20-85 0 0,-23 49 27 0 0,36-72 39 0 0,1 1 0 0 0,-1 0-1 0 0,2 0 1 0 0,-1 0 0 0 0,1 0 0 0 0,0 0 0 0 0,0 0 0 0 0,1 1-1 0 0,0 10 1 0 0,1-16 11 0 0,-1 0 0 0 0,0 0 0 0 0,1 0 1 0 0,-1 0-1 0 0,1 0 0 0 0,-1 0 0 0 0,1 0 0 0 0,0 0 0 0 0,0 0 0 0 0,0 0 0 0 0,0 0 0 0 0,0 0 0 0 0,0-1 0 0 0,1 1 0 0 0,-1-1 0 0 0,0 1 0 0 0,1-1 0 0 0,0 1 0 0 0,-1-1 0 0 0,3 2 0 0 0,-1-2 15 0 0,0 0 0 0 0,0 0 0 0 0,0 0 0 0 0,0 0 0 0 0,0-1 0 0 0,0 1 0 0 0,0-1 0 0 0,0 0 0 0 0,0 0 0 0 0,0 0 0 0 0,0 0 0 0 0,5-1 0 0 0,7-3 82 0 0,1-1 0 0 0,-1 0 0 0 0,0-1 0 0 0,19-9 0 0 0,-21 9-83 0 0,41-20 59 0 0,6-3-3088 0 0,-55 29-423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97 7009 0 0,'-3'0'543'0'0,"0"0"-1"0"0,1 0 0 0 0,-1 0 0 0 0,0 0 0 0 0,1 1 1 0 0,-1 0-1 0 0,1-1 0 0 0,-1 1 0 0 0,1 0 0 0 0,-1 0 0 0 0,1 0 1 0 0,-1 0-1 0 0,1 1 0 0 0,0-1 0 0 0,0 1 0 0 0,-1-1 0 0 0,1 1 1 0 0,0 0-1 0 0,1 0 0 0 0,-1 0 0 0 0,-2 2 0 0 0,2 0-158 0 0,-1 1 1 0 0,1-1-1 0 0,1 1 0 0 0,-1-1 0 0 0,0 1 1 0 0,1-1-1 0 0,0 1 0 0 0,0 0 0 0 0,1-1 1 0 0,-1 1-1 0 0,1 5 0 0 0,0 3-170 0 0,1-1 0 0 0,0 1 0 0 0,1-1 0 0 0,1 0 0 0 0,0 0 0 0 0,0 0 0 0 0,1 0 0 0 0,9 17-1 0 0,-9-21-167 0 0,1-1 0 0 0,0 0 0 0 0,1-1 0 0 0,0 1 0 0 0,0-1 0 0 0,0 0 0 0 0,1 0 0 0 0,0-1 0 0 0,0 0 0 0 0,0 0 0 0 0,13 5 0 0 0,-18-8-41 0 0,1-1 0 0 0,-1 0 0 0 0,1 0 0 0 0,0 0 0 0 0,-1 0-1 0 0,1 0 1 0 0,0-1 0 0 0,0 1 0 0 0,0-1 0 0 0,-1 1 0 0 0,1-1 0 0 0,0 0-1 0 0,0 0 1 0 0,0-1 0 0 0,0 1 0 0 0,-1-1 0 0 0,1 1 0 0 0,0-1 0 0 0,0 0 0 0 0,-1 0-1 0 0,1 0 1 0 0,0 0 0 0 0,-1 0 0 0 0,0-1 0 0 0,1 1 0 0 0,-1-1 0 0 0,0 0-1 0 0,1 1 1 0 0,-1-1 0 0 0,0 0 0 0 0,0 0 0 0 0,0-1 0 0 0,-1 1 0 0 0,1 0 0 0 0,-1-1-1 0 0,1 1 1 0 0,-1-1 0 0 0,2-3 0 0 0,1-5 7 0 0,-1 1 0 0 0,0-1 0 0 0,0 0 1 0 0,-1-1-1 0 0,-1 1 0 0 0,0 0 0 0 0,0-1 0 0 0,-1 1 0 0 0,0 0 1 0 0,-1-1-1 0 0,-3-13 0 0 0,0 6 22 0 0,0 1 1 0 0,-1 0 0 0 0,-1 0-1 0 0,0 1 1 0 0,-2 0-1 0 0,-10-19 1 0 0,15 31-21 0 0,1 1 0 0 0,-1-1-1 0 0,-1 0 1 0 0,1 1 0 0 0,-1 0 0 0 0,0 0 0 0 0,0 0-1 0 0,0 0 1 0 0,0 1 0 0 0,-1 0 0 0 0,1-1-1 0 0,-1 2 1 0 0,0-1 0 0 0,-7-2 0 0 0,9 4-27 0 0,0 0 1 0 0,-1 0-1 0 0,1 1 0 0 0,0 0 1 0 0,-1 0-1 0 0,1 0 0 0 0,-1 0 1 0 0,1 0-1 0 0,0 0 0 0 0,-1 1 1 0 0,1 0-1 0 0,0 0 0 0 0,0 0 1 0 0,-1 0-1 0 0,1 0 1 0 0,0 1-1 0 0,0-1 0 0 0,0 1 1 0 0,0 0-1 0 0,1 0 0 0 0,-1 0 1 0 0,0 0-1 0 0,1 0 0 0 0,-4 5 1 0 0,-1 0-78 0 0,1 0 0 0 0,0 0 0 0 0,0 1 0 0 0,1 0 0 0 0,0 0 0 0 0,1 1 0 0 0,0-1 0 0 0,0 1 1 0 0,-3 12-1 0 0,3-10-533 0 0,2 0 1 0 0,0 1-1 0 0,0 0 0 0 0,1 0 1 0 0,0-1-1 0 0,1 1 1 0 0,2 14-1 0 0,-1-15-124 0 0,1 1-1 0 0,0-1 0 0 0,1 1 0 0 0,1-1 1 0 0,-1 0-1 0 0,2 0 0 0 0,-1-1 1 0 0,1 1-1 0 0,1-1 0 0 0,0 0 0 0 0,1 0 1 0 0,0-1-1 0 0,0 0 0 0 0,1 0 0 0 0,0-1 1 0 0,14 12-1 0 0,-6-8 4103 0 0,1-1 0 0 0,1 0 0 0 0,34 14 1 0 0,4-7-1828 0 0,-45-16-2248 0 0,0-1 0 0 0,-1 0-1 0 0,16 0 1 0 0,-23-1 263 0 0,0 0 0 0 0,0 0-1 0 0,0-1 1 0 0,0 1 0 0 0,0-1 0 0 0,0 1-1 0 0,0-1 1 0 0,-1 0 0 0 0,1 0 0 0 0,0-1 0 0 0,0 1-1 0 0,-1-1 1 0 0,1 1 0 0 0,-1-1 0 0 0,1 0 0 0 0,-1 0-1 0 0,0 0 1 0 0,1 0 0 0 0,-1 0 0 0 0,0 0 0 0 0,-1-1-1 0 0,1 1 1 0 0,0-1 0 0 0,-1 1 0 0 0,1-1 0 0 0,-1 0-1 0 0,0 0 1 0 0,0 1 0 0 0,1-5 0 0 0,10-18-3894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 14155 0 0,'-30'-18'5062'0'0,"30"18"-5017"0"0,-1 0 0 0 0,1 0 1 0 0,0 0-1 0 0,0 0 0 0 0,0 0 1 0 0,-1 0-1 0 0,1 0 0 0 0,0-1 1 0 0,0 1-1 0 0,0 0 0 0 0,0 0 1 0 0,-1 0-1 0 0,1 0 0 0 0,0-1 0 0 0,0 1 1 0 0,0 0-1 0 0,0 0 0 0 0,0 0 1 0 0,0-1-1 0 0,0 1 0 0 0,0 0 1 0 0,-1 0-1 0 0,1 0 0 0 0,0-1 1 0 0,0 1-1 0 0,0 0 0 0 0,0 0 0 0 0,0-1 1 0 0,0 1-1 0 0,0 0 0 0 0,0 0 1 0 0,0 0-1 0 0,0-1 0 0 0,1 1 1 0 0,-1 0-1 0 0,0 0 0 0 0,0-1 1 0 0,0 1-1 0 0,0 0 0 0 0,20-3 120 0 0,-4 4-368 0 0,0 1-1 0 0,0 0 1 0 0,0 1 0 0 0,0 0 0 0 0,-1 2 0 0 0,1 0-1 0 0,-1 0 1 0 0,0 1 0 0 0,-1 1 0 0 0,23 14 0 0 0,-21-4-3028 0 0,-15-16 2825 0 0,-1 0 0 0 0,1 0 0 0 0,-1 0 0 0 0,1 0 0 0 0,-1 0-1 0 0,1 1 1 0 0,-1-1 0 0 0,0 0 0 0 0,0 0 0 0 0,0 1 0 0 0,0-1 0 0 0,1 0 0 0 0,-2 0 0 0 0,1 1 0 0 0,0-1 0 0 0,0 2 0 0 0,-3 8-4994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13715 0 0,'-6'2'9627'0'0,"6"-1"-9374"0"0,-4 12 2798 0 0,2 15-2832 0 0,2-27 301 0 0,1 59-552 0 0,1 0 0 0 0,4-1 0 0 0,2 0 1 0 0,18 71-1 0 0,-24-122-863 0 0,8 24-1916 0 0,0-17-7646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30 16083 0 0,'-25'-1'4090'0'0,"19"1"-2096"0"0,18 0-1020 0 0,10 1-567 0 0,0 1 0 0 0,42 11 0 0 0,-40-8-349 0 0,0 0-1 0 0,26 0 1 0 0,-48-5-56 0 0,0 0 1 0 0,0 0-1 0 0,0 0 1 0 0,0 0-1 0 0,0-1 1 0 0,-1 1-1 0 0,1 0 1 0 0,0-1-1 0 0,0 0 1 0 0,-1 0-1 0 0,1 1 1 0 0,0-1-1 0 0,-1 0 1 0 0,1 0-1 0 0,-1 0 1 0 0,1-1 0 0 0,-1 1-1 0 0,1 0 1 0 0,-1 0-1 0 0,0-1 1 0 0,0 1-1 0 0,1-1 1 0 0,0-2-1 0 0,-1 3-14 0 0,-1 0 0 0 0,0 0 0 0 0,1 0 0 0 0,-1 0-1 0 0,0-1 1 0 0,0 1 0 0 0,1 0 0 0 0,-1 0 0 0 0,0 0 0 0 0,0 0 0 0 0,0 0-1 0 0,-1 0 1 0 0,1 0 0 0 0,0 0 0 0 0,0 0 0 0 0,-1-1 0 0 0,1 1 0 0 0,0 0-1 0 0,-1 0 1 0 0,1 0 0 0 0,-1 0 0 0 0,1 0 0 0 0,-1 1 0 0 0,0-1-1 0 0,1 0 1 0 0,-1 0 0 0 0,0 0 0 0 0,0 0 0 0 0,1 1 0 0 0,-1-1 0 0 0,0 0-1 0 0,0 1 1 0 0,0-1 0 0 0,0 1 0 0 0,0-1 0 0 0,0 1 0 0 0,0-1 0 0 0,0 1-1 0 0,0 0 1 0 0,-2-1 0 0 0,0 0-22 0 0,0 1 0 0 0,0 0 0 0 0,0-1-1 0 0,0 1 1 0 0,0 0 0 0 0,0 0 0 0 0,0 1 0 0 0,1-1-1 0 0,-1 0 1 0 0,0 1 0 0 0,0 0 0 0 0,0 0 0 0 0,0 0-1 0 0,1 0 1 0 0,-1 0 0 0 0,0 1 0 0 0,1-1 0 0 0,-1 1-1 0 0,1-1 1 0 0,0 1 0 0 0,-3 2 0 0 0,-7 6-39 0 0,1 1 0 0 0,-17 19 0 0 0,26-28 65 0 0,-8 11 63 0 0,0-1 1 0 0,1 1-1 0 0,0 1 0 0 0,1-1 0 0 0,1 1 0 0 0,0 1 0 0 0,1-1 1 0 0,0 1-1 0 0,-4 23 0 0 0,7-27 44 0 0,2 1 0 0 0,0-1 1 0 0,0 1-1 0 0,1-1 0 0 0,0 1 0 0 0,1-1 0 0 0,0 1 1 0 0,1-1-1 0 0,1 1 0 0 0,-1-1 0 0 0,2 0 0 0 0,0 0 0 0 0,9 18 1 0 0,-8-18-44 0 0,1 0 1 0 0,1-1 0 0 0,0 0 0 0 0,0 0 0 0 0,1-1-1 0 0,0 0 1 0 0,13 11 0 0 0,-19-18-167 0 0,1 0 0 0 0,0 0 0 0 0,-1 0-1 0 0,1 0 1 0 0,0 0 0 0 0,0-1 0 0 0,0 1 0 0 0,0-1 0 0 0,1 0 0 0 0,-1 0-1 0 0,0 0 1 0 0,0 0 0 0 0,1-1 0 0 0,-1 1 0 0 0,0-1 0 0 0,1 0 0 0 0,-1 0 0 0 0,0 0-1 0 0,1 0 1 0 0,-1-1 0 0 0,0 1 0 0 0,1-1 0 0 0,-1 0 0 0 0,0 0 0 0 0,0 0 0 0 0,0-1-1 0 0,1 1 1 0 0,-1-1 0 0 0,-1 1 0 0 0,1-1 0 0 0,4-3 0 0 0,-5 3-531 0 0,0 0 0 0 0,0 1 1 0 0,0-1-1 0 0,0-1 1 0 0,0 1-1 0 0,-1 0 0 0 0,1 0 1 0 0,-1-1-1 0 0,1 1 0 0 0,-1-1 1 0 0,0 1-1 0 0,0-1 0 0 0,0 1 1 0 0,0-1-1 0 0,1-5 1 0 0,-3-9-6250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14443 0 0,'8'1'3001'0'0,"3"-1"-1121"0"0,5 2-240 0 0,2 1-519 0 0,-1 0-433 0 0,2 1-232 0 0,0-1-144 0 0,2-2-88 0 0,-1-1-96 0 0,1-1-112 0 0,-2-3-200 0 0,0 0-384 0 0,-1-2-648 0 0,0 0-1081 0 0,-2-3-1376 0 0,-4 0-439 0 0,-3-1-3122 0 0</inkml:trace>
  <inkml:trace contextRef="#ctx0" brushRef="#br0" timeOffset="1">284 1 10786 0 0,'-1'18'4065'0'0,"-1"6"-1048"0"0,-1 10-617 0 0,1 7-951 0 0,1 2-609 0 0,-1 1-360 0 0,2-1-240 0 0,3-1-112 0 0,-1-4-80 0 0,4-2-224 0 0,2-3-488 0 0,0-3-824 0 0,3-8-1185 0 0,-1-7-976 0 0,-1-11-144 0 0,-1-7 817 0 0,0-6-2105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 10250 0 0,'-7'-7'3737'0'0,"2"4"-408"0"0,0 7-273 0 0,2 12-671 0 0,1 12-865 0 0,1 11-632 0 0,1 8-311 0 0,3 5-201 0 0,-1 1-168 0 0,3 1-88 0 0,2 0-104 0 0,4-3-248 0 0,3-3-393 0 0,3-7-815 0 0,1-5-1384 0 0,2-11-2210 0 0,-4-12 281 0 0,2-5-2616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17068 0 0,'-11'11'1104'0'0,"0"0"0"0"0,1 1 1 0 0,0 1-1 0 0,1-1 1 0 0,-15 27-1 0 0,17-25-706 0 0,1 1 0 0 0,0-1-1 0 0,1 1 1 0 0,0 0 0 0 0,1 0-1 0 0,-2 18 1 0 0,5-24-363 0 0,0 1 0 0 0,0 0 1 0 0,1-1-1 0 0,0 1 0 0 0,1-1 0 0 0,0 1 0 0 0,0 0 0 0 0,1-1 0 0 0,0 1 1 0 0,1-1-1 0 0,0 0 0 0 0,1 0 0 0 0,-1 0 0 0 0,2 0 0 0 0,-1-1 1 0 0,1 0-1 0 0,1 0 0 0 0,-1 0 0 0 0,1 0 0 0 0,1-1 0 0 0,-1 0 1 0 0,1 0-1 0 0,15 10 0 0 0,-21-15-33 0 0,1-1 0 0 0,0 1 0 0 0,0-1 0 0 0,0 0 0 0 0,0 1 0 0 0,0-1 0 0 0,0 0 1 0 0,0 0-1 0 0,0-1 0 0 0,0 1 0 0 0,0 0 0 0 0,0-1 0 0 0,1 1 0 0 0,-1-1 0 0 0,0 1 0 0 0,0-1 0 0 0,1 0 1 0 0,-1 0-1 0 0,0 0 0 0 0,0-1 0 0 0,1 1 0 0 0,-1 0 0 0 0,0-1 0 0 0,0 1 0 0 0,0-1 0 0 0,1 0 0 0 0,-1 0 0 0 0,0 0 1 0 0,0 0-1 0 0,0 0 0 0 0,0 0 0 0 0,-1-1 0 0 0,1 1 0 0 0,0-1 0 0 0,0 1 0 0 0,-1-1 0 0 0,1 1 0 0 0,-1-1 0 0 0,1 0 1 0 0,-1 0-1 0 0,0 0 0 0 0,0 0 0 0 0,0 0 0 0 0,0 0 0 0 0,1-3 0 0 0,2-6 6 0 0,0 1-1 0 0,-1-1 0 0 0,0 0 1 0 0,0 1-1 0 0,-1-1 0 0 0,-1 0 1 0 0,0-1-1 0 0,-1-11 1 0 0,-1 8-106 0 0,0 1 0 0 0,-1 0 0 0 0,-1-1 0 0 0,0 1 1 0 0,-1 0-1 0 0,-1 1 0 0 0,0-1 0 0 0,-1 1 0 0 0,0 0 1 0 0,-10-14-1 0 0,11 19-264 0 0,-1 0 0 0 0,1 0 0 0 0,-2 1 0 0 0,1-1 0 0 0,-1 2 1 0 0,0-1-1 0 0,-1 1 0 0 0,1 0 0 0 0,-1 0 0 0 0,0 1 0 0 0,-1 0 1 0 0,1 1-1 0 0,-1 0 0 0 0,0 0 0 0 0,-18-5 0 0 0,26 9 209 0 0,0 0-1 0 0,0-1 1 0 0,1 1-1 0 0,-1 0 1 0 0,0 0-1 0 0,0 0 1 0 0,1-1-1 0 0,-1 1 1 0 0,0 0-1 0 0,0 0 1 0 0,0 0-1 0 0,1 0 1 0 0,-1 1-1 0 0,0-1 1 0 0,0 0-1 0 0,1 0 1 0 0,-1 0-1 0 0,0 0 1 0 0,0 1-1 0 0,1-1 1 0 0,-1 0-1 0 0,0 1 1 0 0,1-1-1 0 0,-1 1 1 0 0,0-1-1 0 0,1 1 1 0 0,-1-1-1 0 0,1 1 1 0 0,-1-1-1 0 0,1 1 1 0 0,-1 0-1 0 0,1-1 1 0 0,-1 1 0 0 0,1-1-1 0 0,0 1 1 0 0,-1 1-1 0 0,0 1-583 0 0,1-1-1 0 0,0 1 1 0 0,0 0 0 0 0,0-1 0 0 0,0 1-1 0 0,0 0 1 0 0,0-1 0 0 0,1 1-1 0 0,1 4 1 0 0,4 10-3845 0 0</inkml:trace>
  <inkml:trace contextRef="#ctx0" brushRef="#br0" timeOffset="1">210 48 8610 0 0,'1'-2'585'0'0,"0"1"0"0"0,0 0 0 0 0,1-1 0 0 0,-1 1 0 0 0,1 0 1 0 0,-1 0-1 0 0,1 0 0 0 0,-1 0 0 0 0,1 0 0 0 0,0 0 0 0 0,-1 1 0 0 0,1-1 0 0 0,0 0 0 0 0,0 1 1 0 0,-1-1-1 0 0,1 1 0 0 0,2 0 0 0 0,-2 0-305 0 0,-1 0-1 0 0,0 0 1 0 0,0 1-1 0 0,0-1 1 0 0,1 1 0 0 0,-1-1-1 0 0,0 1 1 0 0,0-1 0 0 0,0 1-1 0 0,0 0 1 0 0,0-1-1 0 0,0 1 1 0 0,0 0 0 0 0,0 0-1 0 0,0 0 1 0 0,0 0 0 0 0,-1 0-1 0 0,1 0 1 0 0,1 1 0 0 0,2 7 208 0 0,0 0 1 0 0,0-1 0 0 0,-1 1 0 0 0,0 1-1 0 0,2 11 1 0 0,-2-11-359 0 0,14 61 114 0 0,22 75 209 0 0,-31-121-2227 0 0,1-1 0 0 0,1-1 0 0 0,23 41 0 0 0,-33-64 1772 0 0,3 4-1475 0 0,-1 0 0 0 0,1 0 1 0 0,0 0-1 0 0,0-1 1 0 0,0 1-1 0 0,6 4 1 0 0,3 0-5487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20108 0 0,'0'1'105'0'0,"-1"-1"1"0"0,1 1-1 0 0,-1-1 0 0 0,1 1 0 0 0,-1 0 0 0 0,1-1 0 0 0,-1 1 0 0 0,1-1 1 0 0,0 1-1 0 0,-1 0 0 0 0,1 0 0 0 0,0-1 0 0 0,0 1 0 0 0,0 0 0 0 0,-1-1 0 0 0,1 1 1 0 0,0 0-1 0 0,0 0 0 0 0,0-1 0 0 0,0 1 0 0 0,0 0 0 0 0,0 0 0 0 0,0-1 1 0 0,1 1-1 0 0,-1 0 0 0 0,0-1 0 0 0,0 1 0 0 0,0 0 0 0 0,1 0 0 0 0,-1-1 1 0 0,0 1-1 0 0,1-1 0 0 0,-1 1 0 0 0,1 0 0 0 0,-1-1 0 0 0,1 1 0 0 0,-1-1 1 0 0,1 1-1 0 0,-1-1 0 0 0,1 1 0 0 0,-1-1 0 0 0,1 1 0 0 0,0-1 0 0 0,-1 0 0 0 0,1 1 1 0 0,0-1-1 0 0,0 1 0 0 0,37 15 345 0 0,-36-15-299 0 0,14 4-129 0 0,1 0-1 0 0,0 0 1 0 0,-1-2-1 0 0,2 0 0 0 0,-1-1 1 0 0,0-1-1 0 0,0 0 1 0 0,0-2-1 0 0,1 0 1 0 0,-1 0-1 0 0,23-6 1 0 0,-46 7-1378 0 0,-2-1 1018 0 0,-1 1 0 0 0,1 0 0 0 0,0 1 0 0 0,-9 2 0 0 0,7 0 338 0 0,-1 1 1 0 0,1 0 0 0 0,0 1 0 0 0,0 0 0 0 0,0 1 0 0 0,1 0-1 0 0,0 1 1 0 0,0 0 0 0 0,0 0 0 0 0,1 0 0 0 0,0 1 0 0 0,1 1-1 0 0,0-1 1 0 0,0 1 0 0 0,1 0 0 0 0,-7 13 0 0 0,10-15 88 0 0,0 0 0 0 0,0 0 0 0 0,0 0 0 0 0,1 0 0 0 0,0 0-1 0 0,1 0 1 0 0,0 0 0 0 0,0 1 0 0 0,0-1 0 0 0,1 1 0 0 0,0-1 0 0 0,1 0 0 0 0,0 1 0 0 0,0-1 0 0 0,0 0 0 0 0,1 1 0 0 0,0-1 0 0 0,0 0 0 0 0,1 0 0 0 0,0 0 0 0 0,0-1 0 0 0,0 1 0 0 0,1-1 0 0 0,0 0 0 0 0,7 9 0 0 0,-5-9-36 0 0,-1 0 0 0 0,1 0 0 0 0,0-1 0 0 0,0 1 1 0 0,1-2-1 0 0,-1 1 0 0 0,1 0 0 0 0,0-1 0 0 0,1-1 0 0 0,-1 1 1 0 0,1-1-1 0 0,-1 0 0 0 0,1-1 0 0 0,0 0 0 0 0,0 0 0 0 0,0 0 1 0 0,0-1-1 0 0,15 0 0 0 0,-13-2-189 0 0,1 1 0 0 0,-1-1 0 0 0,1-1 0 0 0,-1 0 0 0 0,20-7 0 0 0,-18 5-572 0 0,-2-1 1 0 0,1 0 0 0 0,0-1-1 0 0,-1 0 1 0 0,12-10 0 0 0,-18 14-290 0 0,-1-1 1 0 0,0 0 0 0 0,0 0 0 0 0,0 0 0 0 0,0-1 0 0 0,0 1 0 0 0,-1-1 0 0 0,3-4 0 0 0,2-11-6363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17828 0 0,'0'1'256'0'0,"0"1"0"0"0,0 0 0 0 0,0-1 0 0 0,1 1 0 0 0,-1-1 1 0 0,0 1-1 0 0,1-1 0 0 0,-1 1 0 0 0,1-1 0 0 0,-1 0 0 0 0,1 1 0 0 0,0-1 0 0 0,0 1 1 0 0,0-1-1 0 0,-1 0 0 0 0,1 0 0 0 0,0 0 0 0 0,1 1 0 0 0,-1-1 0 0 0,0 0 1 0 0,0 0-1 0 0,0 0 0 0 0,2 0 0 0 0,0 1-96 0 0,1-1 0 0 0,-1 1 0 0 0,1-1 0 0 0,-1 0 0 0 0,1 0 0 0 0,0 0 0 0 0,-1-1 0 0 0,1 1 0 0 0,6-1 0 0 0,38-5-3223 0 0,-11-6-4778 0 0,-14-2 1280 0 0,-2-1 4138 0 0,-13 8 3201 0 0,-1 1 1 0 0,1 0 0 0 0,-1 1 0 0 0,1 0 0 0 0,1 0 0 0 0,-1 1-1 0 0,0 0 1 0 0,1 0 0 0 0,15-2 0 0 0,-2 3 157 0 0,-9 2-904 0 0,1-2 0 0 0,0 0 0 0 0,-1 0-1 0 0,0-1 1 0 0,16-6 0 0 0,-25 8-342 0 0,-1 0 0 0 0,0-1 0 0 0,0 0 0 0 0,0 0 0 0 0,0 0-1 0 0,-1 0 1 0 0,1 0 0 0 0,-1 0 0 0 0,1-1 0 0 0,-1 1 0 0 0,0-1 0 0 0,1 1-1 0 0,-1-1 1 0 0,-1 0 0 0 0,1 0 0 0 0,0 0 0 0 0,-1 0 0 0 0,1 0 0 0 0,-1-1 0 0 0,0 1-1 0 0,0 0 1 0 0,-1-1 0 0 0,1 1 0 0 0,-1 0 0 0 0,1-7 0 0 0,-4-31 160 0 0,-5 22 2715 0 0,-5 6 3648 0 0,12 13-6025 0 0,1 0 0 0 0,-1-1 0 0 0,1 1 0 0 0,0 0 0 0 0,-1 0 0 0 0,1 0 0 0 0,0 0 0 0 0,-1 0 0 0 0,1 0 0 0 0,0 0 0 0 0,-1 0 0 0 0,1 0 0 0 0,0 0 0 0 0,-1 1 0 0 0,1-1 0 0 0,0 0 0 0 0,-1 0 0 0 0,1 0 1 0 0,0 0-1 0 0,-1 0 0 0 0,1 1 0 0 0,0-1 0 0 0,-1 0 0 0 0,1 0 0 0 0,0 0 0 0 0,0 1 0 0 0,-1-1 0 0 0,1 0 0 0 0,0 1 0 0 0,0-1 0 0 0,-1 0 0 0 0,1 0 0 0 0,0 1 0 0 0,-7 17 2441 0 0,1 19-1256 0 0,6-36-1242 0 0,-2 42-133 0 0,3 1 0 0 0,1-1 0 0 0,2 0 0 0 0,3 0 0 0 0,17 67 0 0 0,-10-62-3026 0 0,-1-17-4464 0 0,-3-17-1244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20932 0 0,'0'1'111'0'0,"0"-1"0"0"0,0 0-1 0 0,0 0 1 0 0,0 0 0 0 0,-1 0-1 0 0,1 0 1 0 0,0 0-1 0 0,0 0 1 0 0,0 0 0 0 0,0 0-1 0 0,-1 0 1 0 0,1 0-1 0 0,0 0 1 0 0,0 0 0 0 0,0 0-1 0 0,0 0 1 0 0,-1 0 0 0 0,1 0-1 0 0,0 0 1 0 0,0 0-1 0 0,0 0 1 0 0,0 0 0 0 0,0 0-1 0 0,-2-1 1107 0 0,2 1-1106 0 0,0 0-1 0 0,0-1 1 0 0,0 1-1 0 0,0 0 1 0 0,0 0 0 0 0,0 0-1 0 0,-1 0 1 0 0,1-1-1 0 0,0 1 1 0 0,0 0 0 0 0,0 0-1 0 0,0 0 1 0 0,0-1 0 0 0,8-5 1082 0 0,15-5-1209 0 0,-13 9 50 0 0,-1 1 0 0 0,1 1 0 0 0,0 0 0 0 0,0 0-1 0 0,-1 1 1 0 0,1 0 0 0 0,-1 0 0 0 0,1 1 0 0 0,11 4 0 0 0,-17-5-36 0 0,-1 1-1 0 0,1-1 1 0 0,-1 1-1 0 0,0-1 1 0 0,0 1-1 0 0,0 0 1 0 0,0 0-1 0 0,0 0 1 0 0,0 0-1 0 0,-1 1 1 0 0,1-1-1 0 0,3 5 1 0 0,-5-5-5 0 0,0 0 0 0 0,0 0 0 0 0,-1-1-1 0 0,1 1 1 0 0,0 0 0 0 0,-1 0 0 0 0,1 0 0 0 0,-1 0 0 0 0,0 0 0 0 0,0 0 0 0 0,1 0-1 0 0,-2 0 1 0 0,1 0 0 0 0,0 0 0 0 0,0 0 0 0 0,0 0 0 0 0,-1 0 0 0 0,1 0 0 0 0,-1 0-1 0 0,0 0 1 0 0,1 0 0 0 0,-1 0 0 0 0,-2 3 0 0 0,-2 1-6 0 0,1 0-1 0 0,-1 0 1 0 0,-1 0 0 0 0,1 0 0 0 0,-1-1-1 0 0,0 0 1 0 0,0 0 0 0 0,0-1 0 0 0,-1 1-1 0 0,1-2 1 0 0,-15 7 0 0 0,15-7 46 0 0,-1 0 0 0 0,1 0 0 0 0,-1 1 0 0 0,1 0 0 0 0,0 0 0 0 0,1 1 0 0 0,-1-1 0 0 0,1 1-1 0 0,0 0 1 0 0,0 1 0 0 0,0-1 0 0 0,-6 11 0 0 0,10-15-14 0 0,1 1-1 0 0,-1 0 1 0 0,1-1 0 0 0,0 1-1 0 0,-1 0 1 0 0,1-1-1 0 0,0 1 1 0 0,0 0 0 0 0,0-1-1 0 0,0 1 1 0 0,0 0-1 0 0,0-1 1 0 0,1 1 0 0 0,-1 0-1 0 0,0-1 1 0 0,1 1-1 0 0,0 0 1 0 0,-1-1 0 0 0,1 1-1 0 0,0-1 1 0 0,0 1-1 0 0,-1-1 1 0 0,1 0 0 0 0,0 1-1 0 0,1-1 1 0 0,-1 0-1 0 0,0 0 1 0 0,0 1 0 0 0,0-1-1 0 0,1 0 1 0 0,-1 0-1 0 0,1 0 1 0 0,-1-1 0 0 0,1 1-1 0 0,-1 0 1 0 0,1 0-1 0 0,2 0 1 0 0,4 3 23 0 0,1-1 0 0 0,0 0 1 0 0,0 0-1 0 0,0-1 0 0 0,15 2 1 0 0,-7-4-27 0 0,0-1 1 0 0,0 0 0 0 0,0-1 0 0 0,0-1-1 0 0,0 0 1 0 0,-1-2 0 0 0,1 0 0 0 0,30-14 0 0 0,9-1-2535 0 0,0 5-3943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17772 0 0,'5'0'7033'0'0,"4"-3"-6096"0"0,6-1-233 0 0,3-4 0 0 0,0 3-160 0 0,2-1-112 0 0,4-2-152 0 0,0 2-104 0 0,2 0-56 0 0,-3 1-72 0 0,-1 1-112 0 0,-4 4-280 0 0,-3 0-464 0 0,-4 4-880 0 0,-3 2-1649 0 0,-5 16-12411 0 0</inkml:trace>
  <inkml:trace contextRef="#ctx0" brushRef="#br0" timeOffset="1">26 160 24373 0 0,'68'-16'2581'0'0,"-58"12"-2489"0"0,0 1 1 0 0,0 0-1 0 0,1 1 0 0 0,-1 0 0 0 0,1 0 1 0 0,0 1-1 0 0,-1 1 0 0 0,1 0 0 0 0,20 2 1 0 0,-30-1-92 0 0,0-1-1 0 0,-1 0 1 0 0,1 1 0 0 0,0-1 0 0 0,-1 0 0 0 0,1 1 0 0 0,0-1 0 0 0,0 1 0 0 0,-1-1 0 0 0,1 1 0 0 0,-1-1 0 0 0,1 1 0 0 0,-1 0-1 0 0,1-1 1 0 0,-1 1 0 0 0,1 0 0 0 0,-1-1 0 0 0,1 1 0 0 0,-1 0 0 0 0,0 0 0 0 0,1-1 0 0 0,-1 1 0 0 0,0 0 0 0 0,0 0-1 0 0,0 0 1 0 0,0-1 0 0 0,0 1 0 0 0,0 0 0 0 0,0 0 0 0 0,0 0 0 0 0,0 0 0 0 0,0-1 0 0 0,0 1 0 0 0,0 0 0 0 0,0 0 0 0 0,-1 0-1 0 0,1-1 1 0 0,0 1 0 0 0,-1 0 0 0 0,1 0 0 0 0,0-1 0 0 0,-1 1 0 0 0,1 0 0 0 0,-1-1 0 0 0,0 2 0 0 0,-25 37-142 0 0,21-34 133 0 0,0 2-52 0 0,-1 1 108 0 0,0 0 0 0 0,1 0 0 0 0,0 0 0 0 0,0 1 0 0 0,-5 12 0 0 0,10-20-22 0 0,-1 1 0 0 0,1-1 0 0 0,0 0 0 0 0,-1 1-1 0 0,1-1 1 0 0,0 1 0 0 0,0-1 0 0 0,0 1 0 0 0,0-1 0 0 0,0 0 0 0 0,0 1 0 0 0,0-1 0 0 0,1 1 0 0 0,-1-1 0 0 0,0 1 0 0 0,1-1 0 0 0,-1 0 0 0 0,1 1 0 0 0,0-1 0 0 0,-1 0-1 0 0,1 0 1 0 0,0 1 0 0 0,0-1 0 0 0,0 0 0 0 0,0 0 0 0 0,0 0 0 0 0,0 0 0 0 0,0 0 0 0 0,0 0 0 0 0,0 0 0 0 0,0 0 0 0 0,1-1 0 0 0,-1 1 0 0 0,0 0 0 0 0,1-1-1 0 0,-1 1 1 0 0,0-1 0 0 0,1 1 0 0 0,-1-1 0 0 0,0 0 0 0 0,1 0 0 0 0,-1 1 0 0 0,1-1 0 0 0,1 0 0 0 0,11 1-59 0 0,-1 0 1 0 0,0 0-1 0 0,1-1 0 0 0,-1-1 0 0 0,1 0 1 0 0,21-6-1 0 0,39-12-6726 0 0,-53 10 148 0 0,-3-1-2690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17 15627 0 0,'-45'9'9884'0'0,"57"-9"-9113"0"0,0 0 0 0 0,0 1 0 0 0,15 3 0 0 0,-12-2-845 0 0,0 0 0 0 0,0-1 0 0 0,25-1 0 0 0,-22-3-317 0 0,0-1 0 0 0,0-1 0 0 0,23-9 0 0 0,-12 4-747 0 0,-48 18 524 0 0,0 1 0 0 0,1 0-1 0 0,-34 24 1 0 0,-53 48 1180 0 0,93-72-326 0 0,1 0-1 0 0,1 1 1 0 0,0 1-1 0 0,0-1 1 0 0,1 2-1 0 0,1-1 1 0 0,-1 1-1 0 0,-6 16 1 0 0,12-23-158 0 0,1 0 0 0 0,0 0-1 0 0,0 0 1 0 0,1 0 0 0 0,-1 0 0 0 0,1 1 0 0 0,0-1-1 0 0,0 0 1 0 0,1 1 0 0 0,0-1 0 0 0,0 1 0 0 0,0-1 0 0 0,1 0-1 0 0,-1 1 1 0 0,1-1 0 0 0,1 1 0 0 0,-1-1 0 0 0,1 0-1 0 0,0 0 1 0 0,0 0 0 0 0,0 0 0 0 0,1 0 0 0 0,0-1-1 0 0,5 8 1 0 0,-1-3-86 0 0,0 0 0 0 0,1-1-1 0 0,0 1 1 0 0,1-2 0 0 0,0 1-1 0 0,0-1 1 0 0,1 0 0 0 0,0-1-1 0 0,0 0 1 0 0,0-1 0 0 0,1 0-1 0 0,0-1 1 0 0,0 0 0 0 0,20 4-1 0 0,-22-6-342 0 0,0-1-1 0 0,1 0 1 0 0,-1-1-1 0 0,1 0 1 0 0,-1-1-1 0 0,0 0 1 0 0,19-4-1 0 0,-19 2-526 0 0,0 0-1 0 0,1 0 1 0 0,-1-1-1 0 0,-1-1 1 0 0,1 1-1 0 0,0-1 1 0 0,-1-1-1 0 0,9-7 1 0 0,-12 8 27 0 0,-1 1 0 0 0,1-1 0 0 0,-1 0 0 0 0,0-1 0 0 0,0 1 0 0 0,-1-1 0 0 0,0 1 0 0 0,0-1 0 0 0,4-11 0 0 0,-6 14 567 0 0,18-34-5169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13907 0 0,'1'7'479'0'0,"0"-1"-1"0"0,1 1 1 0 0,0-1-1 0 0,0 0 1 0 0,0 0-1 0 0,1 0 1 0 0,-1 0-1 0 0,2 0 1 0 0,-1-1-1 0 0,0 1 1 0 0,1-1-1 0 0,0 0 1 0 0,1 0 0 0 0,6 6-1 0 0,-4-4-231 0 0,1-1 0 0 0,-1 0 0 0 0,1-1 0 0 0,1 0 0 0 0,-1 0-1 0 0,1-1 1 0 0,-1 0 0 0 0,1 0 0 0 0,15 3 0 0 0,-16-5-215 0 0,0-1 0 0 0,-1 1 0 0 0,1-2 1 0 0,0 1-1 0 0,0-1 0 0 0,-1 0 0 0 0,1 0 0 0 0,0-1 0 0 0,-1 0 0 0 0,1-1 1 0 0,13-4-1 0 0,-15 4 19 0 0,-1 0 1 0 0,-1-1-1 0 0,1 0 1 0 0,0 0 0 0 0,0 0-1 0 0,-1 0 1 0 0,0-1-1 0 0,0 1 1 0 0,0-1-1 0 0,0 0 1 0 0,0 0 0 0 0,-1-1-1 0 0,0 1 1 0 0,0-1-1 0 0,0 0 1 0 0,0 0-1 0 0,3-9 1 0 0,-5 10-33 0 0,1 0 0 0 0,-1 0 1 0 0,0-1-1 0 0,0 1 0 0 0,0-1 0 0 0,-1 1 0 0 0,1 0 0 0 0,-1-1 1 0 0,0 1-1 0 0,0-1 0 0 0,-1 1 0 0 0,1-1 0 0 0,-1 1 0 0 0,0 0 1 0 0,0-1-1 0 0,-1 1 0 0 0,1 0 0 0 0,-1 0 0 0 0,0 0 0 0 0,0 0 1 0 0,0 0-1 0 0,-1 0 0 0 0,1 1 0 0 0,-6-6 0 0 0,4 5 8 0 0,0 0 0 0 0,0 0 0 0 0,-1 1 0 0 0,1 0 0 0 0,-1 0 0 0 0,0 0 0 0 0,0 1 0 0 0,0-1-1 0 0,0 1 1 0 0,0 0 0 0 0,-1 1 0 0 0,1-1 0 0 0,0 1 0 0 0,-1 0 0 0 0,1 1 0 0 0,-1-1 0 0 0,0 1 0 0 0,1 0 0 0 0,-8 1 0 0 0,1 1 6 0 0,-1 1 1 0 0,1 0 0 0 0,-1 0 0 0 0,1 1 0 0 0,0 1 0 0 0,1 0 0 0 0,-12 7 0 0 0,17-9-55 0 0,0 1 1 0 0,1-1 0 0 0,-1 1-1 0 0,1 0 1 0 0,0 0-1 0 0,0 1 1 0 0,1 0-1 0 0,-1-1 1 0 0,1 2-1 0 0,0-1 1 0 0,1 0-1 0 0,-1 1 1 0 0,1 0-1 0 0,0-1 1 0 0,-3 11 0 0 0,5-13-134 0 0,0 0 0 0 0,1 0 0 0 0,-1 0 1 0 0,1 1-1 0 0,0-1 0 0 0,0 0 0 0 0,0 0 1 0 0,0 1-1 0 0,1-1 0 0 0,-1 0 0 0 0,1 0 1 0 0,0 0-1 0 0,0 0 0 0 0,0 0 0 0 0,0 0 1 0 0,1 0-1 0 0,-1 0 0 0 0,1 0 1 0 0,0-1-1 0 0,-1 1 0 0 0,1 0 0 0 0,0-1 1 0 0,1 0-1 0 0,2 4 0 0 0,-1-3-581 0 0,0 0 0 0 0,0 0 0 0 0,1 0 0 0 0,-1-1 0 0 0,1 0 0 0 0,-1 1 0 0 0,1-2-1 0 0,-1 1 1 0 0,1 0 0 0 0,0-1 0 0 0,0 0 0 0 0,0 0 0 0 0,0-1 0 0 0,0 1 0 0 0,6-1 0 0 0,14-2-5409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11899 0 0,'0'0'169'0'0,"0"0"1"0"0,0 1 0 0 0,0-1-1 0 0,-1 0 1 0 0,1 0 0 0 0,0 0 0 0 0,0 1-1 0 0,0-1 1 0 0,0 0 0 0 0,-1 0 0 0 0,1 1-1 0 0,0-1 1 0 0,0 0 0 0 0,0 0 0 0 0,0 1-1 0 0,0-1 1 0 0,0 0 0 0 0,0 0 0 0 0,0 1-1 0 0,0-1 1 0 0,0 0 0 0 0,0 1-1 0 0,0-1 1 0 0,0 0 0 0 0,0 0 0 0 0,0 1-1 0 0,0-1 1 0 0,0 0 0 0 0,0 1 0 0 0,0-1-1 0 0,0 0 1 0 0,0 0 0 0 0,1 1 0 0 0,-1-1-1 0 0,0 0 1 0 0,0 0 0 0 0,0 0 0 0 0,0 1-1 0 0,1-1 1 0 0,13 8 2372 0 0,21 0-1652 0 0,-33-7-589 0 0,14 2 22 0 0,3 0-120 0 0,0 0 0 0 0,0 2 0 0 0,0 0 0 0 0,-1 1 0 0 0,24 11 0 0 0,-39-15-199 0 0,1 0-1 0 0,-1 0 1 0 0,0 0 0 0 0,0 0 0 0 0,0 0 0 0 0,-1 0-1 0 0,1 1 1 0 0,0-1 0 0 0,-1 1 0 0 0,0 0 0 0 0,0 0-1 0 0,1 0 1 0 0,-2 0 0 0 0,1 0 0 0 0,0 1 0 0 0,-1-1-1 0 0,1 0 1 0 0,-1 1 0 0 0,0-1 0 0 0,0 1 0 0 0,0-1-1 0 0,-1 1 1 0 0,1 0 0 0 0,-1-1 0 0 0,0 1 0 0 0,0 0-1 0 0,0-1 1 0 0,-1 1 0 0 0,1 0 0 0 0,-1-1-1 0 0,0 1 1 0 0,0-1 0 0 0,0 1 0 0 0,0-1 0 0 0,-3 4-1 0 0,2-1-78 0 0,-1-1-1 0 0,0 0 0 0 0,0 0 0 0 0,0-1 0 0 0,-1 1 0 0 0,0-1 0 0 0,0 0 0 0 0,0 0 0 0 0,0 0 0 0 0,0 0 0 0 0,-1-1 0 0 0,0 1 0 0 0,0-1 0 0 0,0 0 0 0 0,0-1 0 0 0,0 1 0 0 0,0-1 0 0 0,-1 0 0 0 0,1-1 0 0 0,-1 1 0 0 0,0-1 0 0 0,1 0 0 0 0,-1 0 0 0 0,0-1 0 0 0,1 0 0 0 0,-8 0 0 0 0,112-4 248 0 0,-24 0-1334 0 0,-27 3-2819 0 0,-30-2-3085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14315 0 0,'-7'6'7159'0'0,"3"4"-3509"0"0,-4 29-2598 0 0,6-29-193 0 0,-8 51-431 0 0,-4 119 0 0 0,18-154-668 0 0,-3-26 218 0 0,-1 0 1 0 0,0 1-1 0 0,0-1 1 0 0,1 1-1 0 0,-1-1 1 0 0,0 1-1 0 0,0-1 1 0 0,1 0 0 0 0,-1 1-1 0 0,1-1 1 0 0,-1 0-1 0 0,0 1 1 0 0,1-1-1 0 0,-1 0 1 0 0,1 0-1 0 0,-1 1 1 0 0,0-1-1 0 0,1 0 1 0 0,-1 0 0 0 0,1 0-1 0 0,-1 1 1 0 0,1-1-1 0 0,-1 0 1 0 0,1 0-1 0 0,-1 0 1 0 0,1 0-1 0 0,2-1-60 0 0,-1 0-1 0 0,0 0 0 0 0,1 0 1 0 0,-1 0-1 0 0,0 0 0 0 0,0-1 0 0 0,0 1 1 0 0,0 0-1 0 0,0-1 0 0 0,0 0 1 0 0,-1 0-1 0 0,1 1 0 0 0,-1-1 1 0 0,1 0-1 0 0,1-3 0 0 0,16-19-2595 0 0,31-33 0 0 0,-43 50 1204 0 0,0 1 0 0 0,1-1 0 0 0,-1 1 0 0 0,1 1 0 0 0,1 0 0 0 0,-1 0 0 0 0,1 0 0 0 0,17-6 0 0 0,-17 10-85 0 0,0 0-1599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6697 0 0,'4'-42'17029'0'0,"1"66"-15259"0"0,-2 17-567 0 0,-6 80 1 0 0,-1-13-1754 0 0,4-89-618 0 0,2 1 0 0 0,0 0 0 0 0,6 24 0 0 0,-7-39 114 0 0,3 10-2374 0 0,1-7-2003 0 0</inkml:trace>
  <inkml:trace contextRef="#ctx0" brushRef="#br0" timeOffset="1">286 0 17028 0 0,'-7'4'7425'0'0,"2"4"-4380"0"0,0 14-2567 0 0,4-14 390 0 0,-20 96 258 0 0,-21 98-776 0 0,11-70-3722 0 0,36-148 900 0 0,-3 11 2456 0 0,0 0 1 0 0,0 1 0 0 0,0-1-1 0 0,1 0 1 0 0,0 1-1 0 0,-1 0 1 0 0,2 0-1 0 0,-1 0 1 0 0,0 0-1 0 0,1 0 1 0 0,7-6 0 0 0,-2 5 39 0 0,0 0 0 0 0,1 1 0 0 0,0 0 0 0 0,0 1 0 0 0,0 0 0 0 0,0 0 1 0 0,19-1-1 0 0,-16 1-1097 0 0,1 1-1 0 0,0-2 1 0 0,16-6 0 0 0,-28 9 500 0 0,0 1 0 0 0,-1-1 0 0 0,1-1-1 0 0,0 1 1 0 0,-1 0 0 0 0,1 0 0 0 0,-1-1 0 0 0,1 1 0 0 0,-1-1 0 0 0,1 1 0 0 0,-1-1 0 0 0,0 1-1 0 0,0-1 1 0 0,0 0 0 0 0,0 0 0 0 0,0 1 0 0 0,0-1 0 0 0,-1 0 0 0 0,2-3 0 0 0,3-10-4947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16620 0 0,'-6'7'8080'0'0,"-2"16"-6873"0"0,7-17-547 0 0,-10 34-308 0 0,2 1 0 0 0,-7 82 0 0 0,16-121-350 0 0,-1-1 0 0 0,1 0 0 0 0,0 1 0 0 0,0-1 0 0 0,-1 0 0 0 0,1 0 0 0 0,0 1-1 0 0,0-1 1 0 0,0 0 0 0 0,1 1 0 0 0,-1-1 0 0 0,0 0 0 0 0,0 0 0 0 0,1 1 0 0 0,-1-1 0 0 0,1 0 0 0 0,-1 0 0 0 0,1 0-1 0 0,0 1 1 0 0,-1-1 0 0 0,1 0 0 0 0,0 0 0 0 0,0 0 0 0 0,-1 0 0 0 0,1 0 0 0 0,0-1 0 0 0,0 1 0 0 0,0 0 0 0 0,0 0-1 0 0,0 0 1 0 0,1-1 0 0 0,-1 1 0 0 0,0-1 0 0 0,2 2 0 0 0,3-2-26 0 0,-1 0 0 0 0,0 0-1 0 0,0-1 1 0 0,0 1 0 0 0,0-1 0 0 0,0 0-1 0 0,7-3 1 0 0,9-1-246 0 0,22-4-1189 0 0,12-3-3872 0 0,-18 6-4037 0 0,-25 6 2533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88 23133 0 0,'-5'20'1168'0'0,"1"1"0"0"0,-4 41 0 0 0,7-57-1103 0 0,1 0 0 0 0,0-1 1 0 0,0 1-1 0 0,0 0 0 0 0,1 0 0 0 0,-1 0 0 0 0,1-1 1 0 0,0 1-1 0 0,1 0 0 0 0,-1-1 0 0 0,1 1 0 0 0,0-1 0 0 0,0 0 1 0 0,1 1-1 0 0,-1-1 0 0 0,1 0 0 0 0,0 0 0 0 0,0-1 0 0 0,4 6 1 0 0,-4-7-57 0 0,-1-1 1 0 0,1 1-1 0 0,-1-1 1 0 0,1 0 0 0 0,-1 0-1 0 0,1 0 1 0 0,0 0-1 0 0,-1 0 1 0 0,1 0 0 0 0,0-1-1 0 0,0 1 1 0 0,-1-1-1 0 0,1 0 1 0 0,0 0 0 0 0,0 0-1 0 0,0 0 1 0 0,0 0-1 0 0,-1-1 1 0 0,1 1 0 0 0,0-1-1 0 0,0 0 1 0 0,-1 0-1 0 0,1 0 1 0 0,0 0 0 0 0,-1 0-1 0 0,1 0 1 0 0,-1-1-1 0 0,0 1 1 0 0,1-1 0 0 0,-1 0-1 0 0,0 0 1 0 0,0 0-1 0 0,2-2 1 0 0,4-4-19 0 0,0-1-1 0 0,0 1 1 0 0,-1-1-1 0 0,-1-1 1 0 0,0 1-1 0 0,10-20 1 0 0,-11 17-71 0 0,-1 1 1 0 0,1-1 0 0 0,-2 1-1 0 0,0-1 1 0 0,0 0 0 0 0,-1-1 0 0 0,-1 1-1 0 0,0-15 1 0 0,0 24 75 0 0,-2 0 0 0 0,1 0 0 0 0,0 0-1 0 0,0 0 1 0 0,-1 0 0 0 0,0 0 0 0 0,0 1 0 0 0,0-1 0 0 0,0 0 0 0 0,0 0 0 0 0,0 1-1 0 0,-1-1 1 0 0,1 1 0 0 0,-1-1 0 0 0,1 1 0 0 0,-1-1 0 0 0,0 1 0 0 0,0 0 0 0 0,0 0-1 0 0,-1 0 1 0 0,1 0 0 0 0,0 1 0 0 0,-1-1 0 0 0,1 0 0 0 0,-1 1 0 0 0,0 0-1 0 0,1-1 1 0 0,-1 1 0 0 0,0 0 0 0 0,0 1 0 0 0,1-1 0 0 0,-1 0 0 0 0,0 1 0 0 0,0 0-1 0 0,0-1 1 0 0,0 1 0 0 0,0 0 0 0 0,0 1 0 0 0,-4 0 0 0 0,-3-1 17 0 0,1 2 1 0 0,-1 0-1 0 0,1 0 1 0 0,0 0-1 0 0,-1 1 0 0 0,1 1 1 0 0,1-1-1 0 0,-1 1 1 0 0,0 1-1 0 0,1 0 0 0 0,-11 8 1 0 0,14-10-174 0 0,1 1 0 0 0,-1 0 0 0 0,1-1 0 0 0,0 1 0 0 0,0 1 1 0 0,1-1-1 0 0,-1 0 0 0 0,1 1 0 0 0,0 0 0 0 0,0 0 0 0 0,1 0 0 0 0,-1 0 0 0 0,1 0 0 0 0,0 0 0 0 0,1 1 1 0 0,-1-1-1 0 0,1 1 0 0 0,0-1 0 0 0,0 1 0 0 0,1 10 0 0 0,5 3-4012 0 0,-4-18 3537 0 0,0 0 0 0 0,0 0 0 0 0,-1 1-1 0 0,1-1 1 0 0,0-1 0 0 0,1 1 0 0 0,-1 0 0 0 0,0 0 0 0 0,0 0-1 0 0,0 0 1 0 0,0-1 0 0 0,3 2 0 0 0,9 2-6580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19148 0 0,'-5'5'471'0'0,"0"0"0"0"0,1 1 0 0 0,-1-1 0 0 0,1 1 0 0 0,1 0 1 0 0,-1 0-1 0 0,1 1 0 0 0,0-1 0 0 0,0 1 0 0 0,1-1 0 0 0,0 1 0 0 0,0 0 0 0 0,1 0 0 0 0,-1 0 0 0 0,2 0 0 0 0,-1 0 0 0 0,1 10 1 0 0,1-10-448 0 0,-1 0 0 0 0,2 1 0 0 0,-1-1 0 0 0,1 0 0 0 0,0 0 0 0 0,0 0 0 0 0,1-1 0 0 0,0 1 0 0 0,0 0 0 0 0,1-1 1 0 0,0 0-1 0 0,0 0 0 0 0,0 0 0 0 0,1 0 0 0 0,0-1 0 0 0,0 0 0 0 0,0 0 0 0 0,1 0 0 0 0,-1 0 0 0 0,1-1 1 0 0,1 0-1 0 0,-1 0 0 0 0,0-1 0 0 0,1 0 0 0 0,12 5 0 0 0,-13-7-26 0 0,1 0 0 0 0,-1 0-1 0 0,0 0 1 0 0,1-1 0 0 0,-1 0 0 0 0,0 0-1 0 0,1 0 1 0 0,-1-1 0 0 0,0 0 0 0 0,1-1 0 0 0,-1 1-1 0 0,0-1 1 0 0,0 0 0 0 0,11-6 0 0 0,-13 6-8 0 0,0 0 0 0 0,-1 0 0 0 0,1 0 0 0 0,0 0 1 0 0,-1-1-1 0 0,0 1 0 0 0,0-1 0 0 0,1 0 0 0 0,-2 0 0 0 0,1 0 1 0 0,0-1-1 0 0,-1 1 0 0 0,1 0 0 0 0,-1-1 0 0 0,0 0 0 0 0,0 0 0 0 0,-1 1 1 0 0,1-1-1 0 0,-1 0 0 0 0,1 0 0 0 0,-1-1 0 0 0,-1 1 0 0 0,2-6 1 0 0,-2 7-19 0 0,0 1 0 0 0,0 0 1 0 0,-1-1-1 0 0,1 1 0 0 0,-1 0 0 0 0,1-1 1 0 0,-1 1-1 0 0,1 0 0 0 0,-1 0 1 0 0,0-1-1 0 0,0 1 0 0 0,0 0 1 0 0,-1 0-1 0 0,1 0 0 0 0,0 0 1 0 0,-1 1-1 0 0,1-1 0 0 0,-4-3 0 0 0,2 3-19 0 0,0 0-1 0 0,-1 0 0 0 0,1 0 1 0 0,-1 0-1 0 0,1 1 0 0 0,-1-1 1 0 0,1 1-1 0 0,-1 0 0 0 0,0 0 0 0 0,-6-1 1 0 0,-2 1-116 0 0,-1 1 1 0 0,0 0 0 0 0,1 0 0 0 0,-1 2-1 0 0,-24 4 1 0 0,28-4 88 0 0,0 1 0 0 0,0 0-1 0 0,0 0 1 0 0,0 1 0 0 0,1 0-1 0 0,0 0 1 0 0,0 1 0 0 0,0 0 0 0 0,0 0-1 0 0,1 1 1 0 0,-1 0 0 0 0,2 1-1 0 0,-1 0 1 0 0,1 0 0 0 0,0 0 0 0 0,0 0-1 0 0,1 1 1 0 0,0 0 0 0 0,0 0-1 0 0,1 1 1 0 0,0-1 0 0 0,1 1 0 0 0,-1 0-1 0 0,2 0 1 0 0,-1 0 0 0 0,1 0-1 0 0,1 0 1 0 0,0 1 0 0 0,0-1 0 0 0,1 0-1 0 0,0 1 1 0 0,0-1 0 0 0,1 1-1 0 0,1-1 1 0 0,-1 0 0 0 0,5 14 0 0 0,-4-18 154 0 0,0 0 0 0 0,0 1 1 0 0,0-1-1 0 0,0 0 0 0 0,1-1 1 0 0,0 1-1 0 0,0 0 0 0 0,0-1 0 0 0,1 0 1 0 0,-1 1-1 0 0,8 5 0 0 0,-9-8-18 0 0,1-1-1 0 0,0 1 0 0 0,-1-1 1 0 0,1 1-1 0 0,0-1 1 0 0,0 0-1 0 0,0 0 0 0 0,0 0 1 0 0,1-1-1 0 0,-1 1 0 0 0,0-1 1 0 0,0 0-1 0 0,0 1 1 0 0,0-1-1 0 0,1-1 0 0 0,-1 1 1 0 0,0 0-1 0 0,0-1 0 0 0,0 0 1 0 0,0 1-1 0 0,5-3 0 0 0,70-28 446 0 0,18-4-934 0 0,-81 31-1177 0 0,1 0 0 0 0,22-1-1 0 0,-12 2-4447 0 0,-2 1-2751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19996 0 0,'-4'3'6700'0'0,"4"-3"-6590"0"0,10 5 1988 0 0,23 4-3212 0 0,-24-7 1798 0 0,-1 1-676 0 0,12 2 19 0 0,0 1-1 0 0,0 1 0 0 0,0 1 1 0 0,22 12-1 0 0,-41-19-30 0 0,1 0-1 0 0,-1 0 1 0 0,1 0-1 0 0,0 0 1 0 0,-1 1 0 0 0,0-1-1 0 0,1 0 1 0 0,-1 0-1 0 0,0 1 1 0 0,0-1-1 0 0,1 1 1 0 0,-1-1 0 0 0,0 1-1 0 0,-1 0 1 0 0,1-1-1 0 0,0 1 1 0 0,0 0 0 0 0,-1 0-1 0 0,1-1 1 0 0,-1 1-1 0 0,1 0 1 0 0,-1 0-1 0 0,0 0 1 0 0,0 0 0 0 0,0 0-1 0 0,0 0 1 0 0,0-1-1 0 0,0 1 1 0 0,0 0 0 0 0,-1 0-1 0 0,1 0 1 0 0,-1 0-1 0 0,1-1 1 0 0,-1 1-1 0 0,0 0 1 0 0,0 0 0 0 0,0-1-1 0 0,0 1 1 0 0,0-1-1 0 0,0 1 1 0 0,0-1-1 0 0,0 1 1 0 0,-3 1 0 0 0,-6 8-49 0 0,-1 0 0 0 0,0-1 1 0 0,0-1-1 0 0,-18 12 0 0 0,18-14 35 0 0,10-6 13 0 0,-6 3-7 0 0,1 1-1 0 0,-1 0 0 0 0,1 1 0 0 0,0 0 0 0 0,-6 6 1 0 0,12-11 14 0 0,-1 0 0 0 0,1-1 0 0 0,-1 1 0 0 0,1 0 0 0 0,0 0 0 0 0,-1 0 0 0 0,1-1 0 0 0,0 1 0 0 0,-1 0 0 0 0,1 0 0 0 0,0 0 0 0 0,0 0 0 0 0,0-1 0 0 0,-1 1 0 0 0,1 0 0 0 0,0 0 0 0 0,0 0 0 0 0,1 0 0 0 0,-1 0 0 0 0,0 0 0 0 0,0-1 0 0 0,1 3 0 0 0,0-2 4 0 0,0 0 0 0 0,0 0 0 0 0,0 1 0 0 0,0-1 0 0 0,0 0 0 0 0,1 0-1 0 0,-1 0 1 0 0,0 0 0 0 0,1-1 0 0 0,-1 1 0 0 0,1 0 0 0 0,-1-1-1 0 0,1 1 1 0 0,-1-1 0 0 0,1 1 0 0 0,0-1 0 0 0,1 1 0 0 0,8 1-27 0 0,0-1 1 0 0,0 0-1 0 0,1 0 1 0 0,-1-1-1 0 0,0-1 1 0 0,0 1-1 0 0,0-2 1 0 0,0 0-1 0 0,18-5 1 0 0,0-2-2182 0 0,-1-2 0 0 0,36-19 0 0 0,-64 30 2189 0 0,0 0 0 0 0,0 0 0 0 0,1 0 1 0 0,-1 0-1 0 0,0 0 0 0 0,0 0 0 0 0,0 0 0 0 0,0 0 1 0 0,0 0-1 0 0,0 0 0 0 0,1 0 0 0 0,-1 0 0 0 0,0 0 0 0 0,0 0 1 0 0,0 0-1 0 0,0 0 0 0 0,0 0 0 0 0,1 0 0 0 0,-1 0 1 0 0,0 0-1 0 0,0 0 0 0 0,0 0 0 0 0,0 0 0 0 0,0 0 0 0 0,0 0 1 0 0,1 0-1 0 0,-1 0 0 0 0,0 1 0 0 0,0-1 0 0 0,0 0 1 0 0,0 0-1 0 0,0 0 0 0 0,0 0 0 0 0,0 0 0 0 0,0 0 0 0 0,0 0 1 0 0,1 0-1 0 0,-1 1 0 0 0,0-1 0 0 0,0 0 0 0 0,0 0 1 0 0,0 0-1 0 0,0 0 0 0 0,0 0 0 0 0,0 0 0 0 0,0 1 0 0 0,0-1 1 0 0,0 0-1 0 0,0 0 0 0 0,0 0 0 0 0,0 0 0 0 0,0 0 1 0 0,0 0-1 0 0,0 1 0 0 0,0-1 0 0 0,0 0 0 0 0,0 0 0 0 0,0 0 1 0 0,0 0-1 0 0,-3 16 38 0 0,-9 14 604 0 0,-64 104 4766 0 0,20-36-2572 0 0,55-98-2818 0 0,1 1 1 0 0,0 0-1 0 0,0-1 1 0 0,-1 1-1 0 0,1-1 1 0 0,0 1-1 0 0,0 0 0 0 0,0-1 1 0 0,0 1-1 0 0,0 0 1 0 0,0-1-1 0 0,0 1 1 0 0,0 0-1 0 0,0-1 1 0 0,0 1-1 0 0,0 0 0 0 0,0-1 1 0 0,0 1-1 0 0,1 0 1 0 0,-1-1-1 0 0,0 1 1 0 0,0-1-1 0 0,1 1 0 0 0,-1 0 1 0 0,1-1-1 0 0,-1 1 1 0 0,0-1-1 0 0,1 1 1 0 0,-1-1-1 0 0,1 1 1 0 0,-1-1-1 0 0,1 1 0 0 0,-1-1 1 0 0,1 0-1 0 0,-1 1 1 0 0,1-1-1 0 0,0 0 1 0 0,-1 0-1 0 0,1 1 0 0 0,-1-1 1 0 0,1 0-1 0 0,0 0 1 0 0,-1 0-1 0 0,2 1 1 0 0,33 5-4 0 0,-31-6 0 0 0,152 7 109 0 0,-72-5-3023 0 0,-1 4-8562 0 0,-57-2 2160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13987 0 0,'0'-5'8597'0'0,"0"5"-8465"0"0,13-2 2562 0 0,15 0-1685 0 0,24 6-31 0 0,-29-1-785 0 0,1-2-1 0 0,30-2 1 0 0,-47 1-213 0 0,-1-1 0 0 0,0 0 0 0 0,1 0 0 0 0,-1-1-1 0 0,0 0 1 0 0,0 0 0 0 0,0 0 0 0 0,0-1 0 0 0,0 0 0 0 0,-1 0 0 0 0,1-1 0 0 0,-1 1 0 0 0,6-6 0 0 0,-10 8-39 0 0,-1 1 0 0 0,1 0 0 0 0,-1-1 1 0 0,1 1-1 0 0,0-1 0 0 0,-1 1 0 0 0,1-1 0 0 0,-1 0 0 0 0,1 1 1 0 0,-1-1-1 0 0,0 1 0 0 0,1-1 0 0 0,-1 0 0 0 0,0 1 0 0 0,1-1 1 0 0,-1 0-1 0 0,0 0 0 0 0,0 1 0 0 0,1-1 0 0 0,-1 0 0 0 0,0 0 1 0 0,0 1-1 0 0,0-1 0 0 0,0 0 0 0 0,0 0 0 0 0,0 1 1 0 0,0-1-1 0 0,-1-1 0 0 0,0 1-42 0 0,1 0 0 0 0,-1 0 1 0 0,0 0-1 0 0,0 0 0 0 0,0 0 0 0 0,0 0 1 0 0,0 1-1 0 0,0-1 0 0 0,-1 0 0 0 0,1 1 0 0 0,0-1 1 0 0,0 1-1 0 0,0-1 0 0 0,-1 1 0 0 0,0-1 1 0 0,-5 0-185 0 0,0-1-1 0 0,1 1 1 0 0,-1 1 0 0 0,0-1 0 0 0,-10 2 0 0 0,4 0 241 0 0,-1 1 0 0 0,1 1 0 0 0,0 0 0 0 0,1 1 0 0 0,-1 1 0 0 0,1 0 0 0 0,-1 0 0 0 0,2 1 0 0 0,-14 9 0 0 0,20-11 153 0 0,0-1 0 0 0,1 1 0 0 0,0 0 1 0 0,0 0-1 0 0,0 1 0 0 0,0-1 0 0 0,1 1 0 0 0,-1 0 1 0 0,1 0-1 0 0,1 0 0 0 0,-1 0 0 0 0,1 0 0 0 0,-1 1 0 0 0,2-1 1 0 0,-1 1-1 0 0,0-1 0 0 0,1 1 0 0 0,0 0 0 0 0,1 0 1 0 0,-1-1-1 0 0,1 1 0 0 0,0 0 0 0 0,2 8 0 0 0,-1-5-28 0 0,1-1-1 0 0,0 0 0 0 0,1 0 1 0 0,-1 0-1 0 0,2 0 1 0 0,-1 0-1 0 0,1-1 0 0 0,0 1 1 0 0,1-1-1 0 0,0 0 0 0 0,0 0 1 0 0,0-1-1 0 0,1 0 0 0 0,0 1 1 0 0,0-2-1 0 0,1 1 1 0 0,-1-1-1 0 0,1 0 0 0 0,0-1 1 0 0,1 1-1 0 0,-1-1 0 0 0,1-1 1 0 0,10 4-1 0 0,-4-2-163 0 0,-1 0-1 0 0,1-1 1 0 0,1-1 0 0 0,-1 0-1 0 0,0-1 1 0 0,1 0 0 0 0,-1-1-1 0 0,1-1 1 0 0,-1-1 0 0 0,1 0-1 0 0,-1 0 1 0 0,27-7 0 0 0,-39 7-270 0 0,1 0 0 0 0,-1 0 0 0 0,0 0 1 0 0,0 0-1 0 0,0 0 0 0 0,0 0 0 0 0,0 0 0 0 0,0-1 1 0 0,0 1-1 0 0,0-1 0 0 0,2-2 0 0 0,-4 4 287 0 0,0 0 1 0 0,0 0-1 0 0,0 0 0 0 0,1-1 1 0 0,-1 1-1 0 0,0 0 1 0 0,0 0-1 0 0,0 0 0 0 0,0 0 1 0 0,0 0-1 0 0,0-1 0 0 0,0 1 1 0 0,0 0-1 0 0,0 0 0 0 0,0 0 1 0 0,0 0-1 0 0,0 0 0 0 0,0-1 1 0 0,0 1-1 0 0,0 0 0 0 0,0 0 1 0 0,0 0-1 0 0,0 0 0 0 0,0 0 1 0 0,0-1-1 0 0,0 1 0 0 0,0 0 1 0 0,0 0-1 0 0,0 0 1 0 0,0 0-1 0 0,0 0 0 0 0,-1-1 1 0 0,1 1-1 0 0,0 0 0 0 0,0 0 1 0 0,0 0-1 0 0,0 0 0 0 0,0 0 1 0 0,0 0-1 0 0,0 0 0 0 0,-1 0 1 0 0,1 0-1 0 0,0-1 0 0 0,0 1 1 0 0,0 0-1 0 0,0 0 0 0 0,0 0 1 0 0,-1 0-1 0 0,1 0 0 0 0,-19 1-983 0 0,-3 6 1548 0 0,1 1 1 0 0,0 0-1 0 0,1 2 0 0 0,0 0 1 0 0,0 1-1 0 0,1 1 1 0 0,1 1-1 0 0,-26 23 0 0 0,40-33-246 0 0,0 0 0 0 0,0 0 0 0 0,0 1 0 0 0,1-1 0 0 0,-1 1 0 0 0,1 0-1 0 0,0 0 1 0 0,0 1 0 0 0,1-1 0 0 0,-1 1 0 0 0,1-1 0 0 0,-2 7 0 0 0,5-11-227 0 0,1 0 1 0 0,0 1 0 0 0,0-1 0 0 0,-1 0-1 0 0,1 0 1 0 0,0 0 0 0 0,0 0 0 0 0,0 0 0 0 0,-1-1-1 0 0,1 1 1 0 0,2-1 0 0 0,0 0 28 0 0,259-20 25 0 0,-207 19-5074 0 0,0 2-4993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9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58 12555 0 0,'-17'75'9206'0'0,"16"-63"-8477"0"0,0-1 0 0 0,0 1 0 0 0,1 0 0 0 0,3 20 0 0 0,-3-28-669 0 0,1 1 1 0 0,0-1-1 0 0,0 0 1 0 0,0 1 0 0 0,1-1-1 0 0,-1 0 1 0 0,1 0-1 0 0,0 0 1 0 0,0 0 0 0 0,1 0-1 0 0,-1 0 1 0 0,1-1-1 0 0,0 1 1 0 0,0-1 0 0 0,0 0-1 0 0,0 1 1 0 0,0-2-1 0 0,1 1 1 0 0,0 0-1 0 0,-1-1 1 0 0,1 1 0 0 0,0-1-1 0 0,0 0 1 0 0,0 0-1 0 0,0-1 1 0 0,1 1 0 0 0,-1-1-1 0 0,0 0 1 0 0,1 0-1 0 0,-1 0 1 0 0,9 0 0 0 0,-7-2-8 0 0,0 1 0 0 0,1-1 0 0 0,-1 0 0 0 0,0 0 1 0 0,0 0-1 0 0,-1-1 0 0 0,1 0 0 0 0,0 0 1 0 0,0-1-1 0 0,-1 0 0 0 0,0 0 0 0 0,1 0 1 0 0,-1 0-1 0 0,0-1 0 0 0,-1 0 0 0 0,1 0 1 0 0,-1 0-1 0 0,1-1 0 0 0,-1 1 0 0 0,-1-1 0 0 0,1 0 1 0 0,5-10-1 0 0,-3 6-39 0 0,0-1 0 0 0,-1-1 0 0 0,0 1 0 0 0,-1-1 0 0 0,0 0 0 0 0,-1 0 0 0 0,0 0 0 0 0,-1 0 0 0 0,0 0 0 0 0,0-1 0 0 0,-1-16 0 0 0,-1 25-28 0 0,0 0-1 0 0,-1 0 1 0 0,1 0 0 0 0,-1 0 0 0 0,0 0-1 0 0,0 0 1 0 0,0 0 0 0 0,0 0 0 0 0,-1 0-1 0 0,1 0 1 0 0,-1 0 0 0 0,1 1 0 0 0,-1-1-1 0 0,0 0 1 0 0,0 1 0 0 0,0 0 0 0 0,-3-3-1 0 0,0 2-43 0 0,1 0 0 0 0,-1 0-1 0 0,1 0 1 0 0,-1 1-1 0 0,0-1 1 0 0,0 1 0 0 0,0 0-1 0 0,-1 1 1 0 0,-6-2-1 0 0,-3 0-141 0 0,-1 2-1 0 0,1 0 1 0 0,-1 0-1 0 0,1 2 1 0 0,0 0-1 0 0,-19 3 0 0 0,23-2-3 0 0,0 1-1 0 0,0 0 1 0 0,1 0 0 0 0,-16 8-1 0 0,23-9-94 0 0,-1-1 1 0 0,1 2-1 0 0,0-1 0 0 0,0 0 0 0 0,0 0 1 0 0,0 1-1 0 0,-4 4 0 0 0,6-5-74 0 0,0-1 1 0 0,0 0-1 0 0,0 1 0 0 0,0-1 0 0 0,0 1 0 0 0,1 0 1 0 0,-1-1-1 0 0,0 1 0 0 0,1 0 0 0 0,0-1 1 0 0,-1 1-1 0 0,1 0 0 0 0,0-1 0 0 0,0 1 0 0 0,0 0 1 0 0,0 0-1 0 0,0 2 0 0 0,0-4 220 0 0,0 0-1 0 0,0 1 1 0 0,0-1-1 0 0,0 0 1 0 0,0 0 0 0 0,0 0-1 0 0,0 1 1 0 0,0-1-1 0 0,0 0 1 0 0,0 0 0 0 0,0 1-1 0 0,0-1 1 0 0,0 0-1 0 0,0 0 1 0 0,0 0-1 0 0,0 1 1 0 0,0-1 0 0 0,0 0-1 0 0,0 0 1 0 0,0 0-1 0 0,0 1 1 0 0,0-1 0 0 0,1 0-1 0 0,-1 0 1 0 0,2 2-2149 0 0,-1-2 2149 0 0,-1 0 0 0 0,0 0-1 0 0,0 0 1 0 0,1 0-1 0 0,11 3-6471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163 123 19252 0 0,'-3'0'347'0'0,"1"-1"0"0"0,-1 0 1 0 0,0 1-1 0 0,1 0 0 0 0,-1 0 0 0 0,0 0 0 0 0,1 0 0 0 0,-1 0 0 0 0,0 0 0 0 0,1 1 1 0 0,-1-1-1 0 0,0 1 0 0 0,1 0 0 0 0,-1 0 0 0 0,1 0 0 0 0,-1 0 0 0 0,1 0 1 0 0,0 0-1 0 0,-4 3 0 0 0,4-2-153 0 0,0 0 1 0 0,-1 1 0 0 0,1-1-1 0 0,0 1 1 0 0,0 0-1 0 0,0-1 1 0 0,1 1-1 0 0,-1 0 1 0 0,1 0-1 0 0,-1 0 1 0 0,1 1-1 0 0,0-1 1 0 0,-1 6-1 0 0,1-3-148 0 0,0 0-1 0 0,0-1 0 0 0,1 1 0 0 0,0 0 0 0 0,0 0 1 0 0,1 0-1 0 0,-1 0 0 0 0,1-1 0 0 0,0 1 0 0 0,1 0 0 0 0,0 0 1 0 0,-1-1-1 0 0,2 1 0 0 0,-1-1 0 0 0,1 0 0 0 0,0 0 0 0 0,5 8 1 0 0,-6-10-46 0 0,1-1 1 0 0,-1 1 0 0 0,1 0-1 0 0,0-1 1 0 0,0 0 0 0 0,0 0 0 0 0,0 0-1 0 0,0 0 1 0 0,1 0 0 0 0,-1 0-1 0 0,1-1 1 0 0,-1 0 0 0 0,1 0-1 0 0,-1 0 1 0 0,1 0 0 0 0,0 0-1 0 0,-1-1 1 0 0,8 1 0 0 0,-9-2-4 0 0,1 1 1 0 0,-1-1-1 0 0,1 1 0 0 0,-1-1 1 0 0,0 0-1 0 0,1 0 0 0 0,-1 0 1 0 0,0 0-1 0 0,1 0 0 0 0,-1-1 1 0 0,0 1-1 0 0,0-1 0 0 0,0 1 1 0 0,0-1-1 0 0,-1 0 0 0 0,1 0 1 0 0,0 0-1 0 0,-1 0 0 0 0,1 0 1 0 0,-1 0-1 0 0,0 0 0 0 0,1-1 1 0 0,-1 1-1 0 0,0 0 0 0 0,-1-1 1 0 0,1 1-1 0 0,1-6 0 0 0,0 2-1 0 0,-1-1 0 0 0,0 1 0 0 0,0-1 0 0 0,0 1 0 0 0,-1-1 0 0 0,0 1 0 0 0,0-1 0 0 0,-1 1 0 0 0,0-1 0 0 0,0 0 0 0 0,0 1 0 0 0,-1 0 0 0 0,0-1 0 0 0,0 1 0 0 0,0 0 0 0 0,-1 0 0 0 0,-4-7 0 0 0,1 5-70 0 0,0 0 1 0 0,-1 0 0 0 0,1 1-1 0 0,-2 0 1 0 0,1 0-1 0 0,-1 0 1 0 0,0 1-1 0 0,0 0 1 0 0,-1 1 0 0 0,-13-7-1 0 0,-7-2-427 0 0,17 9 22 0 0,0-1 0 0 0,1 0-1 0 0,-1 0 1 0 0,2-2 0 0 0,-18-13-1 0 0,31 26-960 0 0,-1-1-1 0 0,0 1 0 0 0,0-1 0 0 0,0 1 1 0 0,0 0-1 0 0,1 5 0 0 0,6 16-4566 0 0,1-5 79 0 0</inkml:trace>
  <inkml:trace contextRef="#ctx0" brushRef="#br0" timeOffset="1">337 56 16147 0 0,'9'6'9573'0'0,"-8"-5"-9174"0"0,3 15 2960 0 0,-6 23-4380 0 0,1-30 1916 0 0,0 2-1003 0 0,0 23-211 0 0,-2 0-1 0 0,-10 44 1 0 0,10-67-805 0 0,0 1 0 0 0,-1-1-1 0 0,-1 0 1 0 0,-6 12 0 0 0,7-17-578 0 0,0 1 0 0 0,0-1 0 0 0,-1 0 0 0 0,0 0 0 0 0,0 0 0 0 0,-1-1 0 0 0,-8 7 0 0 0,0-1-4034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2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10706 0 0,'4'4'4762'0'0,"-3"-4"-4286"0"0,-1 1 0 0 0,1-1 0 0 0,-1 0 0 0 0,1 0 0 0 0,0 0 0 0 0,-1 1 0 0 0,1-1 1 0 0,0 0-1 0 0,-1 0 0 0 0,1 0 0 0 0,1 0 0 0 0,17-5 3870 0 0,23-20-4319 0 0,-23 13 955 0 0,-13 9-942 0 0,1 0 0 0 0,-1 1 0 0 0,1-1 0 0 0,0 1 0 0 0,0 1 0 0 0,0-1 0 0 0,9 0 0 0 0,-15 2-41 0 0,1 0 0 0 0,-1 0 0 0 0,0 0 1 0 0,1 0-1 0 0,-1 0 0 0 0,0 0 0 0 0,1 1 0 0 0,-1-1 1 0 0,0 0-1 0 0,0 1 0 0 0,0-1 0 0 0,1 1 1 0 0,-1-1-1 0 0,0 1 0 0 0,0 0 0 0 0,0 0 0 0 0,0-1 1 0 0,2 3-1 0 0,-2-2-20 0 0,-1 1 0 0 0,1-1 1 0 0,0 1-1 0 0,-1-1 0 0 0,1 1 1 0 0,-1 0-1 0 0,0-1 0 0 0,1 1 1 0 0,-1-1-1 0 0,0 1 0 0 0,0 0 1 0 0,0-1-1 0 0,0 1 0 0 0,0-1 0 0 0,-1 1 1 0 0,1 0-1 0 0,0-1 0 0 0,-1 1 1 0 0,0 2-1 0 0,-2 5-118 0 0,-1 0 1 0 0,0-1-1 0 0,0 1 0 0 0,-8 10 1 0 0,8-13 108 0 0,0 1-1 0 0,0 0 1 0 0,0 1 0 0 0,1-1 0 0 0,-2 9-1 0 0,4-13 34 0 0,0 0 1 0 0,1 1-1 0 0,0-1 0 0 0,-1 1 0 0 0,1-1 0 0 0,1 1 0 0 0,-1-1 1 0 0,0 1-1 0 0,1-1 0 0 0,0 1 0 0 0,0-1 0 0 0,0 0 0 0 0,0 1 0 0 0,1-1 1 0 0,2 5-1 0 0,-3-5 0 0 0,1 0 1 0 0,-1-1 0 0 0,1 1-1 0 0,-1-1 1 0 0,1 1-1 0 0,0-1 1 0 0,0 0 0 0 0,0 0-1 0 0,0 0 1 0 0,1 0-1 0 0,-1 0 1 0 0,0-1-1 0 0,1 1 1 0 0,0-1 0 0 0,-1 1-1 0 0,1-1 1 0 0,0 0-1 0 0,-1 0 1 0 0,1 0 0 0 0,0 0-1 0 0,0-1 1 0 0,0 1-1 0 0,0-1 1 0 0,0 1 0 0 0,0-1-1 0 0,0 0 1 0 0,0 0-1 0 0,0-1 1 0 0,0 1-1 0 0,-1-1 1 0 0,1 1 0 0 0,0-1-1 0 0,0 0 1 0 0,0 0-1 0 0,-1 0 1 0 0,5-2 0 0 0,0-1-509 0 0,0 0 1 0 0,0 0-1 0 0,-1 0 1 0 0,0-1 0 0 0,11-9-1 0 0,-11 8-1520 0 0,0 0-1 0 0,-1 0 0 0 0,1-1 1 0 0,6-12-1 0 0,1-4-5690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13163 0 0,'0'7'6977'0'0,"1"-6"-6807"0"0,10 5 1600 0 0,14 1-1781 0 0,13-4 225 0 0,3-6-3280 0 0,-38 2 2433 0 0,-1 1-1 0 0,1-1 0 0 0,0 0 0 0 0,-1 0 0 0 0,1 0 0 0 0,0 0 0 0 0,-1 0 0 0 0,1-1 0 0 0,-1 1 0 0 0,1-1 0 0 0,-1 1 0 0 0,0-1 0 0 0,0 0 0 0 0,0 0 0 0 0,0 0 0 0 0,0 0 0 0 0,0-1 0 0 0,-1 1 0 0 0,1 0 0 0 0,-1-1 1 0 0,1 1-1 0 0,-1-1 0 0 0,0 1 0 0 0,2-6 0 0 0,-1-5-1911 0 0</inkml:trace>
  <inkml:trace contextRef="#ctx0" brushRef="#br0" timeOffset="1">172 1 7626 0 0,'-4'20'9455'0'0,"2"7"-5105"0"0,2 66-4213 0 0,0-73 798 0 0,0 0-1177 0 0,1 6 298 0 0,4 41 0 0 0,7-23-2503 0 0,-10-40 1628 0 0,0 0 0 0 0,0 0 1 0 0,0-1-1 0 0,0 1 0 0 0,1-1 1 0 0,-1 1-1 0 0,6 4 0 0 0,0-3-3074 0 0,1-5-1885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24717 0 0,'-4'-4'1057'0'0,"4"2"-777"0"0,3-1 8 0 0,6 1-24 0 0,7 1-152 0 0,3 1-24 0 0,4 0-48 0 0,3 0-8 0 0,1 0-32 0 0,1 0 16 0 0,-3-2-152 0 0,0 4-208 0 0,-3-1-353 0 0,-5 4-679 0 0,-5 2-856 0 0,-6 4-1737 0 0,-6 4-1096 0 0,-6 4-3065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15275 0 0,'43'-21'6961'0'0,"-1"-6"-4635"0"0,-30 19-2321 0 0,1 0 0 0 0,-1 0 1 0 0,1 1-1 0 0,1 1 0 0 0,-1 0 0 0 0,17-4 1 0 0,-29 9-7 0 0,-1 1 0 0 0,0 0 1 0 0,1 0-1 0 0,-1 0 1 0 0,0 0-1 0 0,1 0 1 0 0,-1 0-1 0 0,0 0 0 0 0,1-1 1 0 0,-1 1-1 0 0,0 0 1 0 0,1 0-1 0 0,-1 0 1 0 0,0 1-1 0 0,1-1 0 0 0,-1 0 1 0 0,0 0-1 0 0,1 0 1 0 0,-1 0-1 0 0,0 0 1 0 0,1 0-1 0 0,-1 0 0 0 0,0 1 1 0 0,1-1-1 0 0,-1 0 1 0 0,0 0-1 0 0,1 0 1 0 0,-1 1-1 0 0,0-1 0 0 0,0 0 1 0 0,1 0-1 0 0,-1 1 1 0 0,0-1-1 0 0,0 1 1 0 0,-2 13-57 0 0,-20 21-33 0 0,16-27 103 0 0,-1 4 175 0 0,1-1 0 0 0,0 2 0 0 0,0-1 0 0 0,2 1-1 0 0,-1-1 1 0 0,2 1 0 0 0,-1 1 0 0 0,0 13 0 0 0,3-23-129 0 0,0 0-1 0 0,1 1 1 0 0,0-1 0 0 0,0 0 0 0 0,0 0 0 0 0,1 1-1 0 0,-1-1 1 0 0,1 0 0 0 0,0 0 0 0 0,0 1-1 0 0,1-1 1 0 0,-1 0 0 0 0,1 0 0 0 0,0-1 0 0 0,0 1-1 0 0,0 0 1 0 0,1 0 0 0 0,-1-1 0 0 0,1 0-1 0 0,0 1 1 0 0,-1-1 0 0 0,2 0 0 0 0,-1 0 0 0 0,0-1-1 0 0,1 1 1 0 0,-1-1 0 0 0,1 1 0 0 0,0-1-1 0 0,5 2 1 0 0,-6-3-56 0 0,0 0-1 0 0,0 0 1 0 0,-1 0-1 0 0,1-1 1 0 0,0 1-1 0 0,0-1 1 0 0,0 1 0 0 0,0-1-1 0 0,0 0 1 0 0,0 0-1 0 0,0-1 1 0 0,0 1-1 0 0,0-1 1 0 0,0 1-1 0 0,-1-1 1 0 0,1 0-1 0 0,0 0 1 0 0,0 0-1 0 0,-1 0 1 0 0,1-1-1 0 0,0 1 1 0 0,-1-1 0 0 0,0 0-1 0 0,1 1 1 0 0,-1-1-1 0 0,0 0 1 0 0,0 0-1 0 0,0-1 1 0 0,0 1-1 0 0,0 0 1 0 0,0-1-1 0 0,-1 1 1 0 0,2-4-1 0 0,6-9-70 0 0,-2 0-1 0 0,0-1 1 0 0,-1 0-1 0 0,7-23 0 0 0,-12 34 37 0 0,3-7-83 0 0,15-63-402 0 0,-18 69 405 0 0,0 0-1 0 0,0 0 1 0 0,-1 0 0 0 0,0 0 0 0 0,0 0-1 0 0,0 0 1 0 0,-1 0 0 0 0,0 0-1 0 0,0 0 1 0 0,-3-6 0 0 0,4 10-31 0 0,-1 1 1 0 0,0 0 0 0 0,0 0-1 0 0,0 0 1 0 0,0-1-1 0 0,0 1 1 0 0,0 0 0 0 0,0 0-1 0 0,0 1 1 0 0,0-1-1 0 0,-1 0 1 0 0,1 0 0 0 0,-3-1-1 0 0,4 2-19 0 0,-1 0 0 0 0,1 0 0 0 0,0-1 0 0 0,-1 1 0 0 0,1 0 0 0 0,-1 0 0 0 0,1 0 0 0 0,0 0 0 0 0,-1 0 0 0 0,1 0-1 0 0,-1 0 1 0 0,1 0 0 0 0,-1 0 0 0 0,1 0 0 0 0,-1 0 0 0 0,1 0 0 0 0,0 0 0 0 0,-1 0 0 0 0,1 0 0 0 0,-1 0 0 0 0,1 0 0 0 0,-1 0 0 0 0,1 0 0 0 0,0 1 0 0 0,-1-1 0 0 0,1 0-1 0 0,-1 0 1 0 0,1 1 0 0 0,0-1 0 0 0,-1 0 0 0 0,1 0 0 0 0,0 1 0 0 0,0-1 0 0 0,-1 0 0 0 0,1 1 0 0 0,0-1 0 0 0,-1 1 0 0 0,1-1 0 0 0,0 0 0 0 0,0 1 0 0 0,0-1-1 0 0,0 1 1 0 0,-1-1 0 0 0,1 0 0 0 0,0 1 0 0 0,0-1 0 0 0,0 1 0 0 0,2 11-5901 0 0,7-16 4081 0 0,13-17 8455 0 0,-22 20-6163 0 0,1 1-1 0 0,-1-1 1 0 0,1 0 0 0 0,-1 1 0 0 0,1-1 0 0 0,0 1-1 0 0,-1-1 1 0 0,1 1 0 0 0,0-1 0 0 0,-1 1 0 0 0,1-1-1 0 0,0 1 1 0 0,0 0 0 0 0,0-1 0 0 0,-1 1 0 0 0,1 0-1 0 0,0 0 1 0 0,0 0 0 0 0,0 0 0 0 0,0-1 0 0 0,-1 1-1 0 0,1 0 1 0 0,0 0 0 0 0,0 1 0 0 0,0-1 0 0 0,0 0-1 0 0,0 0 1 0 0,-1 0 0 0 0,2 1 0 0 0,0 0-40 0 0,-1 0 0 0 0,1 0 1 0 0,-1 1-1 0 0,0-1 1 0 0,0 0-1 0 0,1 1 0 0 0,-1-1 1 0 0,0 1-1 0 0,0 0 0 0 0,0-1 1 0 0,-1 1-1 0 0,2 3 0 0 0,2 5 51 0 0,-1 1-1 0 0,0 0 0 0 0,1 14 0 0 0,-2-2-28 0 0,-2 44-1 0 0,-1-25-169 0 0,1-41-127 0 0,0 0 0 0 0,1 1 0 0 0,-1-1 0 0 0,0 0 0 0 0,1 1 0 0 0,-1-1 0 0 0,1 0 0 0 0,0 0 0 0 0,-1 0 0 0 0,1 0 0 0 0,0 0 0 0 0,0 0 0 0 0,-1 0 0 0 0,1 0 0 0 0,0 0 0 0 0,0 0 0 0 0,0 0 0 0 0,0 0 0 0 0,1-1 0 0 0,-1 1 0 0 0,0 0 0 0 0,0-1 0 0 0,0 1 0 0 0,0-1 1 0 0,1 1-1 0 0,-1-1 0 0 0,0 1 0 0 0,1-1 0 0 0,-1 0 0 0 0,0 0 0 0 0,2 0 0 0 0,48 3-1231 0 0,-42-3 671 0 0,7 0-63 0 0,-9 0-764 0 0,0 0 0 0 0,1 0-1 0 0,-1-1 1 0 0,11-1-1 0 0,-16 1 690 0 0,1 0-1 0 0,-1 1 0 0 0,0-1 1 0 0,0 0-1 0 0,0 0 1 0 0,0-1-1 0 0,0 1 1 0 0,-1 0-1 0 0,1-1 1 0 0,0 1-1 0 0,0-1 1 0 0,-1 1-1 0 0,1-1 0 0 0,-1 0 1 0 0,0 0-1 0 0,1 1 1 0 0,-1-1-1 0 0,1-3 1 0 0,4 0-3091 0 0</inkml:trace>
  <inkml:trace contextRef="#ctx0" brushRef="#br0" timeOffset="1">367 349 12275 0 0,'-4'12'1555'0'0,"1"0"0"0"0,0 0-1 0 0,1 1 1 0 0,1-1 0 0 0,0 0 0 0 0,0 1 0 0 0,3 17 0 0 0,-2-27-1449 0 0,1 1-1 0 0,0 0 0 0 0,0-1 0 0 0,0 1 0 0 0,1 0 1 0 0,-1-1-1 0 0,1 1 0 0 0,0-1 0 0 0,0 0 1 0 0,0 0-1 0 0,0 0 0 0 0,1 0 0 0 0,-1 0 0 0 0,1 0 1 0 0,0 0-1 0 0,0-1 0 0 0,0 0 0 0 0,0 1 1 0 0,0-1-1 0 0,0 0 0 0 0,1 0 0 0 0,-1-1 0 0 0,0 1 1 0 0,1-1-1 0 0,0 0 0 0 0,-1 0 0 0 0,9 2 1 0 0,1-2-180 0 0,0 1 0 0 0,0-2 0 0 0,0 0 0 0 0,1 0 0 0 0,-1-1 0 0 0,0-1 0 0 0,24-5 0 0 0,5-7-3977 0 0,-6-2-5208 0 0,-16 4 653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13051 0 0,'-1'1'105'0'0,"0"-1"0"0"0,1 1 1 0 0,-1-1-1 0 0,0 1 0 0 0,1-1 0 0 0,-1 1 0 0 0,0 0 1 0 0,1-1-1 0 0,-1 1 0 0 0,1 0 0 0 0,-1-1 1 0 0,1 1-1 0 0,-1 0 0 0 0,1 0 0 0 0,0-1 1 0 0,-1 1-1 0 0,1 0 0 0 0,0 0 0 0 0,0 0 1 0 0,-1-1-1 0 0,1 1 0 0 0,0 0 0 0 0,0 0 1 0 0,0 0-1 0 0,0 0 0 0 0,0 0 0 0 0,0 0 0 0 0,1 0-4 0 0,0 1-1 0 0,0-1 0 0 0,-1 0 0 0 0,1 0 0 0 0,0 0 0 0 0,0 0 0 0 0,0 0 0 0 0,0-1 0 0 0,0 1 0 0 0,0 0 0 0 0,1 0 0 0 0,-1-1 0 0 0,0 1 1 0 0,0-1-1 0 0,2 2 0 0 0,10 2 293 0 0,-1-1 0 0 0,25 4 0 0 0,-27-5-164 0 0,174 17 1018 0 0,-83-11-1730 0 0,-77-3-2564 0 0,-23-5 2710 0 0,0 0 1 0 0,0 0 0 0 0,-1 1 0 0 0,1-1-1 0 0,0 0 1 0 0,0 1 0 0 0,0-1 0 0 0,-1 0 0 0 0,1 1-1 0 0,0-1 1 0 0,0 1 0 0 0,-1 0 0 0 0,1-1-1 0 0,0 1 1 0 0,-1-1 0 0 0,1 1 0 0 0,-1 0-1 0 0,1 0 1 0 0,-1-1 0 0 0,1 1 0 0 0,-1 0-1 0 0,1 0 1 0 0,-1-1 0 0 0,1 2 0 0 0,-6 14-4877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9 125 10122 0 0,'0'-1'346'0'0,"-1"0"0"0"0,0 1 0 0 0,1-1 0 0 0,-1 0 0 0 0,0 1 0 0 0,1-1 0 0 0,-1 0 1 0 0,1 0-1 0 0,-1 0 0 0 0,1 0 0 0 0,-1 0 0 0 0,1 0 0 0 0,0 1 0 0 0,-1-1 0 0 0,1 0 0 0 0,0 0 0 0 0,0 0 0 0 0,0 0 0 0 0,0 0 0 0 0,0 0 0 0 0,0 0 0 0 0,0 0 0 0 0,0 0 0 0 0,0 0 0 0 0,0 0 0 0 0,1 0 0 0 0,-1-2 0 0 0,2 1-52 0 0,-1 0-1 0 0,0 0 1 0 0,1 0 0 0 0,0 0-1 0 0,-1 0 1 0 0,1 0-1 0 0,0 1 1 0 0,0-1-1 0 0,0 0 1 0 0,4-1-1 0 0,5-4-48 0 0,0 1-1 0 0,0 1 1 0 0,17-5-1 0 0,5-2-31 0 0,1 2-1 0 0,0 1 0 0 0,71-8 0 0 0,-101 17-205 0 0,0 0 1 0 0,0 0-1 0 0,1 1 1 0 0,-1-1-1 0 0,0 1 1 0 0,0 0-1 0 0,1 0 1 0 0,-1 0-1 0 0,0 0 1 0 0,0 1-1 0 0,-1 0 1 0 0,1 0-1 0 0,0 0 1 0 0,0 0-1 0 0,-1 1 1 0 0,1-1-1 0 0,-1 1 1 0 0,5 5-1 0 0,-6-5-46 0 0,0-1-1 0 0,0 1 0 0 0,0 0 0 0 0,0 0 1 0 0,0 0-1 0 0,-1 0 0 0 0,0 0 1 0 0,1 1-1 0 0,-1-1 0 0 0,0 0 0 0 0,-1 1 1 0 0,1-1-1 0 0,-1 1 0 0 0,1-1 0 0 0,-1 0 1 0 0,0 1-1 0 0,0-1 0 0 0,-1 1 0 0 0,1-1 1 0 0,-1 1-1 0 0,0-1 0 0 0,1 0 1 0 0,-3 5-1 0 0,-7 15-13 0 0,6-14 103 0 0,1 0 0 0 0,-1-1 0 0 0,2 1 0 0 0,-1 0 0 0 0,1 1 0 0 0,-1 12 0 0 0,3-21-47 0 0,0 0-1 0 0,0 0 1 0 0,1 0 0 0 0,-1 1-1 0 0,0-1 1 0 0,1 0-1 0 0,-1 0 1 0 0,1 0-1 0 0,-1 0 1 0 0,1 0 0 0 0,0 0-1 0 0,-1 0 1 0 0,1 0-1 0 0,0 0 1 0 0,0 0-1 0 0,0 0 1 0 0,0 0 0 0 0,0 0-1 0 0,0-1 1 0 0,0 1-1 0 0,0 0 1 0 0,0-1 0 0 0,0 1-1 0 0,0-1 1 0 0,0 1-1 0 0,0-1 1 0 0,1 0-1 0 0,-1 1 1 0 0,0-1 0 0 0,0 0-1 0 0,0 0 1 0 0,1 0-1 0 0,-1 0 1 0 0,1 0 0 0 0,0 0-1 0 0,0 0 1 0 0,-1 1 0 0 0,1-1 0 0 0,-1 0 0 0 0,1 1 0 0 0,-1-1 0 0 0,1 1-1 0 0,-1 0 1 0 0,1-1 0 0 0,-1 1 0 0 0,0 0 0 0 0,1 0 0 0 0,-1 0 0 0 0,2 2 0 0 0,-4-1 15 0 0,-1 0 1 0 0,1 1 0 0 0,-1-1 0 0 0,0 0 0 0 0,0 0 0 0 0,0 0 0 0 0,0 0 0 0 0,0 0 0 0 0,-1 0-1 0 0,1-1 1 0 0,-1 1 0 0 0,1-1 0 0 0,-1 0 0 0 0,1 0 0 0 0,-1 0 0 0 0,0 0 0 0 0,-2 1 0 0 0,28-28-589 0 0,-14 18 540 0 0,1 0 1 0 0,0 0-1 0 0,0 1 0 0 0,1 1 0 0 0,19-10 0 0 0,-26 14 12 0 0,1 1-1 0 0,-1 0 0 0 0,1 0 0 0 0,-1 0 0 0 0,1 0 1 0 0,-1 1-1 0 0,1-1 0 0 0,0 1 0 0 0,-1 1 0 0 0,1-1 1 0 0,-1 1-1 0 0,1-1 0 0 0,-1 1 0 0 0,1 1 0 0 0,-1-1 0 0 0,0 0 1 0 0,1 1-1 0 0,6 4 0 0 0,-3-1-469 0 0,30 13-2019 0 0,-13-15-6123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82 12595 0 0,'-12'-11'6659'0'0,"21"8"-3606"0"0,30 8-2203 0 0,-29-3-491 0 0,-3-1-468 0 0,0-1 0 0 0,0 0 0 0 0,0 0 1 0 0,0-1-1 0 0,0 1 0 0 0,0-1 0 0 0,0-1 1 0 0,7-2-1 0 0,-11 3-369 0 0,0 0-1 0 0,0-1 1 0 0,0 1 0 0 0,0-1 0 0 0,0 0 0 0 0,-1 0-1 0 0,1 0 1 0 0,2-3 0 0 0,-2 3-417 0 0,-2-1 0 0 0,1 1-1 0 0,0-1 1 0 0,0 1 0 0 0,-1-1 0 0 0,1 0-1 0 0,-1 0 1 0 0,0 0 0 0 0,2-5 0 0 0,1-10-4721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2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6729 0 0,'-19'16'9822'0'0,"3"5"-3738"0"0,13-14-5241 0 0,-1 0 0 0 0,1 0 0 0 0,0 1 0 0 0,-2 14 0 0 0,0 3-1043 0 0,2 0-1 0 0,0 35 0 0 0,3-52 863 0 0,-1 23-531 0 0,2-1 0 0 0,6 40 1 0 0,-5-57-424 0 0,0 0 1 0 0,1-1 0 0 0,1 1 0 0 0,0-1 0 0 0,1 1 0 0 0,0-1 0 0 0,14 22 0 0 0,-17-31-132 0 0,0-1 1 0 0,0 1 0 0 0,0-1-1 0 0,0 1 1 0 0,1-1 0 0 0,-1 0-1 0 0,1 0 1 0 0,-1 0 0 0 0,1 0-1 0 0,0-1 1 0 0,3 3 0 0 0,-5-4 64 0 0,0 0 0 0 0,0 1 0 0 0,1-1 0 0 0,-1 0 0 0 0,0 1 1 0 0,0-1-1 0 0,1 0 0 0 0,-1 0 0 0 0,0 0 0 0 0,0 0 0 0 0,1 0 1 0 0,-1-1-1 0 0,0 1 0 0 0,0 0 0 0 0,1 0 0 0 0,-1-1 0 0 0,0 1 1 0 0,0-1-1 0 0,0 1 0 0 0,0-1 0 0 0,0 0 0 0 0,0 1 1 0 0,0-1-1 0 0,0 0 0 0 0,0 0 0 0 0,0 1 0 0 0,0-1 0 0 0,0 0 1 0 0,0 0-1 0 0,0-1 0 0 0,10-13-5175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15843 0 0,'13'-3'5911'0'0,"16"8"-4284"0"0,-20-3-887 0 0,2-1-542 0 0,0 1-1 0 0,0 1 1 0 0,0 0 0 0 0,-1 1-1 0 0,0 0 1 0 0,1 1-1 0 0,-2-1 1 0 0,1 2 0 0 0,11 7-1 0 0,-18-11-177 0 0,0 1-1 0 0,-1-1 1 0 0,1 0-1 0 0,0 1 1 0 0,-1-1-1 0 0,0 1 1 0 0,0 0 0 0 0,0-1-1 0 0,0 1 1 0 0,0 0-1 0 0,0 1 1 0 0,-1-1-1 0 0,1 0 1 0 0,-1 0-1 0 0,0 1 1 0 0,0-1-1 0 0,0 0 1 0 0,0 1 0 0 0,-1-1-1 0 0,0 1 1 0 0,1-1-1 0 0,-1 1 1 0 0,-1 0-1 0 0,1-1 1 0 0,0 1-1 0 0,-1-1 1 0 0,0 1-1 0 0,1-1 1 0 0,-1 0 0 0 0,-1 1-1 0 0,1-1 1 0 0,0 0-1 0 0,-3 4 1 0 0,-18 30 167 0 0,15-26-169 0 0,1-1-1 0 0,0 1 0 0 0,1 1 1 0 0,0-1-1 0 0,-5 15 0 0 0,9-22-20 0 0,1 1-1 0 0,-1-1 0 0 0,1 0 1 0 0,0 0-1 0 0,0 1 0 0 0,0-1 1 0 0,0 0-1 0 0,1 1 1 0 0,0-1-1 0 0,0 0 0 0 0,0 0 1 0 0,0 0-1 0 0,1 0 0 0 0,-1 0 1 0 0,1 0-1 0 0,0 0 0 0 0,0-1 1 0 0,1 1-1 0 0,4 5 0 0 0,-4-5 1 0 0,1-1-1 0 0,-1 0 0 0 0,1 0 0 0 0,0-1 0 0 0,0 1 1 0 0,0-1-1 0 0,0 1 0 0 0,1-1 0 0 0,-1-1 1 0 0,1 1-1 0 0,-1-1 0 0 0,1 1 0 0 0,-1-1 0 0 0,1-1 1 0 0,0 1-1 0 0,0-1 0 0 0,-1 0 0 0 0,1 0 0 0 0,0 0 1 0 0,0 0-1 0 0,-1-1 0 0 0,9-2 0 0 0,-2 1-517 0 0,1-1-1 0 0,-1 0 1 0 0,16-7-1 0 0,-18 6-1243 0 0,1 0-1 0 0,-1-1 0 0 0,12-9 0 0 0,-5 0-3329 0 0,-2-3-2345 0 0</inkml:trace>
  <inkml:trace contextRef="#ctx0" brushRef="#br0" timeOffset="1">355 1 15659 0 0,'-11'13'6117'0'0,"6"7"-3409"0"0,5 26-1738 0 0,1-34-341 0 0,1 34-6 0 0,13 82 1 0 0,7-41-1657 0 0,-15-69-428 0 0,0 1 0 0 0,12 21 0 0 0,-17-36 419 0 0,0 0 0 0 0,0-1 0 0 0,1 1 1 0 0,-1-1-1 0 0,1 0 0 0 0,0 1 0 0 0,0-1 0 0 0,4 3 0 0 0,6 1-6438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15891 0 0,'-10'-5'7727'0'0,"21"3"-4606"0"0,-2 1-3401 0 0,7-1 336 0 0,-1 1 0 0 0,1 1 0 0 0,0 0 0 0 0,-1 2 0 0 0,1 0 1 0 0,-1 0-1 0 0,0 1 0 0 0,0 1 0 0 0,0 1 0 0 0,0 0 0 0 0,-1 1 0 0 0,0 0 0 0 0,0 1 0 0 0,0 1 0 0 0,-1 0 0 0 0,23 19 1 0 0,-33-24-70 0 0,0 0 0 0 0,0 0 0 0 0,0 1 0 0 0,-1-1 0 0 0,1 1 0 0 0,-1 0 0 0 0,0 0 0 0 0,0 0 0 0 0,0 0 0 0 0,-1 0 0 0 0,1 0 0 0 0,-1 0 0 0 0,0 1 0 0 0,0-1 0 0 0,0 8 0 0 0,-1-5-32 0 0,0 1 1 0 0,-1 0 0 0 0,0 0-1 0 0,0-1 1 0 0,-1 1 0 0 0,0-1-1 0 0,0 1 1 0 0,-5 9 0 0 0,-1 0-16 0 0,-2 0 0 0 0,1 0 0 0 0,-2-1 0 0 0,0 0 1 0 0,-1-1-1 0 0,-18 18 0 0 0,30-33 61 0 0,-1 0 1 0 0,1 0-1 0 0,0 0 0 0 0,0 0 0 0 0,0 0 1 0 0,0 0-1 0 0,-1 0 0 0 0,1 0 0 0 0,0 0 1 0 0,0 1-1 0 0,0-1 0 0 0,0 0 1 0 0,0 0-1 0 0,0 0 0 0 0,0 0 0 0 0,-1 1 1 0 0,1-1-1 0 0,0 0 0 0 0,0 0 0 0 0,0 0 1 0 0,0 0-1 0 0,0 1 0 0 0,0-1 1 0 0,0 0-1 0 0,0 0 0 0 0,0 0 0 0 0,0 1 1 0 0,0-1-1 0 0,0 0 0 0 0,0 0 0 0 0,0 0 1 0 0,0 0-1 0 0,0 1 0 0 0,0-1 1 0 0,0 0-1 0 0,0 0 0 0 0,0 0 0 0 0,0 0 1 0 0,0 1-1 0 0,1-1 0 0 0,-1 0 0 0 0,0 0 1 0 0,0 0-1 0 0,0 0 0 0 0,0 1 1 0 0,0-1-1 0 0,0 0 0 0 0,1 0 0 0 0,-1 0 1 0 0,0 0-1 0 0,0 0 0 0 0,0 0 0 0 0,0 0 1 0 0,1 0-1 0 0,-1 1 0 0 0,0-1 1 0 0,0 0-1 0 0,0 0 0 0 0,0 0 0 0 0,1 0 1 0 0,-1 0-1 0 0,0 0 0 0 0,0 0 0 0 0,0 0 1 0 0,1 0-1 0 0,-1 0 0 0 0,0 0 1 0 0,0 0-1 0 0,1 0 0 0 0,25-2 118 0 0,33-9 1 0 0,-37 6-540 0 0,113-20 647 0 0,-116 23-2930 0 0,0 0 0 0 0,33 3 0 0 0,-42 1-2631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16003 0 0,'0'7'5698'0'0,"4"-1"-4226"0"0,4 0-344 0 0,7-2-112 0 0,7-4-263 0 0,5-1-193 0 0,6 0-128 0 0,4-4-208 0 0,1 0-136 0 0,-1-1-64 0 0,-2 0-80 0 0,-1-1-208 0 0,-5 4-344 0 0,-4 0-569 0 0,-6 5-967 0 0,-4 2-2113 0 0,-9 3-1024 0 0,-6 2-3129 0 0</inkml:trace>
  <inkml:trace contextRef="#ctx0" brushRef="#br0" timeOffset="1">169 112 14635 0 0,'24'4'6979'0'0,"21"-9"-4981"0"0,-14 1-1331 0 0,-29 4-654 0 0,1 0 1 0 0,-1-1-1 0 0,0 1 1 0 0,1 1-1 0 0,-1-1 1 0 0,1 0-1 0 0,-1 1 1 0 0,0-1-1 0 0,1 1 1 0 0,-1-1-1 0 0,0 1 1 0 0,0 0-1 0 0,0 0 1 0 0,1 0-1 0 0,-1 0 1 0 0,0 1-1 0 0,0-1 1 0 0,-1 1-1 0 0,1-1 1 0 0,0 1-1 0 0,0-1 1 0 0,-1 1-1 0 0,3 2 1 0 0,-4-2-5 0 0,1 0-1 0 0,0 1 1 0 0,-1-1 0 0 0,1 0-1 0 0,-1 0 1 0 0,0 0 0 0 0,0 0 0 0 0,0 0-1 0 0,0 1 1 0 0,0-1 0 0 0,0 0-1 0 0,-1 0 1 0 0,1 0 0 0 0,-1 0 0 0 0,1 0-1 0 0,-1 0 1 0 0,0 1 0 0 0,0-2-1 0 0,0 1 1 0 0,0 0 0 0 0,0 0-1 0 0,0 0 1 0 0,0 0 0 0 0,-1-1 0 0 0,-2 4-1 0 0,-9 9 105 0 0,11-12-49 0 0,0 0-1 0 0,0 0 1 0 0,0 0-1 0 0,1 0 1 0 0,-1 0-1 0 0,1 0 1 0 0,-1 0-1 0 0,1 1 1 0 0,0-1-1 0 0,-2 4 1 0 0,3-4-48 0 0,0-1-1 0 0,1 0 1 0 0,-1 0 0 0 0,0 0-1 0 0,1 1 1 0 0,-1-1 0 0 0,1 0 0 0 0,-1 0-1 0 0,1 0 1 0 0,0 0 0 0 0,-1 0-1 0 0,1 0 1 0 0,0 0 0 0 0,0 0 0 0 0,0 0-1 0 0,0-1 1 0 0,0 1 0 0 0,0 0-1 0 0,0 0 1 0 0,0-1 0 0 0,0 1 0 0 0,0-1-1 0 0,0 1 1 0 0,0-1 0 0 0,0 1-1 0 0,0-1 1 0 0,1 0 0 0 0,-1 1 0 0 0,2-1-1 0 0,7 3-227 0 0,0 0-1 0 0,0-1 1 0 0,0 0-1 0 0,1-1 1 0 0,-1 0-1 0 0,1 0 1 0 0,-1-1-1 0 0,14-2 1 0 0,12-5-3925 0 0,-5-6-3951 0 0,-12 0 642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4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32 21261 0 0,'0'0'26'0'0,"-1"0"1"0"0,1 0 0 0 0,0 0-1 0 0,0 0 1 0 0,-1 0 0 0 0,1 0-1 0 0,0 0 1 0 0,0 0 0 0 0,0 0 0 0 0,-1 0-1 0 0,1 0 1 0 0,0 0 0 0 0,0 0-1 0 0,-1 0 1 0 0,1 0 0 0 0,0 0-1 0 0,0 0 1 0 0,0 0 0 0 0,-1 0 0 0 0,1-1-1 0 0,0 1 1 0 0,0 0 0 0 0,0 0-1 0 0,-1 0 1 0 0,1 0 0 0 0,0 0-1 0 0,0-1 1 0 0,0 1 0 0 0,0 0-1 0 0,0 0 1 0 0,-1 0 0 0 0,1-1 0 0 0,0 1-1 0 0,0 0 1 0 0,0 0 0 0 0,0 0-1 0 0,0-1 1 0 0,0 1 0 0 0,0 0-1 0 0,0 0 1 0 0,0-1 0 0 0,0 1 0 0 0,0 0-1 0 0,0 0 1 0 0,0-1 0 0 0,0 1-1 0 0,11-8 724 0 0,20-4 30 0 0,-17 10-654 0 0,0 0 0 0 0,0 1 0 0 0,16 1 0 0 0,-26-1-231 0 0,-1 2 0 0 0,1-1 0 0 0,-1 0 0 0 0,0 1 0 0 0,1-1 0 0 0,-1 1 0 0 0,1 0-1 0 0,-1 0 1 0 0,0 0 0 0 0,0 1 0 0 0,0-1 0 0 0,0 1 0 0 0,0 0 0 0 0,0-1 0 0 0,0 1 0 0 0,0 1 0 0 0,-1-1 0 0 0,5 4 0 0 0,-7-5-262 0 0,1 0 0 0 0,-1 0 0 0 0,1 0-1 0 0,-1 0 1 0 0,1 0 0 0 0,-1 0 0 0 0,1 0 0 0 0,-1 0 0 0 0,0 0 0 0 0,0 0 0 0 0,1 0 0 0 0,-1 0 0 0 0,0 0 0 0 0,0 1-1 0 0,0-1 1 0 0,0 0 0 0 0,0 0 0 0 0,-1 0 0 0 0,1 0 0 0 0,0 0 0 0 0,0 0 0 0 0,-1 0 0 0 0,1 0 0 0 0,-1 0 0 0 0,1 0-1 0 0,-1 0 1 0 0,1 0 0 0 0,-1 0 0 0 0,1 0 0 0 0,-2 1 0 0 0,-11 10-6629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11859 0 0,'-1'1'423'0'0,"1"1"0"0"0,0-1 0 0 0,0 0 0 0 0,0 0 0 0 0,0 0 0 0 0,0 1 0 0 0,0-1 0 0 0,1 0 1 0 0,-1 0-1 0 0,0 0 0 0 0,1 1 0 0 0,-1-1 0 0 0,0 0 0 0 0,1 0 0 0 0,1 2 0 0 0,15 14 2679 0 0,33 9-2384 0 0,-26-15-174 0 0,-22-10-520 0 0,0 0 0 0 0,0 0 1 0 0,0 0-1 0 0,0 0 0 0 0,0 1 0 0 0,0-1 1 0 0,0 1-1 0 0,0-1 0 0 0,-1 1 1 0 0,1 0-1 0 0,-1-1 0 0 0,1 1 1 0 0,-1 0-1 0 0,0 0 0 0 0,0 0 1 0 0,1 0-1 0 0,-2 1 0 0 0,1-1 1 0 0,0 0-1 0 0,0 0 0 0 0,-1 0 0 0 0,1 1 1 0 0,-1-1-1 0 0,1 0 0 0 0,-1 1 1 0 0,0-1-1 0 0,0 0 0 0 0,0 1 1 0 0,-1-1-1 0 0,1 0 0 0 0,0 1 1 0 0,-2 2-1 0 0,-2 7 49 0 0,-1-2 0 0 0,0 1 1 0 0,-1 0-1 0 0,0-1 0 0 0,-12 14 0 0 0,-12 24-181 0 0,28-45 86 0 0,1 1 0 0 0,0 0-1 0 0,-1 0 1 0 0,1-1 0 0 0,1 1-1 0 0,-1 0 1 0 0,1 0 0 0 0,-1 0 0 0 0,1 0-1 0 0,0 0 1 0 0,1 0 0 0 0,-1 0 0 0 0,1 0-1 0 0,-1 0 1 0 0,1 0 0 0 0,0-1-1 0 0,4 8 1 0 0,-3-6 46 0 0,1 0 0 0 0,0 1 1 0 0,1-2-1 0 0,-1 1 0 0 0,1 0 0 0 0,0-1 0 0 0,0 0 0 0 0,1 0 0 0 0,-1 0 1 0 0,1 0-1 0 0,6 4 0 0 0,-4-5-243 0 0,0 1 1 0 0,-1-1-1 0 0,1 0 1 0 0,0 0-1 0 0,1 0 1 0 0,-1-1-1 0 0,0-1 1 0 0,15 3-1 0 0,-17-4-293 0 0,0 0 0 0 0,0 0 0 0 0,0 0 0 0 0,0 0 0 0 0,0-1 0 0 0,-1 0 0 0 0,1 0-1 0 0,0 0 1 0 0,0-1 0 0 0,-1 1 0 0 0,1-1 0 0 0,0 0 0 0 0,6-5 0 0 0,7-6-3501 0 0,4 3-2155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 22797 0 0,'2'-2'177'0'0,"1"-1"0"0"0,0 1 0 0 0,-1-1 0 0 0,1 1 0 0 0,0 0 0 0 0,0 0 0 0 0,1 0 0 0 0,-1 1 0 0 0,0-1 0 0 0,0 1 0 0 0,1-1 0 0 0,4 0 0 0 0,47-7 314 0 0,-26 5-269 0 0,9-4-155 0 0,-13 3-411 0 0,-1 1 0 0 0,39-3-1 0 0,-63 7 297 0 0,1 0 0 0 0,0 0 0 0 0,0 0 0 0 0,0 0 0 0 0,0 0 0 0 0,0 0 0 0 0,0 0 0 0 0,0 0 0 0 0,0 0 0 0 0,0 0 0 0 0,-1 0 0 0 0,1 1 0 0 0,0-1 0 0 0,0 0 0 0 0,0 1 0 0 0,0-1 0 0 0,0 0-1 0 0,-1 1 1 0 0,1-1 0 0 0,0 1 0 0 0,0 0 0 0 0,-1-1 0 0 0,1 1 0 0 0,0-1 0 0 0,-1 1 0 0 0,1 1 0 0 0,-1-1-8 0 0,0 0 0 0 0,0 0-1 0 0,0 0 1 0 0,0 0 0 0 0,0 0 0 0 0,0 0-1 0 0,-1 0 1 0 0,1 0 0 0 0,0 0 0 0 0,-1 0-1 0 0,1 0 1 0 0,-1 0 0 0 0,1 0 0 0 0,-1 0-1 0 0,0-1 1 0 0,1 1 0 0 0,-1 0-1 0 0,-1 1 1 0 0,-37 32-452 0 0,31-28 714 0 0,0 0 0 0 0,1 0-1 0 0,0 0 1 0 0,0 1 0 0 0,1 0-1 0 0,0 0 1 0 0,0 0-1 0 0,0 1 1 0 0,1 0 0 0 0,-4 9-1 0 0,7-14-129 0 0,1 0 0 0 0,0 1 0 0 0,0 0-1 0 0,0-1 1 0 0,0 1 0 0 0,1 0-1 0 0,-1-1 1 0 0,1 1 0 0 0,0 0 0 0 0,0-1-1 0 0,0 1 1 0 0,1 0 0 0 0,-1-1 0 0 0,1 1-1 0 0,0 0 1 0 0,0-1 0 0 0,0 1 0 0 0,1-1-1 0 0,-1 1 1 0 0,1-1 0 0 0,0 0-1 0 0,0 0 1 0 0,0 0 0 0 0,0 0 0 0 0,0 0-1 0 0,1 0 1 0 0,-1 0 0 0 0,5 2 0 0 0,-5-3-46 0 0,0 0 1 0 0,0 0 0 0 0,0-1 0 0 0,0 1-1 0 0,0-1 1 0 0,0 1 0 0 0,0-1 0 0 0,1 0-1 0 0,-1 0 1 0 0,1 0 0 0 0,-1 0 0 0 0,0 0-1 0 0,1-1 1 0 0,0 1 0 0 0,-1-1 0 0 0,1 0-1 0 0,-1 0 1 0 0,1 1 0 0 0,2-2 0 0 0,-1 0 0 0 0,0 1 0 0 0,0-2 0 0 0,-1 1-1 0 0,1 0 1 0 0,0-1 0 0 0,-1 0 0 0 0,0 1 0 0 0,1-1 0 0 0,-1-1 0 0 0,0 1 0 0 0,5-4 0 0 0,0-3 11 0 0,1 0 0 0 0,-2 0 0 0 0,1-1 1 0 0,-1 0-1 0 0,-1 0 0 0 0,0 0 0 0 0,6-13 0 0 0,-7 10-225 0 0,0 0 0 0 0,-1-1 0 0 0,0 1 0 0 0,-1-1 0 0 0,0 0 0 0 0,1-24 0 0 0,-6-4-3334 0 0,-7 0-3855 0 0,-2 6 1746 0 0,6 4-1050 0 0</inkml:trace>
  <inkml:trace contextRef="#ctx0" brushRef="#br0" timeOffset="1">438 1 15235 0 0,'-2'64'8034'0'0,"0"2"-4049"0"0,-2 1-3332 0 0,10 110-1 0 0,-6-173-685 0 0,0 0 0 0 0,1 0-1 0 0,0 0 1 0 0,0 1-1 0 0,0-1 1 0 0,0 0 0 0 0,2 4-1 0 0,-2-8 25 0 0,0 1 0 0 0,-1 0-1 0 0,1-1 1 0 0,-1 1 0 0 0,1 0 0 0 0,0-1-1 0 0,0 1 1 0 0,-1-1 0 0 0,1 1 0 0 0,0-1-1 0 0,0 1 1 0 0,0-1 0 0 0,-1 0 0 0 0,1 1-1 0 0,0-1 1 0 0,0 0 0 0 0,0 0 0 0 0,0 1-1 0 0,0-1 1 0 0,0 0 0 0 0,0 0 0 0 0,0 0-1 0 0,0 0 1 0 0,-1 0 0 0 0,1-1 0 0 0,0 1-1 0 0,0 0 1 0 0,0 0 0 0 0,0-1 0 0 0,0 1-1 0 0,0 0 1 0 0,-1-1 0 0 0,1 1 0 0 0,0-1-1 0 0,0 1 1 0 0,0-1 0 0 0,0 0 0 0 0,187-90-976 0 0,-105 57-7486 0 0,-74 28 3118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19100 0 0,'-1'1'350'0'0,"0"-1"0"0"0,0 1-1 0 0,0 0 1 0 0,1 0 0 0 0,-1 0 0 0 0,0 0-1 0 0,1 0 1 0 0,-1 0 0 0 0,1 0 0 0 0,-1 0-1 0 0,1 0 1 0 0,0 0 0 0 0,-1 0 0 0 0,1 0 0 0 0,0 0-1 0 0,-1 2 1 0 0,3 22 1966 0 0,14 28-2052 0 0,-11-40 356 0 0,2 9-523 0 0,2 0-1 0 0,0-1 1 0 0,1 0-1 0 0,1-1 1 0 0,1 0 0 0 0,17 20-1 0 0,-24-33-97 0 0,1 0 0 0 0,0-1 0 0 0,1 0-1 0 0,0 0 1 0 0,0-1 0 0 0,0 1 0 0 0,0-2-1 0 0,12 6 1 0 0,-14-7 0 0 0,1-1 0 0 0,-1 0 0 0 0,1-1 0 0 0,-1 0 0 0 0,1 1 0 0 0,0-2 0 0 0,0 1 0 0 0,0-1 0 0 0,0 0 0 0 0,-1 0 0 0 0,1 0 0 0 0,0-1 0 0 0,10-2 0 0 0,-10 1-97 0 0,-1 0 0 0 0,1-1 1 0 0,-1 1-1 0 0,1-1 0 0 0,-1 0 0 0 0,8-6 0 0 0,5-10-2317 0 0,-17 18 1930 0 0,-1-1 0 0 0,1 1 1 0 0,0 0-1 0 0,-1-1 0 0 0,1 1 1 0 0,-1-1-1 0 0,1 1 0 0 0,-1 0 0 0 0,0-1 1 0 0,0 1-1 0 0,1-1 0 0 0,-1 1 0 0 0,-1-4 1 0 0,-2-3-5280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20132 0 0,'0'1'253'0'0,"1"1"0"0"0,-1 0 0 0 0,1 0 0 0 0,-1 0 0 0 0,1-1-1 0 0,0 1 1 0 0,0 0 0 0 0,0-1 0 0 0,0 1 0 0 0,0 0 0 0 0,0-1 0 0 0,0 0-1 0 0,0 1 1 0 0,1-1 0 0 0,-1 1 0 0 0,0-1 0 0 0,1 0 0 0 0,-1 0 0 0 0,1 0-1 0 0,1 1 1 0 0,38 19 721 0 0,-34-18-650 0 0,4 1-206 0 0,0 0-1 0 0,0-1 1 0 0,0 0-1 0 0,1 0 0 0 0,-1-1 1 0 0,1-1-1 0 0,15 0 0 0 0,7-2-690 0 0,39-6 0 0 0,-53 5-157 0 0,-21 2 258 0 0,-1 1 1 0 0,1 0-1 0 0,0 0 0 0 0,0-1 1 0 0,0 1-1 0 0,-1 0 1 0 0,1 0-1 0 0,0 0 1 0 0,0 0-1 0 0,1 0 0 0 0,-1 0 1 0 0,0 0-1 0 0,0 1 1 0 0,0-1-1 0 0,1 0 0 0 0,-1 2 1 0 0,-17 36 821 0 0,11-18 1498 0 0,0-1 1 0 0,-3 26-1 0 0,9-42-1718 0 0,1-1 0 0 0,-1 1 0 0 0,1-1 0 0 0,0 1 0 0 0,0 0 0 0 0,0-1 0 0 0,1 1 0 0 0,-1-1 0 0 0,1 1 0 0 0,0-1 0 0 0,0 1 0 0 0,0-1 0 0 0,0 1 0 0 0,1-1 0 0 0,-1 0 0 0 0,1 0 0 0 0,0 0 0 0 0,0 0 0 0 0,3 4 0 0 0,-2-4-86 0 0,0 0 0 0 0,1 0-1 0 0,0-1 1 0 0,0 1 0 0 0,0-1 0 0 0,0 0 0 0 0,0 0-1 0 0,0 0 1 0 0,1-1 0 0 0,-1 1 0 0 0,0-1 0 0 0,1 0-1 0 0,5 0 1 0 0,5 1-237 0 0,1-2 1 0 0,-1 0-1 0 0,0 0 0 0 0,0-2 1 0 0,1 0-1 0 0,-1-1 0 0 0,0 0 1 0 0,14-6-1 0 0,-11 3-424 0 0,42-16-2611 0 0,-56 20 2592 0 0,1 0 1 0 0,-1 0-1 0 0,0-1 0 0 0,0 1 0 0 0,-1-1 1 0 0,1 0-1 0 0,0 0 0 0 0,-1 0 0 0 0,0-1 0 0 0,5-5 1 0 0,7-27-4353 0 0,2 7-1225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5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21285 0 0,'9'-2'3869'0'0,"10"-8"-3401"0"0,-16 8-38 0 0,3-1-312 0 0,-1 0 0 0 0,1 1 0 0 0,-1-1 0 0 0,1 1 0 0 0,0 0-1 0 0,0 1 1 0 0,0-1 0 0 0,0 1 0 0 0,0 0 0 0 0,1 1 0 0 0,-1-1 0 0 0,0 1-1 0 0,0 1 1 0 0,6 0 0 0 0,-8 0-102 0 0,0 0-1 0 0,0 0 1 0 0,0 0-1 0 0,0 1 1 0 0,-1-1-1 0 0,1 1 1 0 0,-1 0 0 0 0,1 0-1 0 0,-1 0 1 0 0,0 1-1 0 0,0-1 1 0 0,0 1-1 0 0,0 0 1 0 0,0 0 0 0 0,-1 0-1 0 0,1 0 1 0 0,-1 0-1 0 0,0 0 1 0 0,1 1-1 0 0,-2-1 1 0 0,1 1-1 0 0,2 6 1 0 0,0 2-284 0 0,-1 0 0 0 0,0 1 0 0 0,0-1 1 0 0,-2 1-1 0 0,1 0 0 0 0,-2-1 0 0 0,0 1 0 0 0,0 0 0 0 0,-1 0 0 0 0,-1-1 0 0 0,0 1 1 0 0,0-1-1 0 0,-8 20 0 0 0,4-22-298 0 0,5-15 241 0 0,1 3 323 0 0,0 0 1 0 0,1 1-1 0 0,-1-1 0 0 0,0 1 0 0 0,1-1 0 0 0,-1 1 0 0 0,1-1 1 0 0,0 1-1 0 0,0-1 0 0 0,-1 1 0 0 0,1-1 0 0 0,0 1 1 0 0,2-2-1 0 0,5-3 27 0 0,1 1 0 0 0,0 1 0 0 0,-1-1 0 0 0,1 2 0 0 0,1-1 0 0 0,-1 1 0 0 0,15-3 0 0 0,28-10-1559 0 0,-26 2-2318 0 0,-4-7-3452 0 0,-11 2 435 0 0</inkml:trace>
  <inkml:trace contextRef="#ctx0" brushRef="#br0" timeOffset="1">447 1 16884 0 0,'-4'6'6793'0'0,"1"1"-5721"0"0,0 4-504 0 0,1 1-95 0 0,-1 2-265 0 0,1 3-120 0 0,-2 5-48 0 0,2 4-8 0 0,-1 3-120 0 0,1 3-136 0 0,1 2-201 0 0,0 2-303 0 0,-1-1-552 0 0,1-1-1064 0 0,-1-2-2009 0 0,-1-6-456 0 0,2-4-2825 0 0</inkml:trace>
  <inkml:trace contextRef="#ctx0" brushRef="#br0" timeOffset="2">407 506 18508 0 0,'-40'52'10354'0'0,"-26"19"-8711"0"0,27-29-1024 0 0,27-32-1037 0 0,15-18-775 0 0,17-20-426 0 0,-13 22 1070 0 0,1 1-1 0 0,1 0 1 0 0,-1 0 0 0 0,0 0-1 0 0,1 1 1 0 0,0 0 0 0 0,0 1-1 0 0,19-5 1 0 0,-6 4-4650 0 0,0 0 0 0 0,40-1 1 0 0,-41 5 381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3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15099 0 0,'9'-2'7482'0'0,"-2"0"-4642"0"0,3-2-887 0 0,-2 1-521 0 0,-2 0-504 0 0,-1-1-320 0 0,0 2-199 0 0,-2-2-137 0 0,-1 2-96 0 0,-2 1-112 0 0,0-1-128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942 1 13195 0 0,'-12'0'647'0'0,"10"0"-202"0"0,1-1 0 0 0,-1 1 0 0 0,0 0 0 0 0,0 0 0 0 0,1 0 0 0 0,-1 1 1 0 0,0-1-1 0 0,1 0 0 0 0,-1 1 0 0 0,0-1 0 0 0,-2 2 0 0 0,4-2-213 0 0,-1 1 0 0 0,1 0-1 0 0,-1 0 1 0 0,1 0-1 0 0,-1 0 1 0 0,1 0 0 0 0,0 0-1 0 0,-1-1 1 0 0,1 1 0 0 0,0 0-1 0 0,0 0 1 0 0,0 0 0 0 0,0 0-1 0 0,0 0 1 0 0,0 0-1 0 0,0 0 1 0 0,0 0 0 0 0,0 0-1 0 0,0 0 1 0 0,0 0 0 0 0,1 0-1 0 0,-1 0 1 0 0,1 1 0 0 0,2 19 119 0 0,0 1 1 0 0,-2-1 0 0 0,0 0-1 0 0,-1 0 1 0 0,-2 1 0 0 0,0-1-1 0 0,-1 0 1 0 0,-1 0 0 0 0,-1-1-1 0 0,-1 1 1 0 0,-15 36 0 0 0,12-36-305 0 0,-1-1 1 0 0,-1 0-1 0 0,-1-1 1 0 0,-1 0-1 0 0,0-1 1 0 0,-1 0-1 0 0,-1-1 1 0 0,-1-1-1 0 0,0 0 1 0 0,-37 26-1 0 0,33-30-15 0 0,1 0-1 0 0,-2-2 1 0 0,0-1-1 0 0,0 0 1 0 0,0-2-1 0 0,-1 0 1 0 0,0-1-1 0 0,-25 2 1 0 0,-18-1 9 0 0,-96-1 1 0 0,25-3-5 0 0,131-3-58 0 0,-49 5 96 0 0,50-4-123 0 0,0-1 0 0 0,0 1-1 0 0,0 0 1 0 0,1 0 0 0 0,-1 1-1 0 0,0-1 1 0 0,1 1 0 0 0,-1 0-1 0 0,1 0 1 0 0,-7 4 0 0 0,10-5-54 0 0,-1-1 1 0 0,1 0-1 0 0,-1 1 1 0 0,1-1-1 0 0,0 1 1 0 0,-1-1-1 0 0,1 1 1 0 0,0-1-1 0 0,-1 1 1 0 0,1-1-1 0 0,0 1 1 0 0,0-1-1 0 0,-1 1 1 0 0,1-1-1 0 0,0 1 1 0 0,0 0-1 0 0,0-1 1 0 0,0 1-1 0 0,0-1 1 0 0,0 1-1 0 0,0 0 1 0 0,0-1-1 0 0,0 1 1 0 0,0-1-1 0 0,0 1 1 0 0,0-1-1 0 0,0 1 1 0 0,1 0-1 0 0,-1-1 1 0 0,0 1 0 0 0,0-1-1 0 0,1 1 1 0 0,-1-1-1 0 0,0 1 1 0 0,1-1-1 0 0,-1 1 1 0 0,0-1-1 0 0,1 1 1 0 0,1 0-662 0 0,-1 0 1 0 0,0 0-1 0 0,0 0 0 0 0,1 0 1 0 0,-1 0-1 0 0,1 0 1 0 0,-1-1-1 0 0,0 1 1 0 0,1-1-1 0 0,-1 1 0 0 0,1-1 1 0 0,0 1-1 0 0,2-1 1 0 0,9 0-7799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21 13515 0 0,'-14'-9'4135'0'0,"13"8"-3887"0"0,0 0 0 0 0,0 0 0 0 0,0 0 0 0 0,0 0 0 0 0,0 0 0 0 0,0 1 0 0 0,0-1 0 0 0,0 0 1 0 0,0 1-1 0 0,-1-1 0 0 0,1 0 0 0 0,0 1 0 0 0,-1 0 0 0 0,1-1 0 0 0,0 1 0 0 0,0 0 0 0 0,-1-1 0 0 0,1 1 0 0 0,-1 0 0 0 0,1 0 0 0 0,0 0 0 0 0,-1 0 0 0 0,1 0 0 0 0,0 1 1 0 0,-1-1-1 0 0,1 0 0 0 0,0 1 0 0 0,-1-1 0 0 0,1 1 0 0 0,0-1 0 0 0,0 1 0 0 0,0-1 0 0 0,-1 1 0 0 0,1 0 0 0 0,0 0 0 0 0,0 0 0 0 0,0 0 0 0 0,0 0 0 0 0,0 0 1 0 0,0 0-1 0 0,0 0 0 0 0,-1 2 0 0 0,-52 53 56 0 0,2 2 1 0 0,2 2-1 0 0,-75 122 0 0 0,120-175-317 0 0,1 0 0 0 0,1 0 0 0 0,-1 1 1 0 0,1-1-1 0 0,1 1 0 0 0,-1 0 0 0 0,1 0 0 0 0,-1 10 0 0 0,3-14 3 0 0,0 0 1 0 0,0-1-1 0 0,0 1 1 0 0,1 0-1 0 0,0 0 1 0 0,-1-1-1 0 0,1 1 1 0 0,1 0-1 0 0,-1-1 1 0 0,0 1-1 0 0,1-1 1 0 0,0 0-1 0 0,0 1 1 0 0,0-1-1 0 0,0 0 1 0 0,0 0-1 0 0,1 0 1 0 0,-1-1-1 0 0,1 1 1 0 0,3 2-1 0 0,18 15-6 0 0,1-2 0 0 0,0-1 0 0 0,2-1-1 0 0,0-1 1 0 0,0-1 0 0 0,1-2 0 0 0,1-1 0 0 0,0-1-1 0 0,1-1 1 0 0,33 5 0 0 0,16-4-3563 0 0,-1-8-3726 0 0,-59-3-2513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14347 0 0,'-1'1'297'0'0,"-1"0"0"0"0,1 0 0 0 0,-1 0-1 0 0,1 0 1 0 0,-1 1 0 0 0,1-1 0 0 0,0 0 0 0 0,-1 1-1 0 0,1-1 1 0 0,0 0 0 0 0,0 1 0 0 0,0 0 0 0 0,0-1 0 0 0,0 1-1 0 0,0-1 1 0 0,1 1 0 0 0,-1 0 0 0 0,1 0 0 0 0,-1 3 0 0 0,-6 40 1370 0 0,6-37-1265 0 0,-4 29 44 0 0,2-1 0 0 0,2 1 0 0 0,1 0 0 0 0,2-1-1 0 0,9 52 1 0 0,-8-77-407 0 0,-1 0 0 0 0,1 0 0 0 0,1 0 0 0 0,0-1 0 0 0,0 1 0 0 0,1-1 0 0 0,0 0 0 0 0,1-1 0 0 0,0 1 0 0 0,1-1 0 0 0,0 0 0 0 0,0-1 0 0 0,1 1 0 0 0,0-1 0 0 0,1-1 0 0 0,-1 0 0 0 0,1 0 0 0 0,1-1 0 0 0,-1 0 0 0 0,1 0 0 0 0,19 7 0 0 0,-25-12-31 0 0,-1 1 1 0 0,1-1 0 0 0,0 0 0 0 0,0-1-1 0 0,-1 1 1 0 0,1-1 0 0 0,0 1 0 0 0,0-1 0 0 0,0 0-1 0 0,0-1 1 0 0,0 1 0 0 0,-1-1 0 0 0,1 1 0 0 0,0-1-1 0 0,0 0 1 0 0,-1-1 0 0 0,1 1 0 0 0,-1-1-1 0 0,1 1 1 0 0,-1-1 0 0 0,0 0 0 0 0,1 0 0 0 0,-1-1-1 0 0,0 1 1 0 0,0-1 0 0 0,-1 1 0 0 0,1-1 0 0 0,0 0-1 0 0,-1 0 1 0 0,0 0 0 0 0,0 0 0 0 0,0-1 0 0 0,0 1-1 0 0,2-5 1 0 0,1-1-208 0 0,-1-1 0 0 0,0 0 0 0 0,-1 0 0 0 0,0 0 0 0 0,-1 0 0 0 0,0 0 0 0 0,0 0 0 0 0,-1-1 0 0 0,0 1 0 0 0,-1-1 0 0 0,-2-16 0 0 0,1 18-382 0 0,-1 1 0 0 0,0 0 0 0 0,0 0 0 0 0,-1 0 0 0 0,0 0 0 0 0,-1 0 0 0 0,-8-13 1 0 0,9 16-178 0 0,0 1 0 0 0,0 0 0 0 0,-1 0 0 0 0,0 0 1 0 0,0 0-1 0 0,0 1 0 0 0,0-1 0 0 0,-6-3 0 0 0,-22-8-6442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12883 0 0,'9'27'8998'0'0,"7"-13"-5011"0"0,-10-12-3775 0 0,0 0 1 0 0,0 0-1 0 0,0-1 1 0 0,0 0-1 0 0,0-1 1 0 0,10 1-1 0 0,-12-1-100 0 0,161 3-37 0 0,-137-4-2444 0 0,51-10 0 0 0,-76 11 1925 0 0,0-1 1 0 0,0 0 0 0 0,0 1 0 0 0,0-1-1 0 0,0 0 1 0 0,0-1 0 0 0,0 1 0 0 0,-1-1-1 0 0,1 1 1 0 0,0-1 0 0 0,-1 0 0 0 0,0 0-1 0 0,1 0 1 0 0,2-3 0 0 0,-2 1-152 0 0,0-1 1 0 0,-1 0 0 0 0,0 0-1 0 0,1 0 1 0 0,-1 0 0 0 0,-1 0-1 0 0,2-6 1 0 0,-3 11 772 0 0,0-1 0 0 0,0 0 0 0 0,0 1 0 0 0,1-1 0 0 0,-1 0 0 0 0,0 1-1 0 0,0-1 1 0 0,1 0 0 0 0,-1 1 0 0 0,0-1 0 0 0,1 1 0 0 0,-1-1 0 0 0,0 1 0 0 0,1-1 0 0 0,-1 1 0 0 0,1-1 0 0 0,-1 1 0 0 0,1-1 0 0 0,-1 1 0 0 0,1-1 0 0 0,-1 1 0 0 0,1 0 0 0 0,-1-1 0 0 0,1 1 0 0 0,0 0 0 0 0,-1 0 0 0 0,1-1 0 0 0,0 1 0 0 0,-1 0 0 0 0,1 0 0 0 0,0 0 0 0 0,0 0-1 0 0,21 8 3617 0 0,-20-6-3726 0 0,0-1-1 0 0,-1 0 1 0 0,1 0 0 0 0,0 0-1 0 0,0 0 1 0 0,0-1-1 0 0,0 1 1 0 0,0 0-1 0 0,0-1 1 0 0,0 1 0 0 0,0-1-1 0 0,0 0 1 0 0,0 0-1 0 0,0 0 1 0 0,0 0-1 0 0,0 0 1 0 0,0 0 0 0 0,3-1-1 0 0,-3 0-60 0 0,1-1-1 0 0,-1 1 1 0 0,0-1 0 0 0,0 0-1 0 0,0 1 1 0 0,0-1 0 0 0,0 0-1 0 0,0 0 1 0 0,0-1 0 0 0,-1 1-1 0 0,1 0 1 0 0,-1 0-1 0 0,0-1 1 0 0,1 1 0 0 0,-1-1-1 0 0,0 1 1 0 0,-1-1 0 0 0,1 0-1 0 0,0 1 1 0 0,0-4 0 0 0,1-8-254 0 0,-1 0 1 0 0,-1-26 0 0 0,1 3-909 0 0,6 76 1407 0 0,-23 94 3627 0 0,10-102-3940 0 0,1 0 1 0 0,2 1-1 0 0,1 0 1 0 0,3 34-1 0 0,-1-62-403 0 0,1 0 0 0 0,0 0 0 0 0,-1 0 0 0 0,2 0-1 0 0,-1 0 1 0 0,0-1 0 0 0,3 5 0 0 0,-4-7 242 0 0,0-1-1 0 0,1 0 1 0 0,-1 1-1 0 0,0-1 0 0 0,1 1 1 0 0,-1-1-1 0 0,0 1 1 0 0,1-1-1 0 0,-1 0 1 0 0,0 1-1 0 0,1-1 1 0 0,-1 0-1 0 0,1 1 0 0 0,-1-1 1 0 0,1 0-1 0 0,-1 0 1 0 0,1 0-1 0 0,-1 1 1 0 0,1-1-1 0 0,-1 0 1 0 0,1 0-1 0 0,0 0 1 0 0,0 0-122 0 0,0 0 1 0 0,0-1 0 0 0,0 1-1 0 0,0 0 1 0 0,0-1 0 0 0,0 1-1 0 0,-1-1 1 0 0,1 1 0 0 0,0-1-1 0 0,0 0 1 0 0,0 1 0 0 0,-1-1-1 0 0,1 0 1 0 0,0 1 0 0 0,-1-1-1 0 0,1 0 1 0 0,0-1 0 0 0,10-15-5493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23 11787 0 0,'6'-12'3592'0'0,"-1"5"-423"0"0,2 3-560 0 0,-2 11-657 0 0,-3 9-520 0 0,0 9-544 0 0,-2 5-319 0 0,-2 5-265 0 0,1 4-160 0 0,-1 0-160 0 0,-2 1-232 0 0,-1 2-345 0 0,0 0-607 0 0,0-3-792 0 0,2-2-1513 0 0,-4-8-1408 0 0,-17-18 520 0 0,15 10-1968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3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12171 0 0,'-1'0'3344'0'0,"0"3"-903"0"0,-2 5-545 0 0,2 4-527 0 0,0 8-441 0 0,0 3-360 0 0,1 3-248 0 0,2 1-160 0 0,-1 1-104 0 0,2 1-72 0 0,-1 0-152 0 0,2 1-200 0 0,1-2-352 0 0,1-2-673 0 0,0-4-759 0 0,1-3-1169 0 0,1-5-648 0 0,-1-3-3008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15171 0 0,'2'-9'11354'0'0,"-2"9"-11096"0"0,18-9 2294 0 0,20 0-2701 0 0,-23 6 205 0 0,0 1 0 0 0,0 0 0 0 0,1 1 0 0 0,-1 1 0 0 0,1 1 0 0 0,26 3 0 0 0,-37-3-79 0 0,0 0 1 0 0,-1 0-1 0 0,1 0 0 0 0,-1 1 1 0 0,1-1-1 0 0,-1 1 0 0 0,0 0 1 0 0,0 1-1 0 0,1-1 0 0 0,-1 1 1 0 0,-1-1-1 0 0,1 1 0 0 0,0 0 1 0 0,-1 0-1 0 0,0 1 0 0 0,1-1 1 0 0,-1 1-1 0 0,-1 0 0 0 0,1 0 1 0 0,-1 0-1 0 0,1 0 0 0 0,-1 0 1 0 0,0 0-1 0 0,0 1 1 0 0,2 7-1 0 0,2 42-1347 0 0,-8-27-1085 0 0,-8-4-3530 0 0,10-23 5709 0 0,-1 0 0 0 0,1 1 0 0 0,0-1 0 0 0,-1 1-1 0 0,1-1 1 0 0,-1 0 0 0 0,1 0 0 0 0,0 1 0 0 0,-1-1 0 0 0,1 0 0 0 0,-1 0 0 0 0,1 0 0 0 0,-1 1 0 0 0,1-1 0 0 0,-1 0 0 0 0,1 0 0 0 0,-1 0 0 0 0,1 0 0 0 0,-1 0 0 0 0,1 0 0 0 0,-1 0-1 0 0,1 0 1 0 0,-1 0 0 0 0,1 0 0 0 0,-1 0 0 0 0,1 0 0 0 0,-1 0 0 0 0,1-1 0 0 0,0 1 0 0 0,-1 0 0 0 0,1 0 0 0 0,-1 0 0 0 0,0-1 0 0 0,-9-6-5980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47 18172 0 0,'40'6'9284'0'0,"-26"-4"-9314"0"0,0-2 0 0 0,0 0 0 0 0,0 0 1 0 0,0-1-1 0 0,0-1 0 0 0,0 0 1 0 0,19-6-1 0 0,-32 8-11 0 0,-1-1 1 0 0,1 1-1 0 0,0 0 1 0 0,-1 0-1 0 0,1 0 1 0 0,0-1 0 0 0,-1 1-1 0 0,1 0 1 0 0,-1-1-1 0 0,1 1 1 0 0,-1 0-1 0 0,1-1 1 0 0,-1 1-1 0 0,1-1 1 0 0,-1 1-1 0 0,1-1 1 0 0,-1 1-1 0 0,1-1 1 0 0,-1 1 0 0 0,0-1-1 0 0,1 1 1 0 0,-1-1-1 0 0,0 0 1 0 0,0 1-1 0 0,1-1 1 0 0,-1 0-1 0 0,0 1 1 0 0,0-1-1 0 0,0-1 1 0 0,0 1-7 0 0,-1 1 0 0 0,1-1 0 0 0,-1 0 0 0 0,1 0 1 0 0,-1 0-1 0 0,0 0 0 0 0,1 0 0 0 0,-1 1 0 0 0,0-1 0 0 0,0 0 0 0 0,0 1 0 0 0,0-1 1 0 0,1 0-1 0 0,-1 1 0 0 0,0-1 0 0 0,-1 0 0 0 0,-4-1-70 0 0,1 0 0 0 0,0 0 0 0 0,-1 0-1 0 0,1 0 1 0 0,-12-1 0 0 0,5 3 133 0 0,1 0 0 0 0,-1 1 0 0 0,1 1 0 0 0,-1 0 0 0 0,1 0 0 0 0,0 1 1 0 0,0 0-1 0 0,0 1 0 0 0,0 1 0 0 0,1-1 0 0 0,-1 2 0 0 0,1-1 0 0 0,-9 8 0 0 0,12-8 99 0 0,1 1-1 0 0,-1-1 1 0 0,1 1 0 0 0,1 0-1 0 0,-1 0 1 0 0,1 1 0 0 0,0-1-1 0 0,1 1 1 0 0,-1 0-1 0 0,1 1 1 0 0,1-1 0 0 0,0 1-1 0 0,0-1 1 0 0,0 1 0 0 0,1 0-1 0 0,0 0 1 0 0,0 0-1 0 0,0 14 1 0 0,2-10-56 0 0,1-1 0 0 0,0 1 0 0 0,1 0 0 0 0,0-1 0 0 0,1 1 0 0 0,1-1 0 0 0,0 0 0 0 0,0 0 0 0 0,1 0 0 0 0,0-1 0 0 0,1 0 0 0 0,0 0 0 0 0,0 0 0 0 0,1-1 0 0 0,1 0 0 0 0,0 0 0 0 0,0 0 0 0 0,0-1 0 0 0,12 8 0 0 0,-13-10-68 0 0,1-1 1 0 0,0 0-1 0 0,1 0 0 0 0,0 0 1 0 0,-1-1-1 0 0,1-1 1 0 0,0 1-1 0 0,1-1 0 0 0,-1-1 1 0 0,15 3-1 0 0,-17-5-32 0 0,1 1-1 0 0,-1-1 1 0 0,1-1-1 0 0,-1 1 1 0 0,1-1 0 0 0,-1 0-1 0 0,1-1 1 0 0,-1 0 0 0 0,0 0-1 0 0,0-1 1 0 0,0 0-1 0 0,0 0 1 0 0,0 0 0 0 0,9-7-1 0 0,-11 7-387 0 0,-1-1 0 0 0,1 1-1 0 0,-1-1 1 0 0,0 0 0 0 0,0 0-1 0 0,0-1 1 0 0,0 1 0 0 0,4-8 0 0 0,-7 10-204 0 0,1-1 0 0 0,-1 0 1 0 0,0 1-1 0 0,0-1 1 0 0,0 0-1 0 0,-1 0 1 0 0,1 0-1 0 0,-1 1 1 0 0,1-1-1 0 0,-1 0 1 0 0,0 0-1 0 0,0 0 0 0 0,0 0 1 0 0,0 0-1 0 0,-1 0 1 0 0,1 0-1 0 0,-1 0 1 0 0,-1-3-1 0 0,-9-18-6615 0 0</inkml:trace>
  <inkml:trace contextRef="#ctx0" brushRef="#br0" timeOffset="1">0 176 22637 0 0,'0'11'1432'0'0,"3"2"-656"0"0,2-1-16 0 0,3-1-311 0 0,2-4-201 0 0,2-1-136 0 0,4-2-80 0 0,3-1-104 0 0,4-5-312 0 0,3 0-665 0 0,-1-3-1255 0 0,1 0-2305 0 0,-6-3-616 0 0,-2-1-2873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16147 0 0,'47'32'9115'0'0,"-40"-29"-8590"0"0,0 0 0 0 0,0 0 0 0 0,1 0 0 0 0,-1-1 0 0 0,13 3 0 0 0,-18-5-716 0 0,1 1-1 0 0,0-1 1 0 0,0 0 0 0 0,-1 0-1 0 0,1 0 1 0 0,0 0-1 0 0,0-1 1 0 0,0 1-1 0 0,-1-1 1 0 0,1 0-1 0 0,0 1 1 0 0,-1-1-1 0 0,1 0 1 0 0,0-1-1 0 0,4-2 1 0 0,-5 2-338 0 0,0 0-1 0 0,0 0 1 0 0,0-1 0 0 0,0 1-1 0 0,0 0 1 0 0,0-1 0 0 0,-1 0-1 0 0,1 0 1 0 0,-1 1 0 0 0,0-1-1 0 0,0 0 1 0 0,0 0-1 0 0,0 0 1 0 0,0 0 0 0 0,-1 0-1 0 0,1 0 1 0 0,-1-5 0 0 0,-1-36-7575 0 0,-4 16 6175 0 0,-1 5 12843 0 0,3 29-6207 0 0,-1 8-1208 0 0,1 19-2096 0 0,0 1 1 0 0,4 43-1 0 0,1-46-1782 0 0,1 0 0 0 0,2-1-1 0 0,1 0 1 0 0,1 0 0 0 0,13 32 0 0 0,-16-52-630 0 0,0 0 0 0 0,1-1 0 0 0,8 13 1 0 0,12 6-6786 0 0,-6-13-1075 0 0</inkml:trace>
  <inkml:trace contextRef="#ctx0" brushRef="#br0" timeOffset="1">424 26 23157 0 0,'-7'0'3345'0'0,"2"0"-2545"0"0,0-1-160 0 0,4 0-192 0 0,5-3-224 0 0,2 3-160 0 0,2 0-24 0 0,4 2-192 0 0,1 4-376 0 0,-1 1-776 0 0,1 3-1665 0 0,-3 0-3520 0 0,-4 4-3850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18676 0 0,'-1'6'7538'0'0,"3"-1"-6698"0"0,1 1-328 0 0,3-5-136 0 0,5-2-224 0 0,2-3-112 0 0,3 0-112 0 0,1 1-264 0 0,3 0-560 0 0,-1 2-1257 0 0,0 0-3272 0 0,-2 0-1224 0 0,-4 1-1713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12187 0 0,'-3'2'882'0'0,"1"0"1"0"0,-1 0-1 0 0,1 1 1 0 0,0-1-1 0 0,-1 1 1 0 0,1-1-1 0 0,0 1 1 0 0,0 0-1 0 0,1 0 1 0 0,-1-1 0 0 0,0 1-1 0 0,0 4 1 0 0,0-1-288 0 0,0 0 0 0 0,0 1 1 0 0,1 0-1 0 0,0-1 1 0 0,-1 11-1 0 0,2 1-392 0 0,1-1 0 0 0,1 1 1 0 0,6 28-1 0 0,-2-23-139 0 0,0 0 0 0 0,2-1 0 0 0,0 0 1 0 0,2 0-1 0 0,0-1 0 0 0,18 25 0 0 0,-21-35-64 0 0,1 1 0 0 0,0-2-1 0 0,1 1 1 0 0,0-1 0 0 0,1-1-1 0 0,0 0 1 0 0,0 0 0 0 0,1-1-1 0 0,0 0 1 0 0,1-1 0 0 0,-1 0-1 0 0,17 6 1 0 0,-24-11-8 0 0,-1 0 0 0 0,1-1 0 0 0,-1 0 0 0 0,1 0 0 0 0,-1 0 0 0 0,1-1 0 0 0,-1 1 0 0 0,1-1 0 0 0,0 0 0 0 0,0 1 0 0 0,-1-2 0 0 0,1 1 0 0 0,0 0 1 0 0,-1-1-1 0 0,1 0 0 0 0,-1 0 0 0 0,1 0 0 0 0,-1 0 0 0 0,1 0 0 0 0,-1-1 0 0 0,1 0 0 0 0,-1 1 0 0 0,0-1 0 0 0,0 0 0 0 0,0-1 0 0 0,0 1 0 0 0,-1-1 0 0 0,1 1 0 0 0,0-1 0 0 0,-1 0 0 0 0,0 0 0 0 0,0 0 0 0 0,0 0 0 0 0,0 0 0 0 0,0 0 0 0 0,0 0 0 0 0,-1-1 0 0 0,2-6 0 0 0,1-1-111 0 0,-1 1 0 0 0,-1-1 1 0 0,0 0-1 0 0,0-1 0 0 0,-1 1 0 0 0,-1 0 0 0 0,0 0 0 0 0,0-1 0 0 0,-1 1 0 0 0,-1 0 0 0 0,-4-19 0 0 0,3 20-383 0 0,-1 0-1 0 0,0 1 0 0 0,0-1 0 0 0,-1 1 1 0 0,-1 0-1 0 0,1 0 0 0 0,-1 1 0 0 0,0 0 1 0 0,-1 0-1 0 0,0 0 0 0 0,-1 1 1 0 0,1 0-1 0 0,-1 1 0 0 0,0-1 0 0 0,-1 1 1 0 0,-11-5-1 0 0,12 7-18 0 0,0 0 1 0 0,0 1 0 0 0,0 0-1 0 0,0 1 1 0 0,-1 0 0 0 0,1 0-1 0 0,-1 1 1 0 0,1 0 0 0 0,-1 0-1 0 0,0 1 1 0 0,1 0 0 0 0,-1 0-1 0 0,1 1 1 0 0,-1 1 0 0 0,0-1-1 0 0,1 1 1 0 0,0 1 0 0 0,0-1-1 0 0,-14 8 1 0 0,17-8 444 0 0,0 1-1 0 0,1 0 1 0 0,-1 0 0 0 0,1 0 0 0 0,0 1-1 0 0,0 0 1 0 0,-5 6 0 0 0,6-7 473 0 0,0 1 0 0 0,0 0 0 0 0,1 0 0 0 0,-1 0 1 0 0,1 1-1 0 0,0-1 0 0 0,1 0 0 0 0,-3 7 0 0 0,3-8-58 0 0,1-1-1 0 0,-1 1 0 0 0,1 0 1 0 0,0-1-1 0 0,0 1 0 0 0,0-1 1 0 0,0 1-1 0 0,0 0 0 0 0,1-1 1 0 0,-1 1-1 0 0,1-1 0 0 0,0 1 1 0 0,-1-1-1 0 0,1 1 1 0 0,0-1-1 0 0,1 0 0 0 0,-1 0 1 0 0,0 1-1 0 0,1-1 0 0 0,-1 0 1 0 0,1 0-1 0 0,-1 0 0 0 0,1 0 1 0 0,0 0-1 0 0,0-1 0 0 0,0 1 1 0 0,0-1-1 0 0,0 1 0 0 0,1-1 1 0 0,-1 1-1 0 0,0-1 1 0 0,0 0-1 0 0,1 0 0 0 0,-1-1 1 0 0,1 1-1 0 0,2 0 0 0 0,6 1-13 0 0,0 0 1 0 0,1-2-1 0 0,-1 1 0 0 0,0-1 0 0 0,1-1 0 0 0,-1 0 0 0 0,0-1 1 0 0,0 0-1 0 0,20-6 0 0 0,12-2-263 0 0,-35 9-155 0 0,80-12-2290 0 0,-29 10-8337 0 0,-37 4 2665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15 12115 0 0,'-1'-1'515'0'0,"0"0"1"0"0,1 0 0 0 0,-1 0-1 0 0,0 0 1 0 0,0 0 0 0 0,1 1-1 0 0,-1-1 1 0 0,0 0 0 0 0,0 0-1 0 0,0 1 1 0 0,0-1-1 0 0,0 0 1 0 0,0 1 0 0 0,0-1-1 0 0,0 1 1 0 0,-1-1 0 0 0,1 1-1 0 0,0-1 1 0 0,0 1 0 0 0,0 0-1 0 0,0 0 1 0 0,-1 0 0 0 0,1 0-1 0 0,-1 0 1 0 0,0 0-285 0 0,1 1-1 0 0,0 0 1 0 0,0-1 0 0 0,0 1 0 0 0,0 0-1 0 0,0 0 1 0 0,0 0 0 0 0,0 0-1 0 0,1 0 1 0 0,-1 0 0 0 0,0 0 0 0 0,0 0-1 0 0,1 0 1 0 0,-1 0 0 0 0,1 0-1 0 0,-1 0 1 0 0,1 1 0 0 0,-1 1 0 0 0,-2 9-137 0 0,0 0 0 0 0,0 0 0 0 0,0 19 0 0 0,3-28 178 0 0,-7 175-423 0 0,9-151-1274 0 0,0-1-1 0 0,9 38 1 0 0,-11-64 1334 0 0,1 0 1 0 0,-1 0 0 0 0,0 0-1 0 0,0-1 1 0 0,0 1-1 0 0,0 0 1 0 0,0 0 0 0 0,0 0-1 0 0,1-1 1 0 0,-1 1-1 0 0,0 0 1 0 0,0 0 0 0 0,0 0-1 0 0,1 0 1 0 0,-1 0-1 0 0,0 0 1 0 0,0-1 0 0 0,0 1-1 0 0,1 0 1 0 0,-1 0-1 0 0,0 0 1 0 0,0 0 0 0 0,0 0-1 0 0,1 0 1 0 0,-1 0-1 0 0,0 0 1 0 0,0 0 0 0 0,1 0-1 0 0,-1 0 1 0 0,0 0-1 0 0,0 0 1 0 0,1 0 0 0 0,-1 0-1 0 0,0 0 1 0 0,0 0 0 0 0,0 1-1 0 0,1-1 1 0 0,-1 0-1 0 0,0 0 1 0 0,0 0 0 0 0,0 0-1 0 0,1 0 1 0 0,-1 0-1 0 0,0 1 1 0 0,0-1 0 0 0,0 0-1 0 0,0 0 1 0 0,1 0-1 0 0,-1 0 1 0 0,0 1 0 0 0,0-1-1 0 0,0 0 1 0 0,0 0-1 0 0,0 0 1 0 0,0 1 0 0 0,13-37 70 0 0,0-1 714 0 0,-11 34-606 0 0,1 0-1 0 0,-1 0 1 0 0,1 0-1 0 0,-1 0 1 0 0,1 0-1 0 0,0 1 1 0 0,0-1 0 0 0,0 1-1 0 0,1 0 1 0 0,-1 0-1 0 0,0 0 1 0 0,1 0-1 0 0,0 0 1 0 0,-1 1-1 0 0,1 0 1 0 0,0-1-1 0 0,-1 1 1 0 0,1 1-1 0 0,0-1 1 0 0,0 1 0 0 0,4-1-1 0 0,0 0-377 0 0,-1 0 0 0 0,0-1-1 0 0,1 0 1 0 0,9-4 0 0 0,-16 5-162 0 0,1 1 0 0 0,-1-1 0 0 0,0 0 0 0 0,0 0 0 0 0,0 1 0 0 0,0-1 0 0 0,1 0 0 0 0,-1 0 0 0 0,-1 0-1 0 0,1 0 1 0 0,0-1 0 0 0,0 1 0 0 0,0 0 0 0 0,-1 0 0 0 0,1 0 0 0 0,0-1 0 0 0,-1 1 0 0 0,1-3 0 0 0,0 2-118 0 0,0-2 0 0 0,-1 1 1 0 0,0 0-1 0 0,0 0 0 0 0,0 0 1 0 0,0 0-1 0 0,0 0 0 0 0,-2-4 0 0 0,-1-7 38 0 0,-2 1-1 0 0,1 0 0 0 0,-8-14 0 0 0,5 13 1488 0 0,3 2-1107 0 0,-2-5 13465 0 0,7 33-8666 0 0,6 115-2028 0 0,2 21-2418 0 0,-6-121-2108 0 0,2-1 1 0 0,16 56 0 0 0,0-35-8020 0 0,-10-34 2587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4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57 23565 0 0,'0'0'27'0'0,"-16"24"800"0"0,2 0 1 0 0,0 1-1 0 0,-10 27 1 0 0,21-46-795 0 0,1 0 1 0 0,0-1-1 0 0,0 1 1 0 0,0 0-1 0 0,1 1 0 0 0,0-1 1 0 0,0 0-1 0 0,1 0 1 0 0,0 0-1 0 0,0 1 0 0 0,0-1 1 0 0,1 0-1 0 0,0 0 1 0 0,0 0-1 0 0,0 0 0 0 0,1 0 1 0 0,0 0-1 0 0,0 0 0 0 0,0 0 1 0 0,5 7-1 0 0,-5-11-34 0 0,0 1 0 0 0,0 0 0 0 0,0-1 0 0 0,0 0 0 0 0,1 1 0 0 0,-1-1-1 0 0,1 0 1 0 0,-1 0 0 0 0,1 0 0 0 0,0-1 0 0 0,-1 1 0 0 0,1-1 0 0 0,0 1 0 0 0,0-1 0 0 0,1 0-1 0 0,-1 0 1 0 0,0 0 0 0 0,0-1 0 0 0,4 1 0 0 0,-2-1-13 0 0,1 0 1 0 0,-1 0-1 0 0,1-1 1 0 0,-1 1-1 0 0,1-1 0 0 0,-1-1 1 0 0,0 1-1 0 0,0-1 0 0 0,1 0 1 0 0,7-4-1 0 0,-5 1-141 0 0,0 1-1 0 0,0-1 0 0 0,0-1 1 0 0,-1 1-1 0 0,0-1 1 0 0,0-1-1 0 0,-1 1 1 0 0,1-1-1 0 0,-2 0 1 0 0,1 0-1 0 0,-1-1 1 0 0,0 0-1 0 0,6-12 0 0 0,-9 13-282 0 0,-1 0 0 0 0,0 1 0 0 0,0-1-1 0 0,-1 0 1 0 0,0 0 0 0 0,0 0-1 0 0,0 0 1 0 0,-1 0 0 0 0,0 0-1 0 0,0 0 1 0 0,-1 0 0 0 0,0 1-1 0 0,0-1 1 0 0,-1 1 0 0 0,1-1 0 0 0,-2 1-1 0 0,1 0 1 0 0,0 0 0 0 0,-1 0-1 0 0,-5-5 1 0 0,2 2 267 0 0,0 0 0 0 0,-1 1-1 0 0,0-1 1 0 0,0 2 0 0 0,-11-8 0 0 0,13 10 874 0 0,-1 0 0 0 0,0 1 0 0 0,0 0 0 0 0,0 1 0 0 0,-1 0 0 0 0,1 0 0 0 0,-9-2 0 0 0,7 5 3062 0 0,21 8-2277 0 0,22 9-543 0 0,24-8-308 0 0,-50-9-736 0 0,0 1 1 0 0,0 0 0 0 0,0 0 0 0 0,0 0-1 0 0,-1 1 1 0 0,1 0 0 0 0,-1 1-1 0 0,1 0 1 0 0,11 6 0 0 0,-17-8-67 0 0,-1 1 0 0 0,0-1 0 0 0,1 0 0 0 0,-1 1 1 0 0,0-1-1 0 0,0 1 0 0 0,1 0 0 0 0,-1-1 0 0 0,-1 1 0 0 0,1 0 1 0 0,0-1-1 0 0,0 1 0 0 0,-1 0 0 0 0,1 0 0 0 0,-1 0 0 0 0,1 0 1 0 0,-1 0-1 0 0,0-1 0 0 0,0 1 0 0 0,1 0 0 0 0,-2 0 1 0 0,1 0-1 0 0,0 0 0 0 0,0 0 0 0 0,0 0 0 0 0,-1 0 0 0 0,1 0 1 0 0,-1-1-1 0 0,0 1 0 0 0,0 0 0 0 0,1 0 0 0 0,-1-1 0 0 0,0 1 1 0 0,-2 2-1 0 0,0 1-411 0 0,-1 0 1 0 0,1 0-1 0 0,-1 0 1 0 0,0-1-1 0 0,0 0 1 0 0,0 0-1 0 0,-1 0 0 0 0,0 0 1 0 0,1-1-1 0 0,-8 4 1 0 0,3-3 373 0 0,-1-1 1 0 0,1 0-1 0 0,-1-1 1 0 0,0 0-1 0 0,0 0 0 0 0,0-1 1 0 0,-13 0-1 0 0,-14 2 3316 0 0,1 5 3803 0 0,45-5-1593 0 0,42 13-4490 0 0,-46-15-893 0 0,84 14 195 0 0,-80-14-858 0 0,0 0 0 0 0,0-1 0 0 0,0 0 0 0 0,0-1 0 0 0,0 0 0 0 0,0 0 0 0 0,16-5 1 0 0,-23 5-21 0 0,0 1 0 0 0,0-1 1 0 0,0-1-1 0 0,0 1 0 0 0,0 0 1 0 0,0 0-1 0 0,-1-1 0 0 0,1 1 1 0 0,0-1-1 0 0,-1 0 0 0 0,1 1 0 0 0,-1-1 1 0 0,3-3-1 0 0,5-11-7205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13403 0 0,'-7'7'9412'0'0,"5"5"-5835"0"0,2 17-3691 0 0,1-20 1098 0 0,4 109-57 0 0,1 37-2473 0 0,-10-53-6097 0 0,4-101 7076 0 0,0 1 0 0 0,-1 0-1 0 0,1-1 1 0 0,-1 1 0 0 0,1 0 0 0 0,-1-1 0 0 0,0 1 0 0 0,1 0-1 0 0,-1-1 1 0 0,0 1 0 0 0,0-1 0 0 0,0 0 0 0 0,0 1-1 0 0,0-1 1 0 0,-1 0 0 0 0,1 1 0 0 0,0-1 0 0 0,-1 0-1 0 0,-1 1 1 0 0,0 0 211 0 0,-1 0-1 0 0,1-1 0 0 0,-1 1 0 0 0,1-1 1 0 0,-1 0-1 0 0,1 0 0 0 0,-1 0 0 0 0,-7 0 1 0 0,4 0 1056 0 0,1-1 0 0 0,-1 0 0 0 0,1-1 0 0 0,-12-1 1 0 0,14 1 397 0 0,0 0 1 0 0,0 0 0 0 0,1 0 0 0 0,-1-1 0 0 0,0 1-1 0 0,1-1 1 0 0,-8-5 2489 0 0,11 7-3442 0 0,0-1 0 0 0,0 1 1 0 0,0 0-1 0 0,0 0 1 0 0,0 0-1 0 0,0 0 0 0 0,0-1 1 0 0,0 1-1 0 0,0 0 1 0 0,0 0-1 0 0,0 0 0 0 0,0-1 1 0 0,0 1-1 0 0,0 0 1 0 0,0 0-1 0 0,0 0 0 0 0,0-1 1 0 0,0 1-1 0 0,0 0 1 0 0,0 0-1 0 0,0-1 293 0 0,1 1-292 0 0,8-5 1913 0 0,16-1-1482 0 0,-24 6-294 0 0,32-6 371 0 0,-1 0-400 0 0,62-3-1 0 0,-93 9-241 0 0,-1 0 0 0 0,1 0 0 0 0,-1-1 0 0 0,1 1 0 0 0,-1 1 0 0 0,1-1-1 0 0,-1 0 1 0 0,1 0 0 0 0,-1 0 0 0 0,1 0 0 0 0,-1 0 0 0 0,1 0 0 0 0,-1 0-1 0 0,1 1 1 0 0,-1-1 0 0 0,0 0 0 0 0,1 0 0 0 0,-1 1 0 0 0,1-1 0 0 0,-1 0-1 0 0,0 1 1 0 0,1-1 0 0 0,-1 0 0 0 0,0 1 0 0 0,1-1 0 0 0,-1 1 0 0 0,0-1 0 0 0,1 0-1 0 0,-1 1 1 0 0,0-1 0 0 0,0 1 0 0 0,0-1 0 0 0,0 1 0 0 0,1-1 0 0 0,-1 1-1 0 0,0-1 1 0 0,0 1 0 0 0,0-1 0 0 0,0 1 0 0 0,0-1 0 0 0,0 1 0 0 0,0-1-1 0 0,0 1 1 0 0,0-1 0 0 0,0 1 0 0 0,-1-1 0 0 0,1 1 0 0 0,0-1 0 0 0,0 1-1 0 0,0-1 1 0 0,0 1 0 0 0,-1-1 0 0 0,1 0 0 0 0,0 1 0 0 0,-1-1 0 0 0,1 1 0 0 0,-23 34 260 0 0,14-21-283 0 0,8-12-23 0 0,0 0 0 0 0,0 0 0 0 0,0 0 0 0 0,0 0 0 0 0,0 0 1 0 0,0 0-1 0 0,1 1 0 0 0,-1-1 0 0 0,1 0 0 0 0,0 0 0 0 0,-1 1 0 0 0,1-1 1 0 0,0 0-1 0 0,0 1 0 0 0,1-1 0 0 0,-1 0 0 0 0,0 0 0 0 0,1 1 1 0 0,-1-1-1 0 0,1 0 0 0 0,0 0 0 0 0,0 0 0 0 0,0 0 0 0 0,0 0 1 0 0,0 0-1 0 0,0 0 0 0 0,0 0 0 0 0,1 0 0 0 0,-1 0 0 0 0,3 2 0 0 0,-1-3-262 0 0,-1 1 0 0 0,1 0-1 0 0,0-1 1 0 0,-1 1-1 0 0,1-1 1 0 0,0 0-1 0 0,0 0 1 0 0,0 0-1 0 0,0 0 1 0 0,0-1-1 0 0,0 1 1 0 0,0-1 0 0 0,0 0-1 0 0,0 1 1 0 0,0-2-1 0 0,0 1 1 0 0,0 0-1 0 0,0 0 1 0 0,0-1-1 0 0,0 0 1 0 0,0 0-1 0 0,5-1 1 0 0,1-2-1060 0 0,0-1 0 0 0,0 0 0 0 0,-1 0-1 0 0,1 0 1 0 0,12-12 0 0 0,36-38-3088 0 0,-34 31 3083 0 0,9-5-1988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178 261 9834 0 0,'-11'-2'1530'0'0,"0"0"0"0"0,-1 2 0 0 0,1-1 1 0 0,-1 1-1 0 0,1 1 0 0 0,-1 0 0 0 0,1 1 0 0 0,-23 6 0 0 0,31-7-1383 0 0,0 0 0 0 0,0 0 0 0 0,0 1 0 0 0,1-1-1 0 0,-1 1 1 0 0,0-1 0 0 0,1 1 0 0 0,-1 0 0 0 0,1 0 0 0 0,-1 0 0 0 0,1 1 0 0 0,0-1-1 0 0,0 0 1 0 0,0 1 0 0 0,0 0 0 0 0,0-1 0 0 0,1 1 0 0 0,-1 0 0 0 0,1 0 0 0 0,0 0-1 0 0,0 0 1 0 0,0 0 0 0 0,0 0 0 0 0,0 0 0 0 0,1 0 0 0 0,-1 0 0 0 0,1 0 0 0 0,0 1 0 0 0,0-1-1 0 0,0 0 1 0 0,0 0 0 0 0,1 0 0 0 0,-1 0 0 0 0,1 1 0 0 0,0-1 0 0 0,1 4 0 0 0,1-1-91 0 0,0 1 1 0 0,0-1 0 0 0,0 1 0 0 0,1-1 0 0 0,0 0 0 0 0,0-1 0 0 0,0 1 0 0 0,1-1-1 0 0,0 0 1 0 0,0 0 0 0 0,0 0 0 0 0,1-1 0 0 0,0 1 0 0 0,0-1 0 0 0,0-1 0 0 0,0 1-1 0 0,0-1 1 0 0,1 0 0 0 0,-1-1 0 0 0,1 1 0 0 0,0-1 0 0 0,11 2 0 0 0,-13-3-59 0 0,1 0 0 0 0,0-1 1 0 0,-1 1-1 0 0,1-1 1 0 0,0-1-1 0 0,0 1 0 0 0,-1-1 1 0 0,1 1-1 0 0,0-2 1 0 0,-1 1-1 0 0,1-1 0 0 0,8-3 1 0 0,-11 3-24 0 0,1 0 1 0 0,0-1-1 0 0,0 1 1 0 0,-1-1-1 0 0,0 0 1 0 0,1 0-1 0 0,-1 0 1 0 0,0 0-1 0 0,-1-1 1 0 0,1 1-1 0 0,-1-1 1 0 0,1 1-1 0 0,-1-1 1 0 0,0 0-1 0 0,0 0 1 0 0,-1 0-1 0 0,1 0 1 0 0,0-5-1 0 0,-1 5-60 0 0,0 0-1 0 0,-1 0 1 0 0,0-1 0 0 0,0 1-1 0 0,0 0 1 0 0,-1 0 0 0 0,1-1-1 0 0,-1 1 1 0 0,0 0 0 0 0,0 0-1 0 0,0 0 1 0 0,-1 0 0 0 0,1 0-1 0 0,-1 0 1 0 0,0 0-1 0 0,0 1 1 0 0,0-1 0 0 0,-1 1-1 0 0,1-1 1 0 0,-1 1 0 0 0,0 0-1 0 0,0 0 1 0 0,0 0 0 0 0,0 0-1 0 0,-7-3 1 0 0,-3-4-98 0 0,-2 1 1 0 0,1 0-1 0 0,-1 1 0 0 0,0 1 0 0 0,-19-7 1 0 0,28 12 144 0 0,-13-7 347 0 0,19 4-41 0 0,11-2-34 0 0,4 3-187 0 0,-1 1 0 0 0,1 1-1 0 0,17-2 1 0 0,-14 3-292 0 0,-1-2-1 0 0,29-6 1 0 0,-42 8 56 0 0,0-1 1 0 0,0 1-1 0 0,0-1 0 0 0,0 0 1 0 0,-1 0-1 0 0,1 0 1 0 0,0 0-1 0 0,-1-1 1 0 0,0 1-1 0 0,1-1 1 0 0,-1 0-1 0 0,0 0 1 0 0,0 0-1 0 0,-1-1 1 0 0,5-5-1 0 0,-5 5-15 0 0,-1 0 1 0 0,1 0-1 0 0,-1 0 1 0 0,0 0-1 0 0,0 0 0 0 0,0 0 1 0 0,0-1-1 0 0,-1 1 1 0 0,0 0-1 0 0,1-1 0 0 0,-2-6 1 0 0,-11-50 582 0 0,6 34 610 0 0,8 55 3355 0 0,-6 21-2802 0 0,0-7-924 0 0,3-26-516 0 0,0 170 679 0 0,3-159-1119 0 0,0 1 0 0 0,2-1 1 0 0,1 0-1 0 0,15 44 1 0 0,-18-64-137 0 0,1 0 0 0 0,0 0 0 0 0,0-1 0 0 0,6 9 0 0 0,8 0-3128 0 0,-16-15 3110 0 0,0 1-1 0 0,0-1 1 0 0,0 1 0 0 0,0-1-1 0 0,0 0 1 0 0,1 1-1 0 0,-1-1 1 0 0,0 0 0 0 0,0 0-1 0 0,0 0 1 0 0,1 0 0 0 0,-1 0-1 0 0,0 0 1 0 0,0 0-1 0 0,2-1 1 0 0,15-6-8162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23173 0 0,'-7'17'1696'0'0,"1"5"-591"0"0,-3 11-169 0 0,3 3-296 0 0,0 5-216 0 0,1 4-144 0 0,2 4-80 0 0,1 3-232 0 0,2 1-192 0 0,3-2-336 0 0,2-4-592 0 0,5-5-1041 0 0,2-4-2144 0 0,0-8-1408 0 0,3-4-3169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14507 0 0,'16'1'6312'0'0,"2"3"-4178"0"0,-9-2-2162 0 0,-1-1 1 0 0,1 1-1 0 0,-1-2 1 0 0,16 1 0 0 0,-23-1 19 0 0,43-7 109 0 0,-42 6-120 0 0,0 1 0 0 0,1-1 0 0 0,-1 0 0 0 0,0 1 0 0 0,0-1 0 0 0,1 0 0 0 0,-1 0 0 0 0,0 0 0 0 0,0-1 0 0 0,0 1 0 0 0,0 0 0 0 0,-1-1 0 0 0,1 0 0 0 0,0 1 0 0 0,0-1 0 0 0,1-2 0 0 0,-4 4-52 0 0,1-1 1 0 0,-1 1-1 0 0,1-1 0 0 0,-1 1 1 0 0,1-1-1 0 0,-1 1 0 0 0,1-1 0 0 0,-1 1 1 0 0,1-1-1 0 0,-1 1 0 0 0,1 0 0 0 0,-1-1 1 0 0,0 1-1 0 0,1 0 0 0 0,-1-1 0 0 0,0 1 1 0 0,1 0-1 0 0,-1 0 0 0 0,0 0 1 0 0,1 0-1 0 0,-1 0 0 0 0,0 0 0 0 0,0 0 1 0 0,1 0-1 0 0,-1 0 0 0 0,0 0 0 0 0,1 0 1 0 0,-1 0-1 0 0,0 0 0 0 0,0 1 0 0 0,-28 0-850 0 0,23 0 919 0 0,-1 0 0 0 0,0 0 0 0 0,1 1 0 0 0,-1 0 0 0 0,1 0 1 0 0,0 0-1 0 0,-1 1 0 0 0,1 0 0 0 0,-10 7 0 0 0,14-8 64 0 0,-1 0 1 0 0,1 1-1 0 0,0-1 0 0 0,0 1 1 0 0,0-1-1 0 0,0 1 0 0 0,0 0 1 0 0,1 0-1 0 0,-1 0 0 0 0,1 0 1 0 0,0 0-1 0 0,0 0 1 0 0,0 0-1 0 0,0 0 0 0 0,1 0 1 0 0,-1 0-1 0 0,1 1 0 0 0,0-1 1 0 0,-1 0-1 0 0,2 0 0 0 0,-1 1 1 0 0,1 4-1 0 0,0-1 12 0 0,0 1 0 0 0,1-1 1 0 0,0 1-1 0 0,0-1 0 0 0,1 0 0 0 0,0 0 0 0 0,0 0 1 0 0,0 0-1 0 0,1-1 0 0 0,0 1 0 0 0,1-1 0 0 0,-1 0 0 0 0,1 0 1 0 0,9 8-1 0 0,-10-10-42 0 0,1-1 0 0 0,0 1-1 0 0,0-1 1 0 0,0 0 0 0 0,0 0 0 0 0,0 0 0 0 0,0-1 0 0 0,1 0-1 0 0,0 0 1 0 0,-1 0 0 0 0,1-1 0 0 0,0 0 0 0 0,-1 0 0 0 0,1 0 0 0 0,0-1-1 0 0,0 0 1 0 0,0 0 0 0 0,0 0 0 0 0,6-2 0 0 0,-10 3 16 0 0,-5 3-71 0 0,-12 10-155 0 0,-22 15-131 0 0,14-16 216 0 0,-22 14-22 0 0,43-26 130 0 0,-1 1 1 0 0,1 0-1 0 0,0 0 1 0 0,0-1-1 0 0,0 1 1 0 0,1 1-1 0 0,-1-1 1 0 0,0 0-1 0 0,1 0 1 0 0,-1 1-1 0 0,1-1 1 0 0,0 0-1 0 0,0 1 1 0 0,-2 5-1 0 0,3-7-5 0 0,0 1-1 0 0,0 0 0 0 0,1 0 0 0 0,-1-1 0 0 0,0 1 0 0 0,1-1 0 0 0,-1 1 0 0 0,1 0 0 0 0,0-1 0 0 0,-1 1 0 0 0,1-1 0 0 0,0 1 1 0 0,0-1-1 0 0,0 1 0 0 0,0-1 0 0 0,0 0 0 0 0,0 0 0 0 0,0 1 0 0 0,1-1 0 0 0,-1 0 0 0 0,0 0 0 0 0,1 0 0 0 0,-1 0 0 0 0,1 0 1 0 0,-1-1-1 0 0,1 1 0 0 0,-1 0 0 0 0,1-1 0 0 0,-1 1 0 0 0,1-1 0 0 0,0 1 0 0 0,2-1 0 0 0,6 3-105 0 0,0-1 0 0 0,0 0-1 0 0,19 0 1 0 0,6-3-2080 0 0,-33 1 1813 0 0,0 0 1 0 0,0 0-1 0 0,0 0 1 0 0,0-1-1 0 0,0 1 1 0 0,0-1-1 0 0,-1 0 1 0 0,1 1-1 0 0,0-1 1 0 0,0 0-1 0 0,-1 0 1 0 0,1 0-1 0 0,-1 0 1 0 0,1 0-1 0 0,1-2 1 0 0,4-15-4054 0 0,4 6-1745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17700 0 0,'0'0'158'0'0,"0"0"1"0"0,-1 0-1 0 0,1 0 0 0 0,0 0 1 0 0,0-1-1 0 0,0 1 0 0 0,0 0 1 0 0,-1 0-1 0 0,1 0 0 0 0,0-1 1 0 0,0 1-1 0 0,0 0 1 0 0,0 0-1 0 0,0-1 0 0 0,0 1 1 0 0,0 0-1 0 0,-1 0 0 0 0,1-1 1 0 0,0 1-1 0 0,0 0 1 0 0,0 0-1 0 0,0-1 0 0 0,0 1 1 0 0,0 0-1 0 0,0-1 0 0 0,0 1 1 0 0,1 0-1 0 0,-1 0 0 0 0,0-1 1 0 0,0 1-1 0 0,0 0 1 0 0,0 0-1 0 0,0-1 0 0 0,0 1 1 0 0,0 0-1 0 0,1 0 0 0 0,10-7 1697 0 0,15 1-970 0 0,-7 5-722 0 0,1 0 1 0 0,-1 2-1 0 0,0 0 0 0 0,0 2 1 0 0,0 0-1 0 0,-1 0 1 0 0,1 2-1 0 0,-1 1 0 0 0,0 0 1 0 0,0 1-1 0 0,-1 1 0 0 0,0 0 1 0 0,27 19-1 0 0,-40-24-152 0 0,0 0 0 0 0,0 0 0 0 0,0 1 0 0 0,0 0 1 0 0,0 0-1 0 0,-1 0 0 0 0,0 0 0 0 0,0 0 0 0 0,0 1 0 0 0,-1-1 0 0 0,1 1 0 0 0,-1 0 0 0 0,0-1 0 0 0,0 1 1 0 0,-1 0-1 0 0,1 1 0 0 0,-1-1 0 0 0,0 0 0 0 0,-1 0 0 0 0,1 0 0 0 0,-1 1 0 0 0,0 5 0 0 0,-2-2-48 0 0,1 0 0 0 0,-2-1 0 0 0,1 1 0 0 0,-1-1 0 0 0,0 1 0 0 0,-1-1 0 0 0,0 0 0 0 0,0 0 0 0 0,-1 0 0 0 0,0-1 0 0 0,0 0-1 0 0,-8 9 1 0 0,6-7-7 0 0,-1-1 0 0 0,0 0 0 0 0,0 0 0 0 0,-1-1 0 0 0,0 0-1 0 0,-1-1 1 0 0,1 0 0 0 0,-1 0 0 0 0,0-1 0 0 0,-1 0-1 0 0,1-1 1 0 0,-1 0 0 0 0,0 0 0 0 0,0-1 0 0 0,-19 2 0 0 0,22-7-63 0 0,19-4 123 0 0,19-5 100 0 0,16 3 69 0 0,1 2 0 0 0,60 1 0 0 0,-54 3-1928 0 0,76-11 1 0 0,-128 13 1494 0 0,0 0 0 0 0,-1 0 0 0 0,1 0 0 0 0,0 0 0 0 0,-1 0 0 0 0,1 0 0 0 0,0 0 0 0 0,-1 0 0 0 0,1-1 0 0 0,-1 1 0 0 0,1 0 0 0 0,0 0 0 0 0,-1-1 0 0 0,1 1 0 0 0,-1 0 0 0 0,1-1 0 0 0,0 1 0 0 0,-1 0 0 0 0,1-1 0 0 0,-1 1 0 0 0,0-1 0 0 0,1 1 0 0 0,-1-1 0 0 0,1 1 0 0 0,-1-1 0 0 0,0 1 0 0 0,1-1 1 0 0,-1 0-1 0 0,1 0 0 0 0,-10-15-6149 0 0,0 5-738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16556 0 0,'16'3'7379'0'0,"15"-6"-6539"0"0,-7 0-627 0 0,-6 3 1492 0 0,22 0-2427 0 0,-28-1-1192 0 0,-1 1 1 0 0,1-2-1 0 0,14-3 1 0 0,-22 4 1333 0 0,0 0 1 0 0,0 0-1 0 0,0-1 1 0 0,0 1 0 0 0,-1-1-1 0 0,1 0 1 0 0,0 0-1 0 0,-1 0 1 0 0,0-1 0 0 0,1 1-1 0 0,-1-1 1 0 0,0 1-1 0 0,0-1 1 0 0,-1 0 0 0 0,1-1-1 0 0,-1 1 1 0 0,1 0-1 0 0,-1-1 1 0 0,0 1 0 0 0,0-1-1 0 0,-1 1 1 0 0,3-6-1 0 0,-4-18 2929 0 0,-10 5 9675 0 0,5 31-6068 0 0,1 13-4972 0 0,4-21-713 0 0,-8 66 31 0 0,3 1 0 0 0,3 0 1 0 0,14 129-1 0 0,0-138-1975 0 0,-11-54 1082 0 0,1-1 0 0 0,0 1 0 0 0,0-1 0 0 0,0 0 0 0 0,0 0 0 0 0,0 1-1 0 0,1-1 1 0 0,0-1 0 0 0,0 1 0 0 0,4 3 0 0 0,-7-6 410 0 0,0-1 0 0 0,0 0 1 0 0,0 1-1 0 0,1-1 0 0 0,-1 0 0 0 0,0 0 0 0 0,1 1 0 0 0,-1-1 0 0 0,0 0 0 0 0,0 0 0 0 0,1 1 1 0 0,-1-1-1 0 0,0 0 0 0 0,1 0 0 0 0,-1 0 0 0 0,1 0 0 0 0,-1 1 0 0 0,0-1 0 0 0,1 0 0 0 0,-1 0 1 0 0,1 0-1 0 0,-1 0 0 0 0,0 0 0 0 0,1 0 0 0 0,-1 0 0 0 0,0 0 0 0 0,1 0 0 0 0,-1 0 1 0 0,1 0-1 0 0,-1-1 0 0 0,0 1 0 0 0,1 0 0 0 0,-1 0 0 0 0,0 0 0 0 0,1 0 0 0 0,-1 0 0 0 0,0-1 1 0 0,1 1-1 0 0,-1 0 0 0 0,0 0 0 0 0,1-1 0 0 0,-1 1 0 0 0,0 0 0 0 0,0-1 0 0 0,1 1 0 0 0,-1 0 1 0 0,0-1-1 0 0,0 1 0 0 0,0 0 0 0 0,1-1 0 0 0,-1 0 0 0 0,7-12-6284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18332 0 0,'3'1'739'0'0,"-1"1"0"0"0,1-1 0 0 0,0 0 0 0 0,-1 0 0 0 0,1 0 0 0 0,0 0 0 0 0,0-1 0 0 0,4 1 0 0 0,46 0 802 0 0,-16-2-755 0 0,-32 1-729 0 0,0 0 1 0 0,0 1-1 0 0,0 0 1 0 0,0 0-1 0 0,0 0 0 0 0,0 1 1 0 0,0 0-1 0 0,-1 0 1 0 0,1 0-1 0 0,-1 0 0 0 0,1 1 1 0 0,-1-1-1 0 0,0 1 1 0 0,0 0-1 0 0,0 1 1 0 0,5 4-1 0 0,-7-5-32 0 0,0 0 0 0 0,0 0 0 0 0,-1 0 0 0 0,1 0 0 0 0,0 1 0 0 0,-1-1 0 0 0,0 1 0 0 0,0-1 0 0 0,0 1 0 0 0,-1-1 0 0 0,1 1 0 0 0,-1 0 0 0 0,1-1 0 0 0,-1 1 0 0 0,-1 0 0 0 0,1-1 0 0 0,0 1 0 0 0,-1 0 0 0 0,0-1 0 0 0,1 1 0 0 0,-2-1 0 0 0,1 1 0 0 0,-2 4 0 0 0,-3 4-121 0 0,0 0 1 0 0,0 0-1 0 0,-1-1 0 0 0,-1 0 0 0 0,1 0 1 0 0,-2-1-1 0 0,0 0 0 0 0,0 0 0 0 0,-1-1 1 0 0,0 0-1 0 0,0-1 0 0 0,-1 0 0 0 0,0-1 1 0 0,0 0-1 0 0,-1 0 0 0 0,0-2 0 0 0,0 1 1 0 0,-1-1-1 0 0,-14 3 0 0 0,75-16-60 0 0,-28 6 151 0 0,0-2 0 0 0,0 0 0 0 0,22-9 0 0 0,2-1-391 0 0,30-13-3889 0 0,-68 24 2491 0 0,0-1 0 0 0,0 1 0 0 0,0-1 0 0 0,0 0 0 0 0,5-5 0 0 0,4-7-5363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15555 0 0,'-20'0'8053'0'0,"9"7"-4742"0"0,9-4-3213 0 0,1 0-1 0 0,-1 0 0 0 0,1 0 0 0 0,0 1 1 0 0,0-1-1 0 0,1 0 0 0 0,-1 0 0 0 0,0 5 1 0 0,1-6-50 0 0,-1 4-44 0 0,1 1 0 0 0,-1-1 0 0 0,1 0-1 0 0,1 0 1 0 0,-1 1 0 0 0,1-1 0 0 0,0 0-1 0 0,0 1 1 0 0,1-1 0 0 0,-1 0 0 0 0,2 0 0 0 0,-1 0-1 0 0,0-1 1 0 0,1 1 0 0 0,0-1 0 0 0,7 10-1 0 0,-7-11-74 0 0,1-1-1 0 0,-1 0 0 0 0,1 1 0 0 0,-1-1 0 0 0,1 0 0 0 0,0-1 0 0 0,0 1 1 0 0,1-1-1 0 0,-1 0 0 0 0,0 0 0 0 0,1 0 0 0 0,-1 0 0 0 0,1-1 1 0 0,0 0-1 0 0,-1 0 0 0 0,1 0 0 0 0,0 0 0 0 0,0-1 0 0 0,0 0 0 0 0,-1 0 1 0 0,1 0-1 0 0,9-2 0 0 0,19-10-1711 0 0,-15-2-4008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 22957 0 0,'-2'11'300'0'0,"0"0"1"0"0,1 0-1 0 0,0 0 1 0 0,1 0-1 0 0,0 0 1 0 0,1 0-1 0 0,0 0 1 0 0,0-1-1 0 0,1 1 0 0 0,1 0 1 0 0,0-1-1 0 0,0 1 1 0 0,7 12-1 0 0,-9-19-274 0 0,1-1-1 0 0,0 1 0 0 0,0 0 1 0 0,1 0-1 0 0,-1-1 0 0 0,1 1 1 0 0,-1-1-1 0 0,1 0 1 0 0,0 0-1 0 0,0 0 0 0 0,1 0 1 0 0,-1-1-1 0 0,1 1 0 0 0,-1-1 1 0 0,1 0-1 0 0,0 0 1 0 0,-1 0-1 0 0,1 0 0 0 0,0-1 1 0 0,1 1-1 0 0,-1-1 0 0 0,0 0 1 0 0,0 0-1 0 0,0-1 1 0 0,1 1-1 0 0,-1-1 0 0 0,0 0 1 0 0,0 0-1 0 0,1-1 0 0 0,-1 1 1 0 0,0-1-1 0 0,0 0 1 0 0,1 0-1 0 0,-1 0 0 0 0,0 0 1 0 0,4-3-1 0 0,-1 1-14 0 0,0-1 1 0 0,0 0-1 0 0,0-1 0 0 0,0 0 1 0 0,-1 0-1 0 0,0 0 0 0 0,0 0 1 0 0,0-1-1 0 0,-1 0 0 0 0,0-1 0 0 0,0 1 1 0 0,0-1-1 0 0,-1 0 0 0 0,6-12 1 0 0,-8 15 0 0 0,0 0-1 0 0,0 0 1 0 0,-1 0 0 0 0,1 0 0 0 0,-1-1 0 0 0,0 1-1 0 0,-1 0 1 0 0,1-1 0 0 0,-1 1 0 0 0,0-1 0 0 0,0 1-1 0 0,0 0 1 0 0,0-1 0 0 0,-1 1 0 0 0,1 0 0 0 0,-1-1-1 0 0,-1 1 1 0 0,1 0 0 0 0,0 0 0 0 0,-1 0 0 0 0,0 0-1 0 0,0 0 1 0 0,0 0 0 0 0,-1 0 0 0 0,1 1 0 0 0,-1-1-1 0 0,0 1 1 0 0,-5-5 0 0 0,4 5 6 0 0,-1-1 1 0 0,0 1-1 0 0,0 1 0 0 0,-1-1 0 0 0,1 1 0 0 0,-1 0 1 0 0,1 0-1 0 0,-1 1 0 0 0,1-1 0 0 0,-1 1 0 0 0,0 1 1 0 0,0-1-1 0 0,0 1 0 0 0,1 0 0 0 0,-1 0 0 0 0,0 1 1 0 0,0-1-1 0 0,0 1 0 0 0,1 1 0 0 0,-11 2 0 0 0,7-1-46 0 0,-1 0-1 0 0,1 1 0 0 0,0 0 0 0 0,0 0 0 0 0,1 1 0 0 0,-1 0 0 0 0,1 1 1 0 0,0 0-1 0 0,0 0 0 0 0,1 0 0 0 0,-11 12 0 0 0,16-15-178 0 0,0 1 0 0 0,0-1 0 0 0,0 1-1 0 0,0 0 1 0 0,0 0 0 0 0,1-1 0 0 0,-1 1 0 0 0,1 0 0 0 0,-1 8-1 0 0,2-11-17 0 0,0 0-1 0 0,0 0 1 0 0,0 0-1 0 0,0-1 1 0 0,0 1-1 0 0,0 0 0 0 0,0 0 1 0 0,0 0-1 0 0,0 0 1 0 0,1 0-1 0 0,-1-1 0 0 0,0 1 1 0 0,0 0-1 0 0,1 0 1 0 0,-1-1-1 0 0,1 1 1 0 0,-1 0-1 0 0,1 0 0 0 0,-1-1 1 0 0,2 2-1 0 0,-1-1-266 0 0,0-1-1 0 0,0 1 1 0 0,1-1 0 0 0,-1 0-1 0 0,0 1 1 0 0,0-1-1 0 0,0 0 1 0 0,1 0-1 0 0,-1 0 1 0 0,0 1 0 0 0,1-1-1 0 0,-1-1 1 0 0,0 1-1 0 0,0 0 1 0 0,1 0 0 0 0,-1 0-1 0 0,0-1 1 0 0,2 0-1 0 0,14-4-7079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26 19660 0 0,'2'0'462'0'0,"0"-1"0"0"0,1 1 1 0 0,-1 0-1 0 0,0 0 0 0 0,0 0 0 0 0,1 0 0 0 0,-1 0 0 0 0,0 0 0 0 0,0 1 0 0 0,0-1 0 0 0,1 1 0 0 0,-1 0 1 0 0,4 1-1 0 0,31 18 767 0 0,1-1-953 0 0,-31-17-255 0 0,0-1 0 0 0,0 0 0 0 0,0 0 0 0 0,0 0 0 0 0,0-1 0 0 0,0 0 0 0 0,9-2 0 0 0,-14 2-34 0 0,0 0 0 0 0,1 0 0 0 0,-1-1 0 0 0,1 1 0 0 0,-1-1 0 0 0,0 0 0 0 0,0 0 0 0 0,1 0 0 0 0,-1 0 0 0 0,0 0 0 0 0,0 0 0 0 0,0 0 0 0 0,0-1 0 0 0,0 1 0 0 0,0-1 0 0 0,0 0 0 0 0,-1 1 0 0 0,1-1 0 0 0,-1 0 0 0 0,1 0 0 0 0,-1 0 0 0 0,1 0 0 0 0,-1 0 0 0 0,1-3 0 0 0,-2 3-6 0 0,1 1 0 0 0,-1 0 0 0 0,0 0-1 0 0,0 0 1 0 0,0 0 0 0 0,0 0 0 0 0,-1 0 0 0 0,1-1 0 0 0,0 1 0 0 0,0 0 0 0 0,-1 0 0 0 0,1 0-1 0 0,0 0 1 0 0,-1 0 0 0 0,1 0 0 0 0,-1 0 0 0 0,0 0 0 0 0,1 0 0 0 0,-1 0 0 0 0,0 0-1 0 0,1 1 1 0 0,-1-1 0 0 0,0 0 0 0 0,0 0 0 0 0,0 1 0 0 0,0-1 0 0 0,0 0 0 0 0,0 1 0 0 0,0-1-1 0 0,0 1 1 0 0,0-1 0 0 0,0 1 0 0 0,0-1 0 0 0,0 1 0 0 0,0 0 0 0 0,0 0 0 0 0,0 0 0 0 0,-2-1-1 0 0,-44-5-501 0 0,30 6 400 0 0,0 0-1 0 0,1 1 1 0 0,-1 1-1 0 0,0 0 1 0 0,1 1 0 0 0,-1 1-1 0 0,-16 7 1 0 0,27-9 176 0 0,0 0 1 0 0,1 1-1 0 0,-1 0 1 0 0,1 0-1 0 0,-1 1 0 0 0,1-1 1 0 0,0 1-1 0 0,0 1 1 0 0,1-1-1 0 0,-1 0 0 0 0,1 1 1 0 0,0 0-1 0 0,0 0 1 0 0,1 0-1 0 0,-1 1 1 0 0,1-1-1 0 0,0 1 0 0 0,1-1 1 0 0,-1 1-1 0 0,1 0 1 0 0,-2 12-1 0 0,2-10 13 0 0,1-1-1 0 0,1 1 1 0 0,-1 0-1 0 0,1 0 1 0 0,0-1-1 0 0,1 1 1 0 0,0 0-1 0 0,0 0 1 0 0,1-1-1 0 0,0 1 1 0 0,0-1-1 0 0,0 1 1 0 0,1-1 0 0 0,1 0-1 0 0,-1 0 1 0 0,1 0-1 0 0,5 6 1 0 0,-6-8-54 0 0,2 0 0 0 0,-1-1 0 0 0,0 1 0 0 0,1-1 0 0 0,0 0 0 0 0,0-1 0 0 0,0 1 0 0 0,0-1 0 0 0,0 0 0 0 0,1 0 0 0 0,-1 0 0 0 0,1-1 0 0 0,0 0 0 0 0,0 0 0 0 0,0-1 0 0 0,0 1 0 0 0,0-1 0 0 0,0-1 0 0 0,0 1 0 0 0,1-1 0 0 0,11-1 0 0 0,-5 0-195 0 0,1-1 0 0 0,-1-1 1 0 0,0 0-1 0 0,0 0 0 0 0,0-2 0 0 0,-1 1 0 0 0,1-2 0 0 0,-1 0 0 0 0,0 0 0 0 0,0-1 0 0 0,18-14 0 0 0,-29 20 174 0 0,0 0 0 0 0,0 1 0 0 0,-1-1 0 0 0,1 0 0 0 0,0 0 0 0 0,0 0 1 0 0,-1 0-1 0 0,1 0 0 0 0,0 0 0 0 0,-1 0 0 0 0,1 0 0 0 0,-1 0 0 0 0,1 0 0 0 0,-1 0 0 0 0,1 0 0 0 0,-1 0 0 0 0,0 0 0 0 0,0 0 0 0 0,1-2 0 0 0,-2 3 15 0 0,1-1 0 0 0,0 0 0 0 0,0 1 0 0 0,-1-1-1 0 0,1 1 1 0 0,0-1 0 0 0,-1 1 0 0 0,1-1 0 0 0,-1 1 0 0 0,1-1 0 0 0,-1 1 0 0 0,1-1-1 0 0,-1 1 1 0 0,1 0 0 0 0,-1-1 0 0 0,1 1 0 0 0,-1 0 0 0 0,1-1 0 0 0,-1 1 0 0 0,0 0-1 0 0,1 0 1 0 0,-1 0 0 0 0,1-1 0 0 0,-2 1 0 0 0,-1-1 55 0 0,-1 1 1 0 0,0 0-1 0 0,1-1 0 0 0,-1 1 1 0 0,0 0-1 0 0,0 1 1 0 0,1-1-1 0 0,-1 1 0 0 0,0-1 1 0 0,-4 3-1 0 0,-8 5 34 0 0,1 0-1 0 0,1 1 1 0 0,-1 1 0 0 0,2 1-1 0 0,-1 0 1 0 0,2 0 0 0 0,-1 1-1 0 0,1 1 1 0 0,1 0-1 0 0,1 1 1 0 0,0 0 0 0 0,0 0-1 0 0,1 1 1 0 0,-10 24 0 0 0,18-37-102 0 0,0 0 0 0 0,0 0 1 0 0,1 1-1 0 0,-1-1 1 0 0,0 0-1 0 0,1 0 0 0 0,-1 0 1 0 0,1 0-1 0 0,0 1 1 0 0,0-1-1 0 0,0 0 0 0 0,0 0 1 0 0,0 1-1 0 0,0-1 1 0 0,1 0-1 0 0,-1 0 0 0 0,1 0 1 0 0,1 4-1 0 0,-1-5 0 0 0,0 0-1 0 0,0 0 1 0 0,0 0 0 0 0,1 0-1 0 0,-1 0 1 0 0,0-1 0 0 0,1 1-1 0 0,-1 0 1 0 0,1-1 0 0 0,-1 1-1 0 0,1-1 1 0 0,-1 1 0 0 0,1-1-1 0 0,-1 0 1 0 0,1 0 0 0 0,0 0-1 0 0,-1 0 1 0 0,1 0-1 0 0,-1 0 1 0 0,1 0 0 0 0,-1 0-1 0 0,1 0 1 0 0,-1-1 0 0 0,1 1-1 0 0,0-1 1 0 0,2-1 0 0 0,22-6-341 0 0,41-19 1 0 0,7-2-2996 0 0,-58 24-127 0 0,0-1 0 0 0,-1 0 0 0 0,28-16 0 0 0,-21 7-3044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20228 0 0,'-5'0'7187'0'0,"5"-1"-7054"0"0,-3 24 1759 0 0,2 29-1634 0 0,8 69 234 0 0,-3-68-2385 0 0,-4 101-1 0 0,0-154 1732 0 0,0 1 0 0 0,0-1 0 0 0,0 0 1 0 0,0 1-1 0 0,0-1 0 0 0,0 0 0 0 0,0 1 0 0 0,0-1 1 0 0,-1 0-1 0 0,1 1 0 0 0,0-1 0 0 0,0 0 0 0 0,0 1 0 0 0,0-1 1 0 0,-1 0-1 0 0,1 1 0 0 0,0-1 0 0 0,0 0 0 0 0,-1 0 1 0 0,1 1-1 0 0,0-1 0 0 0,-1 0 0 0 0,1 0 0 0 0,0 0 0 0 0,0 1 1 0 0,-1-1-1 0 0,1 0 0 0 0,0 0 0 0 0,-1 0 0 0 0,1 0 1 0 0,-1 0-1 0 0,1 0 0 0 0,0 0 0 0 0,-1 0 0 0 0,1 0 0 0 0,0 0 1 0 0,-1 0-1 0 0,1 0 0 0 0,0 0 0 0 0,-2 0 0 0 0,-19-7-2367 0 0,-3 0 2118 0 0,19 7 711 0 0,1 1 1 0 0,-1-1-1 0 0,1 1 1 0 0,-1 0 0 0 0,1 0-1 0 0,-1 0 1 0 0,1 1 0 0 0,0-1-1 0 0,0 1 1 0 0,0 0-1 0 0,0 1 1 0 0,0-1 0 0 0,0 0-1 0 0,0 1 1 0 0,1 0-1 0 0,-1 0 1 0 0,-3 5 0 0 0,5-6-68 0 0,0 1-1 0 0,0-1 1 0 0,0 1 0 0 0,0 0 0 0 0,1 0 0 0 0,-1 0-1 0 0,1 0 1 0 0,0 0 0 0 0,0 0 0 0 0,0 0 0 0 0,0 1 0 0 0,0-1-1 0 0,1 0 1 0 0,0 1 0 0 0,-1-1 0 0 0,1 0 0 0 0,0 1 0 0 0,1-1-1 0 0,-1 0 1 0 0,1 0 0 0 0,-1 1 0 0 0,1-1 0 0 0,0 0 0 0 0,2 5-1 0 0,-2-6-197 0 0,0 0 1 0 0,1 0-1 0 0,-1-1 0 0 0,1 1 0 0 0,0 0 0 0 0,-1 0 0 0 0,1-1 1 0 0,0 1-1 0 0,0-1 0 0 0,0 0 0 0 0,0 1 0 0 0,0-1 0 0 0,0 0 1 0 0,0 0-1 0 0,1 0 0 0 0,-1-1 0 0 0,0 1 0 0 0,1 0 0 0 0,-1-1 0 0 0,0 0 1 0 0,1 1-1 0 0,-1-1 0 0 0,0 0 0 0 0,5-1 0 0 0,6 1-98 0 0,0-1 0 0 0,0-1 0 0 0,14-3 0 0 0,6-3-1505 0 0,-1-2-1 0 0,38-15 0 0 0,16-15-8820 0 0,-43 20 2079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4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18 22541 0 0,'-1'0'147'0'0,"1"0"0"0"0,-1 0 1 0 0,1 0-1 0 0,-1 0 0 0 0,1 1 1 0 0,0-1-1 0 0,-1 0 0 0 0,1 0 1 0 0,-1 0-1 0 0,1 1 0 0 0,0-1 1 0 0,-1 0-1 0 0,1 0 0 0 0,0 1 1 0 0,-1-1-1 0 0,1 0 0 0 0,0 1 1 0 0,0-1-1 0 0,-1 0 0 0 0,1 1 1 0 0,0-1-1 0 0,0 1 0 0 0,0-1 0 0 0,-1 0 1 0 0,1 1-1 0 0,0-1 0 0 0,0 1 1 0 0,0-1-1 0 0,0 0 0 0 0,0 1 1 0 0,13 1 1429 0 0,27-8-1444 0 0,-38 6 23 0 0,58-10-459 0 0,70-2-1 0 0,-146 11 237 0 0,1 1 1 0 0,-1 1-1 0 0,0 1 0 0 0,1 0 0 0 0,-1 1 0 0 0,1 0 0 0 0,0 1 0 0 0,0 1 0 0 0,0 1 0 0 0,1 0 0 0 0,0 1 1 0 0,0 0-1 0 0,-15 11 0 0 0,23-13 105 0 0,-1-1 0 0 0,1 2 0 0 0,0-1 0 0 0,0 1 0 0 0,1 0 0 0 0,-1 0 0 0 0,1 1 0 0 0,1-1 0 0 0,-1 1 0 0 0,1 0 0 0 0,1 0 0 0 0,-1 1 0 0 0,1-1 0 0 0,0 1 0 0 0,1 0 1 0 0,0-1-1 0 0,0 1 0 0 0,0 0 0 0 0,1 0 0 0 0,1 0 0 0 0,-1 1 0 0 0,1-1 0 0 0,1 0 0 0 0,-1 0 0 0 0,1 0 0 0 0,5 16 0 0 0,-5-19-36 0 0,0 1-1 0 0,1-1 1 0 0,0 0 0 0 0,0 0-1 0 0,0 1 1 0 0,1-1-1 0 0,0-1 1 0 0,0 1 0 0 0,0 0-1 0 0,1-1 1 0 0,-1 1-1 0 0,1-1 1 0 0,0 0 0 0 0,0-1-1 0 0,0 1 1 0 0,1 0-1 0 0,-1-1 1 0 0,1 0 0 0 0,0 0-1 0 0,10 4 1 0 0,-8-5-152 0 0,0-1 0 0 0,1 1 0 0 0,-1-1 0 0 0,0 0 0 0 0,0 0 0 0 0,1-1 0 0 0,-1 0 0 0 0,0-1 0 0 0,1 0 0 0 0,-1 0 0 0 0,0 0 0 0 0,0-1 0 0 0,0 0 0 0 0,0 0 0 0 0,11-6 0 0 0,-9 4-946 0 0,0 0-1 0 0,0-1 1 0 0,11-8-1 0 0,-17 10 176 0 0,0 1-1 0 0,0-1 1 0 0,0 0-1 0 0,0 0 1 0 0,-1 0-1 0 0,1 0 0 0 0,-1 0 1 0 0,0 0-1 0 0,0-1 1 0 0,0 1-1 0 0,2-7 1 0 0,1-9-6006 0 0</inkml:trace>
  <inkml:trace contextRef="#ctx0" brushRef="#br0" timeOffset="1">183 162 24029 0 0,'4'2'1336'0'0,"2"-1"-687"0"0,5 1-105 0 0,1-2-208 0 0,4 1-168 0 0,1 2-88 0 0,1-2-40 0 0,3 2-8 0 0,1-2-120 0 0,0-2-248 0 0,0-2-496 0 0,-1-1-929 0 0,-1-2-1480 0 0,-7-3-1960 0 0,-4-4 272 0 0,-4-1-2208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10082 0 0,'-10'10'9743'0'0,"5"6"-5353"0"0,-1 19-2570 0 0,5-26-840 0 0,-4 34 108 0 0,0 63 0 0 0,6-86-1416 0 0,0-1 1 0 0,1 1 0 0 0,1-1 0 0 0,1 0-1 0 0,10 31 1 0 0,-3-28-3254 0 0,-10-22 3332 0 0,-1 1-1 0 0,0-1 0 0 0,0 0 1 0 0,1 1-1 0 0,-1-1 0 0 0,0 0 1 0 0,1 1-1 0 0,-1-1 0 0 0,0 0 1 0 0,1 1-1 0 0,-1-1 0 0 0,1 0 1 0 0,-1 0-1 0 0,0 0 0 0 0,1 1 0 0 0,-1-1 1 0 0,1 0-1 0 0,-1 0 0 0 0,0 0 1 0 0,1 0-1 0 0,-1 0 0 0 0,1 0 1 0 0,-1 0-1 0 0,1 0 0 0 0,-1 0 1 0 0,1 0-1 0 0,-1 0 0 0 0,1 0 1 0 0,-1 0-1 0 0,0 0 0 0 0,1 0 0 0 0,-1 0 1 0 0,1 0-1 0 0,-1-1 0 0 0,1 1 1 0 0,-1 0-1 0 0,0 0 0 0 0,1-1 1 0 0,-1 1-1 0 0,0 0 0 0 0,1 0 1 0 0,-1-1-1 0 0,0 1 0 0 0,1 0 1 0 0,-1-1-1 0 0,0 1 0 0 0,0 0 0 0 0,1-1 1 0 0,6-12-7090 0 0</inkml:trace>
  <inkml:trace contextRef="#ctx0" brushRef="#br0" timeOffset="1">178 41 20444 0 0,'-3'6'4329'0'0,"0"5"-2384"0"0,0 5-705 0 0,-2 6-432 0 0,0 4-264 0 0,0 5-184 0 0,0 2-96 0 0,1 2-160 0 0,2 1-88 0 0,2-1-128 0 0,-1-3-128 0 0,2-3-280 0 0,1-3-464 0 0,2-7-728 0 0,1-3-1345 0 0,1-6-2184 0 0,14 6-8266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40 16980 0 0,'-4'1'843'0'0,"1"1"0"0"0,-1-1 0 0 0,1 1-1 0 0,0 0 1 0 0,-1 0 0 0 0,1 0 0 0 0,0 0 0 0 0,0 0 0 0 0,0 1 0 0 0,-3 3 0 0 0,1 0-209 0 0,0 0-1 0 0,0 1 0 0 0,1 0 1 0 0,-6 11-1 0 0,4-6-456 0 0,1 0 0 0 0,1 1 0 0 0,0 0 0 0 0,0-1 0 0 0,-2 21 0 0 0,6-24-157 0 0,0 1 0 0 0,0-1 1 0 0,1 1-1 0 0,0-1 0 0 0,0 1 0 0 0,1-1 0 0 0,1 0 0 0 0,0 0 0 0 0,0 0 1 0 0,8 16-1 0 0,-9-22-23 0 0,0 1 0 0 0,0 0 0 0 0,1-1-1 0 0,-1 0 1 0 0,1 1 0 0 0,0-1 0 0 0,0 0 0 0 0,0 0 0 0 0,1-1 0 0 0,-1 1 0 0 0,7 3 0 0 0,-8-5-1 0 0,1 0 0 0 0,0 0 0 0 0,-1 0-1 0 0,1 0 1 0 0,0-1 0 0 0,0 1 0 0 0,0-1 0 0 0,-1 0-1 0 0,1 0 1 0 0,0 0 0 0 0,0 0 0 0 0,0 0 0 0 0,0-1 0 0 0,-1 1-1 0 0,1-1 1 0 0,0 0 0 0 0,0 1 0 0 0,-1-2 0 0 0,4 0 0 0 0,-2-1-24 0 0,0 1 0 0 0,0-1 0 0 0,0 0 0 0 0,0-1 0 0 0,-1 1 0 0 0,0-1 1 0 0,1 1-1 0 0,-1-1 0 0 0,0 0 0 0 0,0 0 0 0 0,-1 0 0 0 0,0-1 0 0 0,1 1 1 0 0,-1-1-1 0 0,-1 1 0 0 0,1-1 0 0 0,-1 0 0 0 0,1 1 0 0 0,-1-1 1 0 0,-1 0-1 0 0,1 0 0 0 0,-1 0 0 0 0,0-6 0 0 0,1-4-122 0 0,-2 0 0 0 0,0 1 0 0 0,0-1 0 0 0,-1 1 0 0 0,-1-1 0 0 0,-8-23-1 0 0,7 28 10 0 0,0 0-1 0 0,-1 0 0 0 0,-1 0 0 0 0,0 1 1 0 0,-9-13-1 0 0,11 17 55 0 0,0 1-1 0 0,0-1 1 0 0,0 1-1 0 0,-1-1 1 0 0,0 1 0 0 0,0 1-1 0 0,0-1 1 0 0,0 1 0 0 0,-1 0-1 0 0,1 0 1 0 0,-7-2-1 0 0,11 5-13 0 0,0-1 0 0 0,0 1-1 0 0,0 0 1 0 0,0 0-1 0 0,0 0 1 0 0,0 0-1 0 0,0 0 1 0 0,0 0 0 0 0,0 0-1 0 0,0 0 1 0 0,1 1-1 0 0,-1-1 1 0 0,0 0-1 0 0,0 1 1 0 0,0-1 0 0 0,0 0-1 0 0,0 1 1 0 0,0-1-1 0 0,0 1 1 0 0,1-1-1 0 0,-1 1 1 0 0,0 0 0 0 0,0-1-1 0 0,1 1 1 0 0,-1 0-1 0 0,0-1 1 0 0,1 1-1 0 0,-1 0 1 0 0,1 0 0 0 0,-1 0-1 0 0,1 0 1 0 0,-1-1-1 0 0,1 1 1 0 0,0 0-1 0 0,-1 0 1 0 0,1 0 0 0 0,0 2-1 0 0,-5 18-5022 0 0,5-2-3537 0 0,6-8 2521 0 0</inkml:trace>
  <inkml:trace contextRef="#ctx0" brushRef="#br0" timeOffset="1">268 1 18596 0 0,'6'64'8920'0'0,"-4"0"-4343"0"0,8 76-4120 0 0,-7-121-919 0 0,0-1 0 0 0,2 0 0 0 0,0-1 0 0 0,1 1 0 0 0,13 27 0 0 0,-2-18-2904 0 0,-5-15-1002 0 0,0-8-5109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4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14507 0 0,'-2'9'3265'0'0,"-2"3"-1409"0"0,2 6-311 0 0,-2 4-361 0 0,1 3-408 0 0,2 1-264 0 0,0 1-208 0 0,1 1-104 0 0,0-1-128 0 0,0 0-192 0 0,2-2-240 0 0,1 1-352 0 0,2-4-584 0 0,0-2-641 0 0,0-6-831 0 0,0-4-745 0 0,-1-5-88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25053 0 0,'31'-1'1994'0'0,"38"-6"0"0"0,4-7-2034 0 0,96-29 1 0 0,-229 32-3522 0 0,44 11 3504 0 0,0 1 0 0 0,0 0 0 0 0,1 1-1 0 0,-1 1 1 0 0,1 0 0 0 0,0 1-1 0 0,-25 10 1 0 0,34-11 212 0 0,-1 1-1 0 0,1-1 1 0 0,-1 1-1 0 0,1 0 1 0 0,0 0 0 0 0,1 1-1 0 0,-1 0 1 0 0,1 0-1 0 0,0 0 1 0 0,0 1 0 0 0,0-1-1 0 0,1 1 1 0 0,0 0 0 0 0,0 1-1 0 0,1-1 1 0 0,0 1-1 0 0,0-1 1 0 0,-4 13 0 0 0,5-7-95 0 0,-1 0 1 0 0,2 1 0 0 0,-1-1-1 0 0,2 1 1 0 0,0-1 0 0 0,0 1-1 0 0,1-1 1 0 0,1 1 0 0 0,0-1-1 0 0,0 0 1 0 0,2 0-1 0 0,-1 0 1 0 0,2 0 0 0 0,-1 0-1 0 0,2-1 1 0 0,-1 0 0 0 0,1 0-1 0 0,1 0 1 0 0,0-1 0 0 0,1 0-1 0 0,0 0 1 0 0,0-1 0 0 0,1 0-1 0 0,0 0 1 0 0,1-1 0 0 0,16 11-1 0 0,-20-16-48 0 0,0-1 0 0 0,0 0 0 0 0,0 0 0 0 0,0-1 0 0 0,0 1 0 0 0,0-1 0 0 0,0-1 1 0 0,0 1-1 0 0,1-1 0 0 0,-1 0 0 0 0,0 0 0 0 0,0-1 0 0 0,1 0 0 0 0,-1 0 0 0 0,0 0 0 0 0,0-1 0 0 0,0 0 0 0 0,0 0 0 0 0,-1-1 0 0 0,8-3 0 0 0,-7 3-155 0 0,0-1 1 0 0,-1 0-1 0 0,1 1 1 0 0,-1-2-1 0 0,0 1 1 0 0,0-1-1 0 0,-1 1 1 0 0,7-10-1 0 0,-8 10-268 0 0,0 0 1 0 0,-1 0-1 0 0,0 0 0 0 0,0 0 0 0 0,0-1 0 0 0,0 1 1 0 0,-1-1-1 0 0,1 0 0 0 0,-1 1 0 0 0,0-1 0 0 0,-1 0 0 0 0,1-6 1 0 0,-2 6-498 0 0,1 0 1 0 0,-1 0-1 0 0,0 1 1 0 0,0-1 0 0 0,-1 1-1 0 0,1-1 1 0 0,-1 1-1 0 0,0 0 1 0 0,0-1 0 0 0,-1 1-1 0 0,-4-6 1 0 0,5 6 110 0 0,-18-25-6840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20284 0 0,'-1'3'7194'0'0,"4"-2"-6546"0"0,6-1-368 0 0,3-4-40 0 0,6 2-104 0 0,3-3-120 0 0,5-1-8 0 0,1 0-16 0 0,0 1-208 0 0,-2 1-672 0 0,-3 3-1585 0 0,-4 1-3960 0 0,-5-1-4713 0 0</inkml:trace>
  <inkml:trace contextRef="#ctx0" brushRef="#br0" timeOffset="1">297 48 26910 0 0,'3'2'1008'0'0,"2"0"-936"0"0,3 1-24 0 0,1-1-24 0 0,0-3-8 0 0,1 0-160 0 0,1-2-304 0 0,0-1-640 0 0,1 1-1337 0 0,-1-1-3328 0 0,-13-17-336 0 0,11 18-2057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59:5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16371 0 0,'-1'32'13073'0'0,"-2"7"-8670"0"0,-3 90-5483 0 0,8-94 1007 0 0,-1 13-88 0 0,2 0 1 0 0,2 0-1 0 0,3-1 0 0 0,13 50 1 0 0,-11-79-1616 0 0,-3-13-2088 0 0</inkml:trace>
  <inkml:trace contextRef="#ctx0" brushRef="#br0" timeOffset="1">211 480 17972 0 0,'16'14'8159'0'0,"1"1"-4472"0"0,-11-9-3369 0 0,0 1 0 0 0,0 0 0 0 0,-1 0 0 0 0,1 0 0 0 0,5 12-1 0 0,-13-16-2237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30 11450 0 0,'-4'-4'1321'0'0,"-1"0"-1"0"0,0 1 0 0 0,0 0 0 0 0,0 0 1 0 0,0 0-1 0 0,-1 1 0 0 0,1 0 0 0 0,-12-3 1 0 0,13 4-1054 0 0,0 1 0 0 0,-1 0 0 0 0,1 0 1 0 0,0 1-1 0 0,-1-1 0 0 0,1 1 0 0 0,0 0 1 0 0,-1 0-1 0 0,1 0 0 0 0,0 0 1 0 0,0 1-1 0 0,-8 4 0 0 0,7-4-168 0 0,-1 1-1 0 0,1 0 1 0 0,0 1-1 0 0,0-1 1 0 0,0 1 0 0 0,0 0-1 0 0,0 0 1 0 0,1 0-1 0 0,0 1 1 0 0,-8 9 0 0 0,10-9-96 0 0,0 0 1 0 0,0-1-1 0 0,0 1 1 0 0,0 0 0 0 0,1 0-1 0 0,0 0 1 0 0,0 0-1 0 0,0 0 1 0 0,1 0 0 0 0,0 0-1 0 0,0 0 1 0 0,0 0-1 0 0,1 9 1 0 0,2 0-256 0 0,0-1 0 0 0,0 0 0 0 0,2-1 0 0 0,-1 1 0 0 0,1-1 0 0 0,1 0 0 0 0,0 0 0 0 0,1 0 0 0 0,1-1 0 0 0,-1 0 0 0 0,2 0 0 0 0,-1-1 0 0 0,1 0 0 0 0,1-1 0 0 0,0 0 0 0 0,0 0 0 0 0,1-1 0 0 0,0 0 0 0 0,0-1 0 0 0,1-1 0 0 0,0 1 0 0 0,0-2 0 0 0,1 0 0 0 0,-1 0 0 0 0,1-1 0 0 0,0-1 0 0 0,0 0 0 0 0,1-1 0 0 0,23 1 0 0 0,-32-3-793 0 0,0 0 0 0 0,0 0 0 0 0,-1-1 0 0 0,1 0 1 0 0,0 0-1 0 0,0 0 0 0 0,-1-1 0 0 0,6-1 0 0 0,12-8-5804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2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51 17924 0 0,'-5'0'588'0'0,"0"1"0"0"0,-1 0 0 0 0,2 0 0 0 0,-1 0 0 0 0,0 0 0 0 0,0 1-1 0 0,0 0 1 0 0,1 0 0 0 0,-1 0 0 0 0,1 0 0 0 0,-1 1 0 0 0,-6 5 0 0 0,6-3-451 0 0,1 0 0 0 0,0 0 0 0 0,0 0-1 0 0,0 0 1 0 0,0 1 0 0 0,1-1 0 0 0,0 1-1 0 0,0 0 1 0 0,-3 10 0 0 0,3-8-109 0 0,1 1 1 0 0,-1-1-1 0 0,2 1 0 0 0,-1 0 0 0 0,1 0 1 0 0,1-1-1 0 0,-1 1 0 0 0,1 0 1 0 0,3 15-1 0 0,-3-20-30 0 0,1 1 0 0 0,0 0 0 0 0,1-1 0 0 0,-1 1 0 0 0,1 0 0 0 0,0-1 0 0 0,0 0 0 0 0,0 1 0 0 0,1-1 1 0 0,-1 0-1 0 0,1 0 0 0 0,0 0 0 0 0,0-1 0 0 0,1 1 0 0 0,-1-1 0 0 0,1 0 0 0 0,-1 0 0 0 0,1 0 0 0 0,6 3 0 0 0,-8-5-2 0 0,0 0 0 0 0,0 0 0 0 0,0 0 0 0 0,0-1 0 0 0,0 1 0 0 0,0-1 0 0 0,0 1 0 0 0,0-1 0 0 0,1 0 0 0 0,-1 0-1 0 0,0 0 1 0 0,0 0 0 0 0,0 0 0 0 0,0-1 0 0 0,1 1 0 0 0,-1-1 0 0 0,0 1 0 0 0,0-1 0 0 0,0 0 0 0 0,0 1 0 0 0,0-1 0 0 0,0 0 0 0 0,0-1 0 0 0,0 1 0 0 0,-1 0-1 0 0,1 0 1 0 0,0-1 0 0 0,-1 1 0 0 0,1-1 0 0 0,-1 0 0 0 0,1 1 0 0 0,-1-1 0 0 0,0 0 0 0 0,2-3 0 0 0,2-3-19 0 0,0 0 0 0 0,-1 0 1 0 0,0-1-1 0 0,0 1 0 0 0,-1-1 0 0 0,4-16 1 0 0,-5 10 11 0 0,1 0 0 0 0,-2 0 1 0 0,0 0-1 0 0,-1 0 1 0 0,-1-1-1 0 0,0 1 0 0 0,-4-19 1 0 0,3 28 4 0 0,1 0 1 0 0,-1 1 0 0 0,0-1-1 0 0,0 1 1 0 0,-1 0 0 0 0,1 0 0 0 0,-1 0-1 0 0,-1 0 1 0 0,-6-8 0 0 0,8 10-8 0 0,-1 1 0 0 0,0-1 1 0 0,0 1-1 0 0,0 0 1 0 0,0 0-1 0 0,0 0 1 0 0,-1 0-1 0 0,1 1 0 0 0,0-1 1 0 0,-1 1-1 0 0,1 0 1 0 0,-1 0-1 0 0,0 0 0 0 0,1 0 1 0 0,-1 1-1 0 0,-6-1 1 0 0,6 1-21 0 0,0 0 1 0 0,0 1-1 0 0,1-1 1 0 0,-1 1-1 0 0,0-1 1 0 0,0 1 0 0 0,0 0-1 0 0,1 1 1 0 0,-1-1-1 0 0,1 0 1 0 0,-1 1-1 0 0,1 0 1 0 0,-1 0-1 0 0,1 0 1 0 0,0 0 0 0 0,-4 4-1 0 0,2-1-112 0 0,1 0 1 0 0,0 0-1 0 0,0 0 0 0 0,0 1 0 0 0,1-1 1 0 0,0 1-1 0 0,0 0 0 0 0,0 0 0 0 0,-1 7 1 0 0,-1 3-720 0 0,1 1-1 0 0,1 0 1 0 0,0 0 0 0 0,1 0 0 0 0,1 0-1 0 0,2 27 1 0 0,0-36 499 0 0,-1 0-1 0 0,1 0 0 0 0,1-1 0 0 0,-1 1 1 0 0,1 0-1 0 0,1-1 0 0 0,-1 0 1 0 0,1 1-1 0 0,1-1 0 0 0,5 10 0 0 0,-6-13 603 0 0,0-1 0 0 0,0 1 0 0 0,1-1 0 0 0,-1 0 0 0 0,0 1 0 0 0,1-2-1 0 0,6 5 1 0 0,-4-4 613 0 0,-1 0 1 0 0,1-1-1 0 0,-1 1 0 0 0,1-1 0 0 0,0-1 1 0 0,9 2-1 0 0,79 6 2321 0 0,2-8-4404 0 0,-68-1-312 0 0,2-2-3279 0 0,-28 2 4023 0 0,1-1-1 0 0,-1 1 1 0 0,0-1 0 0 0,0 0 0 0 0,0 0 0 0 0,0 0-1 0 0,1 0 1 0 0,-1 0 0 0 0,-1-1 0 0 0,5-2 0 0 0,2-5-4879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9930 0 0,'0'2'4321'0'0,"-1"3"-352"0"0,0 1-848 0 0,1 6-1073 0 0,-3 2-736 0 0,1 5-480 0 0,-2 6-375 0 0,0 2-233 0 0,2 2-136 0 0,1 1-64 0 0,2-2-96 0 0,1 0-208 0 0,4 0-377 0 0,2-1-615 0 0,2-3-1072 0 0,2-5-1713 0 0,-1-7-864 0 0,0-7-3025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3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20596 0 0,'-23'-4'3627'0'0,"18"4"-2076"0"0,14 3-990 0 0,13 1 39 0 0,37 3-1 0 0,-38-5-389 0 0,0 1-1 0 0,33 7 1 0 0,-48-8-281 0 0,0 0 1 0 0,0 0 0 0 0,-1 1 0 0 0,1 0 0 0 0,0 0 0 0 0,-1 0 0 0 0,0 1 0 0 0,0-1 0 0 0,0 1 0 0 0,0 0 0 0 0,0 1 0 0 0,-1-1 0 0 0,4 6 0 0 0,-6-7-226 0 0,-1-1 1 0 0,1 0-1 0 0,-1 0 1 0 0,0 0-1 0 0,0 1 0 0 0,0-1 1 0 0,0 1-1 0 0,0-1 1 0 0,-1 1-1 0 0,1-1 1 0 0,-1 1-1 0 0,0-1 1 0 0,1 5-1 0 0,-1-4-366 0 0,-1-1 0 0 0,1 0 0 0 0,-1 0-1 0 0,1 0 1 0 0,-1 0 0 0 0,0 0 0 0 0,1 0 0 0 0,-1 0 0 0 0,0 0 0 0 0,0 0 0 0 0,-1 0-1 0 0,1 0 1 0 0,0 0 0 0 0,-1 0 0 0 0,1-1 0 0 0,-2 3 0 0 0,-13 8-6725 0 0</inkml:trace>
  <inkml:trace contextRef="#ctx0" brushRef="#br0" timeOffset="1">1 235 13275 0 0,'5'2'1029'0'0,"0"0"1"0"0,1-1 0 0 0,-1 0-1 0 0,1 0 1 0 0,-1 0-1 0 0,1-1 1 0 0,0 0-1 0 0,-1 0 1 0 0,1 0-1 0 0,5-2 1 0 0,59-15 1033 0 0,-58 12-1929 0 0,1 2 1 0 0,0 0 0 0 0,0 0 0 0 0,0 1-1 0 0,16-1 1 0 0,-27 3-113 0 0,-1 0-1 0 0,1 0 1 0 0,-1 0-1 0 0,1 0 1 0 0,-1 0-1 0 0,1 1 1 0 0,-1-1-1 0 0,1 0 1 0 0,-1 1-1 0 0,1-1 1 0 0,-1 1-1 0 0,1 0 1 0 0,-1-1-1 0 0,0 1 1 0 0,1 0-1 0 0,-1 0 1 0 0,0 0-1 0 0,1 0 1 0 0,-1 0-1 0 0,0 0 1 0 0,0 0-1 0 0,0 0 1 0 0,0 1-1 0 0,0-1 1 0 0,0 0-1 0 0,0 2 1 0 0,0 0-11 0 0,0 0 0 0 0,-1 0 0 0 0,1 0 0 0 0,-1 0 0 0 0,0 1 0 0 0,0-1 0 0 0,0 0 0 0 0,0 0 0 0 0,-1 0 0 0 0,1 0 0 0 0,-1 0 0 0 0,-1 4 0 0 0,-3 7-220 0 0,0-1-1 0 0,-1 0 0 0 0,-1-1 1 0 0,-13 22-1 0 0,14-26-46 0 0,-1 0 0 0 0,0 0 0 0 0,0 0 0 0 0,0-1-1 0 0,-1 0 1 0 0,0 0 0 0 0,-1-1 0 0 0,1 0 0 0 0,-1 0 0 0 0,-1-1-1 0 0,1-1 1 0 0,-19 8 0 0 0,76-3 1863 0 0,127 4-213 0 0,-83-7-2265 0 0,-70-7-2037 0 0,-21 1 2625 0 0,-1 0 0 0 0,1 0 0 0 0,-1 0-1 0 0,1 0 1 0 0,-1-1 0 0 0,1 1 0 0 0,-1 0 0 0 0,0 0-1 0 0,1-1 1 0 0,-1 1 0 0 0,1 0 0 0 0,-1-1 0 0 0,0 1-1 0 0,1 0 1 0 0,-1-1 0 0 0,0 1 0 0 0,1 0 0 0 0,-1-1-1 0 0,0 1 1 0 0,1-1 0 0 0,-1 1 0 0 0,0-1 0 0 0,0 1-1 0 0,0 0 1 0 0,0-1 0 0 0,1 1 0 0 0,-1-1 0 0 0,0 1-1 0 0,0-1 1 0 0,0 1 0 0 0,0-1 0 0 0,0 1 0 0 0,0-1-1 0 0,0 1 1 0 0,0-2 0 0 0,-2-9-7536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3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14211 0 0,'1'1'5705'0'0,"3"2"-3616"0"0,2-1-609 0 0,5-1-440 0 0,0-3-456 0 0,1 0-248 0 0,3 0-136 0 0,1 0-87 0 0,1-1-73 0 0,2 2-64 0 0,0 0-305 0 0,-2 1-495 0 0,0 0-880 0 0,-4-1-1473 0 0,0-4-1760 0 0,-4-4 576 0 0,-1-3-2440 0 0</inkml:trace>
  <inkml:trace contextRef="#ctx0" brushRef="#br0" timeOffset="1">204 12 6409 0 0,'-1'0'452'0'0,"1"-1"-1"0"0,0 0 1 0 0,-1 0 0 0 0,1 1-1 0 0,-1-1 1 0 0,0 0-1 0 0,1 1 1 0 0,-1-1-1 0 0,0 0 1 0 0,1 1-1 0 0,-1-1 1 0 0,0 1-1 0 0,1-1 1 0 0,-1 1-1 0 0,0 0 1 0 0,0-1 0 0 0,0 1-1 0 0,0 0 1 0 0,1-1-1 0 0,-1 1 1 0 0,0 0-1 0 0,0 0 1 0 0,0 0-1 0 0,-1 0 1 0 0,1 0-204 0 0,0 1 1 0 0,1 0-1 0 0,-1-1 0 0 0,0 1 1 0 0,1 0-1 0 0,-1-1 0 0 0,1 1 1 0 0,-1 0-1 0 0,1 0 0 0 0,-1 0 1 0 0,1-1-1 0 0,-1 1 0 0 0,1 0 1 0 0,0 0-1 0 0,-1 0 0 0 0,1 0 1 0 0,0 0-1 0 0,0 0 0 0 0,0 1 1 0 0,-2 58 1082 0 0,2-48-762 0 0,1 33-423 0 0,-1 38-1937 0 0,-2-29-4341 0 0,-6-22-3824 0 0,5-20 4940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10226 0 0,'-14'46'7989'0'0,"10"-34"-7030"0"0,1 1 0 0 0,-2-1 0 0 0,1 0 0 0 0,-2 0 0 0 0,1 0 0 0 0,-11 14 0 0 0,16-26-951 0 0,0 0-1 0 0,0 1 1 0 0,0-1-1 0 0,-1 0 1 0 0,1 0 0 0 0,0 1-1 0 0,0-1 1 0 0,0 0-1 0 0,0 0 1 0 0,0 0 0 0 0,-1 0-1 0 0,1 1 1 0 0,0-1 0 0 0,0 0-1 0 0,0 0 1 0 0,-1 0-1 0 0,1 0 1 0 0,0 0 0 0 0,0 0-1 0 0,-1 1 1 0 0,1-1-1 0 0,0 0 1 0 0,0 0 0 0 0,-1 0-1 0 0,1 0 1 0 0,0 0-1 0 0,0 0 1 0 0,-1 0 0 0 0,1 0-1 0 0,0 0 1 0 0,0 0-1 0 0,0 0 1 0 0,-1 0 0 0 0,1 0-1 0 0,0 0 1 0 0,0-1 0 0 0,-1 1-1 0 0,1 0 1 0 0,0 0-1 0 0,0 0 1 0 0,-1 0 0 0 0,1 0-1 0 0,0 0 1 0 0,0-1-1 0 0,-7-13 61 0 0,2-18 67 0 0,5 29-85 0 0,0 0 0 0 0,-1 0 0 0 0,2 0 0 0 0,-1 0 0 0 0,0 0 0 0 0,0 0 0 0 0,1 0 0 0 0,0 0 0 0 0,0 0 0 0 0,0 0 0 0 0,0 0 0 0 0,0 0 0 0 0,0 0-1 0 0,1 0 1 0 0,-1 1 0 0 0,1-1 0 0 0,0 0 0 0 0,0 1 0 0 0,0 0 0 0 0,0-1 0 0 0,0 1 0 0 0,4-3 0 0 0,-1 3-21 0 0,-1-1 0 0 0,1 1 0 0 0,0 0 0 0 0,1 1 0 0 0,-1-1 0 0 0,0 1 0 0 0,0 0 0 0 0,1 0 0 0 0,-1 0 0 0 0,0 1 0 0 0,1 0 0 0 0,5 1 0 0 0,51 6-162 0 0,-33-3-2624 0 0,1-1-5874 0 0,-13-1-190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18948 0 0,'-3'0'540'0'0,"1"1"0"0"0,-1 1 0 0 0,0-1 0 0 0,1 0 0 0 0,-1 1 0 0 0,1-1 0 0 0,-1 1 0 0 0,1 0 0 0 0,0-1 0 0 0,-1 1 0 0 0,-1 3 0 0 0,-20 31 1535 0 0,16-20-1871 0 0,2 1 0 0 0,-8 28-1 0 0,10-29-172 0 0,1-1 0 0 0,1 0 0 0 0,0 1 0 0 0,1-1 0 0 0,1 1-1 0 0,0 0 1 0 0,3 19 0 0 0,-2-30-34 0 0,0 1 0 0 0,1 0 0 0 0,-1-1 0 0 0,1 0 0 0 0,0 1-1 0 0,1-1 1 0 0,-1 0 0 0 0,1 0 0 0 0,0 0 0 0 0,5 5 0 0 0,-6-7-1 0 0,1 0 0 0 0,0-1 0 0 0,0 1 0 0 0,0-1 0 0 0,0 0 0 0 0,0 0 0 0 0,0 0 0 0 0,1 0 0 0 0,-1 0 0 0 0,1-1 0 0 0,-1 0 0 0 0,1 0 0 0 0,0 0 0 0 0,0 0 0 0 0,-1 0 0 0 0,8 0 0 0 0,-7-1-2 0 0,-1 0-1 0 0,1-1 0 0 0,0 1 0 0 0,-1-1 1 0 0,1 0-1 0 0,0 1 0 0 0,-1-2 0 0 0,1 1 1 0 0,-1 0-1 0 0,0-1 0 0 0,1 1 1 0 0,-1-1-1 0 0,0 0 0 0 0,0 0 0 0 0,0-1 1 0 0,0 1-1 0 0,0-1 0 0 0,-1 1 0 0 0,1-1 1 0 0,-1 0-1 0 0,1 0 0 0 0,-1 0 0 0 0,0 0 1 0 0,0 0-1 0 0,-1 0 0 0 0,1-1 0 0 0,-1 1 1 0 0,2-5-1 0 0,0 1-264 0 0,-1-1 1 0 0,0 1-1 0 0,0 0 1 0 0,-1-1 0 0 0,0 1-1 0 0,0-1 1 0 0,-1 1-1 0 0,1-1 1 0 0,-2 1-1 0 0,1-1 1 0 0,-1 1-1 0 0,0-1 1 0 0,-3-7-1 0 0,1 8-762 0 0,0 1 0 0 0,0-1 1 0 0,0 1-1 0 0,-1 0 0 0 0,0 0 0 0 0,-1 0 0 0 0,1 0 0 0 0,-1 1 0 0 0,0 0 1 0 0,0 0-1 0 0,-1 0 0 0 0,0 1 0 0 0,1 0 0 0 0,-1 0 0 0 0,-10-5 0 0 0,13 8 829 0 0,-1-1 0 0 0,1 1-1 0 0,-1 0 1 0 0,1 0-1 0 0,-1 0 1 0 0,1 0 0 0 0,-1 1-1 0 0,0 0 1 0 0,1-1-1 0 0,-1 1 1 0 0,0 1 0 0 0,1-1-1 0 0,-7 2 1 0 0,7-1 494 0 0,-1 0 1 0 0,1 0-1 0 0,0 1 1 0 0,0-1-1 0 0,0 1 1 0 0,0 0-1 0 0,0 0 0 0 0,0 0 1 0 0,1 1-1 0 0,-1-1 1 0 0,1 1-1 0 0,-1-1 1 0 0,1 1-1 0 0,0 0 1 0 0,0 0-1 0 0,-2 4 0 0 0,2-4 186 0 0,0 0-1 0 0,1-1 1 0 0,0 1-1 0 0,0 0 0 0 0,0 0 1 0 0,0 0-1 0 0,0 0 1 0 0,0 0-1 0 0,1 0 0 0 0,-1 0 1 0 0,1 0-1 0 0,0 0 1 0 0,0 0-1 0 0,0 0 0 0 0,0 0 1 0 0,1 0-1 0 0,-1 0 1 0 0,1 0-1 0 0,0 0 0 0 0,0 0 1 0 0,0 0-1 0 0,1 2 0 0 0,0-3-318 0 0,-1 0-1 0 0,1 0 1 0 0,-1 0-1 0 0,1-1 1 0 0,0 1-1 0 0,0 0 0 0 0,-1-1 1 0 0,1 0-1 0 0,0 1 1 0 0,0-1-1 0 0,0 0 0 0 0,1 0 1 0 0,-1 0-1 0 0,0 0 1 0 0,0 0-1 0 0,1-1 0 0 0,-1 1 1 0 0,0-1-1 0 0,1 0 1 0 0,-1 1-1 0 0,0-1 1 0 0,1 0-1 0 0,-1 0 0 0 0,0 0 1 0 0,1-1-1 0 0,-1 1 1 0 0,0-1-1 0 0,4 0 0 0 0,72-26 925 0 0,-56 18-1580 0 0,37-10 0 0 0,-49 17-941 0 0,0 1-1 0 0,0 0 0 0 0,0 0 1 0 0,10 1-1 0 0,-7 0-3967 0 0,-2 0-2352 0 0</inkml:trace>
  <inkml:trace contextRef="#ctx0" brushRef="#br0" timeOffset="1">298 46 10986 0 0,'-14'1'12472'0'0,"14"-1"-12195"0"0,0 1 1 0 0,-7 26 3441 0 0,6 43-4636 0 0,1-62 1817 0 0,7 83-497 0 0,0-9-2248 0 0,-8-29-4578 0 0,-1-42 540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12291 0 0,'-9'7'8824'0'0,"4"8"-5504"0"0,1 20-2536 0 0,4-30 15 0 0,-2 4-660 0 0,2 1 0 0 0,0-1 0 0 0,0 0 0 0 0,1 1 0 0 0,0-1 1 0 0,0 1-1 0 0,4 11 0 0 0,-4-18-145 0 0,0 0 1 0 0,1 0-1 0 0,-1 0 1 0 0,1 0 0 0 0,0-1-1 0 0,0 1 1 0 0,0 0-1 0 0,0-1 1 0 0,0 1-1 0 0,1-1 1 0 0,-1 0-1 0 0,1 0 1 0 0,-1 0-1 0 0,1 0 1 0 0,0 0-1 0 0,0 0 1 0 0,0-1-1 0 0,0 0 1 0 0,0 1-1 0 0,0-1 1 0 0,0 0-1 0 0,0 0 1 0 0,0-1-1 0 0,5 1 1 0 0,0 0-227 0 0,1 0 0 0 0,0 0-1 0 0,-1-1 1 0 0,17-3 0 0 0,14-5-7545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15371 0 0,'-2'48'9288'0'0,"2"-40"-8692"0"0,1-1 0 0 0,0 1-1 0 0,0 0 1 0 0,5 11 0 0 0,-6-16-589 0 0,1-1 0 0 0,0 0 1 0 0,-1 0-1 0 0,1 0 0 0 0,0 1 0 0 0,1-1 0 0 0,-1 0 1 0 0,0 0-1 0 0,0-1 0 0 0,1 1 0 0 0,-1 0 0 0 0,1 0 1 0 0,0-1-1 0 0,-1 1 0 0 0,1-1 0 0 0,0 1 0 0 0,0-1 1 0 0,0 0-1 0 0,0 0 0 0 0,0 1 0 0 0,0-2 0 0 0,1 1 1 0 0,-1 0-1 0 0,0 0 0 0 0,0-1 0 0 0,1 1 0 0 0,-1-1 1 0 0,0 0-1 0 0,1 1 0 0 0,-1-1 0 0 0,0 0 0 0 0,1-1 1 0 0,-1 1-1 0 0,0 0 0 0 0,1-1 0 0 0,-1 1 0 0 0,0-1 1 0 0,0 0-1 0 0,3-1 0 0 0,2 0-354 0 0,0-1 0 0 0,-1 0 0 0 0,1 0 1 0 0,-1-1-1 0 0,1 0 0 0 0,-1 0 0 0 0,0-1 0 0 0,-1 1 0 0 0,1-1 1 0 0,-1 0-1 0 0,0-1 0 0 0,7-9 0 0 0,4-15-5149 0 0,-8-3-3378 0 0,-2 8 2204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10914 0 0,'20'-4'7465'0'0,"2"2"-3299"0"0,-5 2-3275 0 0,1 0-1 0 0,-1 1 1 0 0,32 7 0 0 0,-46-8-812 0 0,-1 0 0 0 0,0 1 0 0 0,1-1 0 0 0,-1 1 0 0 0,0 0 0 0 0,0 0 0 0 0,1 0 0 0 0,-1 0 0 0 0,0 0 0 0 0,0 0-1 0 0,0 1 1 0 0,0-1 0 0 0,-1 0 0 0 0,1 1 0 0 0,0 0 0 0 0,0-1 0 0 0,-1 1 0 0 0,1 0 0 0 0,-1 0 0 0 0,0 0 0 0 0,0 0 0 0 0,1 0 0 0 0,-1 0-1 0 0,1 4 1 0 0,-2-2-43 0 0,1-1 0 0 0,-1 1-1 0 0,0-1 1 0 0,0 1 0 0 0,-1-1-1 0 0,1 1 1 0 0,-1-1-1 0 0,0 1 1 0 0,0-1 0 0 0,0 1-1 0 0,0-1 1 0 0,0 0 0 0 0,-1 1-1 0 0,1-1 1 0 0,-5 5-1 0 0,-3 6-215 0 0,0-2 0 0 0,-1 0 0 0 0,-1 0 0 0 0,0 0 0 0 0,0-2 0 0 0,-1 1 0 0 0,-1-1 0 0 0,1-1 0 0 0,-18 9 0 0 0,65-14 224 0 0,74-4 503 0 0,-55 0-1527 0 0,0-1-3485 0 0,-52 1 4066 0 0,-1 1-220 0 0,0-1-1 0 0,1 0 1 0 0,-1 0-1 0 0,0 0 1 0 0,1-1-1 0 0,-1 1 1 0 0,0 0-1 0 0,0 0 1 0 0,1-1-1 0 0,-1 1 1 0 0,0 0-1 0 0,0-1 1 0 0,0 0-1 0 0,1 1 1 0 0,0-2-1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5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18436 0 0,'1'0'281'0'0,"-1"-1"-1"0"0,1 1 1 0 0,-1-1 0 0 0,1 1 0 0 0,-1-1-1 0 0,1 1 1 0 0,0 0 0 0 0,-1-1 0 0 0,1 1-1 0 0,0 0 1 0 0,0-1 0 0 0,-1 1 0 0 0,1 0-1 0 0,0 0 1 0 0,-1 0 0 0 0,1 0 0 0 0,0-1-1 0 0,1 1 1 0 0,29 1 1030 0 0,-27-1-883 0 0,19 2 22 0 0,-1 0 0 0 0,28 8-1 0 0,-44-9-434 0 0,0 1-1 0 0,1 0 0 0 0,-1 0 0 0 0,0 0 0 0 0,0 1 1 0 0,0 0-1 0 0,0 0 0 0 0,-1 1 0 0 0,1-1 0 0 0,-1 1 1 0 0,0 1-1 0 0,6 5 0 0 0,-10-9-41 0 0,0 1 0 0 0,0 0 0 0 0,0 0 0 0 0,0-1 0 0 0,0 1 0 0 0,-1 0 0 0 0,1 0 0 0 0,-1 0 0 0 0,1 0 0 0 0,-1 0 0 0 0,0 0 0 0 0,1 0 0 0 0,-1 0 0 0 0,0 0 0 0 0,0 0 0 0 0,-1 0 0 0 0,1 0 0 0 0,0 0 0 0 0,-1 0 0 0 0,1-1 0 0 0,-1 1 0 0 0,1 0 0 0 0,-1 0 0 0 0,0 0 0 0 0,0 0 0 0 0,0-1 0 0 0,0 1 0 0 0,0 0 0 0 0,-2 2 0 0 0,-5 5-97 0 0,0 1 0 0 0,-1-1 1 0 0,-16 13-1 0 0,12-10 164 0 0,8-8-46 0 0,-38 41-15 0 0,41-43 13 0 0,-1 2 0 0 0,1-1 1 0 0,0 0-1 0 0,0 0 0 0 0,0 1 0 0 0,0-1 0 0 0,0 1 1 0 0,1-1-1 0 0,0 1 0 0 0,0 0 0 0 0,0 0 0 0 0,-1 7 0 0 0,2-10 10 0 0,0 0 0 0 0,0 0-1 0 0,0 0 1 0 0,0 0-1 0 0,0 0 1 0 0,0 0-1 0 0,1 0 1 0 0,-1 0-1 0 0,0 0 1 0 0,1 0-1 0 0,-1 0 1 0 0,0 0-1 0 0,1 0 1 0 0,0 0-1 0 0,-1 0 1 0 0,1-1-1 0 0,-1 1 1 0 0,1 0-1 0 0,0 0 1 0 0,0 0-1 0 0,-1-1 1 0 0,1 1-1 0 0,2 1 1 0 0,-1-2 5 0 0,0 1 0 0 0,0 0 0 0 0,0 0 0 0 0,1-1 0 0 0,-1 1 0 0 0,0-1 0 0 0,0 0 0 0 0,1 0 1 0 0,-1 1-1 0 0,4-2 0 0 0,3 0-18 0 0,-1 0 1 0 0,1-1-1 0 0,0 0 0 0 0,13-6 1 0 0,-11 4-801 0 0,-1-1-1 0 0,1-1 1 0 0,15-11 0 0 0,-1-5-5506 0 0,-7-3-4522 0 0,-13 17 7425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4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40 4929 0 0,'-3'-4'747'0'0,"-11"-14"9073"0"0,8 19-5095 0 0,3 13-3344 0 0,3 0-1010 0 0,0-1 0 0 0,0 1 0 0 0,1-1 0 0 0,1 1-1 0 0,1-1 1 0 0,-1 0 0 0 0,2 0 0 0 0,9 24 0 0 0,-13-37-381 0 0,0 1 0 0 0,1-1 0 0 0,-1 1 0 0 0,0-1 0 0 0,0 0 0 0 0,1 1 0 0 0,-1-1 0 0 0,0 1 0 0 0,1-1 0 0 0,-1 1 0 0 0,1-1 0 0 0,-1 0 0 0 0,0 1 0 0 0,1-1 0 0 0,-1 0 0 0 0,1 1 0 0 0,-1-1 0 0 0,1 0 0 0 0,-1 0 0 0 0,1 0 0 0 0,-1 1 0 0 0,1-1 0 0 0,-1 0 0 0 0,1 0 0 0 0,-1 0 0 0 0,1 0 0 0 0,0 0 0 0 0,-1 0 0 0 0,1 0 0 0 0,-1 0 0 0 0,1 0 0 0 0,-1 0 0 0 0,1 0 0 0 0,-1 0 0 0 0,1 0 1 0 0,-1-1-1 0 0,1 1 0 0 0,-1 0 0 0 0,1 0 0 0 0,-1-1 0 0 0,1 1 0 0 0,-1 0 0 0 0,1-1 0 0 0,-1 1 0 0 0,1 0 0 0 0,-1-1 0 0 0,0 1 0 0 0,1 0 0 0 0,-1-1 0 0 0,0 1 0 0 0,1-1 0 0 0,23-31-1064 0 0,-16 21 652 0 0,0 1-307 0 0,0-1-1 0 0,-1 0 1 0 0,11-20-1 0 0,-16 26 944 0 0,0 1-1 0 0,-1 0 0 0 0,1-1 0 0 0,-1 1 0 0 0,0-1 0 0 0,0 0 1 0 0,0 0-1 0 0,-1 1 0 0 0,0-1 0 0 0,1 0 0 0 0,-2 0 0 0 0,1 1 0 0 0,-2-9 1 0 0,-1 24 3890 0 0,-9 39-3159 0 0,0 49-833 0 0,-7 48-2702 0 0,-2-53-9569 0 0,13-66 3732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0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 6217 0 0,'-6'-3'176'0'0,"2"2"440"0"0,1 0 0 0 0,0-1 0 0 0,-1 1 1 0 0,1 0-1 0 0,0 1 0 0 0,-1-1 1 0 0,1 1-1 0 0,-1-1 0 0 0,0 1 1 0 0,-3 0-1 0 0,6 1-417 0 0,1-1 0 0 0,-1 0 0 0 0,0 1 0 0 0,1-1 1 0 0,-1 0-1 0 0,1 1 0 0 0,-1-1 0 0 0,1 1 0 0 0,-1-1 0 0 0,0 1 0 0 0,1-1 0 0 0,-1 1 0 0 0,1-1 0 0 0,0 1 0 0 0,-1-1 1 0 0,1 1-1 0 0,0 0 0 0 0,-1-1 0 0 0,1 2 0 0 0,-4 25 1731 0 0,5-1-1489 0 0,0-1-1 0 0,2 1 1 0 0,1-1 0 0 0,1 0 0 0 0,1 0-1 0 0,1 0 1 0 0,2-1 0 0 0,20 43-1 0 0,-27-63-427 0 0,0 0 0 0 0,1 0 1 0 0,-1 0-1 0 0,1 0 0 0 0,0-1 0 0 0,0 1 0 0 0,0-1 0 0 0,1 0 0 0 0,-1 0 0 0 0,1 0 0 0 0,0 0 0 0 0,7 4 0 0 0,-9-7 4 0 0,0 1 0 0 0,0-1 0 0 0,0 0 0 0 0,0 0 0 0 0,0 1 0 0 0,0-1 0 0 0,0 0 0 0 0,0-1 0 0 0,0 1 0 0 0,0 0 0 0 0,0-1 0 0 0,0 1 0 0 0,-1-1 0 0 0,1 1-1 0 0,0-1 1 0 0,0 0 0 0 0,0 0 0 0 0,0 0 0 0 0,-1 0 0 0 0,1 0 0 0 0,0 0 0 0 0,-1 0 0 0 0,1-1 0 0 0,-1 1 0 0 0,0 0 0 0 0,1-1 0 0 0,-1 0 0 0 0,0 1 0 0 0,0-1 0 0 0,0 0-1 0 0,1-2 1 0 0,4-5 18 0 0,-1-1 0 0 0,-1 0 0 0 0,1 0-1 0 0,-2 0 1 0 0,0 0 0 0 0,0-1-1 0 0,0 1 1 0 0,-2-1 0 0 0,1 0 0 0 0,-1 0-1 0 0,-1 0 1 0 0,0 1 0 0 0,0-1-1 0 0,-3-14 1 0 0,2 19-292 0 0,0 1 0 0 0,-1-1-1 0 0,1 0 1 0 0,-1 0 0 0 0,-1 1-1 0 0,1-1 1 0 0,-1 1 0 0 0,0-1-1 0 0,0 1 1 0 0,0 0 0 0 0,-1 0-1 0 0,-3-4 1 0 0,4 6-299 0 0,-1 1 0 0 0,1-1 0 0 0,0 1 0 0 0,-1-1 0 0 0,0 1 0 0 0,1 0 0 0 0,-1 0 0 0 0,0 1 0 0 0,0-1-1 0 0,0 1 1 0 0,0 0 0 0 0,0 0 0 0 0,0 0 0 0 0,-1 1 0 0 0,1-1 0 0 0,0 1 0 0 0,0 0 0 0 0,-7 1 0 0 0,6 0 296 0 0,1-1-1 0 0,0 2 1 0 0,0-1 0 0 0,0 0 0 0 0,0 1-1 0 0,0 0 1 0 0,0 0 0 0 0,0 0 0 0 0,0 0-1 0 0,1 1 1 0 0,-1-1 0 0 0,1 1-1 0 0,0 0 1 0 0,-1 0 0 0 0,2 1 0 0 0,-1-1-1 0 0,0 0 1 0 0,1 1 0 0 0,-5 7 0 0 0,6-8 384 0 0,-1 0 1 0 0,1 0 0 0 0,0 0-1 0 0,0 0 1 0 0,0 1-1 0 0,0-1 1 0 0,0 0 0 0 0,1 1-1 0 0,0-1 1 0 0,-1 0-1 0 0,2 6 1 0 0,-1-6 218 0 0,1 0 0 0 0,-1-1 0 0 0,1 1 0 0 0,0-1 0 0 0,0 1 0 0 0,0-1 0 0 0,0 1 0 0 0,0-1 0 0 0,1 0 0 0 0,-1 1 0 0 0,1-1 1 0 0,-1 0-1 0 0,1 0 0 0 0,0 0 0 0 0,0 0 0 0 0,3 1 0 0 0,-4-2-30 0 0,0 0 0 0 0,0 0 1 0 0,0 0-1 0 0,1-1 1 0 0,-1 1-1 0 0,0-1 0 0 0,1 1 1 0 0,-1-1-1 0 0,1 1 1 0 0,-1-1-1 0 0,0 0 0 0 0,1 0 1 0 0,-1 0-1 0 0,1 0 0 0 0,-1 0 1 0 0,1 0-1 0 0,-1 0 1 0 0,1 0-1 0 0,-1 0 0 0 0,0-1 1 0 0,1 1-1 0 0,-1 0 1 0 0,1-1-1 0 0,-1 0 0 0 0,0 1 1 0 0,0-1-1 0 0,1 0 1 0 0,0-1-1 0 0,6-3 403 0 0,-1-1 1 0 0,0 1 0 0 0,11-13-1 0 0,5-4-106 0 0,-15 17-673 0 0,-1 0 0 0 0,1 1 1 0 0,0 0-1 0 0,0 0 0 0 0,0 1 1 0 0,1 0-1 0 0,-1 1 0 0 0,1 0 1 0 0,-1 0-1 0 0,12 0 0 0 0,33 1-5143 0 0,-1 8-7538 0 0,-36-5 7821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1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 9922 0 0,'-1'-1'336'0'0,"0"1"0"0"0,0 0-1 0 0,0-1 1 0 0,0 1 0 0 0,0 0 0 0 0,0 0-1 0 0,0 0 1 0 0,0 0 0 0 0,0 0 0 0 0,0 0 0 0 0,0 0-1 0 0,0 0 1 0 0,0 1 0 0 0,0-1 0 0 0,0 0-1 0 0,0 1 1 0 0,0-1 0 0 0,0 0 0 0 0,0 1-1 0 0,0-1 1 0 0,0 1 0 0 0,0 0 0 0 0,0-1 0 0 0,0 1-1 0 0,0 0 1 0 0,0 1-65 0 0,0 0 1 0 0,0 0-1 0 0,0-1 0 0 0,0 1 1 0 0,0 0-1 0 0,1 0 0 0 0,-1 0 1 0 0,1 0-1 0 0,-1 0 0 0 0,1 0 1 0 0,0 0-1 0 0,0 3 0 0 0,0 8 101 0 0,1-1 0 0 0,1 1 0 0 0,4 17 0 0 0,-4-22 276 0 0,0 3-602 0 0,21 128 1439 0 0,-21-124-2152 0 0,-2 0 1 0 0,1 0-1 0 0,-2 1 1 0 0,0-1-1 0 0,-1 0 1 0 0,0 0-1 0 0,-6 16 1 0 0,8-30 136 0 0,0 1 0 0 0,-1-1 0 0 0,1 1 1 0 0,-1-1-1 0 0,0 1 0 0 0,1-1 0 0 0,-1 1 1 0 0,0-1-1 0 0,0 1 0 0 0,0-1 0 0 0,0 0 1 0 0,0 0-1 0 0,0 1 0 0 0,0-1 0 0 0,0 0 0 0 0,-1 0 1 0 0,1 0-1 0 0,0 0 0 0 0,-1 0 0 0 0,-1 0 1 0 0,-5 3-5315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11690 0 0,'2'18'3337'0'0,"6"39"2894"0"0,7 0-3299 0 0,-13-52-2861 0 0,-1-1 0 0 0,1 0 0 0 0,0 0 0 0 0,0 0 1 0 0,0 0-1 0 0,1 0 0 0 0,-1 0 0 0 0,1 0 0 0 0,0-1 0 0 0,0 1 0 0 0,0-1 0 0 0,1 0 0 0 0,-1 0 1 0 0,1 0-1 0 0,0 0 0 0 0,-1-1 0 0 0,1 0 0 0 0,0 1 0 0 0,1-1 0 0 0,-1-1 0 0 0,0 1 0 0 0,6 1 1 0 0,-4-2-164 0 0,-1-1 0 0 0,1 0 1 0 0,0 0-1 0 0,-1 0 0 0 0,1-1 1 0 0,0 0-1 0 0,-1 0 0 0 0,1 0 1 0 0,-1-1-1 0 0,1 1 0 0 0,-1-1 1 0 0,0-1-1 0 0,0 1 1 0 0,8-6-1 0 0,28-20-4111 0 0,-5-2-3632 0 0,-21 18 2834 0 0,1-4-363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 15491 0 0,'2'-4'3637'0'0,"-2"4"-3497"0"0,1 0 0 0 0,-1 0 0 0 0,0 0 0 0 0,0 0 0 0 0,0 0 0 0 0,0 0 0 0 0,1 0-1 0 0,-1 0 1 0 0,0 0 0 0 0,0 0 0 0 0,0 0 0 0 0,0 0 0 0 0,1 0 0 0 0,-1 0 0 0 0,0 0 0 0 0,13 4 1512 0 0,8 7-1238 0 0,-15-8-330 0 0,-1 0-1 0 0,0 1 1 0 0,0 0 0 0 0,0 0-1 0 0,0 0 1 0 0,-1 0 0 0 0,0 1-1 0 0,0-1 1 0 0,0 1 0 0 0,0 0-1 0 0,-1 1 1 0 0,0-1-1 0 0,0 1 1 0 0,0-1 0 0 0,-1 1-1 0 0,1 0 1 0 0,-2 0 0 0 0,3 6-1 0 0,-4-5-97 0 0,1 1 0 0 0,-1-1-1 0 0,0 0 1 0 0,0 1 0 0 0,-1-1-1 0 0,0 0 1 0 0,0 0 0 0 0,-1 0 0 0 0,1 0-1 0 0,-2 0 1 0 0,1 0 0 0 0,-1 0-1 0 0,0 0 1 0 0,-1-1 0 0 0,-4 8-1 0 0,1-4-249 0 0,0 0 1 0 0,-1-1-1 0 0,0 0 0 0 0,0 0 0 0 0,-11 7 0 0 0,16-13 205 0 0,0 0 1 0 0,0-1-1 0 0,0 1 0 0 0,-1-1 1 0 0,1 0-1 0 0,0 0 0 0 0,-1-1 1 0 0,0 1-1 0 0,1-1 0 0 0,-1 0 1 0 0,0 0-1 0 0,0 0 0 0 0,0 0 1 0 0,0 0-1 0 0,0-1 0 0 0,0 0 1 0 0,0 0-1 0 0,0 0 0 0 0,-4-1 1 0 0,-3-5 465 0 0,18 1 442 0 0,19-1 257 0 0,-10 8-980 0 0,-1 0 0 0 0,1 1 0 0 0,-1 1 0 0 0,0 1 0 0 0,21 8 0 0 0,-16-5-2365 0 0,38 9 1 0 0,-54-16 1156 0 0,-1-1 1 0 0,1 0-1 0 0,-1 0 0 0 0,1 0 1 0 0,-1 0-1 0 0,1 0 1 0 0,3-1-1 0 0,11-1-6142 0 0</inkml:trace>
  <inkml:trace contextRef="#ctx0" brushRef="#br0" timeOffset="1">271 88 15403 0 0,'-9'8'5971'0'0,"3"7"-3421"0"0,-2 21-1761 0 0,7-28-174 0 0,-8 38 246 0 0,-3 75 1 0 0,11-103-1332 0 0,1 0 0 0 0,1 0 0 0 0,0 0 0 0 0,2-1-1 0 0,0 1 1 0 0,1-1 0 0 0,8 25 0 0 0,-9-36-376 0 0,7 18-3779 0 0,1-4-4545 0 0,1-13 3002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59 108 12043 0 0,'-3'2'1092'0'0,"0"0"1"0"0,0 1-1 0 0,0-1 1 0 0,0 1 0 0 0,0 0-1 0 0,0 0 1 0 0,1 0-1 0 0,0 0 1 0 0,-3 4-1 0 0,1 1-402 0 0,1-1-1 0 0,-1 1 0 0 0,-4 15 0 0 0,6-14-690 0 0,-1 0 0 0 0,2 0 1 0 0,-1 0-1 0 0,1 0 0 0 0,1 0 1 0 0,0 1-1 0 0,0-1 0 0 0,2 12 1 0 0,-1-18-3 0 0,0 0 1 0 0,0 0 0 0 0,0 0-1 0 0,0 0 1 0 0,0 0-1 0 0,1 0 1 0 0,-1 0 0 0 0,1 0-1 0 0,0 0 1 0 0,0-1-1 0 0,0 1 1 0 0,0-1 0 0 0,0 1-1 0 0,1-1 1 0 0,-1 0 0 0 0,1 0-1 0 0,5 4 1 0 0,-7-6-5 0 0,0 0 0 0 0,0 1 0 0 0,0-1 0 0 0,0 0 0 0 0,0 1 0 0 0,0-1 0 0 0,0 0 0 0 0,0 0 0 0 0,0 0 0 0 0,0 0 0 0 0,0 0 0 0 0,0 0 0 0 0,0 0 0 0 0,0 0 0 0 0,0 0 0 0 0,0-1 0 0 0,1 1 0 0 0,-1 0 0 0 0,0-1 0 0 0,0 1 0 0 0,1-1 0 0 0,0-1-9 0 0,-1 1-1 0 0,1-1 1 0 0,0 1-1 0 0,-1-1 1 0 0,1 0 0 0 0,-1 0-1 0 0,0 0 1 0 0,0 0-1 0 0,1 0 1 0 0,-1 0 0 0 0,-1 0-1 0 0,1 0 1 0 0,0 0-1 0 0,0-3 1 0 0,2-6-189 0 0,0 0 0 0 0,-1 0 0 0 0,-1-1-1 0 0,0 1 1 0 0,-1-1 0 0 0,-1-18 0 0 0,1 24-340 0 0,-1 0-1 0 0,0-1 1 0 0,0 1-1 0 0,-1 0 1 0 0,1 0 0 0 0,-1 0-1 0 0,-1 0 1 0 0,1 0 0 0 0,-1 0-1 0 0,0 0 1 0 0,0 1 0 0 0,-1-1-1 0 0,-5-5 1 0 0,9 10 539 0 0,0 1 0 0 0,0 0 0 0 0,0 0 0 0 0,-1-1 0 0 0,1 1 0 0 0,0 0 0 0 0,0 0 0 0 0,0-1-1 0 0,-1 1 1 0 0,1 0 0 0 0,0 0 0 0 0,0 0 0 0 0,0 0 0 0 0,-1-1 0 0 0,1 1 0 0 0,0 0 0 0 0,0 0 0 0 0,-1 0 0 0 0,1 0 0 0 0,0 0 0 0 0,-1 0 0 0 0,1-1 0 0 0,0 1 0 0 0,0 0 0 0 0,-1 0 0 0 0,1 0 0 0 0,0 0 0 0 0,-1 0 0 0 0,1 0 0 0 0,0 0 0 0 0,0 0 0 0 0,-1 0 0 0 0,1 1 0 0 0,0-1 0 0 0,-1 0 0 0 0,1 0 0 0 0,0 0 0 0 0,0 0-1 0 0,-1 0 1 0 0,1 0 0 0 0,0 1 0 0 0,0-1 0 0 0,-1 0 0 0 0,1 0 0 0 0,0 0 0 0 0,0 1 0 0 0,0-1 0 0 0,-1 0 0 0 0,1 0 0 0 0,0 0 0 0 0,0 1 0 0 0,0-1 0 0 0,0 0 0 0 0,0 0 0 0 0,-1 1 0 0 0,1-1 0 0 0,0 0 0 0 0,0 1 0 0 0,0-1 0 0 0,0 0 0 0 0,0 0 0 0 0,0 1 0 0 0,0-1 0 0 0,0 0 0 0 0,0 1 0 0 0,0-1 0 0 0,0 1-1 0 0,0-1 76 0 0,0 1 0 0 0,0-1 0 0 0,1 1 0 0 0,-1-1 0 0 0,0 1 0 0 0,0-1 0 0 0,0 1 0 0 0,0-1 0 0 0,1 1 0 0 0,-1-1 0 0 0,0 1 0 0 0,1-1 0 0 0,-1 0 0 0 0,0 1 0 0 0,0-1 0 0 0,1 0 0 0 0,-1 1 0 0 0,1-1 0 0 0,-1 0-1 0 0,0 1 1 0 0,1-1 0 0 0,-1 0 0 0 0,1 1 0 0 0,-1-1 0 0 0,1 0 0 0 0,-1 0 0 0 0,1 0 0 0 0,-1 0 0 0 0,1 1 0 0 0,-1-1 0 0 0,1 0 0 0 0,-1 0 0 0 0,1 0 0 0 0,-1 0 0 0 0,1 0 0 0 0,-1 0 0 0 0,1 0 0 0 0,-1 0 0 0 0,1-1-1 0 0,-1 1 1 0 0,1 0 0 0 0,-1 0 0 0 0,1 0 0 0 0,-1 0 0 0 0,1-1 0 0 0,-1 1 0 0 0,1-1 0 0 0,27-8 225 0 0,0 0 0 0 0,1 2-1 0 0,33-5 1 0 0,-61 12-403 0 0,0 0 1 0 0,0-1-1 0 0,-1 1 1 0 0,1 0-1 0 0,0 0 1 0 0,-1-1-1 0 0,1 1 1 0 0,-1 0-1 0 0,1-1 1 0 0,0 1-1 0 0,-1-1 1 0 0,1 1-1 0 0,-1-1 1 0 0,1 1-1 0 0,-1-1 1 0 0,1 1-1 0 0,-1-1 1 0 0,1 1-1 0 0,-1-1 1 0 0,0 0-1 0 0,1 1 1 0 0,-1-1-1 0 0,0 0 1 0 0,0 1-1 0 0,1-1 1 0 0,-1-1-1 0 0,0-23-1624 0 0,-1 19 1883 0 0,-1 0 0 0 0,1 1 0 0 0,-1-1 0 0 0,0 1 0 0 0,0-1 0 0 0,-6-8 0 0 0,4 15 3071 0 0,0 10-1712 0 0,-1 17-589 0 0,5-25-595 0 0,-5 34 214 0 0,2-1 0 0 0,2 61 0 0 0,3-61-1604 0 0,8 40-1 0 0,0-45-1504 0 0,-2-17-1000 0 0,-4-12 318 0 0,-4-2 3071 0 0,0 0 1 0 0,0 0-1 0 0,1 0 0 0 0,-1 0 1 0 0,0 0-1 0 0,0-1 0 0 0,1 1 1 0 0,-1 0-1 0 0,0 0 0 0 0,0 0 1 0 0,0 0-1 0 0,1 0 0 0 0,-1 0 1 0 0,0 0-1 0 0,7-10-6867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9170 0 0,'1'10'9917'0'0,"-1"5"-4144"0"0,-1 7-2930 0 0,-1 18-3383 0 0,-1 17 649 0 0,3-30-322 0 0,-1 7 49 0 0,3 36-1 0 0,0-59-1365 0 0,-1 1 1 0 0,2-1-1 0 0,6 21 0 0 0,-3-22-4181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4 210 14307 0 0,'-1'4'518'0'0,"0"0"-1"0"0,0 0 1 0 0,1 0-1 0 0,0 0 1 0 0,0 0-1 0 0,0 0 1 0 0,0 0 0 0 0,1 0-1 0 0,-1-1 1 0 0,1 1-1 0 0,0 0 1 0 0,0 0-1 0 0,1 0 1 0 0,-1 0 0 0 0,4 5-1 0 0,-3-6-425 0 0,1 0 0 0 0,0-1 1 0 0,0 1-1 0 0,0-1 0 0 0,0 0 0 0 0,0 0 0 0 0,0 0 0 0 0,1 0 0 0 0,-1 0 1 0 0,0-1-1 0 0,1 1 0 0 0,0-1 0 0 0,-1 0 0 0 0,1 0 0 0 0,0-1 0 0 0,7 1 0 0 0,-2 0-150 0 0,1 0-1 0 0,0-1 0 0 0,-1 0 0 0 0,1-1 0 0 0,-1 0 0 0 0,1-1 0 0 0,-1 0 0 0 0,1 0 0 0 0,-1-1 0 0 0,0 0 0 0 0,0-1 0 0 0,8-4 0 0 0,-20 11 112 0 0,0 1 1 0 0,0 0-1 0 0,1 1 1 0 0,0-1 0 0 0,-1 0-1 0 0,2 1 1 0 0,-1-1-1 0 0,0 1 1 0 0,1 0-1 0 0,-2 8 1 0 0,1-3 170 0 0,-1-1-86 0 0,1 0 0 0 0,1 0 0 0 0,0 0-1 0 0,0 1 1 0 0,1-1 0 0 0,0 0 0 0 0,1 1-1 0 0,0-1 1 0 0,0 0 0 0 0,6 18 0 0 0,-6-24-206 0 0,0 0 0 0 0,0 0 0 0 0,1 0 1 0 0,-1 0-1 0 0,1 0 0 0 0,0-1 0 0 0,0 1 0 0 0,0 0 1 0 0,0-1-1 0 0,0 1 0 0 0,0-1 0 0 0,1 0 0 0 0,-1 0 1 0 0,5 3-1 0 0,-4-4-160 0 0,-1 0-1 0 0,1 0 1 0 0,0 0 0 0 0,0 0-1 0 0,0 0 1 0 0,0-1 0 0 0,0 0-1 0 0,0 1 1 0 0,1-1 0 0 0,-1 0-1 0 0,0 0 1 0 0,0-1 0 0 0,0 1-1 0 0,0-1 1 0 0,0 1 0 0 0,0-1-1 0 0,0 0 1 0 0,3-1 0 0 0,0-1-706 0 0,-1 0 0 0 0,1 0 0 0 0,-1 0 0 0 0,0 0 0 0 0,0-1 1 0 0,0 0-1 0 0,0 0 0 0 0,0 0 0 0 0,-1-1 0 0 0,0 1 0 0 0,0-1 1 0 0,5-8-1 0 0,7-11-4143 0 0</inkml:trace>
  <inkml:trace contextRef="#ctx0" brushRef="#br0" timeOffset="1">453 1 10242 0 0,'2'4'1848'0'0,"-1"0"0"0"0,1 0 0 0 0,-1 1 0 0 0,0-1 0 0 0,0 1 0 0 0,0 4-1 0 0,-1 32 2092 0 0,-14 39-4819 0 0,10-64 1940 0 0,0 1-1022 0 0,-1 7-387 0 0,0 1 0 0 0,-2-1 0 0 0,-17 39 0 0 0,25-65 262 0 0,1 0 1 0 0,-1 1 0 0 0,1 0 0 0 0,0-1-1 0 0,0 1 1 0 0,0 0 0 0 0,-1 0 0 0 0,1 0 0 0 0,0 0-1 0 0,0 0 1 0 0,1 0 0 0 0,-1 1 0 0 0,0-1 0 0 0,0 1-1 0 0,0-1 1 0 0,3 1 0 0 0,47-6 224 0 0,-35 5-313 0 0,-11 0 163 0 0,25-3-3490 0 0,-30 4 3228 0 0,-1-1 0 0 0,1 1 0 0 0,0 0 0 0 0,0 0 0 0 0,-1-1 0 0 0,1 1 0 0 0,0 0 0 0 0,-1-1 0 0 0,1 1 0 0 0,-1 0 0 0 0,1-1 0 0 0,0 1 0 0 0,-1-1 0 0 0,1 1-1 0 0,-1-1 1 0 0,1 1 0 0 0,-1-1 0 0 0,1 0 0 0 0,-1 1 0 0 0,0-1 0 0 0,1 0 0 0 0,-1 1 0 0 0,0-1 0 0 0,1 0 0 0 0,-1 1 0 0 0,0-1 0 0 0,0 0 0 0 0,0 1 0 0 0,0-1 0 0 0,0 0 0 0 0,0 0 0 0 0,0 1 0 0 0,0-1 0 0 0,0 0 0 0 0,0-1 0 0 0,-7-21-3523 0 0,8 8-1005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3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14803 0 0,'0'-1'211'0'0,"-1"-1"0"0"0,1 1 0 0 0,-1-1 0 0 0,1 0 0 0 0,0 1 0 0 0,0-1 0 0 0,0 1 1 0 0,0-1-1 0 0,0 0 0 0 0,0 1 0 0 0,0-1 0 0 0,0 0 0 0 0,1 1 0 0 0,-1-1 0 0 0,1 1 0 0 0,-1-1 0 0 0,1 0 0 0 0,0 1 0 0 0,-1 0 0 0 0,1-1 0 0 0,0 1 0 0 0,0-1 0 0 0,2-1 0 0 0,-2 3-80 0 0,1-1-1 0 0,-1 0 0 0 0,1 1 1 0 0,0-1-1 0 0,-1 1 0 0 0,1-1 1 0 0,0 1-1 0 0,-1 0 1 0 0,1 0-1 0 0,0-1 0 0 0,0 1 1 0 0,-1 1-1 0 0,1-1 1 0 0,0 0-1 0 0,-1 0 0 0 0,1 1 1 0 0,0-1-1 0 0,1 1 1 0 0,8 3 52 0 0,-1 0 1 0 0,0 0 0 0 0,-1 1-1 0 0,1 1 1 0 0,16 11 0 0 0,-19-11-122 0 0,0 0 0 0 0,0 0 0 0 0,-1 1 0 0 0,0 0 0 0 0,-1 0 0 0 0,1 0 0 0 0,-1 1 0 0 0,-1-1 0 0 0,1 1-1 0 0,-1 0 1 0 0,-1 1 0 0 0,1-1 0 0 0,-1 1 0 0 0,-1-1 0 0 0,2 11 0 0 0,-3-14-49 0 0,-1 1 0 0 0,1-1 0 0 0,-1 1 0 0 0,0-1 0 0 0,-1 0 0 0 0,0 1 0 0 0,1-1 0 0 0,-2 0 0 0 0,1 0 0 0 0,0 1 0 0 0,-1-1 0 0 0,0 0 0 0 0,0-1 1 0 0,-1 1-1 0 0,0 0 0 0 0,1 0 0 0 0,-1-1 0 0 0,-1 0 0 0 0,1 0 0 0 0,-1 0 0 0 0,1 0 0 0 0,-1 0 0 0 0,-1-1 0 0 0,1 1 0 0 0,0-1 0 0 0,-8 4 0 0 0,6-4-139 0 0,0 0 1 0 0,0-1 0 0 0,0 0 0 0 0,0 0 0 0 0,-12 2 0 0 0,15-3 82 0 0,1-1 1 0 0,-1 1 0 0 0,1-1-1 0 0,-1 0 1 0 0,1 0 0 0 0,0 0-1 0 0,-1 0 1 0 0,1 0 0 0 0,-1-1-1 0 0,1 1 1 0 0,0-1 0 0 0,-1 1-1 0 0,1-1 1 0 0,0 0 0 0 0,-1 0 0 0 0,1 0-1 0 0,0 0 1 0 0,-3-3 0 0 0,28 6 1390 0 0,44 12-246 0 0,155 39-1883 0 0,-222-53 660 0 0,3 2-2553 0 0,-2-2 2552 0 0,-1 0 1 0 0,0 0-1 0 0,0 0 0 0 0,0 0 1 0 0,0 0-1 0 0,1 0 1 0 0,-1 0-1 0 0,0 0 1 0 0,0 0-1 0 0,0 0 1 0 0,0 0-1 0 0,0 0 0 0 0,1-1 1 0 0,0-1-2189 0 0,-6-8-5185 0 0,5 9 7413 0 0,-7-10-6670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16932 0 0,'51'12'5423'0'0,"-40"-10"-5166"0"0,-1-1-1 0 0,1-1 1 0 0,18-1 0 0 0,-25 1-620 0 0,0-1 0 0 0,0 1 1 0 0,-1-1-1 0 0,1 0 0 0 0,0 0 0 0 0,-1 0 0 0 0,1-1 0 0 0,-1 1 0 0 0,1-1 0 0 0,-1 0 0 0 0,0 0 0 0 0,4-3 0 0 0,-5 4-199 0 0,-1-1-1 0 0,1 0 0 0 0,-1 0 1 0 0,1 0-1 0 0,-1 0 1 0 0,0 0-1 0 0,0-1 0 0 0,0 1 1 0 0,0 0-1 0 0,0 0 1 0 0,0-1-1 0 0,0 1 0 0 0,-1 0 1 0 0,0-1-1 0 0,1 1 0 0 0,-1-1 1 0 0,0 1-1 0 0,0-1 1 0 0,0 1-1 0 0,-4-13 7461 0 0,0 22-1519 0 0,-2 16-1426 0 0,-4 99-507 0 0,9-74-3860 0 0,12 90-1 0 0,-7-121 88 0 0,4 2-4219 0 0,-8-19 4322 0 0,0 0 0 0 0,0 1 0 0 0,0-1 0 0 0,0 1 1 0 0,0-1-1 0 0,1 0 0 0 0,-1 1 0 0 0,0-1 0 0 0,0 0 1 0 0,0 1-1 0 0,1-1 0 0 0,-1 0 0 0 0,0 0 0 0 0,1 1 1 0 0,-1-1-1 0 0,0 0 0 0 0,0 0 0 0 0,1 0 0 0 0,-1 1 0 0 0,0-1 1 0 0,1 0-1 0 0,-1 0 0 0 0,1 0 0 0 0,-1 0 0 0 0,0 0 1 0 0,1 1-1 0 0,-1-1 0 0 0,1 0 0 0 0,0-1-138 0 0,-1 0 0 0 0,1 0-1 0 0,0 0 1 0 0,-1 1 0 0 0,1-1 0 0 0,-1 0-1 0 0,1 0 1 0 0,-1 0 0 0 0,1 0-1 0 0,-1 0 1 0 0,0 0 0 0 0,1 0 0 0 0,-1 0-1 0 0,0 0 1 0 0,0 0 0 0 0,0-2 0 0 0,3-18-2708 0 0,3-1-613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 10546 0 0,'0'-1'339'0'0,"-1"1"-1"0"0,1 0 0 0 0,-1-1 0 0 0,1 1 1 0 0,0-1-1 0 0,-1 1 0 0 0,1-1 1 0 0,0 1-1 0 0,0-1 0 0 0,-1 1 1 0 0,1-1-1 0 0,0 1 0 0 0,0-1 1 0 0,0 1-1 0 0,-1-1 0 0 0,1 1 1 0 0,0-1-1 0 0,0 1 0 0 0,0-1 0 0 0,0 0 1 0 0,0 1-1 0 0,0-1 0 0 0,0 1 1 0 0,1-1-1 0 0,-1 1 0 0 0,0-1 1 0 0,0 0-1 0 0,15 0 3286 0 0,28 15-3264 0 0,-36-11 321 0 0,1 0-542 0 0,0 0 0 0 0,0 0 0 0 0,0 1 0 0 0,-1 0-1 0 0,1 0 1 0 0,7 7 0 0 0,-14-10-111 0 0,0 0 0 0 0,0 0-1 0 0,0 0 1 0 0,0 0 0 0 0,0 1-1 0 0,0-1 1 0 0,0 0 0 0 0,0 1 0 0 0,0-1-1 0 0,-1 0 1 0 0,1 1 0 0 0,0-1-1 0 0,-1 1 1 0 0,1-1 0 0 0,-1 1 0 0 0,0 0-1 0 0,0-1 1 0 0,1 1 0 0 0,-1-1-1 0 0,0 1 1 0 0,0-1 0 0 0,0 1-1 0 0,-1 0 1 0 0,1-1 0 0 0,0 1 0 0 0,-1-1-1 0 0,1 1 1 0 0,-1-1 0 0 0,1 1-1 0 0,-1-1 1 0 0,0 1 0 0 0,1-1-1 0 0,-1 0 1 0 0,0 1 0 0 0,0-1 0 0 0,0 0-1 0 0,0 0 1 0 0,0 1 0 0 0,-3 1-1 0 0,-45 40-302 0 0,40-36 151 0 0,-1 0-1 0 0,1 1 1 0 0,1 1-1 0 0,-14 15 1 0 0,23-19 60 0 0,9-4 79 0 0,15-2 47 0 0,-22 0-78 0 0,12 0 138 0 0,45-6-3510 0 0,-32-2-1850 0 0,-3-7-3309 0 0,-12 5 2719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8282 0 0,'-10'1'15107'0'0,"5"27"-12003"0"0,5 34-3693 0 0,0-58 634 0 0,1 0-1 0 0,-1 0 1 0 0,1 0-1 0 0,0-1 0 0 0,0 1 1 0 0,0 0-1 0 0,0-1 1 0 0,1 1-1 0 0,-1-1 1 0 0,1 1-1 0 0,0-1 1 0 0,0 0-1 0 0,3 4 0 0 0,-3-5-2 0 0,1 0 0 0 0,0-1-1 0 0,-1 1 1 0 0,1 0 0 0 0,0-1-1 0 0,0 0 1 0 0,0 1-1 0 0,1-1 1 0 0,-1-1 0 0 0,0 1-1 0 0,0 0 1 0 0,0-1 0 0 0,1 1-1 0 0,-1-1 1 0 0,4 0-1 0 0,43 0 4 0 0,-24-1-2921 0 0,-46-7-10546 0 0,11 3 11190 0 0,-4 3-3690 0 0</inkml:trace>
  <inkml:trace contextRef="#ctx0" brushRef="#br0" timeOffset="1">82 375 20436 0 0,'1'17'1490'0'0,"-1"2"-48"0"0,1 0 0 0 0,6 32 0 0 0,-6-47-1338 0 0,0-1-1 0 0,0 1 1 0 0,0 0 0 0 0,0 0 0 0 0,0-1 0 0 0,1 1 0 0 0,0-1 0 0 0,0 0-1 0 0,0 1 1 0 0,0-1 0 0 0,0 0 0 0 0,0 0 0 0 0,1 0 0 0 0,0 0-1 0 0,-1-1 1 0 0,1 1 0 0 0,0-1 0 0 0,0 0 0 0 0,7 4 0 0 0,-8-5-87 0 0,0 0-1 0 0,0 0 1 0 0,0-1 0 0 0,0 1 0 0 0,0-1 0 0 0,0 1-1 0 0,0-1 1 0 0,0 0 0 0 0,0 1 0 0 0,0-1 0 0 0,0 0 0 0 0,0 0-1 0 0,0-1 1 0 0,0 1 0 0 0,0 0 0 0 0,0-1 0 0 0,0 1-1 0 0,0-1 1 0 0,0 0 0 0 0,0 0 0 0 0,0 1 0 0 0,0-1 0 0 0,-1 0-1 0 0,1-1 1 0 0,0 1 0 0 0,-1 0 0 0 0,1 0 0 0 0,-1-1 0 0 0,1 1-1 0 0,-1-1 1 0 0,1 1 0 0 0,-1-1 0 0 0,0 0 0 0 0,0 0-1 0 0,0 1 1 0 0,0-1 0 0 0,0 0 0 0 0,0 0 0 0 0,-1 0 0 0 0,1 0-1 0 0,-1 0 1 0 0,1-3 0 0 0,1-3-4 0 0,0-1 1 0 0,0 1-1 0 0,-1-1 1 0 0,-1 1-1 0 0,1-1 1 0 0,-1 1-1 0 0,-1-1 0 0 0,0 1 1 0 0,-2-10-1 0 0,1 10-3 0 0,-2-1-1 0 0,1 0 0 0 0,-1 1 1 0 0,0 0-1 0 0,-1 0 1 0 0,0 0-1 0 0,0 1 1 0 0,-1 0-1 0 0,0 0 0 0 0,-9-9 1 0 0,12 13-29 0 0,0 0-1 0 0,-1 0 1 0 0,1 0 0 0 0,-1 0-1 0 0,1 1 1 0 0,-1-1 0 0 0,0 1 0 0 0,0 0-1 0 0,0 0 1 0 0,0 1 0 0 0,0-1 0 0 0,0 1-1 0 0,0 0 1 0 0,0 0 0 0 0,-1 0 0 0 0,1 1-1 0 0,-1-1 1 0 0,1 1 0 0 0,0 0 0 0 0,-1 0-1 0 0,1 1 1 0 0,0-1 0 0 0,-7 3-1 0 0,8-2-118 0 0,1 0-1 0 0,0 1 0 0 0,-1-1 1 0 0,1 1-1 0 0,0-1 0 0 0,0 1 1 0 0,0 0-1 0 0,0 0 0 0 0,1 0 1 0 0,-1 0-1 0 0,0 0 0 0 0,1 0 0 0 0,-1 0 1 0 0,1 1-1 0 0,0-1 0 0 0,-1 3 1 0 0,-9 25-6353 0 0,6-16-1227 0 0,6 2-198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5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14611 0 0,'5'-1'8698'0'0,"2"0"-6970"0"0,1-1-463 0 0,-1 2-353 0 0,-3-1-400 0 0,-3 2-248 0 0,-1 1-192 0 0,0-1-144 0 0,-1 0-264 0 0,-1 0-512 0 0,1 2-929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1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8 559 11658 0 0,'-6'32'4586'0'0,"5"-31"-4436"0"0,1 0 0 0 0,0 0 0 0 0,-1 0-1 0 0,1 1 1 0 0,0-1 0 0 0,0 0 0 0 0,0 0-1 0 0,0 0 1 0 0,0 0 0 0 0,0 0-1 0 0,0 0 1 0 0,1 0 0 0 0,-1 0 0 0 0,0 0-1 0 0,1 0 1 0 0,-1 0 0 0 0,0 0-1 0 0,1 0 1 0 0,0 0 0 0 0,-1 0 0 0 0,1 0-1 0 0,-1 0 1 0 0,1 0 0 0 0,0 0 0 0 0,0 0-1 0 0,1 0 1 0 0,-1-1-97 0 0,-1 0-1 0 0,1 0 1 0 0,0-1 0 0 0,0 1-1 0 0,0 0 1 0 0,0-1 0 0 0,-1 1-1 0 0,1-1 1 0 0,0 1-1 0 0,0-1 1 0 0,-1 1 0 0 0,1-1-1 0 0,0 1 1 0 0,-1-1 0 0 0,1 0-1 0 0,-1 1 1 0 0,1-1 0 0 0,-1 0-1 0 0,1 0 1 0 0,-1 0 0 0 0,1 1-1 0 0,-1-1 1 0 0,0 0 0 0 0,1 0-1 0 0,-1 0 1 0 0,0 0-1 0 0,0 0 1 0 0,0 1 0 0 0,0-1-1 0 0,0 0 1 0 0,0-2 0 0 0,5-30 773 0 0,-6-154 309 0 0,-1 24-1017 0 0,3 135-103 0 0,2 0 1 0 0,1 0 0 0 0,12-47-1 0 0,-14 69-3 0 0,0 1 0 0 0,0-1 1 0 0,0 1-1 0 0,0-1 0 0 0,1 1 0 0 0,5-8 0 0 0,-7 12 1 0 0,-1 1 0 0 0,1-1 0 0 0,0 0 0 0 0,0 1 0 0 0,-1-1 0 0 0,1 0 0 0 0,0 1 0 0 0,0-1 0 0 0,0 1 0 0 0,0-1 0 0 0,0 1 0 0 0,0-1 0 0 0,0 1 0 0 0,0 0 0 0 0,0 0 0 0 0,0-1 0 0 0,0 1 0 0 0,0 0 0 0 0,0 0 0 0 0,0 0 0 0 0,0 0 0 0 0,0 0 0 0 0,0 0 0 0 0,0 1 0 0 0,0-1 0 0 0,0 0 0 0 0,0 0 0 0 0,0 1 0 0 0,0-1 1 0 0,0 1-1 0 0,0-1 0 0 0,0 0 0 0 0,0 1 0 0 0,-1 0 0 0 0,1-1 0 0 0,0 1 0 0 0,0 0 0 0 0,0-1 0 0 0,-1 1 0 0 0,1 0 0 0 0,0 0 0 0 0,-1-1 0 0 0,2 3 0 0 0,10 12 110 0 0,0 0 1 0 0,0 0-1 0 0,-2 1 1 0 0,0 1 0 0 0,15 32-1 0 0,29 98 58 0 0,-34-86-78 0 0,-4-17-360 0 0,-2 1 1 0 0,-2 0-1 0 0,9 64 0 0 0,-21-98-319 0 0,-4-5-4459 0 0,3-6 4536 0 0,0 0-1 0 0,0 0 1 0 0,0-1-1 0 0,0 1 1 0 0,0 0-1 0 0,0-1 0 0 0,0 1 1 0 0,0-1-1 0 0,0 0 1 0 0,1 1-1 0 0,-1-1 1 0 0,0 0-1 0 0,0 1 1 0 0,0-1-1 0 0,1 0 1 0 0,-2-1-1 0 0,-13-15-6045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19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66 8818 0 0,'-16'-12'9251'0'0,"41"7"-4040"0"0,-1 2-4863 0 0,22-5 387 0 0,47-2 1 0 0,-19 2-3478 0 0,0-5-7436 0 0,-47 7 2760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0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48 17452 0 0,'-3'0'357'0'0,"1"1"-1"0"0,0-1 1 0 0,-1 1 0 0 0,1 0 0 0 0,0-1-1 0 0,-1 1 1 0 0,1 0 0 0 0,0 0 0 0 0,0 1 0 0 0,0-1-1 0 0,0 0 1 0 0,0 1 0 0 0,0-1 0 0 0,0 1 0 0 0,0 0-1 0 0,1-1 1 0 0,-1 1 0 0 0,-2 4 0 0 0,3-4-221 0 0,0 0 1 0 0,1 1-1 0 0,-1-1 1 0 0,0 0-1 0 0,1 1 1 0 0,0-1-1 0 0,-1 1 1 0 0,1-1-1 0 0,0 1 1 0 0,0-1-1 0 0,0 1 1 0 0,1-1-1 0 0,-1 1 1 0 0,1-1-1 0 0,0 4 1 0 0,2 3-112 0 0,1-1 0 0 0,0 1 0 0 0,0 0-1 0 0,1-1 1 0 0,0 0 0 0 0,1 0 0 0 0,-1-1 0 0 0,9 9 0 0 0,-6-8-19 0 0,0-1 0 0 0,1 0 0 0 0,0 0-1 0 0,0-1 1 0 0,0 0 0 0 0,1 0 0 0 0,-1-1 0 0 0,1-1 0 0 0,1 0 0 0 0,-1 0-1 0 0,0-1 1 0 0,1 0 0 0 0,0 0 0 0 0,16 0 0 0 0,-21-2-22 0 0,-1-1 0 0 0,1 0 1 0 0,-1 0-1 0 0,0-1 0 0 0,1 1 1 0 0,-1-1-1 0 0,0-1 1 0 0,0 1-1 0 0,1-1 0 0 0,-1 1 1 0 0,0-1-1 0 0,0-1 0 0 0,-1 1 1 0 0,1-1-1 0 0,0 0 0 0 0,-1 0 1 0 0,0 0-1 0 0,0-1 0 0 0,0 1 1 0 0,0-1-1 0 0,0 0 0 0 0,-1 0 1 0 0,1-1-1 0 0,-1 1 0 0 0,0-1 1 0 0,-1 1-1 0 0,1-1 0 0 0,-1 0 1 0 0,0 0-1 0 0,0 0 0 0 0,1-6 1 0 0,-1 5-85 0 0,0-1 1 0 0,-1 1-1 0 0,0 0 0 0 0,0-1 1 0 0,-1 1-1 0 0,0 0 1 0 0,0-1-1 0 0,0 1 1 0 0,-1 0-1 0 0,0-1 1 0 0,0 1-1 0 0,-1 0 0 0 0,1 0 1 0 0,-1 0-1 0 0,-1 0 1 0 0,1 0-1 0 0,-1 0 1 0 0,-6-8-1 0 0,6 9 23 0 0,0 1-1 0 0,-1 0 1 0 0,0 0-1 0 0,0 0 1 0 0,0 0-1 0 0,0 1 1 0 0,-1 0 0 0 0,1 0-1 0 0,-1 0 1 0 0,0 0-1 0 0,0 1 1 0 0,0 0-1 0 0,0 0 1 0 0,0 0-1 0 0,0 1 1 0 0,-1-1-1 0 0,1 1 1 0 0,0 0 0 0 0,-1 1-1 0 0,1 0 1 0 0,-11 0-1 0 0,8 0 75 0 0,0 1-1 0 0,0 0 0 0 0,0 1 1 0 0,0 0-1 0 0,0 0 0 0 0,0 0 1 0 0,1 1-1 0 0,-1 0 0 0 0,1 1 1 0 0,0 0-1 0 0,0 0 1 0 0,0 0-1 0 0,1 1 0 0 0,-1 0 1 0 0,-10 11-1 0 0,13-12 68 0 0,1 1-1 0 0,0 0 1 0 0,0-1-1 0 0,0 1 1 0 0,0 0 0 0 0,1 1-1 0 0,0-1 1 0 0,0 0-1 0 0,0 1 1 0 0,1-1 0 0 0,-1 1-1 0 0,1-1 1 0 0,1 1-1 0 0,-1 0 1 0 0,1-1 0 0 0,0 1-1 0 0,0 0 1 0 0,1-1-1 0 0,0 1 1 0 0,0 0 0 0 0,0-1-1 0 0,0 1 1 0 0,3 6-1 0 0,5 8 276 0 0,1 1 0 0 0,1-1-1 0 0,20 29 1 0 0,-21-36-283 0 0,-1 1 0 0 0,0 0 0 0 0,-1 1 0 0 0,-1-1 0 0 0,0 1 0 0 0,-1 1 0 0 0,0-1 0 0 0,3 20 1 0 0,-9-35-64 0 0,0 0 1 0 0,0 1 0 0 0,0-1 0 0 0,0 0-1 0 0,0 0 1 0 0,0 1 0 0 0,1-1-1 0 0,-1 0 1 0 0,0 0 0 0 0,0 1 0 0 0,0-1-1 0 0,0 0 1 0 0,0 1 0 0 0,-1-1 0 0 0,1 0-1 0 0,0 0 1 0 0,0 1 0 0 0,0-1 0 0 0,0 0-1 0 0,0 1 1 0 0,0-1 0 0 0,0 0 0 0 0,0 0-1 0 0,-1 1 1 0 0,1-1 0 0 0,0 0 0 0 0,0 0-1 0 0,0 0 1 0 0,0 1 0 0 0,-1-1-1 0 0,1 0 1 0 0,0 0 0 0 0,0 0 0 0 0,-1 0-1 0 0,1 1 1 0 0,0-1 0 0 0,0 0 0 0 0,-1 0-1 0 0,1 0 1 0 0,0 0 0 0 0,0 0 0 0 0,-1 0-1 0 0,0 0 1 0 0,-15-6-168 0 0,-12-17 3 0 0,28 23 171 0 0,0 0-1 0 0,0 0 1 0 0,0 0-1 0 0,0 0 1 0 0,0 0-1 0 0,0-1 1 0 0,0 1-1 0 0,0 0 1 0 0,0 0-1 0 0,0 0 1 0 0,0 0-1 0 0,0 0 1 0 0,0 0-1 0 0,0 0 1 0 0,0-1-1 0 0,0 1 1 0 0,0 0-1 0 0,0 0 1 0 0,0 0-1 0 0,0 0 1 0 0,0 0-1 0 0,0 0 1 0 0,0 0-1 0 0,0 0 1 0 0,0-1-1 0 0,1 1 1 0 0,-1 0-1 0 0,0 0 1 0 0,0 0-1 0 0,0 0 1 0 0,0 0-1 0 0,0 0 1 0 0,0 0-1 0 0,0 0 1 0 0,0 0-1 0 0,0 0 1 0 0,0 0-1 0 0,1 0 1 0 0,-1-1-1 0 0,0 1 1 0 0,0 0-1 0 0,0 0 1 0 0,0 0-1 0 0,0 0 1 0 0,0 0-1 0 0,0 0 1 0 0,0 0-1 0 0,1 0 1 0 0,-1 0-1 0 0,0 0 1 0 0,0 0-1 0 0,0 0 0 0 0,0 0 1 0 0,13 1 22 0 0,27 5 56 0 0,-16-2-111 0 0,-14-3 93 0 0,-1-1 0 0 0,1 0-1 0 0,0-1 1 0 0,14-2 0 0 0,-16 1-651 0 0,-1 0 0 0 0,1 0 0 0 0,-1-1 0 0 0,1 0 0 0 0,11-6 0 0 0,-14 6-226 0 0,0-1-1 0 0,0 1 1 0 0,0-1 0 0 0,0-1-1 0 0,0 1 1 0 0,-1 0-1 0 0,0-1 1 0 0,0 0-1 0 0,0 0 1 0 0,0 0-1 0 0,-1-1 1 0 0,0 1-1 0 0,0-1 1 0 0,-1 0 0 0 0,1 1-1 0 0,-1-1 1 0 0,2-11-1 0 0,0-2 245 0 0,-1-1 1 0 0,0-1-1 0 0,-2 1 0 0 0,-1-24 0 0 0,-5 3 2934 0 0,-5 12 12569 0 0,15 53-11642 0 0,1 8-2429 0 0,9 37 380 0 0,31 108-462 0 0,-45-174-776 0 0,-1-1 0 0 0,1 1 1 0 0,0 0-1 0 0,1 0 0 0 0,-1-1 0 0 0,1 1 0 0 0,-1 0 1 0 0,1-1-1 0 0,0 0 0 0 0,-1 1 0 0 0,4 1 0 0 0,-4-3-2 0 0,0-1-1 0 0,0 0 0 0 0,0 1 0 0 0,0-1 0 0 0,0 0 0 0 0,0 0 0 0 0,0 0 1 0 0,0 0-1 0 0,0 0 0 0 0,0 0 0 0 0,0 0 0 0 0,0 0 0 0 0,0 0 1 0 0,1-1-1 0 0,-1 1 0 0 0,0 0 0 0 0,0-1 0 0 0,0 1 0 0 0,0-1 0 0 0,0 1 1 0 0,-1-1-1 0 0,1 1 0 0 0,0-1 0 0 0,0 0 0 0 0,0 1 0 0 0,0-1 0 0 0,-1 0 1 0 0,1 0-1 0 0,0 1 0 0 0,-1-1 0 0 0,1 0 0 0 0,0-2 0 0 0,13-10-994 0 0,-1 0-1 0 0,17-11 0 0 0,-9 9-3571 0 0,0 0-3632 0 0,-7 6 720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25 15875 0 0,'-8'-24'6835'0'0,"15"33"-2679"0"0,15 42-2158 0 0,-8-3-1591 0 0,-2 0 0 0 0,7 61 1 0 0,-14-69-642 0 0,2-1 0 0 0,2 1 0 0 0,1-2 1 0 0,24 60-1 0 0,-29-93-2743 0 0,-8-20 1208 0 0,-7-27-632 0 0,-14-29-912 0 0,-18-61 1031 0 0,37 112 3120 0 0,1 1 1 0 0,1-1-1 0 0,1 0 1 0 0,0-35-1 0 0,2 53-632 0 0,0-1 0 0 0,0 0 1 0 0,0 1-1 0 0,1-1 0 0 0,-1 0 0 0 0,1 1 1 0 0,0-1-1 0 0,0 1 0 0 0,-1-1 0 0 0,2 1 1 0 0,-1-1-1 0 0,0 1 0 0 0,0-1 0 0 0,1 1 1 0 0,-1 0-1 0 0,1 0 0 0 0,0 0 0 0 0,0 0 0 0 0,0 0 1 0 0,0 0-1 0 0,4-2 0 0 0,-3 2-68 0 0,1 1 1 0 0,0 0-1 0 0,-1-1 0 0 0,1 2 0 0 0,0-1 1 0 0,-1 0-1 0 0,1 1 0 0 0,0 0 1 0 0,0-1-1 0 0,-1 1 0 0 0,1 1 0 0 0,0-1 1 0 0,0 1-1 0 0,-1-1 0 0 0,6 3 0 0 0,9 2 80 0 0,0 0 0 0 0,-1 2 0 0 0,24 11-1 0 0,-36-16-182 0 0,0 1 0 0 0,0-1 0 0 0,-1 1 1 0 0,1 0-1 0 0,-1 0 0 0 0,0 1 0 0 0,0-1 0 0 0,0 1 0 0 0,-1 0 0 0 0,1 0 0 0 0,-1 0 0 0 0,0 0 0 0 0,0 0 0 0 0,0 1 0 0 0,-1 0 0 0 0,4 8 0 0 0,-5-9-20 0 0,-1-1-1 0 0,0 1 0 0 0,0-1 1 0 0,-1 1-1 0 0,1-1 0 0 0,-1 1 1 0 0,0-1-1 0 0,1 0 0 0 0,-2 1 1 0 0,1-1-1 0 0,0 0 0 0 0,-1 0 1 0 0,1 1-1 0 0,-1-1 0 0 0,0-1 1 0 0,0 1-1 0 0,0 0 1 0 0,0 0-1 0 0,-1-1 0 0 0,1 1 1 0 0,-1-1-1 0 0,1 0 0 0 0,-1 0 1 0 0,0 0-1 0 0,-5 3 0 0 0,-6 4-166 0 0,-1-1-1 0 0,0 0 1 0 0,-30 11-1 0 0,24-13 0 0 0,15-4 106 0 0,-1-1 0 0 0,1 1 0 0 0,0 1 0 0 0,0 0 0 0 0,0-1-1 0 0,-7 6 1 0 0,13-8 48 0 0,0 0-1 0 0,0 0 1 0 0,0 0-1 0 0,0 0 0 0 0,-1 0 1 0 0,1 0-1 0 0,0 0 1 0 0,0 1-1 0 0,0-1 1 0 0,0 0-1 0 0,0 0 0 0 0,0 0 1 0 0,0 0-1 0 0,0 0 1 0 0,0 0-1 0 0,-1 1 1 0 0,1-1-1 0 0,0 0 0 0 0,0 0 1 0 0,0 0-1 0 0,0 0 1 0 0,0 1-1 0 0,0-1 1 0 0,0 0-1 0 0,0 0 1 0 0,0 0-1 0 0,0 0 0 0 0,0 0 1 0 0,0 1-1 0 0,0-1 1 0 0,0 0-1 0 0,0 0 1 0 0,0 0-1 0 0,0 0 0 0 0,0 1 1 0 0,1-1-1 0 0,-1 0 1 0 0,0 0-1 0 0,0 0 1 0 0,0 0-1 0 0,0 0 0 0 0,0 0 1 0 0,0 1-1 0 0,0-1 1 0 0,0 0-1 0 0,1 0 1 0 0,-1 0-1 0 0,0 0 0 0 0,0 0 1 0 0,0 0-1 0 0,1 0 1 0 0,12 6 125 0 0,16-1 151 0 0,-12-4-195 0 0,3 0 111 0 0,1 2 1 0 0,-1 0-1 0 0,1 1 1 0 0,33 11-1 0 0,-50-14-158 0 0,-1 0 0 0 0,0 0 0 0 0,0 0 0 0 0,0 1 0 0 0,0 0 0 0 0,0-1 0 0 0,0 1 0 0 0,0 0 0 0 0,-1 0 0 0 0,1 1 0 0 0,-1-1 0 0 0,1 0 0 0 0,-1 1 0 0 0,0 0 0 0 0,0-1 0 0 0,0 1 0 0 0,0 0 0 0 0,-1 0 0 0 0,1 0 0 0 0,-1 0 0 0 0,0 0 0 0 0,1 0 0 0 0,-1 1 0 0 0,-1-1 0 0 0,1 0 0 0 0,0 1 0 0 0,-1-1 0 0 0,0 0 0 0 0,0 1 0 0 0,0-1 0 0 0,0 1 0 0 0,0-1 0 0 0,-1 0 0 0 0,0 1 0 0 0,1-1 0 0 0,-3 6 0 0 0,1-5-21 0 0,1 0 0 0 0,-1 1 0 0 0,0-1-1 0 0,0 0 1 0 0,0 0 0 0 0,0 0 0 0 0,-1-1-1 0 0,1 1 1 0 0,-1 0 0 0 0,0-1 0 0 0,-7 6-1 0 0,2-3-210 0 0,0-1-1 0 0,0 0 1 0 0,-1-1-1 0 0,-8 4 1 0 0,-8 4-1563 0 0,51-16-20578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93 18404 0 0,'-6'0'565'0'0,"0"1"0"0"0,-1 0 0 0 0,1 1 1 0 0,0-1-1 0 0,0 1 0 0 0,0 1 0 0 0,0-1 0 0 0,0 1 0 0 0,1 0 1 0 0,-1 0-1 0 0,1 1 0 0 0,0-1 0 0 0,0 1 0 0 0,0 0 0 0 0,-6 7 1 0 0,9-8-497 0 0,-1 1 0 0 0,1 0 1 0 0,-1-1-1 0 0,1 1 0 0 0,0 0 1 0 0,1 0-1 0 0,-1 1 1 0 0,1-1-1 0 0,0 0 0 0 0,0 0 1 0 0,0 1-1 0 0,0-1 0 0 0,1 1 1 0 0,0-1-1 0 0,0 1 1 0 0,0-1-1 0 0,0 0 0 0 0,1 1 1 0 0,-1-1-1 0 0,1 1 0 0 0,0-1 1 0 0,4 8-1 0 0,-2-4-62 0 0,1 0 0 0 0,0-1 0 0 0,0 0 1 0 0,0 1-1 0 0,1-2 0 0 0,0 1 0 0 0,1 0 0 0 0,0-1 0 0 0,0 0 0 0 0,0-1 0 0 0,0 1 0 0 0,1-1 0 0 0,0 0 1 0 0,13 6-1 0 0,-16-8-7 0 0,-1-2 1 0 0,1 1 0 0 0,0 0 0 0 0,0-1 0 0 0,0 0-1 0 0,0 0 1 0 0,0 0 0 0 0,0 0 0 0 0,1-1 0 0 0,-1 1-1 0 0,0-1 1 0 0,0 0 0 0 0,1-1 0 0 0,-1 1-1 0 0,0-1 1 0 0,0 1 0 0 0,0-1 0 0 0,0-1 0 0 0,0 1-1 0 0,0 0 1 0 0,0-1 0 0 0,0 0 0 0 0,-1 0-1 0 0,1 0 1 0 0,0 0 0 0 0,-1-1 0 0 0,0 0 0 0 0,1 1-1 0 0,-1-1 1 0 0,4-6 0 0 0,-1 2 5 0 0,-2-1 0 0 0,1 1 0 0 0,-1-1 1 0 0,0 0-1 0 0,0 0 0 0 0,-1 0 0 0 0,0-1 0 0 0,-1 1 0 0 0,0-1 0 0 0,0 1 1 0 0,-1-1-1 0 0,0 0 0 0 0,-1 0 0 0 0,0 0 0 0 0,0 1 0 0 0,0-1 0 0 0,-1 0 1 0 0,-3-11-1 0 0,2 12 12 0 0,0 0 1 0 0,0 1 0 0 0,0-1-1 0 0,-1 1 1 0 0,0-1 0 0 0,-1 1-1 0 0,0 0 1 0 0,0 0-1 0 0,0 1 1 0 0,-1-1 0 0 0,0 1-1 0 0,0 0 1 0 0,0 0 0 0 0,-1 1-1 0 0,0-1 1 0 0,0 1-1 0 0,-1 1 1 0 0,1-1 0 0 0,-1 1-1 0 0,-11-5 1 0 0,10 6-63 0 0,-1 0-1 0 0,0 0 1 0 0,0 1 0 0 0,0 0 0 0 0,0 1-1 0 0,0 0 1 0 0,-1 0 0 0 0,1 1-1 0 0,0 0 1 0 0,0 1 0 0 0,-1 0 0 0 0,1 0-1 0 0,-17 6 1 0 0,21-6-234 0 0,-1 1 1 0 0,1 1-1 0 0,0-1 0 0 0,1 1 1 0 0,-1 0-1 0 0,0 0 0 0 0,1 1 1 0 0,0-1-1 0 0,-1 1 0 0 0,1 0 1 0 0,1 0-1 0 0,-1 0 0 0 0,1 0 1 0 0,-1 1-1 0 0,1 0 0 0 0,1-1 1 0 0,-1 1-1 0 0,1 0 0 0 0,-1 0 1 0 0,1 1-1 0 0,1-1 0 0 0,-1 0 1 0 0,1 1-1 0 0,-1 7 0 0 0,-1 18-3965 0 0,1 0 0 0 0,2 1 0 0 0,4 32-1 0 0,1-36 1106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9146 0 0,'5'8'8115'0'0,"-2"16"-6009"0"0,-3-21-1403 0 0,0 69 1605 0 0,0-45-2414 0 0,4 47-1 0 0,-3-65-1386 0 0,0-1 0 0 0,1 1 0 0 0,1-1 0 0 0,0 0 0 0 0,5 12 0 0 0,-4-13-2535 0 0</inkml:trace>
  <inkml:trace contextRef="#ctx0" brushRef="#br0" timeOffset="1">23 1 16227 0 0,'4'1'5269'0'0,"19"4"-3617"0"0,-11-2-1368 0 0,-1 1 0 0 0,0 1 0 0 0,1-1 0 0 0,-1 2 0 0 0,16 10 0 0 0,-22-13-250 0 0,-1 1 0 0 0,0 0 0 0 0,0 0 0 0 0,-1 0 0 0 0,1 0-1 0 0,-1 0 1 0 0,0 1 0 0 0,0-1 0 0 0,0 1 0 0 0,-1 0 0 0 0,1 0 0 0 0,-1 0-1 0 0,-1 0 1 0 0,4 11 0 0 0,-1 11 8 0 0,3 38 1 0 0,-3-23-2457 0 0,2-1-5347 0 0,-5-37 4254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4889 0 0,'7'15'66'0'0,"-4"-7"1226"0"0,0 0-1 0 0,1-1 0 0 0,0 0 0 0 0,1 1 0 0 0,5 6 0 0 0,-8-12-739 0 0,0 0 0 0 0,1 0-1 0 0,-1 0 1 0 0,0 0 0 0 0,1 0-1 0 0,-1-1 1 0 0,1 1 0 0 0,-1-1-1 0 0,1 0 1 0 0,0 0 0 0 0,-1 0-1 0 0,1 0 1 0 0,0 0 0 0 0,0 0-1 0 0,0-1 1 0 0,0 0 0 0 0,0 1-1 0 0,0-1 1 0 0,3 0 0 0 0,95-6 4693 0 0,10-1-5190 0 0,-66 2-3660 0 0,-17-7-5913 0 0,-16 1 134 0 0</inkml:trace>
  <inkml:trace contextRef="#ctx0" brushRef="#br0" timeOffset="1">382 0 15171 0 0,'2'4'8048'0'0,"-1"3"-3840"0"0,1 18-3379 0 0,-1-14 203 0 0,6 90-808 0 0,10 78 1824 0 0,3-92-7056 0 0,-14-66 533 0 0,2-1 0 0 0,10 22 0 0 0,-11-29-3843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21 12731 0 0,'-4'-3'1890'0'0,"-11"-10"5928"0"0,17 9-5579 0 0,11 3-1748 0 0,37 6-1004 0 0,65 15 0 0 0,-107-18 26 0 0,-7-2 367 0 0,-1 0 0 0 0,1-1 0 0 0,-1 1 1 0 0,0 0-1 0 0,1 0 0 0 0,-1 0 0 0 0,1 0 0 0 0,-1 1 1 0 0,0-1-1 0 0,1 0 0 0 0,-1 0 0 0 0,1 0 0 0 0,-1 0 1 0 0,0 0-1 0 0,1 0 0 0 0,-1 1 0 0 0,0-1 1 0 0,1 0-1 0 0,-1 0 0 0 0,0 0 0 0 0,1 1 0 0 0,-1-1 1 0 0,0 0-1 0 0,1 1 0 0 0,-1-1 0 0 0,0 0 0 0 0,0 0 1 0 0,1 1-1 0 0,-1-1 0 0 0,0 1 0 0 0,0-1 0 0 0,0 0 1 0 0,0 1-1 0 0,1-1 0 0 0,-1 0 0 0 0,0 1 1 0 0,-10 9-7790 0 0,3-3 5001 0 0,1 6-2146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7858 0 0,'-31'13'14994'0'0,"45"-11"-12833"0"0,10-3-1077 0 0,-10 1-748 0 0,-1-1 0 0 0,1 2-1 0 0,0 0 1 0 0,-1 0 0 0 0,21 6 0 0 0,-31-6-314 0 0,1 0 0 0 0,-1 0 0 0 0,0 1 1 0 0,0-1-1 0 0,0 1 0 0 0,0 0 0 0 0,-1 0 0 0 0,1 0 1 0 0,0 0-1 0 0,-1 0 0 0 0,1 0 0 0 0,-1 1 0 0 0,0-1 1 0 0,0 1-1 0 0,0 0 0 0 0,0 0 0 0 0,0-1 0 0 0,-1 1 1 0 0,1 1-1 0 0,-1-1 0 0 0,0 0 0 0 0,0 0 0 0 0,0 0 1 0 0,0 1-1 0 0,0-1 0 0 0,-1 0 0 0 0,0 1 0 0 0,1 2 0 0 0,-1 3-183 0 0,-1 0-1 0 0,1 0 0 0 0,-1 0 0 0 0,-1 0 1 0 0,1-1-1 0 0,-1 1 0 0 0,-1-1 0 0 0,0 1 1 0 0,0-1-1 0 0,-1 0 0 0 0,0 0 0 0 0,0 0 1 0 0,-1-1-1 0 0,0 1 0 0 0,0-1 0 0 0,0 0 1 0 0,-1-1-1 0 0,0 1 0 0 0,-1-1 0 0 0,1 0 1 0 0,-1-1-1 0 0,-1 0 0 0 0,1 0 0 0 0,-1 0 0 0 0,1-1 1 0 0,-1 0-1 0 0,0-1 0 0 0,-1 1 0 0 0,1-2 1 0 0,-1 1-1 0 0,1-1 0 0 0,-1 0 0 0 0,-14 0 1 0 0,23-2 157 0 0,-1 1 1 0 0,0-1 0 0 0,0 0 0 0 0,0 0 0 0 0,0 0-1 0 0,0 0 1 0 0,0 0 0 0 0,0 0 0 0 0,0 0 0 0 0,0-1 0 0 0,0 1-1 0 0,0 0 1 0 0,1 0 0 0 0,-1-1 0 0 0,0 1 0 0 0,0-1-1 0 0,0 1 1 0 0,0-1 0 0 0,1 1 0 0 0,-1-1 0 0 0,-1 0-1 0 0,2 0 32 0 0,0 1-1 0 0,0-1 0 0 0,0 0 0 0 0,0 1 0 0 0,0-1 1 0 0,0 1-1 0 0,0-1 0 0 0,0 0 0 0 0,0 1 1 0 0,0-1-1 0 0,0 0 0 0 0,1 1 0 0 0,-1-1 0 0 0,0 1 1 0 0,0-1-1 0 0,1 1 0 0 0,-1-1 0 0 0,0 0 1 0 0,1 1-1 0 0,-1-1 0 0 0,0 1 0 0 0,2-1 0 0 0,29-27 957 0 0,-15 18-918 0 0,0 2 0 0 0,1 0 0 0 0,0 1 1 0 0,0 0-1 0 0,0 1 0 0 0,1 1 1 0 0,0 1-1 0 0,30-3 0 0 0,35 3-3883 0 0,-52-2-5950 0 0,-22 2 2393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16123 0 0,'7'-1'5298'0'0,"5"2"-3450"0"0,4-1-272 0 0,1 3-367 0 0,-2-1-513 0 0,0 3-336 0 0,-1 1-184 0 0,1 0-104 0 0,2 0-128 0 0,0-2-264 0 0,2-1-504 0 0,-1-2-849 0 0,0-1-1591 0 0,-1-3-2242 0 0,3 12-3744 0 0</inkml:trace>
  <inkml:trace contextRef="#ctx0" brushRef="#br0" timeOffset="1">223 1 17292 0 0,'-3'2'5585'0'0,"0"4"-3785"0"0,4 4-663 0 0,1 7-409 0 0,0 5-280 0 0,2 6-184 0 0,-2 7-144 0 0,3 4-240 0 0,-1 4-360 0 0,1 1-496 0 0,0-3-777 0 0,1 0-1207 0 0,0-7-1978 0 0,-4-5 1 0 0,-1-2-2312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8266 0 0,'-5'4'1441'0'0,"0"0"1"0"0,0 0-1 0 0,0 0 0 0 0,0 0 1 0 0,1 1-1 0 0,0 0 0 0 0,0 0 1 0 0,-4 7-1 0 0,3-5-1072 0 0,1 0-1 0 0,0 1 0 0 0,1-1 1 0 0,0 1-1 0 0,0 0 1 0 0,0 0-1 0 0,1 0 0 0 0,0 0 1 0 0,1 0-1 0 0,-1 11 1 0 0,4-26-393 0 0,0 1 1 0 0,0 0 0 0 0,1 0-1 0 0,-1 0 1 0 0,1 1-1 0 0,1-1 1 0 0,-1 1 0 0 0,1-1-1 0 0,0 1 1 0 0,7-7-1 0 0,-5 6 5 0 0,0 0-1 0 0,0 0 1 0 0,0 0-1 0 0,1 0 1 0 0,0 1-1 0 0,0 0 0 0 0,1 1 1 0 0,-1 0-1 0 0,1 0 1 0 0,0 0-1 0 0,0 1 1 0 0,1 0-1 0 0,8-1 1 0 0,-7 2-667 0 0,0 1 1 0 0,0 0 0 0 0,0 0 0 0 0,13 2 0 0 0,44 11-9331 0 0,-43-6 3155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18308 0 0,'-1'0'415'0'0,"0"1"-1"0"0,0 0 1 0 0,0 0 0 0 0,-1 0-1 0 0,1 0 1 0 0,0 0-1 0 0,0 0 1 0 0,1 1 0 0 0,-1-1-1 0 0,0 0 1 0 0,0 0 0 0 0,1 1-1 0 0,-1-1 1 0 0,0 3 0 0 0,-2 22 1947 0 0,13 30-1721 0 0,-8-49-242 0 0,4 13-251 0 0,0 0 1 0 0,2 0-1 0 0,0-1 1 0 0,1 0-1 0 0,12 19 1 0 0,-15-28-147 0 0,0-1-1 0 0,1 0 1 0 0,0-1 0 0 0,0 1-1 0 0,1-1 1 0 0,0-1 0 0 0,1 0-1 0 0,-1 0 1 0 0,1 0 0 0 0,0-1-1 0 0,14 7 1 0 0,-20-12-8 0 0,0 1 1 0 0,0-1-1 0 0,0 0 1 0 0,0 0-1 0 0,0 0 1 0 0,0-1-1 0 0,0 1 1 0 0,0-1-1 0 0,0 1 1 0 0,0-1-1 0 0,0 0 1 0 0,0 0-1 0 0,0 0 1 0 0,0-1-1 0 0,0 1 1 0 0,0-1-1 0 0,0 0 1 0 0,0 0-1 0 0,0 0 1 0 0,0 0-1 0 0,0 0 1 0 0,0-1-1 0 0,-1 1 0 0 0,1-1 1 0 0,0 1-1 0 0,-1-1 1 0 0,0 0-1 0 0,1 0 1 0 0,-1-1-1 0 0,0 1 1 0 0,0 0-1 0 0,0-1 1 0 0,0 1-1 0 0,-1-1 1 0 0,1 1-1 0 0,0-1 1 0 0,-1 0-1 0 0,0 0 1 0 0,0 0-1 0 0,2-5 1 0 0,-1 0-210 0 0,0 0 0 0 0,0 0 0 0 0,-1 0 0 0 0,1 0 0 0 0,-2 0 0 0 0,1 0 0 0 0,-1 0 0 0 0,0 0 0 0 0,-1 0 0 0 0,0 0 0 0 0,0 0-1 0 0,-1 0 1 0 0,0 0 0 0 0,-6-14 0 0 0,5 17-176 0 0,-1 0 0 0 0,0 0-1 0 0,0 1 1 0 0,0-1 0 0 0,0 1-1 0 0,0 0 1 0 0,-1 1 0 0 0,0-1-1 0 0,0 1 1 0 0,0 0 0 0 0,0 0-1 0 0,-1 0 1 0 0,1 1 0 0 0,-1 0-1 0 0,1 0 1 0 0,-1 0 0 0 0,0 1-1 0 0,0-1 1 0 0,-6 1 0 0 0,1-1 51 0 0,-1 1 0 0 0,1 0 0 0 0,0 1 0 0 0,0 0 0 0 0,0 1 0 0 0,0 1 0 0 0,0-1 0 0 0,0 2 0 0 0,-17 4 0 0 0,26-6 509 0 0,0 0 1 0 0,0 0-1 0 0,-1 0 0 0 0,1 0 1 0 0,0 0-1 0 0,0 1 1 0 0,0-1-1 0 0,0 0 0 0 0,0 1 1 0 0,0 0-1 0 0,1-1 0 0 0,-1 1 1 0 0,0 0-1 0 0,1 0 0 0 0,0 0 1 0 0,-1 0-1 0 0,1 0 1 0 0,0 0-1 0 0,0 1 0 0 0,0-1 1 0 0,0 0-1 0 0,0 0 0 0 0,1 1 1 0 0,-1-1-1 0 0,1 1 0 0 0,-1-1 1 0 0,1 0-1 0 0,0 1 1 0 0,0 2-1 0 0,1-2 97 0 0,-1 0 1 0 0,1 0-1 0 0,0 0 1 0 0,0 0-1 0 0,0-1 1 0 0,0 1 0 0 0,1 0-1 0 0,-1-1 1 0 0,1 1-1 0 0,0-1 1 0 0,-1 1-1 0 0,1-1 1 0 0,0 0-1 0 0,0 0 1 0 0,1 0-1 0 0,-1 0 1 0 0,0 0-1 0 0,1 0 1 0 0,-1 0-1 0 0,1-1 1 0 0,0 1-1 0 0,-1-1 1 0 0,5 1-1 0 0,11 4 90 0 0,1-1-1 0 0,0-1 1 0 0,0 0 0 0 0,0-2-1 0 0,35 0 1 0 0,-27-2-3664 0 0,45-7 0 0 0,-69 7 2508 0 0,0-1-1 0 0,0 0 1 0 0,0 0 0 0 0,0 1-1 0 0,0-2 1 0 0,-1 1 0 0 0,1 0 0 0 0,0-1-1 0 0,0 1 1 0 0,-1-1 0 0 0,1 0 0 0 0,3-3-1 0 0,10-11-6112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52 8826 0 0,'-9'-51'15779'0'0,"9"59"-12296"0"0,0 14-2531 0 0,-1 2-836 0 0,18 189-1631 0 0,-12-162-2548 0 0,0-1-3522 0 0,-6-40 2197 0 0</inkml:trace>
  <inkml:trace contextRef="#ctx0" brushRef="#br0" timeOffset="1">5 382 16396 0 0,'-2'9'1086'0'0,"1"-1"1"0"0,0 0 0 0 0,0 0 0 0 0,1 1 0 0 0,0-1 0 0 0,1 1-1 0 0,2 13 1 0 0,-2-15-749 0 0,1 0 0 0 0,0 0 0 0 0,1 0 0 0 0,-1 0 0 0 0,1 0 0 0 0,1 0 0 0 0,0-1 0 0 0,5 9 0 0 0,-6-11-349 0 0,1 0-1 0 0,0 1 0 0 0,0-1 0 0 0,0-1 0 0 0,0 1 0 0 0,1 0 1 0 0,-1-1-1 0 0,1 0 0 0 0,0 0 0 0 0,0-1 0 0 0,0 1 0 0 0,0-1 0 0 0,0 0 1 0 0,1 0-1 0 0,-1-1 0 0 0,1 0 0 0 0,-1 0 0 0 0,1 0 0 0 0,-1 0 1 0 0,1-1-1 0 0,0 0 0 0 0,-1 0 0 0 0,1-1 0 0 0,-1 0 0 0 0,11-2 1 0 0,-5 0-557 0 0,0 0 0 0 0,0-1 1 0 0,0-1-1 0 0,-1 0 0 0 0,1 0 1 0 0,-1-1-1 0 0,-1 0 0 0 0,10-8 1 0 0,10-13-4839 0 0,-5-3-3894 0 0,-10 3 3186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13787 0 0,'8'-7'10301'0'0,"6"4"-6615"0"0,18 2-4384 0 0,-22 2 1900 0 0,9-2-911 0 0,0 1-1 0 0,0 2 1 0 0,33 5-1 0 0,-47-6-274 0 0,-1 0 0 0 0,0 0 0 0 0,1 0 0 0 0,-1 0 0 0 0,0 1-1 0 0,0 0 1 0 0,0 0 0 0 0,0 0 0 0 0,0 0 0 0 0,0 1 0 0 0,-1-1 0 0 0,1 1-1 0 0,-1 0 1 0 0,1 0 0 0 0,-1 0 0 0 0,0 1 0 0 0,0-1 0 0 0,-1 1-1 0 0,1-1 1 0 0,-1 1 0 0 0,4 8 0 0 0,-5-8-38 0 0,0 1 0 0 0,-1-1 0 0 0,1 0-1 0 0,-1 0 1 0 0,0 0 0 0 0,-1 0 0 0 0,1 0 0 0 0,-1 1 0 0 0,1-1-1 0 0,-1 0 1 0 0,0 0 0 0 0,-1 0 0 0 0,1 0 0 0 0,-1-1 0 0 0,0 1-1 0 0,0 0 1 0 0,0-1 0 0 0,0 1 0 0 0,0-1 0 0 0,-5 5 0 0 0,-7 8-225 0 0,0-2 1 0 0,-30 25-1 0 0,34-29 165 0 0,8-9 70 0 0,-6 5-44 0 0,0 1-1 0 0,1 1 0 0 0,0-1 1 0 0,-7 10-1 0 0,13-16 55 0 0,0 0-1 0 0,1 0 1 0 0,-1 0 0 0 0,0 0 0 0 0,1 1-1 0 0,-1-1 1 0 0,1 0 0 0 0,0 0 0 0 0,-1 0-1 0 0,1 0 1 0 0,0 0 0 0 0,0 1 0 0 0,-1-1-1 0 0,1 0 1 0 0,0 0 0 0 0,0 1-1 0 0,0-1 1 0 0,1 0 0 0 0,-1 1 0 0 0,1-1 7 0 0,0 1 0 0 0,-1-1-1 0 0,1 0 1 0 0,0 0 0 0 0,0 0 0 0 0,0-1 0 0 0,0 1 0 0 0,0 0 0 0 0,0 0 0 0 0,1-1 0 0 0,-1 1 0 0 0,0 0 0 0 0,0-1 0 0 0,0 1 0 0 0,1-1 0 0 0,-1 1 0 0 0,0-1 0 0 0,1 0 0 0 0,-1 0 0 0 0,0 0-1 0 0,1 1 1 0 0,0-1 0 0 0,7 0-6 0 0,0 0 0 0 0,-1 0 0 0 0,1-1 0 0 0,-1 0-1 0 0,1 0 1 0 0,-1-1 0 0 0,1 0 0 0 0,-1-1 0 0 0,0 1-1 0 0,16-9 1 0 0,27-19-1839 0 0,-8-3-3702 0 0,-40 29 4294 0 0,1 0 0 0 0,0 0 0 0 0,-1-1 0 0 0,0 1 0 0 0,0-1 0 0 0,-1 1 0 0 0,1-1 0 0 0,1-5-1 0 0,7-15-5357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18044 0 0,'3'-1'4867'0'0,"14"-5"-3057"0"0,14-2-341 0 0,-13 4-1056 0 0,0 0-1 0 0,33-3 1 0 0,-47 7-408 0 0,0 0 1 0 0,0 0 0 0 0,0 0-1 0 0,0 0 1 0 0,0 1-1 0 0,0-1 1 0 0,1 1-1 0 0,-2 0 1 0 0,1 0 0 0 0,0 1-1 0 0,0-1 1 0 0,0 1-1 0 0,-1 0 1 0 0,1 0 0 0 0,-1 0-1 0 0,1 1 1 0 0,-1-1-1 0 0,3 4 1 0 0,-4-5-26 0 0,-1 1 1 0 0,0 0-1 0 0,0-1 1 0 0,0 1-1 0 0,0 0 1 0 0,-1 0-1 0 0,1 0 1 0 0,0 0-1 0 0,-1 0 1 0 0,1 0-1 0 0,-1 0 1 0 0,0 0 0 0 0,1 0-1 0 0,-1 0 1 0 0,0 0-1 0 0,0 0 1 0 0,0 0-1 0 0,-1 0 1 0 0,1 0-1 0 0,0 0 1 0 0,-1 0-1 0 0,0 0 1 0 0,1 0-1 0 0,-1-1 1 0 0,0 1-1 0 0,0 0 1 0 0,-1 2-1 0 0,-5 8-108 0 0,0-1-1 0 0,-1 0 1 0 0,-11 13-1 0 0,-1 0 143 0 0,16-16 29 0 0,-1 0 0 0 0,1 0 0 0 0,1 0-1 0 0,0 0 1 0 0,0 1 0 0 0,0-1 0 0 0,1 1 0 0 0,0 0-1 0 0,1-1 1 0 0,-1 14 0 0 0,2-20-12 0 0,0 1 0 0 0,0-1 0 0 0,1 0 0 0 0,-1 0 0 0 0,0 1 0 0 0,1-1 0 0 0,0 0 0 0 0,-1 0 1 0 0,1 1-1 0 0,0-1 0 0 0,0 0 0 0 0,0 0 0 0 0,1 0 0 0 0,-1 0 0 0 0,0 0 0 0 0,1 0 0 0 0,2 2 0 0 0,-1-2-12 0 0,-1-1 1 0 0,0 0-1 0 0,1 1 0 0 0,0-1 0 0 0,-1-1 0 0 0,1 1 1 0 0,0 0-1 0 0,-1 0 0 0 0,1-1 0 0 0,0 0 1 0 0,0 0-1 0 0,-1 1 0 0 0,1-1 0 0 0,0-1 0 0 0,0 1 1 0 0,-1 0-1 0 0,1-1 0 0 0,5-1 0 0 0,0 0-364 0 0,1 0 0 0 0,-1-1 0 0 0,0 0-1 0 0,0-1 1 0 0,0 1 0 0 0,-1-2 0 0 0,1 1 0 0 0,11-10-1 0 0,-13 9-910 0 0,-1 0-1 0 0,0 0 1 0 0,0 0-1 0 0,5-9 1 0 0,-6 9-340 0 0,-1-1 1 0 0,0 1 0 0 0,0-1 0 0 0,-1 0 0 0 0,3-8 0 0 0,1-9-4247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 6553 0 0,'-8'-11'1267'0'0,"7"9"-333"0"0,0 1 0 0 0,0-1 0 0 0,0 1 1 0 0,0-1-1 0 0,0 1 0 0 0,-1 0 1 0 0,1 0-1 0 0,0-1 0 0 0,-1 1 0 0 0,1 0 1 0 0,-3-1-1 0 0,-2 10 4814 0 0,4 10-5047 0 0,1 0-279 0 0,1 1 0 0 0,1 0-1 0 0,0-1 1 0 0,5 19 0 0 0,-4-26-405 0 0,0 0 1 0 0,1-1-1 0 0,1 1 1 0 0,-1-1-1 0 0,2 0 1 0 0,-1 0-1 0 0,1-1 0 0 0,8 12 1 0 0,-11-19-37 0 0,0 1 0 0 0,0-1-1 0 0,0 0 1 0 0,0 0 0 0 0,1 0 0 0 0,-1 0 0 0 0,1 0 0 0 0,-1 0 0 0 0,1 0 0 0 0,0-1-1 0 0,0 1 1 0 0,-1-1 0 0 0,1 0 0 0 0,0 0 0 0 0,0 0 0 0 0,0 0 0 0 0,0-1-1 0 0,4 1 1 0 0,-2-1-85 0 0,0 0-1 0 0,-1-1 1 0 0,1 1-1 0 0,0-1 1 0 0,-1 0-1 0 0,1 0 1 0 0,-1-1 0 0 0,1 1-1 0 0,-1-1 1 0 0,0 0-1 0 0,5-3 1 0 0,-1 0-384 0 0,0 0 1 0 0,0-1 0 0 0,-1 0 0 0 0,0 0-1 0 0,0 0 1 0 0,0-1 0 0 0,-1 0 0 0 0,0-1-1 0 0,0 1 1 0 0,-1-1 0 0 0,7-13 0 0 0,-9 11-416 0 0,1 1-1 0 0,-1-1 1 0 0,-1 0 0 0 0,0 0 0 0 0,0 0 0 0 0,-1 0 0 0 0,0-18 0 0 0,-1 22 1267 0 0,0 0 1 0 0,-1 0 0 0 0,0 0-1 0 0,0 0 1 0 0,-1 0-1 0 0,0 1 1 0 0,0-1 0 0 0,-4-9-1 0 0,5 14-169 0 0,1 1 0 0 0,0-1 0 0 0,0 1-1 0 0,0-1 1 0 0,0 1 0 0 0,0-1 0 0 0,-1 1 0 0 0,1-1-1 0 0,0 1 1 0 0,0-1 0 0 0,-1 1 0 0 0,1 0 0 0 0,0-1-1 0 0,-1 1 1 0 0,1-1 0 0 0,0 1 0 0 0,-1 0 0 0 0,1-1-1 0 0,0 1 1 0 0,-1 0 0 0 0,1 0 0 0 0,-1-1-1 0 0,1 1 1 0 0,-1 0 0 0 0,1 0 0 0 0,-1 0 0 0 0,1-1-1 0 0,-1 1 1 0 0,1 0 0 0 0,-1 0 0 0 0,1 0 0 0 0,-1 0-1 0 0,1 0 1 0 0,-1 0 0 0 0,1 0 0 0 0,-1 0 0 0 0,1 0-1 0 0,-1 0 1 0 0,0 1 0 0 0,0 0 78 0 0,-1 1 0 0 0,1-1 0 0 0,0 1 0 0 0,0-1 0 0 0,0 1 0 0 0,0-1 1 0 0,1 1-1 0 0,-1 0 0 0 0,0-1 0 0 0,1 1 0 0 0,-1 2 0 0 0,-9 49 1292 0 0,8 11-650 0 0,8 71 1 0 0,5-49-2807 0 0,2-26-3585 0 0,4-2-5012 0 0,-7-39 2197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5665 0 0,'4'-12'1695'0'0,"2"-3"6734"0"0,-3 31-2567 0 0,-2-7-5213 0 0,0 15 258 0 0,1-1 0 0 0,9 41 1 0 0,-10-60-904 0 0,0 1 0 0 0,1 0 1 0 0,-1-1-1 0 0,1 1 1 0 0,0-1-1 0 0,0 1 0 0 0,0-1 1 0 0,0 0-1 0 0,1 0 0 0 0,0 0 1 0 0,0 0-1 0 0,0 0 0 0 0,0-1 1 0 0,1 1-1 0 0,-1-1 1 0 0,1 0-1 0 0,0 0 0 0 0,0 0 1 0 0,0-1-1 0 0,5 3 0 0 0,-7-4-100 0 0,0-1-1 0 0,0 0 0 0 0,-1 0 0 0 0,1 0 1 0 0,0 0-1 0 0,0 0 0 0 0,-1-1 0 0 0,1 1 0 0 0,0 0 1 0 0,0-1-1 0 0,-1 1 0 0 0,1-1 0 0 0,0 0 1 0 0,-1 1-1 0 0,1-1 0 0 0,-1 0 0 0 0,3-2 1 0 0,6-9-4662 0 0,-10 11 4327 0 0,0 0 0 0 0,0 1 0 0 0,0-1-1 0 0,0 1 1 0 0,0-1 0 0 0,0 0 0 0 0,0 1-1 0 0,0-1 1 0 0,-1 1 0 0 0,1-1 0 0 0,0 0 0 0 0,0 1-1 0 0,0-1 1 0 0,-1 1 0 0 0,1-1 0 0 0,0 1-1 0 0,0-1 1 0 0,-1 1 0 0 0,-2-3-2156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 11626 0 0,'-26'-11'11643'0'0,"26"11"-11599"0"0,-1 0 1 0 0,1 0-1 0 0,0-1 1 0 0,0 1-1 0 0,0 0 1 0 0,0 0-1 0 0,0 0 0 0 0,0 0 1 0 0,0 0-1 0 0,0 0 1 0 0,0 0-1 0 0,0 0 1 0 0,0 0-1 0 0,0-1 1 0 0,0 1-1 0 0,-1 0 1 0 0,1 0-1 0 0,0 0 1 0 0,0 0-1 0 0,0 0 1 0 0,0 0-1 0 0,0 0 1 0 0,0 0-1 0 0,0-1 1 0 0,0 1-1 0 0,0 0 1 0 0,0 0-1 0 0,0 0 1 0 0,0 0-1 0 0,1 0 1 0 0,-1 0-1 0 0,0 0 1 0 0,0-1-1 0 0,0 1 1 0 0,0 0-1 0 0,0 0 1 0 0,0 0-1 0 0,0 0 1 0 0,0 0-1 0 0,0 0 0 0 0,0 0 1 0 0,0 0-1 0 0,0 0 1 0 0,0-1-1 0 0,0 1 1 0 0,1 0-1 0 0,-1 0 1 0 0,0 0-1 0 0,0 0 1 0 0,0 0-1 0 0,0 0 1 0 0,0 0-1 0 0,0 0 1 0 0,0 0-1 0 0,1 0 1 0 0,16-2 563 0 0,83-2-78 0 0,-53 1-516 0 0,73 5 1 0 0,-133-2-339 0 0,0 1 0 0 0,0 0 1 0 0,0 0-1 0 0,0 1 0 0 0,0 1 0 0 0,1 0 0 0 0,-14 6 1 0 0,18-6 322 0 0,0-1 0 0 0,0 2 0 0 0,0-1 1 0 0,1 1-1 0 0,0 0 0 0 0,0 1 1 0 0,0-1-1 0 0,0 1 0 0 0,1 1 0 0 0,-1-1 1 0 0,2 1-1 0 0,-1 0 0 0 0,-7 11 1 0 0,11-14 30 0 0,1 1 0 0 0,-1-1 0 0 0,1 1 0 0 0,-1 0 0 0 0,1 0 0 0 0,1-1 0 0 0,-1 1 0 0 0,0 0 0 0 0,1 0 0 0 0,0 0 0 0 0,0 0 0 0 0,0 0 0 0 0,0 0 0 0 0,2 6 0 0 0,0-3 16 0 0,0 1 1 0 0,0-1-1 0 0,1 0 0 0 0,0-1 1 0 0,0 1-1 0 0,1 0 1 0 0,5 7-1 0 0,2 0 2 0 0,0-1 0 0 0,0 0 0 0 0,1-1 0 0 0,1 0 0 0 0,0-1 0 0 0,15 9 0 0 0,-21-15-42 0 0,1-1 0 0 0,0 0 0 0 0,0 0 0 0 0,1-1 0 0 0,-1 0 0 0 0,15 3 0 0 0,-18-5-454 0 0,0 0 0 0 0,0-1 0 0 0,0 1 0 0 0,0-1 0 0 0,10-1 0 0 0,-13 0-219 0 0,0 1 0 0 0,1-1-1 0 0,-1 1 1 0 0,0-1-1 0 0,0 0 1 0 0,0 0 0 0 0,1 0-1 0 0,-1 0 1 0 0,0 0-1 0 0,0-1 1 0 0,-1 1 0 0 0,1 0-1 0 0,2-3 1 0 0,4-8-7427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18356 0 0,'14'8'2168'0'0,"1"2"-607"0"0,4 1-233 0 0,1-2-504 0 0,-3 0-456 0 0,1-4-224 0 0,-1-1-88 0 0,2-3-32 0 0,-2 0-152 0 0,0-2-392 0 0,0 0-808 0 0,-1-2-1657 0 0,-2-2-2160 0 0,-13-10 584 0 0,9 3-2208 0 0</inkml:trace>
  <inkml:trace contextRef="#ctx0" brushRef="#br0" timeOffset="1">220 1 15435 0 0,'-12'24'7012'0'0,"8"7"-3956"0"0,9 34-2325 0 0,-3-42-78 0 0,-1-8-674 0 0,17 133 607 0 0,-15-133-1206 0 0,1 0 0 0 0,0 0 0 0 0,0 0 0 0 0,2-1 0 0 0,0 1 1 0 0,0-1-1 0 0,13 18 0 0 0,-18-30 29 0 0,1 0 1 0 0,-1 0 0 0 0,1 0-1 0 0,0 0 1 0 0,0 0-1 0 0,0 0 1 0 0,-1-1 0 0 0,2 1-1 0 0,-1-1 1 0 0,0 1 0 0 0,2 0-1 0 0,-3-1 357 0 0,0-1 0 0 0,0 0-1 0 0,-1 0 1 0 0,1 0 0 0 0,0 0 0 0 0,0 0 0 0 0,-1 0-1 0 0,1 0 1 0 0,0 0 0 0 0,-1 0 0 0 0,1 0 0 0 0,0-1-1 0 0,0 1 1 0 0,-1 0 0 0 0,1 0 0 0 0,0-1 0 0 0,-1 1-1 0 0,1 0 1 0 0,-1-1 0 0 0,1 1 0 0 0,0-1-1 0 0,-1 1 1 0 0,1-1 0 0 0,-1 1 0 0 0,1-1 0 0 0,-1 1-1 0 0,1-1 1 0 0,-1 1 0 0 0,1-1 0 0 0,-1 0 0 0 0,0 1-1 0 0,1-1 1 0 0,-1 1 0 0 0,0-1 0 0 0,0 0-1 0 0,1 0 1 0 0,-1 0 0 0 0,8-15-4122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17476 0 0,'-3'12'4033'0'0,"2"4"-1441"0"0,-1 8-831 0 0,0 4-673 0 0,0 2-432 0 0,-2 3-304 0 0,3 2-144 0 0,-1 1-88 0 0,3-1-88 0 0,0-1-112 0 0,4-5-256 0 0,2-2-424 0 0,3-5-697 0 0,2-5-1111 0 0,2-5-2089 0 0,-2-5-736 0 0,3-6-2833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6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96 19164 0 0,'-4'3'489'0'0,"0"0"-1"0"0,0 0 0 0 0,1 0 1 0 0,-1 0-1 0 0,1 1 1 0 0,0 0-1 0 0,0-1 0 0 0,0 1 1 0 0,1 0-1 0 0,-1 0 1 0 0,1 0-1 0 0,0 1 1 0 0,0-1-1 0 0,1 1 0 0 0,-1-1 1 0 0,0 6-1 0 0,1-5-451 0 0,1-1 1 0 0,-1 1-1 0 0,1 0 0 0 0,1-1 0 0 0,-1 1 0 0 0,1 0 0 0 0,-1 0 0 0 0,1-1 0 0 0,1 1 1 0 0,-1-1-1 0 0,1 1 0 0 0,-1-1 0 0 0,1 0 0 0 0,1 1 0 0 0,-1-1 0 0 0,0 0 0 0 0,1 0 1 0 0,0-1-1 0 0,0 1 0 0 0,0-1 0 0 0,1 1 0 0 0,-1-1 0 0 0,1 0 0 0 0,7 5 0 0 0,-9-6-37 0 0,1 0-1 0 0,0 0 0 0 0,0-1 0 0 0,0 1 0 0 0,0-1 1 0 0,0 1-1 0 0,0-1 0 0 0,1 0 0 0 0,-1 0 0 0 0,0 0 1 0 0,1-1-1 0 0,-1 1 0 0 0,1-1 0 0 0,-1 0 0 0 0,0 0 1 0 0,1 0-1 0 0,-1 0 0 0 0,1-1 0 0 0,-1 1 0 0 0,7-3 1 0 0,-8 2 1 0 0,1-1 1 0 0,0 1 0 0 0,-1-1-1 0 0,1 0 1 0 0,-1 0 0 0 0,0 0-1 0 0,0 0 1 0 0,0 0 0 0 0,0-1 0 0 0,0 1-1 0 0,0-1 1 0 0,0 1 0 0 0,-1-1-1 0 0,1 0 1 0 0,-1 1 0 0 0,0-1-1 0 0,0 0 1 0 0,0 0 0 0 0,0 0 0 0 0,0 0-1 0 0,-1 0 1 0 0,0 0 0 0 0,1-5-1 0 0,-1-3-201 0 0,0 1-1 0 0,0 0 1 0 0,-1-1-1 0 0,0 1 0 0 0,-1 0 1 0 0,0 0-1 0 0,-1 0 1 0 0,0 0-1 0 0,-1 0 0 0 0,0 1 1 0 0,0-1-1 0 0,-1 1 1 0 0,0 0-1 0 0,-1 0 0 0 0,1 1 1 0 0,-2 0-1 0 0,1 0 1 0 0,-1 0-1 0 0,-1 1 0 0 0,1 0 1 0 0,-1 0-1 0 0,-1 1 1 0 0,-13-9-1 0 0,22 15 83 0 0,0 0-1 0 0,0-1 1 0 0,-1 1 0 0 0,1 0-1 0 0,0 0 1 0 0,0 0 0 0 0,-1-1-1 0 0,1 1 1 0 0,0 0-1 0 0,0 0 1 0 0,-1 0 0 0 0,1 0-1 0 0,0 0 1 0 0,-1 0 0 0 0,1-1-1 0 0,0 1 1 0 0,-1 0 0 0 0,1 0-1 0 0,0 0 1 0 0,0 0 0 0 0,-1 0-1 0 0,1 0 1 0 0,0 0-1 0 0,-1 0 1 0 0,1 0 0 0 0,0 1-1 0 0,-1-1 1 0 0,1 0 0 0 0,0 0-1 0 0,-1 0 1 0 0,1 0 0 0 0,0 0-1 0 0,0 0 1 0 0,-1 1 0 0 0,1-1-1 0 0,0 0 1 0 0,0 0-1 0 0,-1 0 1 0 0,1 1 0 0 0,0-1-1 0 0,0 0 1 0 0,0 0 0 0 0,-1 1-1 0 0,1-1 1 0 0,0 0 0 0 0,0 0-1 0 0,0 1 1 0 0,0 0 0 0 0,3 15-8891 0 0,3-5 3397 0 0</inkml:trace>
  <inkml:trace contextRef="#ctx0" brushRef="#br0" timeOffset="1">209 18 16404 0 0,'5'1'4296'0'0,"1"3"-1487"0"0,0 3-657 0 0,2 6-719 0 0,-2 1-553 0 0,1 7-296 0 0,-1 4-224 0 0,2 0-184 0 0,0 3-88 0 0,-1 1-128 0 0,3-3-280 0 0,0 1-424 0 0,0-1-800 0 0,2-1-1521 0 0,-2-5-3112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18700 0 0,'-1'0'283'0'0,"0"1"1"0"0,0-1-1 0 0,0 1 0 0 0,1-1 1 0 0,-1 1-1 0 0,0 0 1 0 0,0-1-1 0 0,0 1 0 0 0,1 0 1 0 0,-1-1-1 0 0,0 1 0 0 0,1 0 1 0 0,-1 0-1 0 0,1 0 1 0 0,-1 0-1 0 0,1 0 0 0 0,-1-1 1 0 0,1 1-1 0 0,-1 0 0 0 0,1 0 1 0 0,0 0-1 0 0,0 0 0 0 0,0 0 1 0 0,-1 0-1 0 0,1 0 1 0 0,0 2-1 0 0,1-1-175 0 0,-1-1-1 0 0,1 1 1 0 0,0 0 0 0 0,0-1-1 0 0,-1 1 1 0 0,1-1 0 0 0,0 1-1 0 0,0-1 1 0 0,0 1 0 0 0,1-1-1 0 0,-1 0 1 0 0,0 1 0 0 0,3 1-1 0 0,1 1-173 0 0,1 0 1 0 0,0 0-1 0 0,0-1 0 0 0,0 0 0 0 0,0 0 1 0 0,13 4-1 0 0,-14-6 63 0 0,0 0-1 0 0,0-1 1 0 0,-1 0 0 0 0,1 0-1 0 0,10-1 1 0 0,-14 1-22 0 0,0 0 0 0 0,0 0 0 0 0,0-1 0 0 0,0 1 1 0 0,0 0-1 0 0,0 0 0 0 0,1-1 0 0 0,-1 1 0 0 0,0 0 0 0 0,0-1 0 0 0,0 1 1 0 0,0-1-1 0 0,0 0 0 0 0,0 1 0 0 0,0-1 0 0 0,0 0 0 0 0,-1 1 0 0 0,1-1 0 0 0,0 0 1 0 0,0 0-1 0 0,-1 0 0 0 0,1 0 0 0 0,0 0 0 0 0,-1 0 0 0 0,1 0 0 0 0,-1 0 0 0 0,1 0 1 0 0,-1 0-1 0 0,1 0 0 0 0,-1-2 0 0 0,0 2-4 0 0,0 0 0 0 0,-1 0 0 0 0,1 0 0 0 0,-1 1 0 0 0,1-1 0 0 0,-1 0-1 0 0,1 0 1 0 0,-1 1 0 0 0,0-1 0 0 0,1 0 0 0 0,-1 1 0 0 0,0-1 0 0 0,0 1 0 0 0,1-1 0 0 0,-1 1 0 0 0,0-1 0 0 0,0 1-1 0 0,0-1 1 0 0,0 1 0 0 0,1 0 0 0 0,-1-1 0 0 0,0 1 0 0 0,0 0 0 0 0,0 0 0 0 0,0 0 0 0 0,0 0 0 0 0,0 0 0 0 0,0 0 0 0 0,-2 0-1 0 0,-28 0-471 0 0,22 1 548 0 0,1 0-1 0 0,-1 1 1 0 0,1 0-1 0 0,0 0 0 0 0,0 1 1 0 0,0 0-1 0 0,1 0 0 0 0,-1 1 1 0 0,1 0-1 0 0,-1 0 1 0 0,1 1-1 0 0,0 0 0 0 0,1 0 1 0 0,-1 0-1 0 0,1 1 0 0 0,0 0 1 0 0,1 1-1 0 0,-1-1 1 0 0,-4 9-1 0 0,6-9 0 0 0,1 0 0 0 0,0 0 1 0 0,1 0-1 0 0,-1 1 0 0 0,1-1 0 0 0,0 1 0 0 0,1 0 1 0 0,-1 0-1 0 0,2-1 0 0 0,-1 1 0 0 0,1 0 0 0 0,-1 0 1 0 0,2 0-1 0 0,-1 0 0 0 0,1 0 0 0 0,0 0 0 0 0,1-1 1 0 0,0 1-1 0 0,0 0 0 0 0,0-1 0 0 0,0 0 0 0 0,1 1 1 0 0,6 9-1 0 0,-5-9-37 0 0,1-1 0 0 0,-1 1-1 0 0,1-1 1 0 0,0 0 0 0 0,1-1 0 0 0,-1 1 0 0 0,1-1 0 0 0,0 0 0 0 0,0 0 0 0 0,1-1 0 0 0,0 0-1 0 0,8 4 1 0 0,-11-6-163 0 0,0-1 0 0 0,0 1-1 0 0,0-1 1 0 0,0 0 0 0 0,1 0-1 0 0,-1-1 1 0 0,1 1 0 0 0,-1-1-1 0 0,0 0 1 0 0,1 0 0 0 0,-1-1-1 0 0,0 1 1 0 0,1-1 0 0 0,-1 0-1 0 0,0 0 1 0 0,1 0 0 0 0,-1-1-1 0 0,0 1 1 0 0,0-1 0 0 0,0 0-1 0 0,-1 0 1 0 0,8-6 0 0 0,-9 7-416 0 0,0 0 0 0 0,-1-1 1 0 0,1 1-1 0 0,-1-1 0 0 0,1 1 1 0 0,-1-1-1 0 0,0 0 0 0 0,0 1 1 0 0,1-1-1 0 0,-1 0 0 0 0,0 0 1 0 0,-1 0-1 0 0,1 0 0 0 0,0 0 0 0 0,-1 0 1 0 0,1 0-1 0 0,-1 0 0 0 0,1 0 1 0 0,-1 0-1 0 0,0 0 0 0 0,0-1 1 0 0,0-1-1 0 0,-2-15-6338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79 14059 0 0,'0'1'440'0'0,"-1"1"1"0"0,1 0-1 0 0,0 0 1 0 0,0 0-1 0 0,0 0 1 0 0,0 0-1 0 0,0 0 0 0 0,0-1 1 0 0,1 1-1 0 0,-1 0 1 0 0,1 0-1 0 0,-1 0 0 0 0,1 0 1 0 0,-1-1-1 0 0,1 1 1 0 0,0 0-1 0 0,0-1 1 0 0,0 1-1 0 0,0 0 0 0 0,0-1 1 0 0,2 2-1 0 0,-1-2-233 0 0,0 1 0 0 0,0-1 0 0 0,0 0 0 0 0,0 0-1 0 0,0 0 1 0 0,0 0 0 0 0,1-1 0 0 0,-1 1 0 0 0,0 0 0 0 0,1-1 0 0 0,-1 0-1 0 0,0 1 1 0 0,1-1 0 0 0,3 0 0 0 0,9-2-763 0 0,0 0-1 0 0,-1-1 1 0 0,1-1 0 0 0,18-6 0 0 0,-19 5 14 0 0,42-10-6159 0 0,-19 7 8861 0 0,-32 5-1950 0 0,0 0 0 0 0,0-1 0 0 0,-1 1 0 0 0,0-1 1 0 0,1 0-1 0 0,-1 0 0 0 0,-1-1 0 0 0,1 1 0 0 0,5-10 1 0 0,-9 14-146 0 0,1-1 1 0 0,-1 0-1 0 0,1 0 1 0 0,-1 0-1 0 0,0 0 1 0 0,0 0-1 0 0,1 0 1 0 0,-1 0-1 0 0,0 0 1 0 0,0 1-1 0 0,0-1 1 0 0,0 0 0 0 0,0 0-1 0 0,0 0 1 0 0,0 0-1 0 0,-1 0 1 0 0,1 0-1 0 0,0 0 1 0 0,0 0-1 0 0,-1 0 1 0 0,1 0-1 0 0,0 1 1 0 0,-1-1-1 0 0,1 0 1 0 0,-1 0 0 0 0,1 0-1 0 0,-1 1 1 0 0,0-1-1 0 0,1 0 1 0 0,-1 1-1 0 0,0-1 1 0 0,1 0-1 0 0,-1 1 1 0 0,0-1-1 0 0,0 1 1 0 0,0-1 0 0 0,1 1-1 0 0,-1 0 1 0 0,0-1-1 0 0,0 1 1 0 0,0 0-1 0 0,0-1 1 0 0,0 1-1 0 0,0 0 1 0 0,0 0-1 0 0,0 0 1 0 0,0 0-1 0 0,0 0 1 0 0,1 0 0 0 0,-1 0-1 0 0,0 0 1 0 0,0 0-1 0 0,0 1 1 0 0,0-1-1 0 0,0 0 1 0 0,0 0-1 0 0,0 1 1 0 0,0-1-1 0 0,1 1 1 0 0,-1-1 0 0 0,0 1-1 0 0,0-1 1 0 0,0 1-1 0 0,1-1 1 0 0,-1 1-1 0 0,0 0 1 0 0,1 0-1 0 0,-2 1 1 0 0,-2 3 202 0 0,1 1 1 0 0,0 0 0 0 0,0 0-1 0 0,0 1 1 0 0,1-1-1 0 0,0 0 1 0 0,0 1-1 0 0,0-1 1 0 0,1 1-1 0 0,-1 11 1 0 0,0 73 248 0 0,2-76-441 0 0,1 9-319 0 0,0 0-1 0 0,2 0 0 0 0,7 29 0 0 0,-7-41-499 0 0,1-1-1 0 0,0 0 0 0 0,7 15 1 0 0,-7-20-288 0 0,0 0 1 0 0,0 1-1 0 0,0-1 1 0 0,1-1 0 0 0,-1 1-1 0 0,8 6 1 0 0,-10-11 335 0 0,0 1-1 0 0,0-1 1 0 0,0 0 0 0 0,-1 1 0 0 0,1-1-1 0 0,0 0 1 0 0,1 0 0 0 0,-1 0 0 0 0,0 0 0 0 0,0-1-1 0 0,0 1 1 0 0,3 0 0 0 0,8-1-5102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15427 0 0,'0'-1'386'0'0,"0"0"0"0"0,0 0 0 0 0,0 1 1 0 0,0-1-1 0 0,1 0 0 0 0,-1 1 0 0 0,0-1 0 0 0,0 0 0 0 0,1 1 0 0 0,-1-1 0 0 0,0 0 0 0 0,1 1 0 0 0,-1-1 0 0 0,1 0 0 0 0,-1 1 0 0 0,0-1 0 0 0,1 1 0 0 0,0-1 0 0 0,-1 1 1 0 0,1-1-1 0 0,-1 1 0 0 0,2-1 0 0 0,20-6 2257 0 0,20 7-1879 0 0,-31 2-627 0 0,0 0 1 0 0,0 0-1 0 0,20 8 1 0 0,-29-9-121 0 0,1-1 0 0 0,-1 1 1 0 0,0 0-1 0 0,0 0 1 0 0,0 0-1 0 0,0 0 0 0 0,0 0 1 0 0,-1 0-1 0 0,1 1 0 0 0,0-1 1 0 0,0 0-1 0 0,-1 1 1 0 0,1 0-1 0 0,-1-1 0 0 0,1 1 1 0 0,-1 0-1 0 0,0 0 0 0 0,0 0 1 0 0,0-1-1 0 0,0 1 1 0 0,0 0-1 0 0,0 1 0 0 0,0-1 1 0 0,-1 0-1 0 0,1 0 0 0 0,-1 0 1 0 0,1 3-1 0 0,-2-3-1 0 0,1 0 1 0 0,-1 0-1 0 0,0 0 0 0 0,0-1 0 0 0,1 1 1 0 0,-1 0-1 0 0,-1 0 0 0 0,1 0 1 0 0,0-1-1 0 0,0 1 0 0 0,0-1 0 0 0,-1 1 1 0 0,1-1-1 0 0,-1 1 0 0 0,0-1 0 0 0,-1 2 1 0 0,-33 18 6 0 0,26-15-25 0 0,5-3 9 0 0,-8 4-15 0 0,0 1 0 0 0,0 0 1 0 0,1 1-1 0 0,-14 14 0 0 0,24-21 8 0 0,0 0-1 0 0,0-1 0 0 0,1 1 0 0 0,-1 1 0 0 0,1-1 0 0 0,-1 0 1 0 0,1 0-1 0 0,0 0 0 0 0,0 1 0 0 0,0-1 0 0 0,0 0 0 0 0,1 1 1 0 0,-1-1-1 0 0,0 4 0 0 0,1-4 4 0 0,1 0 0 0 0,-1 0 0 0 0,0 0 0 0 0,1 0 0 0 0,-1 0 0 0 0,1 0 0 0 0,0-1 0 0 0,0 1-1 0 0,0 0 1 0 0,0-1 0 0 0,0 1 0 0 0,0 0 0 0 0,0-1 0 0 0,0 1 0 0 0,0-1 0 0 0,1 0 0 0 0,-1 1 0 0 0,1-1 0 0 0,-1 0 0 0 0,1 0 0 0 0,3 2 0 0 0,0 0-2 0 0,1 0 1 0 0,0-1-1 0 0,0 0 1 0 0,0 0-1 0 0,0 0 1 0 0,0-1-1 0 0,0 0 1 0 0,0 0-1 0 0,0 0 0 0 0,1-1 1 0 0,-1 0-1 0 0,0 0 1 0 0,1-1-1 0 0,7-1 1 0 0,8-2-302 0 0,1-1-1 0 0,32-13 1 0 0,-31 8-595 0 0,10-3-2006 0 0,-15 9-9460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17596 0 0,'0'0'337'0'0,"0"1"0"0"0,1-1 0 0 0,-1 1 0 0 0,0 0 0 0 0,0-1 0 0 0,1 1 0 0 0,-1-1 0 0 0,0 1 0 0 0,1-1 0 0 0,-1 0 0 0 0,1 1 0 0 0,-1-1 0 0 0,0 1 0 0 0,1-1 0 0 0,-1 0 0 0 0,1 1 0 0 0,-1-1 0 0 0,1 0 0 0 0,-1 0 0 0 0,1 1 1 0 0,0-1-1 0 0,0 0 0 0 0,18 2 2191 0 0,20-10-2665 0 0,-33 7 831 0 0,40-11-263 0 0,-28 6-748 0 0,1 1 0 0 0,0 1 0 0 0,0 1 0 0 0,0 0 0 0 0,26 1 0 0 0,-45 2 156 0 0,0 0 0 0 0,1 0 0 0 0,-1 0 0 0 0,0 0 0 0 0,1 0-1 0 0,-1 0 1 0 0,0 0 0 0 0,1 0 0 0 0,-1 0 0 0 0,0 0 0 0 0,1 0 0 0 0,-1 0 0 0 0,0 0 0 0 0,0 1 0 0 0,1-1 0 0 0,-1 0 0 0 0,0 0 0 0 0,1 0 0 0 0,-1 0 0 0 0,0 1 0 0 0,0-1 0 0 0,1 0 0 0 0,-1 0 0 0 0,0 1 0 0 0,0-1 0 0 0,0 0 0 0 0,1 0-1 0 0,-1 1 1 0 0,0-1 0 0 0,0 0 0 0 0,0 1 0 0 0,0-1 0 0 0,0 0 0 0 0,1 1 0 0 0,-2-1-112 0 0,1 1 0 0 0,0-1-1 0 0,-1 1 1 0 0,1-1 0 0 0,0 0 0 0 0,-1 0-1 0 0,1 1 1 0 0,0-1 0 0 0,-1 0-1 0 0,1 0 1 0 0,-1 1 0 0 0,1-1 0 0 0,0 0-1 0 0,-1 0 1 0 0,1 0 0 0 0,-1 1-1 0 0,1-1 1 0 0,-1 0 0 0 0,1 0 0 0 0,-1 0-1 0 0,1 0 1 0 0,0 0 0 0 0,-1 0-1 0 0,1 0 1 0 0,-1 0 0 0 0,1 0 0 0 0,-1 0-1 0 0,1-1 1 0 0,-1 1 0 0 0,-25-4-4452 0 0,5 8-924 0 0</inkml:trace>
  <inkml:trace contextRef="#ctx0" brushRef="#br0" timeOffset="0.99">103 100 15099 0 0,'0'1'353'0'0,"0"-1"-1"0"0,0 1 0 0 0,0-1 1 0 0,1 1-1 0 0,-1 0 0 0 0,0-1 1 0 0,0 1-1 0 0,1-1 0 0 0,-1 1 1 0 0,1-1-1 0 0,-1 1 1 0 0,1-1-1 0 0,-1 1 0 0 0,0-1 1 0 0,1 1-1 0 0,-1-1 0 0 0,1 0 1 0 0,0 1-1 0 0,-1-1 0 0 0,1 1 1 0 0,17 2 2912 0 0,24-6-2591 0 0,-26 1 107 0 0,-15 1-750 0 0,1 1 0 0 0,-1 0 0 0 0,1 0 0 0 0,-1 0 0 0 0,1 0 0 0 0,0 0-1 0 0,-1 1 1 0 0,1-1 0 0 0,-1 0 0 0 0,1 1 0 0 0,-1-1 0 0 0,1 1 0 0 0,-1-1 0 0 0,1 1 0 0 0,2 1 0 0 0,-4-1-16 0 0,0 0-1 0 0,1-1 1 0 0,-1 1 0 0 0,0-1 0 0 0,1 1 0 0 0,-1 0 0 0 0,0-1-1 0 0,0 1 1 0 0,1 0 0 0 0,-1-1 0 0 0,0 1 0 0 0,0 0 0 0 0,0-1 0 0 0,0 1-1 0 0,0 0 1 0 0,0-1 0 0 0,0 1 0 0 0,0 0 0 0 0,0-1 0 0 0,0 1-1 0 0,-1 0 1 0 0,1-1 0 0 0,0 1 0 0 0,0 0 0 0 0,-1 0 0 0 0,-3 7 98 0 0,0-1 1 0 0,-1 1-1 0 0,0-1 1 0 0,-10 11-1 0 0,-3 4 186 0 0,17-20-276 0 0,0-1 1 0 0,0 1-1 0 0,1-1 0 0 0,-1 1 1 0 0,0 0-1 0 0,1-1 0 0 0,-1 1 1 0 0,1 0-1 0 0,0-1 0 0 0,-1 1 1 0 0,1 0-1 0 0,0-1 0 0 0,0 1 0 0 0,0 0 1 0 0,0 0-1 0 0,0-1 0 0 0,0 1 1 0 0,1 0-1 0 0,-1-1 0 0 0,1 1 1 0 0,-1 0-1 0 0,1-1 0 0 0,0 1 0 0 0,-1 0 1 0 0,2 1-1 0 0,1-1 32 0 0,-1 1 0 0 0,0-1 0 0 0,1 0 0 0 0,-1 0 0 0 0,1 0 0 0 0,0 0 0 0 0,0-1 0 0 0,0 1 0 0 0,0-1 0 0 0,0 0 0 0 0,0 0 0 0 0,5 1 0 0 0,48 7-1446 0 0,-11-10-4320 0 0,-29-2-985 0 0,-1-2-3032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8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16179 0 0,'-18'-7'5901'0'0,"18"7"-5799"0"0,0 0-1 0 0,0 0 0 0 0,0-1 0 0 0,-1 1 0 0 0,1 0 0 0 0,0 0 1 0 0,0 0-1 0 0,0 0 0 0 0,0-1 0 0 0,0 1 0 0 0,0 0 1 0 0,0 0-1 0 0,-1 0 0 0 0,1-1 0 0 0,0 1 0 0 0,0 0 0 0 0,0 0 1 0 0,0 0-1 0 0,0-1 0 0 0,0 1 0 0 0,0 0 0 0 0,0 0 1 0 0,0 0-1 0 0,0-1 0 0 0,0 1 0 0 0,0 0 0 0 0,0 0 0 0 0,0 0 1 0 0,0-1-1 0 0,1 1 0 0 0,-1 0 0 0 0,0 0 0 0 0,0 0 0 0 0,0-1 1 0 0,0 1-1 0 0,0 0 0 0 0,0 0 0 0 0,0 0 0 0 0,1-1 1 0 0,1 0 68 0 0,0 0 1 0 0,0 0-1 0 0,0 0 1 0 0,0 0-1 0 0,0 0 1 0 0,0 0-1 0 0,0 1 1 0 0,0-1 0 0 0,1 1-1 0 0,-1-1 1 0 0,0 1-1 0 0,3 0 1 0 0,41-1 528 0 0,83 9-1 0 0,-55-1-643 0 0,-87-4-157 0 0,-1 1 0 0 0,1 0 1 0 0,0 1-1 0 0,0 1 0 0 0,0 0 0 0 0,1 1 0 0 0,0 0 0 0 0,0 1 0 0 0,1 0 1 0 0,-17 16-1 0 0,24-19 113 0 0,0 1 1 0 0,1 0 0 0 0,0 0-1 0 0,0-1 1 0 0,0 2 0 0 0,0-1-1 0 0,1 0 1 0 0,0 1-1 0 0,1-1 1 0 0,-1 1 0 0 0,1-1-1 0 0,1 1 1 0 0,-1-1 0 0 0,1 1-1 0 0,0 0 1 0 0,1-1-1 0 0,-1 1 1 0 0,1 0 0 0 0,1-1-1 0 0,-1 1 1 0 0,1-1 0 0 0,0 1-1 0 0,0-1 1 0 0,1 0-1 0 0,0 0 1 0 0,0 0 0 0 0,1-1-1 0 0,-1 1 1 0 0,1-1 0 0 0,5 6-1 0 0,-5-6-92 0 0,1 1 0 0 0,-1-1 1 0 0,1-1-1 0 0,0 1 0 0 0,0-1 0 0 0,0 0 0 0 0,1 0 0 0 0,0 0 0 0 0,-1-1 0 0 0,1 0 1 0 0,0 0-1 0 0,1 0 0 0 0,-1-1 0 0 0,0 0 0 0 0,1 0 0 0 0,0-1 0 0 0,-1 0 0 0 0,1 0 1 0 0,0 0-1 0 0,-1-1 0 0 0,1 0 0 0 0,0 0 0 0 0,-1-1 0 0 0,1 0 0 0 0,0 0 1 0 0,-1 0-1 0 0,1-1 0 0 0,-1 0 0 0 0,12-5 0 0 0,-14 5-452 0 0,0-1 0 0 0,0 1 0 0 0,0-1-1 0 0,-1 0 1 0 0,1 0 0 0 0,-1 0 0 0 0,4-4 0 0 0,-5 6-170 0 0,-1-1 0 0 0,0 1 0 0 0,0-1-1 0 0,0 0 1 0 0,0 1 0 0 0,-1-1 0 0 0,1 0 0 0 0,0 1 0 0 0,-1-1 0 0 0,1 0 0 0 0,-1 0 0 0 0,1-3-1 0 0,-2-10-7292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18116 0 0,'8'6'725'0'0,"0"-1"0"0"0,0 0 0 0 0,1 0 0 0 0,0-1 0 0 0,0 0 0 0 0,0-1 0 0 0,1 0 0 0 0,-1 0 0 0 0,13 1 0 0 0,35 0-1804 0 0,-3-9-3320 0 0,-52 4 3771 0 0,0 1 0 0 0,0-1 0 0 0,0 1 0 0 0,0-1 0 0 0,0 0 0 0 0,0 0 0 0 0,0 0 0 0 0,0 0 0 0 0,0 0-1 0 0,-1 0 1 0 0,1-1 0 0 0,0 1 0 0 0,-1 0 0 0 0,1-1 0 0 0,-1 1 0 0 0,3-4 0 0 0,-3 3 231 0 0,0 0 0 0 0,0-1 0 0 0,1 1 0 0 0,-1-1 0 0 0,-1 1 0 0 0,1-1 0 0 0,0 0 1 0 0,-1 1-1 0 0,1-1 0 0 0,-1 0 0 0 0,0-4 0 0 0,0 3 633 0 0,0 0 1 0 0,0 0-1 0 0,-1 1 0 0 0,0-1 1 0 0,0 1-1 0 0,0-1 1 0 0,0 0-1 0 0,-3-5 0 0 0,3 7 597 0 0,-1-1 0 0 0,1 1 0 0 0,-1 0 0 0 0,0-1 0 0 0,0 1 0 0 0,1 0 0 0 0,-1 0 0 0 0,-1 0 0 0 0,1 0-1 0 0,0 1 1 0 0,-4-3 0 0 0,6 4-618 0 0,-1-1-1 0 0,1 1 1 0 0,0 0-1 0 0,-1 0 0 0 0,1 0 1 0 0,0 0-1 0 0,-1 0 1 0 0,1-1-1 0 0,0 1 1 0 0,-1 0-1 0 0,1 0 1 0 0,0 0-1 0 0,-1 0 1 0 0,1 0-1 0 0,-1 0 0 0 0,1 0 1 0 0,0 0-1 0 0,-1 0 1 0 0,1 0-1 0 0,0 1 1 0 0,-1-1-1 0 0,1 0 1 0 0,0 0-1 0 0,-1 0 1 0 0,1 0-1 0 0,0 0 0 0 0,-1 1 1 0 0,1-1-1 0 0,0 0 1 0 0,-1 0-1 0 0,1 1 1 0 0,0-1-1 0 0,-7 15 2442 0 0,4 20-1971 0 0,3-33-414 0 0,-1 38 207 0 0,6 52-1 0 0,9-26-2901 0 0,-12-57 595 0 0,1-1-1 0 0,1 1 0 0 0,0-1 1 0 0,9 15-1 0 0,-4-13-3680 0 0,2-4-1637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166 240 13443 0 0,'-1'2'412'0'0,"-1"0"0"0"0,1 0 0 0 0,0 1 0 0 0,0-1 0 0 0,0 1 1 0 0,0-1-1 0 0,0 1 0 0 0,0-1 0 0 0,1 1 0 0 0,-1-1 0 0 0,1 1 0 0 0,0 0 0 0 0,0-1 0 0 0,0 1 1 0 0,0 0-1 0 0,0-1 0 0 0,1 1 0 0 0,0 5 0 0 0,2-4-253 0 0,-1 0 1 0 0,0 0-1 0 0,1 0 1 0 0,0 0-1 0 0,0 0 1 0 0,0-1-1 0 0,1 1 1 0 0,-1-1-1 0 0,8 5 1 0 0,-4-2-104 0 0,0-2 1 0 0,1 1 0 0 0,0-1 0 0 0,0 0-1 0 0,0-1 1 0 0,0 1 0 0 0,1-2 0 0 0,-1 1-1 0 0,1-1 1 0 0,0-1 0 0 0,0 1 0 0 0,-1-1-1 0 0,1-1 1 0 0,16-1 0 0 0,-21 1-45 0 0,0 0 0 0 0,0-1 0 0 0,0 1 0 0 0,0-1 0 0 0,0 0 0 0 0,0 0 0 0 0,0 0 0 0 0,-1-1 0 0 0,1 0 0 0 0,0 1 0 0 0,-1-1 0 0 0,0 0 0 0 0,1-1 0 0 0,-1 1 0 0 0,0-1 0 0 0,0 1 0 0 0,0-1 0 0 0,0 0 0 0 0,-1 0 0 0 0,1 0 0 0 0,-1 0 0 0 0,0-1 0 0 0,0 1 0 0 0,0-1 1 0 0,0 1-1 0 0,-1-1 0 0 0,1 0 0 0 0,-1 1 0 0 0,0-1 0 0 0,0 0 0 0 0,0 0 0 0 0,-1 0 0 0 0,1 0 0 0 0,-1 0 0 0 0,0-4 0 0 0,-1-2 14 0 0,0 0 0 0 0,-1 0 0 0 0,0 0 1 0 0,-1 1-1 0 0,0-1 0 0 0,0 1 0 0 0,-1-1 0 0 0,0 1 0 0 0,0 0 1 0 0,-1 1-1 0 0,-9-13 0 0 0,1 5-13 0 0,0-1 1 0 0,0 2-1 0 0,-2-1 1 0 0,-24-18-1 0 0,31 27-29 0 0,-1 1 1 0 0,0 0-1 0 0,0 0 0 0 0,-1 1 0 0 0,0 1 1 0 0,0 0-1 0 0,0 0 0 0 0,0 0 0 0 0,0 2 1 0 0,-16-4-1 0 0,21 6-3 0 0,0-1 0 0 0,0 1 0 0 0,0 0 0 0 0,0 0 0 0 0,0 1 0 0 0,0-1 0 0 0,0 1 0 0 0,0 0 0 0 0,0 0 0 0 0,0 1 1 0 0,1-1-1 0 0,-1 1 0 0 0,1 0 0 0 0,-1 1 0 0 0,1-1 0 0 0,-1 1 0 0 0,1 0 0 0 0,0 0 0 0 0,0 0 0 0 0,1 0 0 0 0,-1 1 0 0 0,1-1 0 0 0,-1 1 0 0 0,-3 6 0 0 0,0 3-70 0 0,0 1-1 0 0,0-1 0 0 0,2 1 1 0 0,0 0-1 0 0,0 1 0 0 0,1-1 0 0 0,1 1 1 0 0,1 0-1 0 0,0 0 0 0 0,0 0 1 0 0,2 16-1 0 0,0-9-209 0 0,1-1 1 0 0,2 0-1 0 0,0 0 1 0 0,1 0-1 0 0,1 0 1 0 0,0 0-1 0 0,12 24 1 0 0,-13-35 182 0 0,1 0 1 0 0,0-1 0 0 0,0 0-1 0 0,1 0 1 0 0,0-1 0 0 0,1 0-1 0 0,0 0 1 0 0,0 0 0 0 0,1-1-1 0 0,13 10 1 0 0,-17-14 126 0 0,0 0 0 0 0,1 0-1 0 0,0-1 1 0 0,-1 0 0 0 0,1 0 0 0 0,0 0-1 0 0,0 0 1 0 0,0-1 0 0 0,1 0 0 0 0,-1 0-1 0 0,0 0 1 0 0,0-1 0 0 0,1 0-1 0 0,-1 0 1 0 0,0 0 0 0 0,0-1 0 0 0,1 1-1 0 0,-1-1 1 0 0,0-1 0 0 0,0 1 0 0 0,0-1-1 0 0,8-3 1 0 0,39-20 321 0 0,-17 8-249 0 0,0 1 0 0 0,42-12 1 0 0,-58 19-670 0 0,-15 1-690 0 0,-5 7 1263 0 0,0 0 0 0 0,0 1 1 0 0,0-1-1 0 0,0 1 0 0 0,0-1 0 0 0,0 1 0 0 0,0 0 1 0 0,0-1-1 0 0,-1 1 0 0 0,1 0 0 0 0,0 0 1 0 0,0 0-1 0 0,0 0 0 0 0,0 0 0 0 0,0 0 1 0 0,0 0-1 0 0,-1 0 0 0 0,1 0 0 0 0,0 0 0 0 0,0 1 1 0 0,0-1-1 0 0,0 0 0 0 0,0 1 0 0 0,0-1 1 0 0,-2 2-1 0 0,0-1 251 0 0,0 0 1 0 0,0 0-1 0 0,0 0 0 0 0,1 1 1 0 0,-1 0-1 0 0,0-1 1 0 0,0 1-1 0 0,1 0 1 0 0,-1 0-1 0 0,1 1 0 0 0,0-1 1 0 0,0 0-1 0 0,0 1 1 0 0,0 0-1 0 0,0-1 1 0 0,0 1-1 0 0,-2 5 0 0 0,2-3 49 0 0,0 1 0 0 0,1-1 0 0 0,-1 1 0 0 0,1-1 0 0 0,1 1 0 0 0,-1-1-1 0 0,1 1 1 0 0,0 0 0 0 0,1 8 0 0 0,0-2-47 0 0,1 0 0 0 0,1 0 0 0 0,0 0 0 0 0,1 0 0 0 0,0-1 0 0 0,0 0 0 0 0,1 0 0 0 0,12 19 0 0 0,-12-23-225 0 0,0-1 0 0 0,0 0-1 0 0,0 0 1 0 0,1-1-1 0 0,0 0 1 0 0,0 0 0 0 0,0 0-1 0 0,0 0 1 0 0,1-1-1 0 0,0 0 1 0 0,0-1 0 0 0,0 1-1 0 0,0-1 1 0 0,0-1-1 0 0,1 1 1 0 0,-1-1 0 0 0,1-1-1 0 0,0 1 1 0 0,0-2-1 0 0,15 1 1 0 0,-12-1-278 0 0,0-1 0 0 0,0-1 1 0 0,0 0-1 0 0,0-1 0 0 0,0 0 0 0 0,0 0 0 0 0,-1-1 1 0 0,1-1-1 0 0,-1 0 0 0 0,0 0 0 0 0,0-1 0 0 0,-1 0 1 0 0,0 0-1 0 0,9-9 0 0 0,-5 3-1704 0 0,-1 0 0 0 0,0-1 0 0 0,0-1 1 0 0,-2 0-1 0 0,15-23 0 0 0,-1-3-5272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0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13243 0 0,'-37'105'9574'0'0,"34"-93"-8978"0"0,0 0 0 0 0,1 1-1 0 0,0-1 1 0 0,1 1 0 0 0,1-1-1 0 0,1 23 1 0 0,-1-31-568 0 0,1-1 0 0 0,0 1 0 0 0,0 0 0 0 0,0-1-1 0 0,1 1 1 0 0,-1-1 0 0 0,1 1 0 0 0,0-1 0 0 0,0 0 0 0 0,0 0 0 0 0,0 0 0 0 0,1 0 0 0 0,-1 0-1 0 0,1 0 1 0 0,0-1 0 0 0,0 1 0 0 0,0-1 0 0 0,0 0 0 0 0,0 0 0 0 0,0 0 0 0 0,0 0-1 0 0,1 0 1 0 0,-1-1 0 0 0,8 2 0 0 0,-3 0-821 0 0,0-1 0 0 0,1 0 1 0 0,-1-1-1 0 0,11 1 0 0 0,32-4-11787 0 0,-31 0 5329 0 0</inkml:trace>
  <inkml:trace contextRef="#ctx0" brushRef="#br0" timeOffset="1">402 229 17244 0 0,'13'-2'8332'0'0,"6"-6"-5830"0"0,-17 7-2025 0 0,-1 4-1775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20052 0 0,'-1'-4'2889'0'0,"2"-1"-2017"0"0,4 0-144 0 0,4 0-144 0 0,4 5-344 0 0,5 1-176 0 0,2 2-32 0 0,2 1-32 0 0,-1-1-96 0 0,-2 2-240 0 0,-2 0-400 0 0,-4 1-640 0 0,-5 2-857 0 0,-3 1-1215 0 0,-6 1-1105 0 0,-9-1 448 0 0,-3 3-1688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12443 0 0,'37'5'7386'0'0,"1"-4"-4096"0"0,-27-1-3105 0 0,0 0 0 0 0,0 1 0 0 0,0 0 0 0 0,0 0 0 0 0,0 1 0 0 0,-1 1 0 0 0,1 0 0 0 0,10 4 0 0 0,-25-5-130 0 0,0 0-1 0 0,0 1 1 0 0,1-1 0 0 0,-1 1-1 0 0,1 0 1 0 0,0 0 0 0 0,-1 0-1 0 0,1 0 1 0 0,1 0 0 0 0,-5 6-1 0 0,5-3 81 0 0,-1-1-1 0 0,2 0 0 0 0,-1 0 0 0 0,1 1 0 0 0,-1-1 0 0 0,2 1 0 0 0,-1-1 0 0 0,0 1 0 0 0,1 0 0 0 0,0-1 0 0 0,1 1 0 0 0,-1-1 0 0 0,1 1 1 0 0,2 7-1 0 0,-2-9-80 0 0,0 0 0 0 0,0 0 0 0 0,0 0 1 0 0,0-1-1 0 0,1 1 0 0 0,0 0 0 0 0,0-1 0 0 0,0 1 1 0 0,0-1-1 0 0,0 0 0 0 0,1 1 0 0 0,-1-1 1 0 0,1-1-1 0 0,0 1 0 0 0,0 0 0 0 0,0-1 1 0 0,0 1-1 0 0,1-1 0 0 0,-1 0 0 0 0,7 3 0 0 0,-8-4-36 0 0,-1-1 0 0 0,0 1 0 0 0,1-1 0 0 0,-1 0 0 0 0,0 0 0 0 0,1 1 0 0 0,-1-1-1 0 0,1 0 1 0 0,-1 0 0 0 0,0 0 0 0 0,1-1 0 0 0,-1 1 0 0 0,1 0 0 0 0,-1 0-1 0 0,0-1 1 0 0,1 1 0 0 0,-1-1 0 0 0,0 1 0 0 0,1-1 0 0 0,-1 0 0 0 0,0 1 0 0 0,2-2-1 0 0,-1 0 0 0 0,0-1 0 0 0,0 1 0 0 0,0 0 0 0 0,-1-1 0 0 0,1 1 0 0 0,0-1 0 0 0,-1 1 0 0 0,0-1 0 0 0,1 0 0 0 0,0-3 0 0 0,1-4-27 0 0,0 0 0 0 0,-1-1 0 0 0,-1 0 0 0 0,2-18 1 0 0,-3 11-264 0 0,-1 1 0 0 0,-1-1 0 0 0,-5-20 0 0 0,-1 0-3495 0 0,-1-3-8723 0 0</inkml:trace>
  <inkml:trace contextRef="#ctx0" brushRef="#br0" timeOffset="1">240 1 6873 0 0,'12'8'12832'0'0,"-11"-6"-12221"0"0,5 17 4945 0 0,-5-16-5367 0 0,0 0 0 0 0,-1-1 0 0 0,1 1 0 0 0,0 0 1 0 0,0-1-1 0 0,0 1 0 0 0,1-1 0 0 0,-1 0 0 0 0,0 1 1 0 0,1-1-1 0 0,3 3 0 0 0,1-1-124 0 0,0 0 1 0 0,0 0-1 0 0,0-1 0 0 0,1 0 1 0 0,0 0-1 0 0,-1-1 1 0 0,1 0-1 0 0,0 0 0 0 0,0 0 1 0 0,0-1-1 0 0,8 0 0 0 0,25 6-340 0 0,-40-7 188 0 0,1 0 0 0 0,-1 0-1 0 0,0 0 1 0 0,0 0-1 0 0,0 0 1 0 0,1 0-1 0 0,-1 0 1 0 0,0 0-1 0 0,0 0 1 0 0,1 0-1 0 0,-1 1 1 0 0,0-1-1 0 0,0 0 1 0 0,1 0-1 0 0,-1 0 1 0 0,0 0 0 0 0,0 0-1 0 0,0 0 1 0 0,1 0-1 0 0,-1 0 1 0 0,0 1-1 0 0,0-1 1 0 0,0 0-1 0 0,0 0 1 0 0,1 0-1 0 0,-1 0 1 0 0,0 1-1 0 0,0-1 1 0 0,0 0-1 0 0,0 0 1 0 0,0 0-1 0 0,0 1 1 0 0,0-1 0 0 0,1 0-1 0 0,-1 0 1 0 0,0 1-1 0 0,0-1 1 0 0,0 0-1 0 0,0 0 1 0 0,0 0-1 0 0,0 1 1 0 0,0-1-1 0 0,0 0 1 0 0,0 0-1 0 0,0 1 1 0 0,0-1-1 0 0,0 0 1 0 0,0 0 0 0 0,-1 0-1 0 0,1 1 1 0 0,0-1-1 0 0,0 0 1 0 0,-21 14-18424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29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19172 0 0,'2'47'6966'0'0,"7"25"-4462"0"0,1 4-2033 0 0,-9-55-399 0 0,-1-11-74 0 0,0-1 0 0 0,1 0 1 0 0,1 0-1 0 0,-1 0 0 0 0,1 0 1 0 0,5 15-1 0 0,2-66-269 0 0,-7 27 259 0 0,0-1 0 0 0,2 1 0 0 0,0 0 0 0 0,0 0-1 0 0,8-18 1 0 0,-10 30 12 0 0,-1 0 1 0 0,1-1-1 0 0,-1 1 0 0 0,1 0 0 0 0,0 0 0 0 0,0 0 0 0 0,0 0 1 0 0,0 0-1 0 0,1 0 0 0 0,-1 1 0 0 0,1-1 0 0 0,0 1 0 0 0,0 0 1 0 0,0-1-1 0 0,0 1 0 0 0,0 1 0 0 0,0-1 0 0 0,0 0 0 0 0,1 1 1 0 0,-1 0-1 0 0,0-1 0 0 0,1 1 0 0 0,0 1 0 0 0,-1-1 0 0 0,1 0 1 0 0,-1 1-1 0 0,1 0 0 0 0,5 0 0 0 0,-7 0 17 0 0,0 0 0 0 0,-1 0-1 0 0,1 1 1 0 0,-1-1 0 0 0,1 0 0 0 0,-1 1-1 0 0,1-1 1 0 0,-1 1 0 0 0,0-1 0 0 0,1 1-1 0 0,-1 0 1 0 0,1 0 0 0 0,-1-1 0 0 0,0 1 0 0 0,0 0-1 0 0,0 0 1 0 0,1 0 0 0 0,-1 1 0 0 0,0-1-1 0 0,0 0 1 0 0,0 0 0 0 0,-1 0 0 0 0,1 1-1 0 0,1 2 1 0 0,-1-2 7 0 0,-1 1-1 0 0,1-1 0 0 0,-1 1 1 0 0,0 0-1 0 0,0-1 1 0 0,0 1-1 0 0,0 0 1 0 0,-1-1-1 0 0,1 1 1 0 0,-1-1-1 0 0,1 1 0 0 0,-1-1 1 0 0,-1 4-1 0 0,-2 3 20 0 0,0 0 0 0 0,-1-1 0 0 0,0 1 0 0 0,0-1-1 0 0,-1 0 1 0 0,-11 13 0 0 0,8-13-29 0 0,-1 1 1 0 0,1-1-1 0 0,-1-1 0 0 0,0 0 0 0 0,-1 0 0 0 0,1-1 1 0 0,-1 0-1 0 0,-20 6 0 0 0,145-16-2888 0 0,-72-4-2123 0 0,0-6-3854 0 0,-15 3 509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3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5 214 17708 0 0,'-4'-4'4256'0'0,"4"4"-4032"0"0,0 0 0 0 0,0 0 0 0 0,0-1 0 0 0,0 1 0 0 0,0 0 0 0 0,-1 0 1 0 0,1-1-1 0 0,0 1 0 0 0,0 0 0 0 0,0-1 0 0 0,0 1 0 0 0,0 0 0 0 0,0 0 0 0 0,1-1 0 0 0,-1 1 0 0 0,0 0 0 0 0,0-1 0 0 0,0 1 0 0 0,0 0 0 0 0,0 0 0 0 0,0-1 0 0 0,13-7 1742 0 0,17 0-2238 0 0,-16 7 237 0 0,0 0-1 0 0,0 0 0 0 0,0 2 0 0 0,0 0 0 0 0,0 0 1 0 0,0 1-1 0 0,13 5 0 0 0,26 7-5103 0 0,-40-11 2773 0 0,-11-2 1552 0 0,-1-1-1 0 0,1 1 0 0 0,0-1 0 0 0,0 0 0 0 0,-1 0 0 0 0,1 1 0 0 0,0-1 0 0 0,0-1 0 0 0,-1 1 0 0 0,1 0 0 0 0,0 0 0 0 0,2-1 0 0 0,5-3-5898 0 0</inkml:trace>
  <inkml:trace contextRef="#ctx0" brushRef="#br0" timeOffset="1">201 14 18620 0 0,'0'0'241'0'0,"0"0"0"0"0,-1-1 0 0 0,1 1 0 0 0,0-1 0 0 0,0 1 0 0 0,0 0 0 0 0,0-1 0 0 0,0 1 0 0 0,0-1 0 0 0,0 1 0 0 0,0-1 0 0 0,0 1 0 0 0,0 0 0 0 0,0-1 0 0 0,0 1 0 0 0,0-1 0 0 0,0 1 0 0 0,0-1 0 0 0,0 1-1 0 0,0 0 1 0 0,0-1 0 0 0,1 1 0 0 0,-1-1 0 0 0,0 1 0 0 0,0 0 0 0 0,1-1 0 0 0,-1 1 0 0 0,0 0 0 0 0,0-1 0 0 0,1 1 0 0 0,-1 0 0 0 0,0 0 0 0 0,1-1 0 0 0,-1 1 0 0 0,0 0 0 0 0,1-1 0 0 0,18 4 2695 0 0,26 19-3254 0 0,-39-19 1032 0 0,9 5-617 0 0,0 0 0 0 0,-1 1 0 0 0,0 1-1 0 0,16 13 1 0 0,-27-20-85 0 0,0-1 0 0 0,-1 1 0 0 0,1 0 1 0 0,-1 0-1 0 0,1 0 0 0 0,-1 0 0 0 0,0 0 0 0 0,0 0 0 0 0,-1 0 0 0 0,1 1 0 0 0,-1-1 0 0 0,1 1 0 0 0,-1-1 0 0 0,0 1 0 0 0,0-1 0 0 0,-1 1 0 0 0,1 0 0 0 0,-1 0 0 0 0,0-1 0 0 0,0 1 0 0 0,0 0 0 0 0,0-1 0 0 0,0 1 0 0 0,-1 0 0 0 0,-2 6 0 0 0,-2 4-14 0 0,-1-1-1 0 0,-1 0 1 0 0,0 0-1 0 0,0 0 0 0 0,-17 19 1 0 0,-54 54-2068 0 0,39-46-2859 0 0,39-39 4656 0 0,0-1 1 0 0,-1 1-1 0 0,1-1 0 0 0,-1 0 1 0 0,1 1-1 0 0,-1-1 1 0 0,1 0-1 0 0,-1 1 1 0 0,1-1-1 0 0,-1 0 1 0 0,1 0-1 0 0,-1 0 0 0 0,1 0 1 0 0,-1 1-1 0 0,1-1 1 0 0,-1 0-1 0 0,0 0 1 0 0,1 0-1 0 0,-1 0 1 0 0,1 0-1 0 0,-1 0 1 0 0,1 0-1 0 0,-1-1 0 0 0,0 1 1 0 0,1 0-1 0 0,-1 0 1 0 0,1 0-1 0 0,-1 0 1 0 0,1-1-1 0 0,-1 1 1 0 0,1 0-1 0 0,-1-1 1 0 0,1 1-1 0 0,-1-1 0 0 0,-3-1-1986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36 175 13171 0 0,'-9'7'1251'0'0,"6"-5"-836"0"0,0 0 0 0 0,1 0 1 0 0,-1 0-1 0 0,1 0 0 0 0,-1 1 0 0 0,1-1 1 0 0,0 1-1 0 0,0-1 0 0 0,-2 6 1 0 0,28-22 2186 0 0,78-52-759 0 0,-73 49-1860 0 0,1 1-1 0 0,0 2 1 0 0,47-15-1 0 0,-67 26-231 0 0,24-10-2354 0 0,-32 13 2105 0 0,-1-1 0 0 0,1 0 0 0 0,-1 0 0 0 0,1 1-1 0 0,-1-1 1 0 0,0 0 0 0 0,0-1 0 0 0,1 1 0 0 0,-1 0 0 0 0,0 0-1 0 0,0 0 1 0 0,0-1 0 0 0,0 1 0 0 0,0 0 0 0 0,-1-1-1 0 0,1 1 1 0 0,0-1 0 0 0,0-2 0 0 0,0-9-5942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19772 0 0,'-1'2'96'0'0,"0"-1"-1"0"0,0 1 0 0 0,0 0 1 0 0,0 0-1 0 0,0-1 0 0 0,0 1 1 0 0,0 0-1 0 0,1 0 0 0 0,-1 0 0 0 0,1 0 1 0 0,-1 0-1 0 0,1 0 0 0 0,0 0 1 0 0,-1 0-1 0 0,1 0 0 0 0,0 0 1 0 0,1 0-1 0 0,-1 0 0 0 0,0 1 1 0 0,0-1-1 0 0,1 0 0 0 0,-1 0 1 0 0,1-1-1 0 0,0 1 0 0 0,0 0 1 0 0,0 0-1 0 0,0 0 0 0 0,0 0 1 0 0,0-1-1 0 0,0 1 0 0 0,0 0 1 0 0,1-1-1 0 0,2 3 0 0 0,5 6 85 0 0,1-1-1 0 0,0 0 1 0 0,1-1-1 0 0,12 7 0 0 0,-11-7-121 0 0,158 129 71 0 0,-121-95-993 0 0,-48-42 832 0 0,31 25-2691 0 0,-30-24 2169 0 0,0 0-1 0 0,0 0 1 0 0,0 0-1 0 0,0 0 1 0 0,0-1-1 0 0,0 1 1 0 0,0-1-1 0 0,1 1 1 0 0,-1-1-1 0 0,0 1 1 0 0,0-1-1 0 0,0 0 1 0 0,0 0-1 0 0,1 0 1 0 0,3-1-1 0 0,7-5-6346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 15171 0 0,'-6'-11'2894'0'0,"1"2"1792"0"0,5 19-2216 0 0,14 145-644 0 0,-2-8-3783 0 0,-8-124-743 0 0,1-1 0 0 0,8 26 0 0 0,-7-36-2175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16636 0 0,'-8'5'453'0'0,"0"1"0"0"0,0 1 0 0 0,1-1 0 0 0,0 1 0 0 0,1 0 0 0 0,-1 1 1 0 0,1 0-1 0 0,1 0 0 0 0,-1 0 0 0 0,2 0 0 0 0,-1 1 0 0 0,-4 11 0 0 0,7-14-415 0 0,0-1-1 0 0,0 0 1 0 0,0 1-1 0 0,0-1 1 0 0,1 1-1 0 0,0-1 1 0 0,0 1-1 0 0,1 0 1 0 0,-1 0-1 0 0,1-1 1 0 0,1 1-1 0 0,-1 0 1 0 0,1-1-1 0 0,0 1 1 0 0,0 0-1 0 0,0-1 1 0 0,1 1-1 0 0,0-1 1 0 0,0 0-1 0 0,1 1 1 0 0,-1-1-1 0 0,4 5 1 0 0,-4-8-41 0 0,-1 0 0 0 0,1 0 0 0 0,-1-1 0 0 0,1 1 0 0 0,0-1 0 0 0,0 1 0 0 0,0-1 0 0 0,0 1 0 0 0,0-1 0 0 0,0 0 0 0 0,0 0 0 0 0,0 0 0 0 0,0 0 0 0 0,1 0 0 0 0,-1-1 0 0 0,0 1 0 0 0,1-1 0 0 0,-1 1-1 0 0,5-1 1 0 0,-3 0-8 0 0,-1-1-1 0 0,1 1 0 0 0,0-1 0 0 0,0 0 1 0 0,0 0-1 0 0,-1-1 0 0 0,1 1 0 0 0,-1-1 1 0 0,1 0-1 0 0,-1 0 0 0 0,4-2 0 0 0,3-4-74 0 0,-1 1 0 0 0,-1-1-1 0 0,1-1 1 0 0,-1 1 0 0 0,-1-1-1 0 0,1-1 1 0 0,5-10 0 0 0,-9 13-10 0 0,0 0 1 0 0,0 0 0 0 0,-1-1-1 0 0,0 1 1 0 0,0-1-1 0 0,-1 0 1 0 0,2-10-1 0 0,-4 16 84 0 0,1 0 0 0 0,-1 0 0 0 0,0-1 0 0 0,0 1 0 0 0,0 0 0 0 0,0 0 0 0 0,-1 0 0 0 0,1 0 0 0 0,0 0 1 0 0,-1 0-1 0 0,0 0 0 0 0,1 1 0 0 0,-1-1 0 0 0,0 0 0 0 0,0 0 0 0 0,0 0 0 0 0,0 0 0 0 0,0 1 0 0 0,0-1 0 0 0,-1 1 0 0 0,1-1 0 0 0,-1 1 0 0 0,1-1 0 0 0,-1 1 0 0 0,1 0 0 0 0,-1 0 0 0 0,0 0 0 0 0,0 0 0 0 0,1 0 0 0 0,-1 0 0 0 0,0 0 0 0 0,0 0 0 0 0,-4 0 0 0 0,-5-2-170 0 0,0 0-1 0 0,0 1 1 0 0,-21 0 0 0 0,29 1-16 0 0,0 1 0 0 0,-1 0 1 0 0,1 0-1 0 0,0 1 0 0 0,0-1 0 0 0,-1 1 0 0 0,1-1 1 0 0,0 1-1 0 0,0 0 0 0 0,0 0 0 0 0,0 0 1 0 0,0 1-1 0 0,0-1 0 0 0,0 1 0 0 0,0 0 1 0 0,0 0-1 0 0,-3 3 0 0 0,5-5 29 0 0,1 0 0 0 0,0 0 0 0 0,-1 0 0 0 0,1 1 1 0 0,0-1-1 0 0,0 0 0 0 0,-1 0 0 0 0,1 0 0 0 0,0 1 0 0 0,0-1 0 0 0,-1 0 1 0 0,1 0-1 0 0,0 0 0 0 0,0 1 0 0 0,0-1 0 0 0,0 0 0 0 0,-1 1 0 0 0,1-1 0 0 0,0 0 1 0 0,0 0-1 0 0,0 1 0 0 0,0-1 0 0 0,0 0 0 0 0,0 1 0 0 0,0-1 0 0 0,0 0 0 0 0,0 1 1 0 0,0-1-1 0 0,0 0 0 0 0,0 1 0 0 0,0-1 0 0 0,0 0 0 0 0,0 0 0 0 0,0 1 0 0 0,0-1 1 0 0,0 0-1 0 0,0 1 0 0 0,0-1 0 0 0,0 0 0 0 0,1 1 0 0 0,-1-1 0 0 0,0 0 0 0 0,0 0 1 0 0,0 1-1 0 0,1-1 0 0 0,-1 0 0 0 0,0 0 0 0 0,0 0 0 0 0,0 1 0 0 0,1-1 1 0 0,-1 0-1 0 0,0 0 0 0 0,1 0 0 0 0,-1 0 0 0 0,0 1 0 0 0,0-1 0 0 0,1 0 0 0 0,-1 0 1 0 0,7 5-4570 0 0</inkml:trace>
  <inkml:trace contextRef="#ctx0" brushRef="#br0" timeOffset="1">286 75 21629 0 0,'-2'3'80'0'0,"-12"12"658"0"0,2 2-1 0 0,0 0 1 0 0,-15 27-1 0 0,24-40-685 0 0,2-1 0 0 0,-1 1 0 0 0,0-1 0 0 0,1 1 0 0 0,-1 0 0 0 0,1 0 0 0 0,0 0 0 0 0,0 0-1 0 0,1-1 1 0 0,-1 1 0 0 0,1 0 0 0 0,0 0 0 0 0,0 0 0 0 0,0 0 0 0 0,1 0 0 0 0,-1 0 0 0 0,1 0 0 0 0,0 0 0 0 0,0 0 0 0 0,0 0 0 0 0,1 0 0 0 0,-1-1 0 0 0,1 1 0 0 0,0-1 0 0 0,4 6 0 0 0,-5-7-53 0 0,1 0 1 0 0,0-1 0 0 0,0 0-1 0 0,-1 1 1 0 0,1-1 0 0 0,0 0-1 0 0,1 0 1 0 0,-1 0 0 0 0,0 0-1 0 0,0 0 1 0 0,0 0-1 0 0,1-1 1 0 0,-1 1 0 0 0,0-1-1 0 0,0 1 1 0 0,1-1 0 0 0,-1 0-1 0 0,0 0 1 0 0,1 0 0 0 0,-1 0-1 0 0,0-1 1 0 0,1 1 0 0 0,-1 0-1 0 0,0-1 1 0 0,1 0 0 0 0,-1 0-1 0 0,0 1 1 0 0,0-1 0 0 0,0 0-1 0 0,0-1 1 0 0,3-1 0 0 0,5-3-20 0 0,0-1 1 0 0,-1 0 0 0 0,0 0-1 0 0,0-1 1 0 0,8-9 0 0 0,-5 3-44 0 0,0-1 0 0 0,0 0 0 0 0,10-19-1 0 0,-18 26 47 0 0,1 0-1 0 0,-1-1 0 0 0,-1 1 0 0 0,0-1 1 0 0,0 0-1 0 0,0 0 0 0 0,-1 0 1 0 0,1-13-1 0 0,-3 20 24 0 0,0 0-1 0 0,0 0 1 0 0,0 0 0 0 0,0 0 0 0 0,0 0 0 0 0,0 0 0 0 0,-1-1 0 0 0,1 1-1 0 0,-1 0 1 0 0,0 0 0 0 0,1 0 0 0 0,-1 0 0 0 0,0 1 0 0 0,0-1 0 0 0,0 0-1 0 0,0 0 1 0 0,-1 0 0 0 0,1 1 0 0 0,0-1 0 0 0,-3-2 0 0 0,1 3 1 0 0,0-1-1 0 0,0 0 1 0 0,0 1 0 0 0,0-1 0 0 0,0 1 0 0 0,0 0 0 0 0,0 0 0 0 0,0 0 0 0 0,-1 0 0 0 0,1 1 0 0 0,-7-1 0 0 0,0 1-9 0 0,-1 0 0 0 0,0 1 0 0 0,1 0 1 0 0,-1 1-1 0 0,1 0 0 0 0,-1 0 1 0 0,-11 5-1 0 0,10-1 7 0 0,-1 0 0 0 0,1 0 1 0 0,0 1-1 0 0,-20 15 0 0 0,27-17-266 0 0,0-1 1 0 0,0 1-1 0 0,1-1 0 0 0,-1 1 0 0 0,-4 8 1 0 0,7-10-227 0 0,1 0 1 0 0,-1 0 0 0 0,1 0 0 0 0,0 0-1 0 0,0 0 1 0 0,0 0 0 0 0,0 0-1 0 0,0 0 1 0 0,1 0 0 0 0,-1 0 0 0 0,1 7-1 0 0,0-8-503 0 0,1 1 0 0 0,-1-1 0 0 0,1 1 0 0 0,0 0 0 0 0,-1-1 0 0 0,1 0 0 0 0,0 1 1 0 0,1-1-1 0 0,-1 1 0 0 0,3 3 0 0 0,-3-4 381 0 0,8 10-4670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10794 0 0,'-5'2'374'0'0,"0"0"0"0"0,0 0 0 0 0,0 0-1 0 0,0 0 1 0 0,0 1 0 0 0,0 0 0 0 0,1 0-1 0 0,-1 0 1 0 0,1 1 0 0 0,0-1-1 0 0,0 1 1 0 0,0 0 0 0 0,1 0 0 0 0,-1 1-1 0 0,1-1 1 0 0,0 1 0 0 0,0-1 0 0 0,0 1-1 0 0,1 0 1 0 0,0 0 0 0 0,0 0 0 0 0,0 1-1 0 0,1-1 1 0 0,-2 7 0 0 0,-2 13 56 0 0,1 0 1 0 0,1 0-1 0 0,1 48 0 0 0,2-59-372 0 0,1 1 0 0 0,0 0-1 0 0,1-1 1 0 0,1 0 0 0 0,0 0-1 0 0,1 1 1 0 0,6 16 0 0 0,-8-27-311 0 0,1 1 0 0 0,-1-1 0 0 0,0 0 0 0 0,1 0 0 0 0,0 0 0 0 0,0 0 0 0 0,0-1 0 0 0,0 1 1 0 0,1-1-1 0 0,0 0 0 0 0,4 3 0 0 0,-5-4-373 0 0,1 0 0 0 0,-1 0-1 0 0,1-1 1 0 0,-1 0 0 0 0,1 1 0 0 0,0-2 0 0 0,0 1 0 0 0,-1 0-1 0 0,1-1 1 0 0,0 1 0 0 0,0-1 0 0 0,0 0 0 0 0,-1 0 0 0 0,1-1-1 0 0,7-1 1 0 0,11-3-4960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11530 0 0,'-3'2'286'0'0,"0"0"-1"0"0,1 0 0 0 0,-1 1 1 0 0,1-1-1 0 0,0 1 0 0 0,-1 0 1 0 0,1-1-1 0 0,0 1 0 0 0,1 0 0 0 0,-1 0 1 0 0,1 0-1 0 0,-1 1 0 0 0,1-1 1 0 0,0 0-1 0 0,0 0 0 0 0,0 1 1 0 0,0-1-1 0 0,1 1 0 0 0,0-1 0 0 0,-1 4 1 0 0,2 9 551 0 0,-1-1 0 0 0,2 1 1 0 0,4 20-1 0 0,-1-4-1085 0 0,7 129 379 0 0,-9-147-453 0 0,3-13-2861 0 0,-5-2 2606 0 0,0 0 0 0 0,0 0 0 0 0,0-1 0 0 0,0 1 0 0 0,-1 0 0 0 0,1-1-1 0 0,0 1 1 0 0,-1-1 0 0 0,1 1 0 0 0,-1-1 0 0 0,1 1 0 0 0,-1-1 0 0 0,1-1 0 0 0,1-13-5080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57 438 9138 0 0,'-7'2'1848'0'0,"5"-1"-772"0"0,0 0 0 0 0,-1 0 0 0 0,1 0 0 0 0,-1-1 0 0 0,1 1 0 0 0,-1-1 0 0 0,1 1 0 0 0,-1-1 0 0 0,-4 0 1 0 0,6-1-918 0 0,0 1 0 0 0,0-1 1 0 0,0 0-1 0 0,0 1 1 0 0,0-1-1 0 0,0 0 1 0 0,0 1-1 0 0,0-1 1 0 0,1 0-1 0 0,-1 0 0 0 0,0 0 1 0 0,1 0-1 0 0,-1 0 1 0 0,0 0-1 0 0,1 0 1 0 0,-1 0-1 0 0,1 0 1 0 0,-1 0-1 0 0,1 0 1 0 0,0 0-1 0 0,0 0 0 0 0,-1-1 1 0 0,1 1-1 0 0,0 0 1 0 0,0-2-1 0 0,-2-7-77 0 0,1 0 0 0 0,0-1 1 0 0,0 1-1 0 0,1 0 0 0 0,1 0 0 0 0,0 0 0 0 0,0-1 0 0 0,1 1 0 0 0,0 0 0 0 0,0 0 0 0 0,1 1 0 0 0,1-1 1 0 0,0 1-1 0 0,0-1 0 0 0,1 1 0 0 0,0 0 0 0 0,0 1 0 0 0,1-1 0 0 0,0 1 0 0 0,1 0 0 0 0,0 1 1 0 0,0-1-1 0 0,0 1 0 0 0,1 1 0 0 0,0-1 0 0 0,1 1 0 0 0,-1 1 0 0 0,1 0 0 0 0,18-8 0 0 0,-4 4-61 0 0,45-10-1 0 0,-50 15-624 0 0,0 0 1 0 0,-1-2-1 0 0,1 0 0 0 0,30-16 0 0 0,-29 4-2319 0 0,-17 17 2246 0 0,-1-1 0 0 0,1-1 0 0 0,-1 1 0 0 0,0 0 0 0 0,0 0 0 0 0,0 0 0 0 0,0-1 0 0 0,-1 1 0 0 0,1 0 0 0 0,-1-1 0 0 0,1 1 0 0 0,-1 0 0 0 0,0-1 0 0 0,0 1 0 0 0,0-1 0 0 0,0 1 0 0 0,0 0 0 0 0,0-1 0 0 0,-1 1 0 0 0,1-1 0 0 0,-2-2 0 0 0,-2-8-4186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12011 0 0,'-4'5'422'0'0,"0"-1"1"0"0,0 1 0 0 0,1 0 0 0 0,-1 0 0 0 0,1 0 0 0 0,0 1 0 0 0,1-1-1 0 0,-1 1 1 0 0,1-1 0 0 0,0 1 0 0 0,0 0 0 0 0,1 0 0 0 0,0 0 0 0 0,0 0 0 0 0,0 0-1 0 0,1 0 1 0 0,0 0 0 0 0,0 8 0 0 0,1-7-348 0 0,-1 0 0 0 0,1 0 0 0 0,0 1 1 0 0,0-1-1 0 0,1 0 0 0 0,0 0 0 0 0,0 0 0 0 0,1 0 0 0 0,0 0 1 0 0,0-1-1 0 0,1 1 0 0 0,0-1 0 0 0,0 0 0 0 0,9 11 1 0 0,-12-15-75 0 0,1-1 1 0 0,-1 1 0 0 0,0-1 0 0 0,1 0 0 0 0,-1 0 0 0 0,0 1 0 0 0,1-1 0 0 0,0 0 0 0 0,-1 0 0 0 0,1 0 0 0 0,0-1 0 0 0,-1 1 0 0 0,1 0 0 0 0,0-1 0 0 0,0 1 0 0 0,0-1 0 0 0,-1 1 0 0 0,1-1-1 0 0,0 0 1 0 0,0 0 0 0 0,0 0 0 0 0,0 0 0 0 0,0 0 0 0 0,-1 0 0 0 0,1-1 0 0 0,0 1 0 0 0,0 0 0 0 0,0-1 0 0 0,0 0 0 0 0,-1 1 0 0 0,1-1 0 0 0,0 0 0 0 0,-1 0 0 0 0,1 0 0 0 0,-1 0 0 0 0,1 0-1 0 0,-1 0 1 0 0,3-2 0 0 0,-1-2-32 0 0,1 1 0 0 0,-1-1 0 0 0,0 1 0 0 0,0-1 0 0 0,-1 0 0 0 0,1 0 0 0 0,-1 0 0 0 0,0-1 0 0 0,-1 1 0 0 0,1 0 0 0 0,1-11 0 0 0,-2 3-166 0 0,1 0 1 0 0,-2 0-1 0 0,0-1 0 0 0,-1 1 0 0 0,-3-23 0 0 0,3 33 138 0 0,1 0 0 0 0,-1 1 0 0 0,0-1-1 0 0,0 0 1 0 0,0 1 0 0 0,-1-1 0 0 0,1 0 0 0 0,0 1 0 0 0,-1 0 0 0 0,0-1 0 0 0,1 1 0 0 0,-1 0 0 0 0,0 0 0 0 0,-3-3 0 0 0,3 4-27 0 0,0 0 0 0 0,1 1 0 0 0,-1-1-1 0 0,0 0 1 0 0,0 1 0 0 0,0-1 0 0 0,0 1 0 0 0,-1-1 0 0 0,1 1 0 0 0,0 0-1 0 0,0 0 1 0 0,0 0 0 0 0,0 0 0 0 0,0 0 0 0 0,0 0 0 0 0,0 1 0 0 0,0-1-1 0 0,0 1 1 0 0,0-1 0 0 0,0 1 0 0 0,0 0 0 0 0,-2 1 0 0 0,1-1-354 0 0,0 1 1 0 0,0 0-1 0 0,1-1 1 0 0,-1 1 0 0 0,0 0-1 0 0,1 0 1 0 0,-4 4 0 0 0,5-5 168 0 0,0 0 1 0 0,0 0 0 0 0,0 1-1 0 0,1-1 1 0 0,-1 0 0 0 0,0 0-1 0 0,0 0 1 0 0,1 1-1 0 0,-1-1 1 0 0,1 0 0 0 0,-1 0-1 0 0,1 1 1 0 0,0-1 0 0 0,0 1-1 0 0,-1-1 1 0 0,1 0 0 0 0,0 1-1 0 0,0-1 1 0 0,0 0 0 0 0,0 1-1 0 0,1 1 1 0 0,11 20-3973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51 9522 0 0,'-5'5'1019'0'0,"1"-1"1"0"0,-1 1-1 0 0,0-1 0 0 0,0-1 1 0 0,-1 1-1 0 0,1-1 0 0 0,-1 0 0 0 0,-7 4 1 0 0,-28 17 1678 0 0,39-23-2674 0 0,1 1 0 0 0,-1-1 1 0 0,1 1-1 0 0,-1 0 0 0 0,1 0 0 0 0,0 0 1 0 0,-1-1-1 0 0,1 1 0 0 0,0 0 0 0 0,0 0 0 0 0,1 1 1 0 0,-1-1-1 0 0,0 0 0 0 0,1 0 0 0 0,-1 0 1 0 0,1 0-1 0 0,0 1 0 0 0,0 3 0 0 0,0-1-18 0 0,0 0-1 0 0,1-1 1 0 0,0 1 0 0 0,0 0-1 0 0,0-1 1 0 0,1 1-1 0 0,-1-1 1 0 0,5 9-1 0 0,-3-8-20 0 0,-1-1-1 0 0,0 0 1 0 0,1 1-1 0 0,0-1 1 0 0,0 0-1 0 0,1 0 1 0 0,-1-1-1 0 0,1 1 1 0 0,-1-1-1 0 0,1 0 0 0 0,0 1 1 0 0,0-2-1 0 0,1 1 1 0 0,-1 0-1 0 0,1-1 1 0 0,-1 0-1 0 0,10 3 1 0 0,-12-5 3 0 0,1 0 0 0 0,-1 0 0 0 0,0 0 1 0 0,1 0-1 0 0,-1 0 0 0 0,0 0 1 0 0,1-1-1 0 0,-1 1 0 0 0,0-1 0 0 0,0 0 1 0 0,0 0-1 0 0,1 0 0 0 0,-1 0 0 0 0,0 0 1 0 0,0 0-1 0 0,0 0 0 0 0,0-1 1 0 0,2-1-1 0 0,-1-1 6 0 0,1 0-1 0 0,-1 1 1 0 0,-1-1 0 0 0,1 0 0 0 0,-1 0 0 0 0,1 0 0 0 0,-1-1 0 0 0,3-7-1 0 0,-2 1-22 0 0,0 1 0 0 0,-1-1 0 0 0,0 0 0 0 0,0-1 0 0 0,-1 1 0 0 0,0 0 0 0 0,-2-12 0 0 0,0 14-30 0 0,0 0 0 0 0,0 0 1 0 0,-1 0-1 0 0,0 0 0 0 0,-1 1 0 0 0,-7-16 1 0 0,9 21-86 0 0,-1 1-1 0 0,1-1 1 0 0,-1 1 0 0 0,1 0 0 0 0,-1 0 0 0 0,0 0-1 0 0,0 0 1 0 0,0 0 0 0 0,0 1 0 0 0,0-1 0 0 0,-4-2 0 0 0,4 3-238 0 0,0 0 0 0 0,0 1 1 0 0,0-1-1 0 0,0 0 1 0 0,-1 1-1 0 0,1 0 0 0 0,0-1 1 0 0,0 1-1 0 0,-1 0 0 0 0,1 0 1 0 0,0 0-1 0 0,0 0 1 0 0,-1 1-1 0 0,1-1 0 0 0,-4 2 1 0 0,6-2 222 0 0,-1 0 1 0 0,1 0-1 0 0,0 0 1 0 0,-1 0-1 0 0,1 0 1 0 0,0 0-1 0 0,-1 0 1 0 0,1 0-1 0 0,0 0 0 0 0,-1 0 1 0 0,1 0-1 0 0,0 1 1 0 0,-1-1-1 0 0,1 0 1 0 0,0 0-1 0 0,-1 0 1 0 0,1 1-1 0 0,0-1 1 0 0,0 0-1 0 0,-1 0 1 0 0,1 1-1 0 0,0-1 1 0 0,0 0-1 0 0,0 1 1 0 0,-1-1-1 0 0,1 0 1 0 0,0 0-1 0 0,0 1 0 0 0,0-1 1 0 0,0 1-1 0 0,0-1 1 0 0,0 0-1 0 0,0 1 1 0 0,-1-1-1 0 0,1 0 1 0 0,0 1-1 0 0,0-1 1 0 0,0 1-1 0 0,0 2-1536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12267 0 0,'0'1'98'0'0,"-27"80"6876"0"0,22-65-6285 0 0,2 0 1 0 0,0 0-1 0 0,-1 21 1 0 0,3-30-672 0 0,1-1 0 0 0,0 1 1 0 0,0 0-1 0 0,1-1 1 0 0,0 1-1 0 0,0-1 1 0 0,0 1-1 0 0,1-1 1 0 0,0 0-1 0 0,0 0 1 0 0,1 1-1 0 0,0-2 0 0 0,0 1 1 0 0,0 0-1 0 0,1 0 1 0 0,-1-1-1 0 0,1 0 1 0 0,1 0-1 0 0,-1 0 1 0 0,1 0-1 0 0,0-1 1 0 0,0 0-1 0 0,10 7 1 0 0,-13-9-26 0 0,1-1 1 0 0,-1 1 0 0 0,0-1 0 0 0,1 1 0 0 0,-1-1-1 0 0,1 0 1 0 0,0 0 0 0 0,-1 0 0 0 0,1 0 0 0 0,0-1-1 0 0,0 1 1 0 0,0-1 0 0 0,-1 1 0 0 0,1-1 0 0 0,0 0 0 0 0,0 0-1 0 0,0 0 1 0 0,0-1 0 0 0,-1 1 0 0 0,1-1 0 0 0,0 0-1 0 0,0 1 1 0 0,-1-1 0 0 0,1 0 0 0 0,0 0 0 0 0,-1-1 0 0 0,1 1-1 0 0,-1-1 1 0 0,0 1 0 0 0,1-1 0 0 0,-1 0 0 0 0,0 0-1 0 0,0 0 1 0 0,0 0 0 0 0,0 0 0 0 0,0 0 0 0 0,-1 0 0 0 0,1-1-1 0 0,2-4 1 0 0,0-1-67 0 0,0 1 0 0 0,-1-1 0 0 0,0 0-1 0 0,0 0 1 0 0,-1 0 0 0 0,0-1 0 0 0,0 1 0 0 0,-1 0-1 0 0,0-1 1 0 0,-1 1 0 0 0,0-1 0 0 0,-1-12 0 0 0,0 17-159 0 0,0-1 0 0 0,0 1 0 0 0,0-1 0 0 0,-1 1 0 0 0,0-1 1 0 0,0 1-1 0 0,0 0 0 0 0,0 0 0 0 0,-1 0 0 0 0,0 0 1 0 0,1 0-1 0 0,-1 1 0 0 0,-1-1 0 0 0,1 1 0 0 0,0 0 1 0 0,-1 0-1 0 0,0 0 0 0 0,-6-4 0 0 0,8 6 15 0 0,-1 0-1 0 0,1 0 1 0 0,0 0-1 0 0,0 1 1 0 0,0-1-1 0 0,0 1 1 0 0,-1-1-1 0 0,1 1 1 0 0,0 0-1 0 0,0 0 1 0 0,-1 0-1 0 0,1 0 1 0 0,0 0-1 0 0,-1 0 0 0 0,1 1 1 0 0,-3 0-1 0 0,2 0 91 0 0,0 1 0 0 0,0-1 0 0 0,1 1 0 0 0,-1-1 0 0 0,1 1 0 0 0,0 0 0 0 0,-1 0 0 0 0,1 0 0 0 0,0 0 0 0 0,0 0 0 0 0,0 1 0 0 0,0-1 0 0 0,1 1 0 0 0,-1-1 0 0 0,-1 5 0 0 0,-17 44 222 0 0,15-16 2774 0 0,6-36-2614 0 0,-1 0 0 0 0,1-1 1 0 0,0 1-1 0 0,0 0 0 0 0,0-1 1 0 0,0 1-1 0 0,0 0 1 0 0,0 0-1 0 0,0 0 0 0 0,0 0 1 0 0,0 0-1 0 0,0 0 0 0 0,1 0 1 0 0,-1 0-1 0 0,0 0 0 0 0,1 1 1 0 0,-1-1-1 0 0,1 1 1 0 0,1-2-1 0 0,31-9 818 0 0,-28 10-1068 0 0,0 1 1 0 0,0 0-1 0 0,0 0 0 0 0,0 1 1 0 0,0-1-1 0 0,0 1 1 0 0,0 0-1 0 0,0 1 1 0 0,0 0-1 0 0,-1 0 1 0 0,12 5-1 0 0,-8-4-1784 0 0,0 1 0 0 0,0-1 0 0 0,15 2 0 0 0,-24-5 1493 0 0,1 0 1 0 0,0 0-1 0 0,0 1 1 0 0,-1-1-1 0 0,1-1 1 0 0,0 1-1 0 0,0 0 1 0 0,-1 0-1 0 0,1 0 1 0 0,0 0-1 0 0,-1 0 1 0 0,1-1-1 0 0,0 1 0 0 0,0 0 1 0 0,-1 0-1 0 0,1-1 1 0 0,0 1-1 0 0,-1-1 1 0 0,1 0-1 0 0,4-4-4293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0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6249 0 0,'-2'5'1880'0'0,"0"1"-1"0"0,0-1 1 0 0,0 0-1 0 0,1 1 1 0 0,-1 7-1 0 0,-1 53 1434 0 0,1-12-2574 0 0,0-35-1024 0 0,-3 24 711 0 0,6-22-2579 0 0,7-5-3463 0 0</inkml:trace>
  <inkml:trace contextRef="#ctx0" brushRef="#br0" timeOffset="1">3 357 14931 0 0,'-2'13'1545'0'0,"3"0"-705"0"0,3 2 128 0 0,3-3 8 0 0,3-5-432 0 0,2-2-256 0 0,3-4-160 0 0,1-2-96 0 0,2-4 0 0 0,3-3-32 0 0,2-6-240 0 0,3 0-736 0 0,-1-4-1841 0 0,0-5-1143 0 0,-3 0-3554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16620 0 0,'40'18'3731'0'0,"-30"-14"-3469"0"0,1 0 0 0 0,0 0 0 0 0,-1 2 0 0 0,0-1 0 0 0,18 13 0 0 0,-27-16-222 0 0,1-1 1 0 0,0 0-1 0 0,-1 1 0 0 0,0 0 1 0 0,1-1-1 0 0,-1 1 0 0 0,0 0 1 0 0,0 0-1 0 0,1 0 0 0 0,-2-1 0 0 0,1 1 1 0 0,0 0-1 0 0,0 0 0 0 0,-1 1 1 0 0,1-1-1 0 0,-1 0 0 0 0,1 0 1 0 0,-1 0-1 0 0,0 0 0 0 0,0 0 1 0 0,0 1-1 0 0,0-1 0 0 0,0 0 1 0 0,0 0-1 0 0,-1 0 0 0 0,1 0 1 0 0,-1 0-1 0 0,0 0 0 0 0,1 0 0 0 0,-1 0 1 0 0,0 0-1 0 0,0 0 0 0 0,0 0 1 0 0,0 0-1 0 0,-1 0 0 0 0,1-1 1 0 0,0 1-1 0 0,-1-1 0 0 0,-1 3 1 0 0,-8 7 6 0 0,-1 0-1 0 0,0-1 1 0 0,0 0 0 0 0,-1-1 0 0 0,0-1 0 0 0,-1 0 0 0 0,-24 11-1 0 0,42-17-265 0 0,16 0 117 0 0,23-2 35 0 0,12-2-27 0 0,36-2-1640 0 0,-34-7-4699 0 0,-54 11 5787 0 0,-1-1 0 0 0,1 0 0 0 0,-1 0 0 0 0,0-1 0 0 0,1 1 1 0 0,-1 0-1 0 0,0-1 0 0 0,0 1 0 0 0,0-1 0 0 0,2-2 0 0 0,4-6-4429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14595 0 0,'-3'5'4349'0'0,"10"0"-2834"0"0,16 4-1114 0 0,-21-8-80 0 0,50 12 832 0 0,-38-11-917 0 0,0 2 1 0 0,22 8 0 0 0,-35-12-216 0 0,0 0 1 0 0,-1 0-1 0 0,1 1 0 0 0,0-1 1 0 0,-1 0-1 0 0,1 1 1 0 0,0-1-1 0 0,-1 1 1 0 0,1-1-1 0 0,-1 1 1 0 0,1-1-1 0 0,-1 1 1 0 0,1 0-1 0 0,-1-1 1 0 0,1 1-1 0 0,-1 0 1 0 0,0-1-1 0 0,1 1 1 0 0,-1 0-1 0 0,0-1 1 0 0,1 1-1 0 0,-1 0 1 0 0,0 0-1 0 0,0-1 1 0 0,0 1-1 0 0,0 0 0 0 0,0 1 1 0 0,0 0 12 0 0,0 0-1 0 0,-1 0 1 0 0,1 1-1 0 0,-1-1 1 0 0,0 0 0 0 0,0 0-1 0 0,1 0 1 0 0,-1 0-1 0 0,-2 3 1 0 0,-31 36 171 0 0,-65 38-770 0 0,99-79 558 0 0,0 0 0 0 0,0 0 0 0 0,0 0 0 0 0,0 0 0 0 0,-1 1 0 0 0,1-1-1 0 0,0 0 1 0 0,0 0 0 0 0,0 0 0 0 0,0 0 0 0 0,0 0 0 0 0,0 1 0 0 0,-1-1 0 0 0,1 0 0 0 0,0 0 0 0 0,0 0 0 0 0,0 0-1 0 0,0 1 1 0 0,0-1 0 0 0,0 0 0 0 0,0 0 0 0 0,0 0 0 0 0,0 1 0 0 0,0-1 0 0 0,0 0 0 0 0,0 0 0 0 0,0 0 0 0 0,0 1 0 0 0,0-1-1 0 0,0 0 1 0 0,0 0 0 0 0,0 0 0 0 0,0 1 0 0 0,0-1 0 0 0,0 0 0 0 0,0 0 0 0 0,0 0 0 0 0,1 1 0 0 0,-1-1 0 0 0,0 0-1 0 0,0 0 1 0 0,0 0 0 0 0,0 0 0 0 0,1 1 0 0 0,11 2-164 0 0,14-2 17 0 0,-9-4 126 0 0,-1 1 0 0 0,0-2 1 0 0,0-1-1 0 0,0 0 0 0 0,16-7 1 0 0,11-12-2624 0 0,-42 24 2403 0 0,0 0-1 0 0,-1-1 1 0 0,1 1-1 0 0,-1 0 1 0 0,1-1-1 0 0,-1 1 0 0 0,1-1 1 0 0,-1 1-1 0 0,1-1 1 0 0,-1 1-1 0 0,1-1 1 0 0,-1 1-1 0 0,1-1 0 0 0,-1 1 1 0 0,0-1-1 0 0,1 0 1 0 0,-1 1-1 0 0,0-1 1 0 0,1 1-1 0 0,-1-1 1 0 0,0 0-1 0 0,0 1 0 0 0,0-1 1 0 0,0 0-1 0 0,0 0 1 0 0,0 1-1 0 0,0-1 1 0 0,0 0-1 0 0,0 1 1 0 0,0-1-1 0 0,0 0 0 0 0,0 1 1 0 0,0-1-1 0 0,0 0 1 0 0,-1 1-1 0 0,1-1 1 0 0,0 0-1 0 0,-1 1 0 0 0,1-1 1 0 0,-1 0-1 0 0,-1-4-1038 0 0,2-5-4386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14275 0 0,'-11'21'4961'0'0,"5"20"-2375"0"0,4-23-1768 0 0,-5 22-91 0 0,3 1 1 0 0,1 0 0 0 0,4 76 0 0 0,-1-117-743 0 0,0 1 0 0 0,0 0-1 0 0,0-1 1 0 0,0 1 0 0 0,0-1 0 0 0,0 1 0 0 0,0 0 0 0 0,0-1 0 0 0,0 1 0 0 0,0-1 0 0 0,1 1-1 0 0,-1 0 1 0 0,0-1 0 0 0,0 1 0 0 0,1-1 0 0 0,-1 1 0 0 0,0-1 0 0 0,1 1 0 0 0,-1-1 0 0 0,0 1-1 0 0,1-1 1 0 0,-1 1 0 0 0,1-1 0 0 0,-1 1 0 0 0,1-1 0 0 0,-1 0 0 0 0,1 1 0 0 0,-1-1 0 0 0,1 0-1 0 0,-1 1 1 0 0,1-1 0 0 0,1 0 0 0 0,-1 0-8 0 0,0 0-1 0 0,1-1 0 0 0,-1 1 1 0 0,0-1-1 0 0,0 1 0 0 0,1-1 1 0 0,-1 0-1 0 0,0 0 1 0 0,0 1-1 0 0,0-1 0 0 0,0 0 1 0 0,0 0-1 0 0,2-2 0 0 0,28-39-360 0 0,-30 41 367 0 0,13-24-350 0 0,11-19-728 0 0,-23 42 891 0 0,0-1 1 0 0,0 1-1 0 0,0-1 1 0 0,0 1-1 0 0,0 0 0 0 0,0 0 1 0 0,0 0-1 0 0,1 0 1 0 0,-1 0-1 0 0,1 0 1 0 0,5-2-1 0 0,2 1-1844 0 0,-9 3 1756 0 0,-1 0 1 0 0,1 0-1 0 0,0 0 1 0 0,0-1-1 0 0,0 1 0 0 0,-1 0 1 0 0,1 0-1 0 0,0-1 1 0 0,0 1-1 0 0,-1 0 0 0 0,1-1 1 0 0,0 1-1 0 0,-1-1 1 0 0,1 1-1 0 0,0-1 0 0 0,-1 0 1 0 0,1 1-1 0 0,0-2 1 0 0,2-15-536 0 0,-6-22 917 0 0,3 36 361 0 0,0 1 0 0 0,-1 0 0 0 0,1-1 0 0 0,-1 1 1 0 0,0 0-1 0 0,0 0 0 0 0,0 0 0 0 0,0 0 0 0 0,0-1 0 0 0,0 1 1 0 0,0 1-1 0 0,-1-1 0 0 0,1 0 0 0 0,-6 1 3599 0 0,5 21-2758 0 0,1-6-1115 0 0,-2 115 1094 0 0,8-44-4572 0 0,-5-84 3215 0 0,3 16-3778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13811 0 0,'-8'-4'5296'0'0,"13"0"-2537"0"0,16 0-1099 0 0,-10 6-1498 0 0,-1 0-1 0 0,1 0 1 0 0,0 1-1 0 0,-1 0 0 0 0,0 1 1 0 0,0 0-1 0 0,0 1 1 0 0,0 0-1 0 0,0 1 0 0 0,10 8 1 0 0,-16-11-145 0 0,0-1-1 0 0,-1 1 1 0 0,0 0 0 0 0,0 0 0 0 0,0 1 0 0 0,0-1 0 0 0,0 1 0 0 0,-1-1-1 0 0,1 1 1 0 0,-1 0 0 0 0,0 0 0 0 0,0 0 0 0 0,-1 0 0 0 0,1 0-1 0 0,-1 1 1 0 0,0-1 0 0 0,0 0 0 0 0,0 1 0 0 0,-1-1 0 0 0,1 1 0 0 0,-1-1-1 0 0,0 0 1 0 0,0 1 0 0 0,-1-1 0 0 0,1 1 0 0 0,-1-1 0 0 0,-2 8-1 0 0,-17 34-569 0 0,18-43 145 0 0,0 0 0 0 0,0 1 1 0 0,0-1-1 0 0,0 0 1 0 0,0-1-1 0 0,0 1 0 0 0,-1 0 1 0 0,0-1-1 0 0,1 1 1 0 0,-1-1-1 0 0,-5 3 0 0 0,7-5 201 0 0,1 0-1 0 0,-1 0 1 0 0,1 0-1 0 0,0 0 0 0 0,-1 0 1 0 0,1 0-1 0 0,-1 0 1 0 0,1 0-1 0 0,0 0 0 0 0,-1 0 1 0 0,1 0-1 0 0,0 0 1 0 0,-1-1-1 0 0,1 1 0 0 0,0 0 1 0 0,-1 0-1 0 0,1 0 1 0 0,0-1-1 0 0,-1 1 0 0 0,1 0 1 0 0,0-1-1 0 0,-1 1 1 0 0,1 0-1 0 0,0 0 0 0 0,0-1 1 0 0,0 1-1 0 0,-1-1 1 0 0,1 1-1 0 0,0 0 0 0 0,0-1 1 0 0,0 1-1 0 0,0 0 1 0 0,0-1-1 0 0,0 1 0 0 0,-1-1 1 0 0,1 1-1 0 0,0 0 1 0 0,0-1-1 0 0,0 1 0 0 0,0-1 1 0 0,1 1-1 0 0,-1 0 1 0 0,0-1-1 0 0,0 1 0 0 0,0 0 1 0 0,0-1-1 0 0,1-22-3293 0 0,4-1 2817 0 0,0 1 1 0 0,9-24-1 0 0,16-15 12968 0 0,-8 67-8768 0 0,-1-2-2730 0 0,7-4-203 0 0,-21 0-427 0 0,0 0-1 0 0,0 1 0 0 0,1 0 1 0 0,-1 1-1 0 0,0-1 1 0 0,11 3-1 0 0,-17-2-105 0 0,1 0-1 0 0,0 0 1 0 0,0-1 0 0 0,-1 1 0 0 0,1 0 0 0 0,0 1-1 0 0,-1-1 1 0 0,1 0 0 0 0,-1 0 0 0 0,1 1 0 0 0,-1-1-1 0 0,0 1 1 0 0,1-1 0 0 0,-1 1 0 0 0,0-1 0 0 0,0 1-1 0 0,0 0 1 0 0,-1 0 0 0 0,1-1 0 0 0,0 1 0 0 0,0 0-1 0 0,-1 0 1 0 0,1 0 0 0 0,-1 0 0 0 0,0 0 0 0 0,0 0-1 0 0,0 0 1 0 0,0 3 0 0 0,0 3 11 0 0,-1-1-1 0 0,0 0 1 0 0,0 1 0 0 0,0-1 0 0 0,-1 0 0 0 0,-1 0-1 0 0,1 0 1 0 0,-1 0 0 0 0,-4 7 0 0 0,-11 37-4040 0 0,17-40-229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11450 0 0,'2'4'10362'0'0,"7"18"-8500"0"0,-5-2-1772 0 0,-2 0-1 0 0,0 1 0 0 0,-1-1 0 0 0,-1 1 0 0 0,-1-1 0 0 0,-7 41 1 0 0,-1 42-3248 0 0,14-121 426 0 0,20-51 2311 0 0,-23 64 434 0 0,1 0 0 0 0,-1-1-1 0 0,1 1 1 0 0,0 0 0 0 0,0 1 0 0 0,1-1 0 0 0,0 0 0 0 0,-1 1-1 0 0,1 0 1 0 0,1 0 0 0 0,-1 0 0 0 0,1 0 0 0 0,-1 1 0 0 0,1 0-1 0 0,0 0 1 0 0,0 0 0 0 0,0 1 0 0 0,7-3 0 0 0,-1 2-209 0 0,1 0-1 0 0,0 1 1 0 0,0 1 0 0 0,-1 0 0 0 0,1 0 0 0 0,0 1-1 0 0,20 3 1 0 0,-11-4-5789 0 0,-8 3-11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16460 0 0,'0'0'284'0'0,"-1"0"1"0"0,0 1-1 0 0,0-1 1 0 0,1 0 0 0 0,-1 1-1 0 0,0-1 1 0 0,1 1 0 0 0,-1-1-1 0 0,1 1 1 0 0,-1-1-1 0 0,0 1 1 0 0,1-1 0 0 0,-1 1-1 0 0,1 0 1 0 0,-1-1 0 0 0,1 1-1 0 0,0 0 1 0 0,-1 0 0 0 0,1-1-1 0 0,0 1 1 0 0,-1 0-1 0 0,1 0 1 0 0,0 1 0 0 0,0-2-160 0 0,0 1 1 0 0,1 0-1 0 0,-1 0 1 0 0,0 0-1 0 0,1-1 1 0 0,-1 1-1 0 0,1 0 1 0 0,-1-1-1 0 0,1 1 1 0 0,-1 0-1 0 0,1-1 1 0 0,0 1 0 0 0,-1-1-1 0 0,1 1 1 0 0,0-1-1 0 0,-1 1 1 0 0,1-1-1 0 0,1 1 1 0 0,50 17-751 0 0,-34-13 1444 0 0,-12-3-738 0 0,1 1 0 0 0,-1 0 1 0 0,1 0-1 0 0,-1 0 1 0 0,0 1-1 0 0,0-1 0 0 0,-1 2 1 0 0,11 8-1 0 0,-14-10-57 0 0,0-1 0 0 0,0 1 0 0 0,-1 0 0 0 0,1 0 0 0 0,-1 0 0 0 0,1 0 0 0 0,-1 0 1 0 0,0 0-1 0 0,0 0 0 0 0,-1 0 0 0 0,1 0 0 0 0,-1 0 0 0 0,1 1 0 0 0,-1-1 0 0 0,0 0 0 0 0,0 0 0 0 0,0 0 0 0 0,-1 1 0 0 0,1-1 0 0 0,-1 0 0 0 0,-2 6 0 0 0,-1 6-61 0 0,-2 1 0 0 0,0-1 0 0 0,-1-1-1 0 0,0 1 1 0 0,-2-1 0 0 0,-11 16 0 0 0,1-6-100 0 0,0-1 0 0 0,-34 30 0 0 0,53-53 134 0 0,0 0-1 0 0,-1 0 0 0 0,1 0 1 0 0,0 1-1 0 0,0-1 0 0 0,-1 0 0 0 0,1 0 1 0 0,0 0-1 0 0,0 0 0 0 0,0 0 1 0 0,-1 1-1 0 0,1-1 0 0 0,0 0 0 0 0,0 0 1 0 0,0 0-1 0 0,-1 1 0 0 0,1-1 1 0 0,0 0-1 0 0,0 0 0 0 0,0 0 1 0 0,0 1-1 0 0,0-1 0 0 0,0 0 0 0 0,-1 0 1 0 0,1 1-1 0 0,0-1 0 0 0,0 0 1 0 0,0 1-1 0 0,0-1 0 0 0,0 0 1 0 0,0 0-1 0 0,0 1 0 0 0,0-1 0 0 0,0 0 1 0 0,0 0-1 0 0,0 1 0 0 0,1-1 1 0 0,-1 0-1 0 0,0 0 0 0 0,0 1 0 0 0,0-1 1 0 0,0 0-1 0 0,0 0 0 0 0,0 1 1 0 0,0-1-1 0 0,1 0 0 0 0,-1 0 1 0 0,0 0-1 0 0,0 1 0 0 0,0-1 0 0 0,1 0 1 0 0,-1 0-1 0 0,21 3-42 0 0,26-9 71 0 0,-2-12-117 0 0,10-4 343 0 0,-52 21-487 0 0,-1 1 0 0 0,1-1-1 0 0,0 0 1 0 0,0 1-1 0 0,0 0 1 0 0,0 0-1 0 0,0 0 1 0 0,0 0 0 0 0,0 1-1 0 0,0-1 1 0 0,0 1-1 0 0,0-1 1 0 0,0 1-1 0 0,0 0 1 0 0,4 2 0 0 0,-4-1-989 0 0,2 1-1299 0 0</inkml:trace>
  <inkml:trace contextRef="#ctx0" brushRef="#br0" timeOffset="1">269 123 23277 0 0,'-5'5'728'0'0,"3"0"-208"0"0,-2 5 40 0 0,3 3-72 0 0,1 4-215 0 0,1 5-145 0 0,2 2-48 0 0,-1 3-16 0 0,3-1-64 0 0,-1 5-72 0 0,2 1-232 0 0,0 0-457 0 0,1-4-679 0 0,1-2-888 0 0,0-6-1265 0 0,-2-6-1048 0 0,0-4 832 0 0,2-4-2248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3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12011 0 0,'3'2'9695'0'0,"9"3"-4886"0"0,74 33-4308 0 0,-67-31-439 0 0,0 1-1 0 0,0 0 1 0 0,-1 2-1 0 0,-1 0 0 0 0,27 21 1 0 0,-40-28-46 0 0,0 0 1 0 0,0 1-1 0 0,0 0 1 0 0,0 0-1 0 0,-1 0 1 0 0,0 0-1 0 0,0 1 1 0 0,0-1-1 0 0,-1 1 1 0 0,1-1-1 0 0,-1 1 0 0 0,0 0 1 0 0,0 0-1 0 0,-1 0 1 0 0,0 0-1 0 0,1 1 1 0 0,-2-1-1 0 0,1 0 1 0 0,-1 0-1 0 0,1 1 1 0 0,-1-1-1 0 0,-1 0 1 0 0,1 1-1 0 0,-1-1 1 0 0,0 0-1 0 0,0 0 0 0 0,-3 6 1 0 0,3-8-217 0 0,0 0 1 0 0,0-1 0 0 0,-1 1-1 0 0,1-1 1 0 0,-1 1-1 0 0,1-1 1 0 0,-1 0-1 0 0,0 0 1 0 0,0 0-1 0 0,-2 2 1 0 0,-11 4-4442 0 0,0-8-4673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0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21237 0 0,'2'-1'210'0'0,"-1"0"1"0"0,0 0 0 0 0,1 0 0 0 0,-1 0 0 0 0,1 0 0 0 0,0 0 0 0 0,-1 1 0 0 0,1-1 0 0 0,0 0 0 0 0,-1 1 0 0 0,1-1 0 0 0,0 1 0 0 0,0 0 0 0 0,-1 0 0 0 0,1 0 0 0 0,0-1 0 0 0,0 2 0 0 0,0-1-1 0 0,-1 0 1 0 0,1 0 0 0 0,0 0 0 0 0,0 1 0 0 0,-1-1 0 0 0,1 1 0 0 0,0 0 0 0 0,2 1 0 0 0,4 1 102 0 0,0 1 0 0 0,0-1 1 0 0,-1 2-1 0 0,10 5 0 0 0,-8-2-156 0 0,0-1-1 0 0,-1 1 1 0 0,0 1-1 0 0,0 0 1 0 0,-1 0 0 0 0,0 0-1 0 0,-1 1 1 0 0,0 0-1 0 0,0 0 1 0 0,-1 0-1 0 0,0 1 1 0 0,-1 0 0 0 0,0 0-1 0 0,-1 0 1 0 0,0 0-1 0 0,-1 1 1 0 0,0-1-1 0 0,-1 1 1 0 0,0-1 0 0 0,-1 1-1 0 0,-2 22 1 0 0,-1-12-306 0 0,0 0 0 0 0,-1-1 0 0 0,-1 1 1 0 0,-12 30-1 0 0,7-28-1045 0 0,0 1 0 0 0,-2-2 0 0 0,-19 28 0 0 0,31-50 941 0 0,0-1 0 0 0,0 0 0 0 0,0 1 1 0 0,0-1-1 0 0,-1 1 0 0 0,1-1 0 0 0,0 0 0 0 0,0 1 0 0 0,-1-1 0 0 0,1 0 1 0 0,0 1-1 0 0,-1-1 0 0 0,1 0 0 0 0,0 1 0 0 0,-1-1 0 0 0,1 0 0 0 0,-1 0 1 0 0,1 1-1 0 0,0-1 0 0 0,-1 0 0 0 0,1 0 0 0 0,-1 0 0 0 0,1 0 0 0 0,-1 0 1 0 0,1 0-1 0 0,0 1 0 0 0,-1-1 0 0 0,1 0 0 0 0,-1 0 0 0 0,1 0 1 0 0,-1 0-1 0 0,1-1 0 0 0,-1 1 0 0 0,1 0 0 0 0,0 0 0 0 0,-1 0 0 0 0,1 0 1 0 0,-1 0-1 0 0,1 0 0 0 0,-1-1 0 0 0,1 1 0 0 0,0 0 0 0 0,-1 0 0 0 0,0-1 1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2 5865 0 0,'-1'0'350'0'0,"0"0"0"0"0,-1-1 0 0 0,1 1-1 0 0,-1 0 1 0 0,1 0 0 0 0,-1 0 0 0 0,1 0-1 0 0,0 0 1 0 0,-1 0 0 0 0,1 0 0 0 0,-1 0-1 0 0,1 1 1 0 0,0-1 0 0 0,-1 0 0 0 0,1 1-1 0 0,-1-1 1 0 0,1 1 0 0 0,0 0 0 0 0,0-1-1 0 0,-1 1 1 0 0,1 0 0 0 0,0 0 0 0 0,0 0-1 0 0,0 0 1 0 0,0 0 0 0 0,0 0 0 0 0,0 0-1 0 0,0 0 1 0 0,0 0 0 0 0,1 1 0 0 0,-1-1-1 0 0,0 0 1 0 0,1 0 0 0 0,-2 2 0 0 0,-4 9 1308 0 0,1-1 1 0 0,-8 23 0 0 0,11-28-1690 0 0,-18 60 700 0 0,-20 128-1 0 0,25-112-562 0 0,-65 450 64 0 0,79-529-142 0 0,0 1 0 0 0,1-1 0 0 0,0 1 0 0 0,0-1 0 0 0,0 1 0 0 0,0-1 0 0 0,0 1 0 0 0,1-1 0 0 0,0 0 0 0 0,-1 1 0 0 0,1-1 0 0 0,0 0 0 0 0,4 7 0 0 0,-3-8-6 0 0,-1-1 1 0 0,1 1 0 0 0,1 0-1 0 0,-1-1 1 0 0,0 1 0 0 0,0-1-1 0 0,1 0 1 0 0,-1 0-1 0 0,0 0 1 0 0,1 0 0 0 0,-1 0-1 0 0,1-1 1 0 0,0 1 0 0 0,-1-1-1 0 0,1 1 1 0 0,-1-1 0 0 0,1 0-1 0 0,4 0 1 0 0,95 4 75 0 0,245 7 127 0 0,-328-11-207 0 0,55 3 100 0 0,-68-3-55 0 0,-1 1 1 0 0,1 0 0 0 0,-1 1 0 0 0,1-1 0 0 0,-1 1 0 0 0,0 0 0 0 0,0 0 0 0 0,0 1 0 0 0,0-1-1 0 0,8 7 1 0 0,-12-9-49 0 0,0 1-1 0 0,0-1 1 0 0,0 1-1 0 0,0-1 1 0 0,0 0-1 0 0,0 1 0 0 0,1-1 1 0 0,-1 0-1 0 0,0 0 1 0 0,0 1-1 0 0,0-1 1 0 0,0 0-1 0 0,1 0 1 0 0,-1-1-1 0 0,0 1 1 0 0,0 0-1 0 0,0 0 0 0 0,0 0 1 0 0,0-1-1 0 0,1 1 1 0 0,-1-1-1 0 0,0 1 1 0 0,0-1-1 0 0,0 1 1 0 0,0-1-1 0 0,0 1 0 0 0,0-1 1 0 0,0 0-1 0 0,-1 0 1 0 0,1 0-1 0 0,0 1 1 0 0,0-1-1 0 0,0 0 1 0 0,-1 0-1 0 0,1 0 0 0 0,-1 0 1 0 0,1 0-1 0 0,-1 0 1 0 0,1 0-1 0 0,-1 0 1 0 0,1-2-1 0 0,-1 3 8 0 0,-1-1 0 0 0,1 1 0 0 0,0-1 0 0 0,-1 1 0 0 0,1-1 0 0 0,-1 1 0 0 0,1 0 0 0 0,-1-1 1 0 0,1 1-1 0 0,-1-1 0 0 0,1 1 0 0 0,-1 0 0 0 0,0 0 0 0 0,1-1 0 0 0,-1 1 0 0 0,1 0 0 0 0,-1 0 0 0 0,0 0 0 0 0,1 0 0 0 0,-1 0 0 0 0,1-1 0 0 0,-1 1 0 0 0,0 0 0 0 0,1 0 0 0 0,-1 1 0 0 0,-1-1 0 0 0,-18-6 173 0 0,2-7-146 0 0,19 12-48 0 0,-1 1-1 0 0,1 0 1 0 0,-1 0 0 0 0,1 0-1 0 0,-1-1 1 0 0,1 1-1 0 0,-1 0 1 0 0,1-1 0 0 0,-1 1-1 0 0,1 0 1 0 0,-1-1 0 0 0,0 1-1 0 0,1-1 1 0 0,-1 1 0 0 0,1 0-1 0 0,-1-1 1 0 0,0 1-1 0 0,0-1 1 0 0,1 1 0 0 0,-1-1-1 0 0,0 1 1 0 0,0-1 0 0 0,0 0-1 0 0,1 1 1 0 0,-1-1 0 0 0,0 1-1 0 0,0-2 1 0 0,6-22-10 0 0,-4 17 0 0 0,73-206 101 0 0,-11 38-129 0 0,-40 97 8 0 0,-5 13 30 0 0,31-68 0 0 0,-49 131-1 0 0,1 0-1 0 0,-1 0 1 0 0,1 0-1 0 0,-1 0 1 0 0,1 0-1 0 0,0 0 1 0 0,0 1-1 0 0,0-1 1 0 0,4-2 0 0 0,9-8 3 0 0,-13 11-1805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1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38 4153 0 0,'17'-20'15660'0'0,"-20"16"-12802"0"0,-7-2-3382 0 0,4 4 636 0 0,-1 0 0 0 0,1 1 0 0 0,-1 0-1 0 0,1 0 1 0 0,-1 1 0 0 0,0 0 0 0 0,1 0-1 0 0,-1 0 1 0 0,0 1 0 0 0,1 0 0 0 0,-1 1-1 0 0,1-1 1 0 0,-1 1 0 0 0,1 0 0 0 0,0 1 0 0 0,0-1-1 0 0,0 1 1 0 0,0 1 0 0 0,-7 4 0 0 0,11-6-101 0 0,0 1 0 0 0,1 0 0 0 0,-1 0 0 0 0,0-1 0 0 0,1 1 0 0 0,0 0 0 0 0,0 0 0 0 0,0 1 0 0 0,0-1 0 0 0,0 0 0 0 0,0 0 0 0 0,1 0 0 0 0,0 1 0 0 0,-1-1 0 0 0,1 0 0 0 0,1 0 0 0 0,-1 1 0 0 0,0-1 0 0 0,1 0 0 0 0,-1 0 0 0 0,1 1 1 0 0,0-1-1 0 0,0 0 0 0 0,1 0 0 0 0,-1 0 0 0 0,0 0 0 0 0,1-1 0 0 0,3 6 0 0 0,-3-4-11 0 0,1 0 0 0 0,-1-1-1 0 0,1 1 1 0 0,-1-1 0 0 0,1 1 0 0 0,0-1 0 0 0,1 0 0 0 0,-1 0 0 0 0,0 0 0 0 0,1-1-1 0 0,0 1 1 0 0,-1-1 0 0 0,1 0 0 0 0,0 0 0 0 0,0 0 0 0 0,0-1 0 0 0,0 1-1 0 0,1-1 1 0 0,-1 0 0 0 0,0 0 0 0 0,6 0 0 0 0,41-9 193 0 0,-73 37 1042 0 0,18-22-1121 0 0,-67 86-684 0 0,96-107-15155 0 0,-14 7 9635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44 120 11514 0 0,'-4'-18'3921'0'0,"0"-2"-680"0"0,1-4-656 0 0,-1 4-913 0 0,0 6-632 0 0,-1 3-408 0 0,0 3-240 0 0,2 5-184 0 0,-2 1-192 0 0,2 5-312 0 0,1 5-696 0 0,1 5-1184 0 0,1 5-1929 0 0,0 3-712 0 0,2 2-3105 0 0</inkml:trace>
  <inkml:trace contextRef="#ctx0" brushRef="#br0" timeOffset="1">24 292 14147 0 0,'2'-2'5569'0'0,"-2"5"-3448"0"0,2 1-745 0 0,-4 2-480 0 0,1 3-304 0 0,0 3-208 0 0,1 1-208 0 0,0 3-72 0 0,1 2-64 0 0,2 1-168 0 0,0-1-344 0 0,2 0-672 0 0,0-1-1320 0 0,2-2-2033 0 0,-2-5-80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9282 0 0,'4'-23'12383'0'0,"-3"38"-10368"0"0,-2 17-558 0 0,0-13-1230 0 0,1 0-1 0 0,1 1 1 0 0,6 33-1 0 0,-4-56-327 0 0,1 0-1 0 0,-1-1 1 0 0,0 0 0 0 0,0 1-1 0 0,0-1 1 0 0,4-8 0 0 0,-7 11 92 0 0,5-7-37 0 0,34-50-94 0 0,-36 54 134 0 0,1-1-1 0 0,0 1 0 0 0,0 0 0 0 0,0 0 1 0 0,0 0-1 0 0,1 0 0 0 0,-1 1 1 0 0,1 0-1 0 0,6-4 0 0 0,-10 7 10 0 0,0 0 1 0 0,0 0-1 0 0,0 0 0 0 0,0 0 1 0 0,0 0-1 0 0,-1 0 0 0 0,1 0 1 0 0,0 0-1 0 0,0 0 1 0 0,0 0-1 0 0,0 0 0 0 0,0 0 1 0 0,-1 1-1 0 0,1-1 0 0 0,0 0 1 0 0,0 0-1 0 0,0 1 0 0 0,-1-1 1 0 0,1 1-1 0 0,0-1 0 0 0,0 1 1 0 0,-1-1-1 0 0,1 1 0 0 0,0 0 1 0 0,-1-1-1 0 0,1 1 1 0 0,-1 0-1 0 0,1-1 0 0 0,-1 1 1 0 0,1 0-1 0 0,-1-1 0 0 0,1 1 1 0 0,-1 0-1 0 0,0 0 0 0 0,0 0 1 0 0,1 0-1 0 0,-1-1 0 0 0,0 1 1 0 0,0 0-1 0 0,0 0 0 0 0,0 1 1 0 0,6 42 81 0 0,-6-40-102 0 0,2 11-344 0 0,0 23-1481 0 0,-5-19-5546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42 8506 0 0,'-3'-5'1249'0'0,"0"1"0"0"0,0 0 0 0 0,-1 1 0 0 0,1-1 1 0 0,-1 0-1 0 0,1 1 0 0 0,-9-5 0 0 0,11 7-1047 0 0,-1 0-1 0 0,1 0 1 0 0,-1 0-1 0 0,1 1 1 0 0,-1-1-1 0 0,1 1 1 0 0,-1-1-1 0 0,1 1 1 0 0,-1 0-1 0 0,1-1 1 0 0,-1 1-1 0 0,1 0 1 0 0,-1 0 0 0 0,0 0-1 0 0,1 0 1 0 0,-1 0-1 0 0,1 1 1 0 0,-1-1-1 0 0,1 0 1 0 0,-1 1-1 0 0,1-1 1 0 0,-1 1-1 0 0,1 0 1 0 0,-1-1 0 0 0,1 1-1 0 0,-1 0 1 0 0,1 0-1 0 0,0 0 1 0 0,-2 1-1 0 0,2 0-159 0 0,-1 0 1 0 0,1 0-1 0 0,0 0 0 0 0,0 1 0 0 0,0-1 0 0 0,0 0 0 0 0,0 0 1 0 0,1 1-1 0 0,-1-1 0 0 0,1 1 0 0 0,-1-1 0 0 0,1 0 1 0 0,0 1-1 0 0,0-1 0 0 0,0 1 0 0 0,0-1 0 0 0,1 1 0 0 0,-1-1 1 0 0,0 0-1 0 0,1 1 0 0 0,1 3 0 0 0,1 4-86 0 0,0 0 1 0 0,1 0-1 0 0,8 14 1 0 0,-11-21-1 0 0,0-1 0 0 0,0 1 0 0 0,1-1 0 0 0,-1 0 0 0 0,1 0 0 0 0,0 0 0 0 0,-1 0 0 0 0,1 0 0 0 0,0 0 0 0 0,0 0 0 0 0,0-1 0 0 0,1 1 0 0 0,-1-1 0 0 0,0 1 0 0 0,1-1 0 0 0,-1 0 0 0 0,1 0 0 0 0,-1 0 0 0 0,1 0 0 0 0,-1 0 0 0 0,1-1 0 0 0,0 1 0 0 0,-1-1 0 0 0,1 0 0 0 0,0 1 0 0 0,4-2 0 0 0,-3 1 3 0 0,-1-1 1 0 0,1 0-1 0 0,0-1 1 0 0,-1 1-1 0 0,1 0 1 0 0,-1-1-1 0 0,0 0 1 0 0,0 0-1 0 0,1 0 1 0 0,-1 0-1 0 0,-1 0 1 0 0,1-1-1 0 0,0 0 1 0 0,0 1-1 0 0,-1-1 1 0 0,0 0-1 0 0,1 0 1 0 0,2-6-1 0 0,1-3 6 0 0,-5 9 36 0 0,1 0 0 0 0,-1 0 0 0 0,1 1 0 0 0,-1-1 0 0 0,1 0-1 0 0,0 1 1 0 0,0-1 0 0 0,0 1 0 0 0,0-1 0 0 0,4-2 0 0 0,-5 5 11 0 0,-1 0 1 0 0,1 0-1 0 0,-1 0 0 0 0,1 0 1 0 0,-1 0-1 0 0,1 0 1 0 0,-1 1-1 0 0,0-1 1 0 0,1 0-1 0 0,-1 0 1 0 0,1 0-1 0 0,-1 1 1 0 0,1-1-1 0 0,-1 0 0 0 0,0 1 1 0 0,1-1-1 0 0,-1 0 1 0 0,0 1-1 0 0,1-1 1 0 0,-1 0-1 0 0,0 1 1 0 0,1-1-1 0 0,-1 1 1 0 0,0-1-1 0 0,0 1 0 0 0,0-1 1 0 0,1 1-1 0 0,-1-1 1 0 0,0 1-1 0 0,0-1 1 0 0,0 0-1 0 0,0 1 1 0 0,0-1-1 0 0,0 1 1 0 0,0-1-1 0 0,0 1 0 0 0,0-1 1 0 0,0 1-1 0 0,3 21 611 0 0,-2 3-147 0 0,-1 0 0 0 0,-4 29 1 0 0,3-45-447 0 0,0 0 0 0 0,-1 0 0 0 0,0-1 1 0 0,-1 1-1 0 0,0-1 0 0 0,0 1 0 0 0,-1-1 1 0 0,0 0-1 0 0,-8 12 0 0 0,11-18-34 0 0,-1-1 0 0 0,1 1 0 0 0,0-1-1 0 0,0 1 1 0 0,-1-1 0 0 0,1 0 0 0 0,-1 0 0 0 0,1 0 0 0 0,-1 1 0 0 0,0-1-1 0 0,1-1 1 0 0,-1 1 0 0 0,0 0 0 0 0,0 0 0 0 0,0-1 0 0 0,1 1 0 0 0,-1-1 0 0 0,0 1-1 0 0,0-1 1 0 0,0 0 0 0 0,0 0 0 0 0,0 0 0 0 0,0 0 0 0 0,-3 0 0 0 0,2-1-10 0 0,0 0 1 0 0,1 0-1 0 0,-1 0 1 0 0,1 0-1 0 0,-1 0 1 0 0,1-1-1 0 0,-1 1 1 0 0,1-1-1 0 0,0 0 1 0 0,-1 1-1 0 0,1-1 1 0 0,0 0-1 0 0,0 0 1 0 0,0 0-1 0 0,-2-4 1 0 0,3 4 9 0 0,-1 0 1 0 0,1 1-1 0 0,0-1 0 0 0,0-1 1 0 0,-1 1-1 0 0,1 0 1 0 0,0 0-1 0 0,1 0 1 0 0,-1-1-1 0 0,0 1 1 0 0,1 0-1 0 0,-1-1 0 0 0,1 1 1 0 0,0 0-1 0 0,0-1 1 0 0,0 1-1 0 0,0 0 1 0 0,0-1-1 0 0,0 1 1 0 0,1-1-1 0 0,-1 1 0 0 0,1 0 1 0 0,-1-1-1 0 0,1 1 1 0 0,0 0-1 0 0,0 0 1 0 0,0 0-1 0 0,0 0 1 0 0,1 0-1 0 0,-1 0 0 0 0,0 0 1 0 0,1 0-1 0 0,-1 0 1 0 0,1 0-1 0 0,0 1 1 0 0,0-1-1 0 0,0 1 1 0 0,0-1-1 0 0,0 1 0 0 0,0 0 1 0 0,0 0-1 0 0,4-2 1 0 0,4 0-91 0 0,-1 1 0 0 0,1 0 0 0 0,0 0-1 0 0,-1 1 1 0 0,1 0 0 0 0,0 1 0 0 0,0 0 0 0 0,11 2 0 0 0,14-1-4354 0 0,-35-1 4302 0 0,0 0-1 0 0,1 1 1 0 0,-1-1-1 0 0,0 0 1 0 0,0 0-1 0 0,1 0 1 0 0,-1 0 0 0 0,0 0-1 0 0,1 0 1 0 0,-1 0-1 0 0,0 0 1 0 0,1 0-1 0 0,-1 0 1 0 0,0 0-1 0 0,1 0 1 0 0,-1 0-1 0 0,0-1 1 0 0,0 1-1 0 0,1 0 1 0 0,-1 0-1 0 0,0 0 1 0 0,1 0-1 0 0,-1 0 1 0 0,0-1-1 0 0,0 1 1 0 0,1 0-1 0 0,-1 0 1 0 0,0 0-1 0 0,0-1 1 0 0,0 1-1 0 0,1 0 1 0 0,-1 0-1 0 0,0-1 1 0 0,0 1-1 0 0,0 0 1 0 0,0 0-1 0 0,1-1 1 0 0,-1 1 0 0 0,0 0-1 0 0,0-1 1 0 0,0 1-1 0 0,0 0 1 0 0,0-1-1 0 0,0 1 1 0 0,0 0-1 0 0,0-1 1 0 0,0 1-1 0 0,0 0 1 0 0,0 0-1 0 0,0-1 1 0 0,0 0-1 0 0,0-4-2232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13971 0 0,'-8'8'9034'0'0,"5"6"-5146"0"0,6 19-3380 0 0,-1-21 228 0 0,3 74-153 0 0,9 83 76 0 0,-11-144-1092 0 0,2 0 0 0 0,1 0 1 0 0,1 0-1 0 0,14 34 0 0 0,-20-57 10 0 0,0 1 1 0 0,0-1-1 0 0,0 0 0 0 0,0 0 0 0 0,1 0 0 0 0,-1-1 1 0 0,0 1-1 0 0,1 0 0 0 0,3 3 0 0 0,-5-5 141 0 0,1 0 0 0 0,-1 0 1 0 0,1 0-1 0 0,0 1 0 0 0,-1-1 0 0 0,1 0 0 0 0,-1 0 0 0 0,1 0 0 0 0,-1 0 0 0 0,1 0 0 0 0,0 0 0 0 0,-1 0 0 0 0,1 0 0 0 0,-1 0 1 0 0,1 0-1 0 0,-1-1 0 0 0,1 1 0 0 0,-1 0 0 0 0,1 0 0 0 0,-1 0 0 0 0,1-1 0 0 0,-1 1 0 0 0,1 0 0 0 0,-1-1 0 0 0,1 1 1 0 0,-1 0-1 0 0,1-1 0 0 0,-1 1 0 0 0,0-1 0 0 0,1 1 0 0 0,-1 0 0 0 0,0-1 0 0 0,1 1 0 0 0,-1-1 0 0 0,0 1 0 0 0,1-1 0 0 0,-1 1 1 0 0,0-1-1 0 0,0 0 0 0 0,0 1 0 0 0,0-1 0 0 0,1 0 0 0 0,5-13-6494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13707 0 0,'2'2'7306'0'0,"2"3"-4107"0"0,10 8-2083 0 0,-7-12-1120 0 0,-1 1 0 0 0,1-1-1 0 0,-1 0 1 0 0,1-1 0 0 0,-1 1 0 0 0,1-1 0 0 0,0-1-1 0 0,-1 1 1 0 0,1-1 0 0 0,-1 0 0 0 0,1 0 0 0 0,-1-1-1 0 0,0 0 1 0 0,0 0 0 0 0,1-1 0 0 0,-1 0-1 0 0,-1 0 1 0 0,11-6 0 0 0,-13 7-1 0 0,-1 0-1 0 0,1 0 0 0 0,-1 0 1 0 0,1 0-1 0 0,-1 0 1 0 0,0-1-1 0 0,1 1 1 0 0,-1-1-1 0 0,0 0 1 0 0,-1 1-1 0 0,1-1 1 0 0,0 0-1 0 0,-1 0 1 0 0,0 0-1 0 0,0 0 0 0 0,0 0 1 0 0,0 0-1 0 0,0-1 1 0 0,0 1-1 0 0,-1 0 1 0 0,0 0-1 0 0,1-1 1 0 0,-1 1-1 0 0,0 0 1 0 0,-1 0-1 0 0,1-1 1 0 0,-1 1-1 0 0,1 0 0 0 0,-1 0 1 0 0,0 0-1 0 0,0-1 1 0 0,0 1-1 0 0,-1 0 1 0 0,1 0-1 0 0,-1 1 1 0 0,0-1-1 0 0,1 0 1 0 0,-4-3-1 0 0,4 4 34 0 0,-1 0 1 0 0,0-1-1 0 0,1 1 0 0 0,-1 0 1 0 0,0 0-1 0 0,0 0 0 0 0,0 0 1 0 0,0 1-1 0 0,0-1 0 0 0,-1 0 1 0 0,1 1-1 0 0,0 0 0 0 0,-1-1 1 0 0,1 1-1 0 0,-1 0 0 0 0,0 0 1 0 0,1 1-1 0 0,-1-1 0 0 0,0 0 1 0 0,1 1-1 0 0,-1 0 0 0 0,0 0 1 0 0,0-1-1 0 0,1 2 0 0 0,-1-1 1 0 0,0 0-1 0 0,0 0 0 0 0,1 1 1 0 0,-1 0-1 0 0,0-1 0 0 0,1 1 1 0 0,-1 0-1 0 0,1 0 0 0 0,-1 0 1 0 0,1 1-1 0 0,-5 2 0 0 0,2 0 50 0 0,0 0 0 0 0,0 0 0 0 0,0 0 0 0 0,1 1 0 0 0,0 0 0 0 0,0-1-1 0 0,0 2 1 0 0,0-1 0 0 0,1 0 0 0 0,0 1 0 0 0,0-1 0 0 0,0 1 0 0 0,1 0 0 0 0,-4 12-1 0 0,5-12-45 0 0,0 1-1 0 0,0-1 0 0 0,0 1 0 0 0,1-1 0 0 0,0 0 0 0 0,1 1 0 0 0,-1-1 0 0 0,1 1 0 0 0,0-1 0 0 0,1 0 0 0 0,0 0 0 0 0,0 0 1 0 0,0 0-1 0 0,1 0 0 0 0,4 8 0 0 0,-5-10-71 0 0,1 0 0 0 0,0 0-1 0 0,0-1 1 0 0,1 1 0 0 0,-1-1 0 0 0,1 0 0 0 0,-1 0 0 0 0,1 0 0 0 0,0 0 0 0 0,0-1-1 0 0,1 1 1 0 0,-1-1 0 0 0,0 0 0 0 0,1 0 0 0 0,-1-1 0 0 0,1 0 0 0 0,0 1 0 0 0,-1-1-1 0 0,1-1 1 0 0,0 1 0 0 0,5-1 0 0 0,28 1-3329 0 0,-13-2-3012 0 0,-3 0-3186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11626 0 0,'-3'-5'2297'0'0,"2"0"-273"0"0,0 0-215 0 0,1 0-617 0 0,1 3-616 0 0,0-1-280 0 0,2 1-184 0 0,-1 2-80 0 0,1 0-40 0 0,0 1-320 0 0,2 3-752 0 0,0-1-1697 0 0,-1 3-983 0 0,-1 3-3522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16396 0 0,'2'0'3384'0'0,"0"0"-2528"0"0,2 0-303 0 0,1 1-337 0 0,2 0-296 0 0,2 3-601 0 0,3 2-1575 0 0,-2-1-2121 0 0,3 2-3945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 8850 0 0,'-26'-12'15708'0'0,"30"25"-14208"0"0,18 34-858 0 0,60 123 137 0 0,-21-61-3451 0 0,-40-77-1041 0 0,-6-12-2851 0 0,-5-9-1773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 12307 0 0,'-5'-12'8174'0'0,"1"21"-4659"0"0,0 22-2216 0 0,4-18-1412 0 0,2 23 726 0 0,6 42-1 0 0,7-22-2335 0 0,-12-49 656 0 0,-1-1 1 0 0,1 0 0 0 0,1 0-1 0 0,-1 0 1 0 0,9 10-1 0 0,-11-15 580 0 0,-1 0-1 0 0,1-1 1 0 0,0 1-1 0 0,-1 0 1 0 0,1-1 0 0 0,0 1-1 0 0,-1-1 1 0 0,1 1-1 0 0,0-1 1 0 0,0 1-1 0 0,0-1 1 0 0,-1 1 0 0 0,1-1-1 0 0,0 0 1 0 0,0 1-1 0 0,0-1 1 0 0,1 0-1 0 0,7 1-5526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73 9386 0 0,'-3'0'736'0'0,"1"1"0"0"0,0 0-1 0 0,0 0 1 0 0,-1-1 0 0 0,1 2 0 0 0,0-1 0 0 0,0 0 0 0 0,0 0-1 0 0,0 1 1 0 0,0-1 0 0 0,1 1 0 0 0,-1-1 0 0 0,0 1 0 0 0,1 0-1 0 0,-3 2 1 0 0,2 0-350 0 0,-1 0-1 0 0,1 0 0 0 0,0 1 1 0 0,0-1-1 0 0,0 1 1 0 0,0-1-1 0 0,0 7 0 0 0,0-4-395 0 0,1 1 0 0 0,0-1-1 0 0,0 1 1 0 0,1-1-1 0 0,0 1 1 0 0,0-1 0 0 0,1 1-1 0 0,0-1 1 0 0,3 12 0 0 0,-3-15-5 0 0,1 0 1 0 0,-1-1 0 0 0,1 1 0 0 0,0 0 0 0 0,0-1 0 0 0,0 1-1 0 0,1-1 1 0 0,-1 0 0 0 0,1 0 0 0 0,0 0 0 0 0,0 0 0 0 0,0 0-1 0 0,0-1 1 0 0,1 1 0 0 0,-1-1 0 0 0,1 0 0 0 0,-1 0 0 0 0,1 0-1 0 0,0 0 1 0 0,-1-1 0 0 0,1 0 0 0 0,7 2 0 0 0,-9-3-2 0 0,1 1 0 0 0,0-1 0 0 0,-1 0 0 0 0,1-1 0 0 0,0 1 0 0 0,-1 0 1 0 0,1-1-1 0 0,0 1 0 0 0,-1-1 0 0 0,1 0 0 0 0,-1 0 0 0 0,1 0 0 0 0,-1 0 0 0 0,1-1 0 0 0,-1 1 1 0 0,0 0-1 0 0,0-1 0 0 0,0 0 0 0 0,0 1 0 0 0,0-1 0 0 0,0 0 0 0 0,0 0 0 0 0,0 0 1 0 0,-1 0-1 0 0,1-1 0 0 0,-1 1 0 0 0,0 0 0 0 0,1-1 0 0 0,-1 1 0 0 0,0-1 0 0 0,0 1 0 0 0,-1-1 1 0 0,1 1-1 0 0,-1-1 0 0 0,1-3 0 0 0,1-5-9 0 0,-1 0 0 0 0,-1-1 1 0 0,1 1-1 0 0,-2 0 0 0 0,0-1 0 0 0,0 1 1 0 0,-1 0-1 0 0,0 0 0 0 0,-1 0 0 0 0,0 0 0 0 0,-1 1 1 0 0,-1-1-1 0 0,1 1 0 0 0,-1 0 0 0 0,-1 0 1 0 0,0 1-1 0 0,0-1 0 0 0,-13-13 0 0 0,18 22 23 0 0,0 0 1 0 0,0 0-1 0 0,0 0 0 0 0,0 0 0 0 0,0 0 1 0 0,-1 0-1 0 0,1 0 0 0 0,0 0 0 0 0,0 1 1 0 0,-1-1-1 0 0,1 0 0 0 0,0 1 0 0 0,-1-1 1 0 0,1 1-1 0 0,0 0 0 0 0,-1-1 0 0 0,1 1 1 0 0,-1 0-1 0 0,1 0 0 0 0,-1 0 0 0 0,1 0 1 0 0,-1 0-1 0 0,1 0 0 0 0,-2 1 0 0 0,2 0-16 0 0,-1 0 0 0 0,1 0-1 0 0,0 0 1 0 0,0 0 0 0 0,0 0-1 0 0,0 0 1 0 0,0 0 0 0 0,0 0-1 0 0,0 1 1 0 0,0-1 0 0 0,0 1-1 0 0,1-1 1 0 0,-1 0 0 0 0,0 1-1 0 0,1-1 1 0 0,-1 1 0 0 0,1-1-1 0 0,-1 3 1 0 0,0 4-548 0 0,0 0-1 0 0,0 1 1 0 0,0-1-1 0 0,1 1 1 0 0,0-1 0 0 0,3 17-1 0 0,10 21-6814 0 0,-4-26 878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6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79 12659 0 0,'0'-1'182'0'0,"0"1"1"0"0,-1 0-1 0 0,1 0 1 0 0,0-1-1 0 0,0 1 1 0 0,0 0-1 0 0,0 0 0 0 0,-1-1 1 0 0,1 1-1 0 0,0 0 1 0 0,0 0-1 0 0,-1-1 1 0 0,1 1-1 0 0,0 0 1 0 0,-1 0-1 0 0,1 0 1 0 0,0 0-1 0 0,0-1 1 0 0,-1 1-1 0 0,1 0 1 0 0,0 0-1 0 0,-1 0 1 0 0,1 0-1 0 0,0 0 0 0 0,-1 0 1 0 0,1 0-1 0 0,0 0 1 0 0,-1 0-1 0 0,1 0 1 0 0,0 0-1 0 0,-1 0 1 0 0,1 0-1 0 0,0 0 1 0 0,-1 0-1 0 0,1 1 1 0 0,0-1-1 0 0,0 0 1 0 0,-1 0-1 0 0,-2 14 2424 0 0,7 19-1650 0 0,-1-22-895 0 0,0 1-1 0 0,1-1 1 0 0,0 0 0 0 0,0-1-1 0 0,1 1 1 0 0,11 16 0 0 0,-15-25-64 0 0,0-1 0 0 0,0 1 0 0 0,1 0 0 0 0,-1 0 0 0 0,1 0 1 0 0,-1-1-1 0 0,1 1 0 0 0,0 0 0 0 0,0-1 0 0 0,-1 0 0 0 0,1 1 0 0 0,0-1 1 0 0,0 0-1 0 0,1 0 0 0 0,-1 0 0 0 0,0 0 0 0 0,0-1 0 0 0,0 1 1 0 0,0-1-1 0 0,1 1 0 0 0,-1-1 0 0 0,0 0 0 0 0,1 1 0 0 0,-1-1 1 0 0,0 0-1 0 0,1-1 0 0 0,-1 1 0 0 0,0 0 0 0 0,0-1 0 0 0,1 1 0 0 0,-1-1 1 0 0,0 0-1 0 0,0 0 0 0 0,0 0 0 0 0,0 0 0 0 0,0 0 0 0 0,0 0 1 0 0,0 0-1 0 0,0-1 0 0 0,2-1 0 0 0,0-1 4 0 0,-1 0 1 0 0,1 0-1 0 0,-1 0 0 0 0,0 0 1 0 0,0 0-1 0 0,-1-1 0 0 0,1 1 1 0 0,-1-1-1 0 0,0 0 0 0 0,-1 0 1 0 0,1 0-1 0 0,-1 0 0 0 0,0 0 1 0 0,0 0-1 0 0,0 0 1 0 0,-1 0-1 0 0,1 0 0 0 0,-1 0 1 0 0,-1 0-1 0 0,0-8 0 0 0,0 6 17 0 0,1 1 0 0 0,-1-1 0 0 0,-1 0 1 0 0,1 1-1 0 0,-1-1 0 0 0,0 1 0 0 0,-1 0 0 0 0,0 0 0 0 0,0-1 0 0 0,0 2 0 0 0,0-1 0 0 0,-1 0 0 0 0,0 1 0 0 0,0 0 0 0 0,-7-7 0 0 0,8 10-15 0 0,-1 0-1 0 0,1 0 0 0 0,-1 0 1 0 0,1 0-1 0 0,-1 1 1 0 0,1 0-1 0 0,-1-1 0 0 0,0 1 1 0 0,0 1-1 0 0,0-1 0 0 0,1 0 1 0 0,-1 1-1 0 0,0 0 0 0 0,0 0 1 0 0,0 0-1 0 0,0 0 0 0 0,0 1 1 0 0,0 0-1 0 0,0-1 0 0 0,1 2 1 0 0,-1-1-1 0 0,0 0 0 0 0,1 1 1 0 0,-1-1-1 0 0,1 1 0 0 0,-1 0 1 0 0,1 0-1 0 0,0 0 0 0 0,-6 6 1 0 0,6-6-289 0 0,1 0 1 0 0,-1 1-1 0 0,1 0 1 0 0,0-1 0 0 0,0 1-1 0 0,0 0 1 0 0,0 0-1 0 0,0 0 1 0 0,0 1-1 0 0,1-1 1 0 0,0 0-1 0 0,-1 0 1 0 0,1 1 0 0 0,1-1-1 0 0,-1 1 1 0 0,0-1-1 0 0,1 1 1 0 0,0-1-1 0 0,0 1 1 0 0,0 0 0 0 0,0 3-1 0 0,5 16-8034 0 0,2-15 2368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28 16371 0 0,'-4'-4'680'0'0,"0"1"0"0"0,0 0 0 0 0,-1 0 0 0 0,1 0 0 0 0,-1 0 0 0 0,0 1 0 0 0,-8-4 0 0 0,11 6-573 0 0,1 0 0 0 0,0 0-1 0 0,-1 0 1 0 0,1 0 0 0 0,0 0 0 0 0,-1 0-1 0 0,1 0 1 0 0,0 0 0 0 0,-1 1-1 0 0,1-1 1 0 0,0 0 0 0 0,0 1 0 0 0,-1-1-1 0 0,1 1 1 0 0,0 0 0 0 0,0-1 0 0 0,0 1-1 0 0,-1 0 1 0 0,1 0 0 0 0,0 0 0 0 0,0-1-1 0 0,0 1 1 0 0,1 0 0 0 0,-1 0-1 0 0,0 1 1 0 0,0-1 0 0 0,0 0 0 0 0,1 0-1 0 0,-1 0 1 0 0,1 0 0 0 0,-1 1 0 0 0,1-1-1 0 0,-1 0 1 0 0,1 1 0 0 0,-1 0-1 0 0,-4 14 105 0 0,1-1 0 0 0,0 1-1 0 0,1 0 1 0 0,1 0 0 0 0,-1 30-1 0 0,3-34-198 0 0,0 1 0 0 0,1-1 0 0 0,1 0 0 0 0,0 0 0 0 0,0 1 0 0 0,1-1 0 0 0,1-1 0 0 0,6 16-1 0 0,-9-25-14 0 0,0 0-1 0 0,0 0 0 0 0,0 0 1 0 0,0 0-1 0 0,1 0 0 0 0,-1 0 0 0 0,1-1 1 0 0,-1 1-1 0 0,1 0 0 0 0,0-1 1 0 0,0 1-1 0 0,-1-1 0 0 0,1 0 1 0 0,0 0-1 0 0,0 1 0 0 0,0-1 0 0 0,1 0 1 0 0,-1-1-1 0 0,0 1 0 0 0,0 0 1 0 0,5 0-1 0 0,-4-1 6 0 0,1 0 0 0 0,-1 0 1 0 0,1 0-1 0 0,0-1 0 0 0,-1 1 0 0 0,1-1 1 0 0,-1 0-1 0 0,1 0 0 0 0,-1-1 0 0 0,1 1 1 0 0,-1-1-1 0 0,6-3 0 0 0,-4 2-40 0 0,0 0 0 0 0,0 0-1 0 0,-1-1 1 0 0,0 0 0 0 0,1 0-1 0 0,-1 0 1 0 0,-1 0 0 0 0,1 0-1 0 0,-1-1 1 0 0,1 0 0 0 0,-1 0-1 0 0,-1 0 1 0 0,1 0 0 0 0,-1 0 0 0 0,1 0-1 0 0,-2-1 1 0 0,1 1 0 0 0,1-8-1 0 0,-3 9-259 0 0,-1-1-1 0 0,0 0 0 0 0,0 1 0 0 0,0-1 1 0 0,0 1-1 0 0,-1-1 0 0 0,1 1 0 0 0,-1 0 1 0 0,0-1-1 0 0,0 1 0 0 0,-1 0 1 0 0,0 0-1 0 0,1 1 0 0 0,-1-1 0 0 0,0 1 1 0 0,-1-1-1 0 0,1 1 0 0 0,0 0 0 0 0,-7-4 1 0 0,7 4-219 0 0,0 1 0 0 0,0 0 0 0 0,-1 0 0 0 0,1 0 0 0 0,-1 0 1 0 0,0 0-1 0 0,1 1 0 0 0,-1-1 0 0 0,0 1 0 0 0,0 0 0 0 0,0 0 0 0 0,0 1 0 0 0,0-1 1 0 0,0 1-1 0 0,0 0 0 0 0,0 0 0 0 0,0 0 0 0 0,0 1 0 0 0,0-1 0 0 0,0 1 1 0 0,0 0-1 0 0,-7 3 0 0 0,9-3 497 0 0,0 0 0 0 0,1 0 1 0 0,-1 0-1 0 0,0 0 0 0 0,1 0 1 0 0,-1 1-1 0 0,0-1 1 0 0,1 1-1 0 0,0-1 0 0 0,-1 1 1 0 0,1 0-1 0 0,-2 2 0 0 0,2-2 324 0 0,1-1 0 0 0,-1 1-1 0 0,0 0 1 0 0,1 0 0 0 0,0 0 0 0 0,-1 0-1 0 0,1-1 1 0 0,0 1 0 0 0,0 0-1 0 0,0 0 1 0 0,0 0 0 0 0,0 0 0 0 0,0 0-1 0 0,0 0 1 0 0,1 0 0 0 0,-1-1-1 0 0,1 1 1 0 0,1 3 0 0 0,-1-3 147 0 0,0 0 0 0 0,0 0 0 0 0,0 0-1 0 0,0 0 1 0 0,1 0 0 0 0,-1 0 0 0 0,1-1 0 0 0,0 1 0 0 0,-1 0 0 0 0,1-1 0 0 0,0 1-1 0 0,0-1 1 0 0,0 0 0 0 0,4 3 0 0 0,-4-3-325 0 0,0-1 0 0 0,0 1-1 0 0,0 0 1 0 0,1-1 0 0 0,-1 1-1 0 0,0-1 1 0 0,0 0 0 0 0,0 0 0 0 0,1 0-1 0 0,-1 0 1 0 0,3 0 0 0 0,71-14 670 0 0,-43 8-3095 0 0,-9 1-2194 0 0,0 1-3313 0 0,-14 2 2728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50 7402 0 0,'-3'5'17251'0'0,"0"24"-13781"0"0,1 23-5870 0 0,2-36 3789 0 0,2 30-1526 0 0,0-6-1501 0 0,-2-13-2652 0 0,0-23 2444 0 0</inkml:trace>
  <inkml:trace contextRef="#ctx0" brushRef="#br0" timeOffset="1">7 304 8826 0 0,'-2'7'1450'0'0,"0"-1"0"0"0,1 1 1 0 0,0 0-1 0 0,0 0 0 0 0,1-1 0 0 0,1 15 1 0 0,-1-15-894 0 0,1 0 1 0 0,1 0 0 0 0,-1 0 0 0 0,1 0 0 0 0,0 0 0 0 0,0-1 0 0 0,5 9 0 0 0,-5-10-549 0 0,0 0 1 0 0,1 0 0 0 0,0 0 0 0 0,0-1 0 0 0,0 1 0 0 0,0-1 0 0 0,0 0-1 0 0,1 0 1 0 0,-1 0 0 0 0,1-1 0 0 0,0 1 0 0 0,0-1 0 0 0,0 0-1 0 0,0 0 1 0 0,0 0 0 0 0,1 0 0 0 0,-1-1 0 0 0,0 0 0 0 0,1 0 0 0 0,-1 0-1 0 0,1 0 1 0 0,-1-1 0 0 0,10 0 0 0 0,29-3-4086 0 0,-2-7-4632 0 0,-20 1 1904 0 0</inkml:trace>
  <inkml:trace contextRef="#ctx0" brushRef="#br0" timeOffset="2">245 13 17404 0 0,'-6'-4'2672'0'0,"3"1"-1944"0"0,1 0-39 0 0,7 1 87 0 0,6 2-264 0 0,4 3-264 0 0,2 0-168 0 0,2-1-40 0 0,-1 2-32 0 0,-1 0-32 0 0,-1-1-192 0 0,-3 2-488 0 0,0 1-761 0 0,-5 0-1231 0 0,-4 1-1417 0 0,-4-3 304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11602 0 0,'46'7'4833'0'0,"-34"-6"-4331"0"0,0 1 0 0 0,-1 0 1 0 0,13 5-1 0 0,-24-7-454 0 0,1 0 0 0 0,-1 0 0 0 0,0 0 0 0 0,1 0-1 0 0,-1 0 1 0 0,1 0 0 0 0,-1 0 0 0 0,0 0 0 0 0,1 1 0 0 0,-1-1 0 0 0,0 0 0 0 0,0 0 0 0 0,1 1 0 0 0,-1-1 0 0 0,0 0-1 0 0,1 0 1 0 0,-1 1 0 0 0,0-1 0 0 0,0 0 0 0 0,1 0 0 0 0,-1 1 0 0 0,0-1 0 0 0,0 0 0 0 0,0 1 0 0 0,0-1 0 0 0,0 1-1 0 0,1-1 1 0 0,-1 0 0 0 0,0 1 0 0 0,0-1 0 0 0,0 0 0 0 0,0 1 0 0 0,-9 10 476 0 0,-19 5-573 0 0,27-15 101 0 0,-4 1 31 0 0,0 1-1 0 0,0 0 1 0 0,1 0-1 0 0,0 0 0 0 0,-1 0 1 0 0,1 1-1 0 0,0 0 0 0 0,1 0 1 0 0,-1 0-1 0 0,1 0 1 0 0,-1 0-1 0 0,1 1 0 0 0,1-1 1 0 0,-4 8-1 0 0,5-9-35 0 0,0 0 1 0 0,0 0-1 0 0,0 0 0 0 0,1 0 0 0 0,-1 0 0 0 0,1 0 1 0 0,0 0-1 0 0,0 0 0 0 0,0 0 0 0 0,0 0 1 0 0,1 0-1 0 0,-1 1 0 0 0,1-1 0 0 0,0 0 0 0 0,0-1 1 0 0,0 1-1 0 0,0 0 0 0 0,0 0 0 0 0,1 0 0 0 0,-1-1 1 0 0,1 1-1 0 0,0-1 0 0 0,0 1 0 0 0,0-1 1 0 0,0 1-1 0 0,0-1 0 0 0,3 2 0 0 0,-4-3-30 0 0,1 1 0 0 0,-1-1 0 0 0,1 1 0 0 0,-1-1 0 0 0,1 0 0 0 0,-1 0 0 0 0,1 0 0 0 0,0 0 0 0 0,0 0-1 0 0,0 0 1 0 0,0 0 0 0 0,-1 0 0 0 0,1-1 0 0 0,0 1 0 0 0,0-1 0 0 0,0 0 0 0 0,0 1 0 0 0,0-1 0 0 0,1 0 0 0 0,2 0 0 0 0,-3-1 9 0 0,0 0 0 0 0,0 0-1 0 0,0 0 1 0 0,0 0 0 0 0,0 0 0 0 0,-1 0 0 0 0,1 0 0 0 0,0 0 0 0 0,-1-1 0 0 0,1 1 0 0 0,-1-1 0 0 0,1 1 0 0 0,-1-1 0 0 0,0 0 0 0 0,0 0 0 0 0,2-2 0 0 0,1-4 26 0 0,0 0-1 0 0,-1 0 1 0 0,0-1 0 0 0,-1 1-1 0 0,0-1 1 0 0,0 1 0 0 0,0-1-1 0 0,-1-11 1 0 0,-1 6-356 0 0,-1 0 1 0 0,-1 0-1 0 0,0 0 1 0 0,-7-22-1 0 0,2 7-3155 0 0,1-2-3903 0 0,6 25 1934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7810 0 0,'-5'3'6487'0'0,"1"6"-3483"0"0,1 10-390 0 0,-3 23 19 0 0,3-33-2526 0 0,1 0 0 0 0,1 0 0 0 0,0 0 0 0 0,0 0-1 0 0,1 0 1 0 0,0 0 0 0 0,0 0 0 0 0,1 0 0 0 0,1 0 0 0 0,3 14 0 0 0,-5-22-104 0 0,1 1 1 0 0,0-1 0 0 0,-1 0 0 0 0,1 1-1 0 0,0-1 1 0 0,0 0 0 0 0,0 0 0 0 0,0 0-1 0 0,0 0 1 0 0,0 0 0 0 0,0 0 0 0 0,0 0-1 0 0,0 0 1 0 0,0 0 0 0 0,0-1 0 0 0,1 1-1 0 0,-1 0 1 0 0,0-1 0 0 0,1 1 0 0 0,-1-1-1 0 0,1 1 1 0 0,-1-1 0 0 0,0 0 0 0 0,1 0-1 0 0,-1 1 1 0 0,1-1 0 0 0,-1 0 0 0 0,1 0-1 0 0,-1 0 1 0 0,0-1 0 0 0,1 1 0 0 0,-1 0-1 0 0,1 0 1 0 0,-1-1 0 0 0,1 1 0 0 0,-1-1-1 0 0,0 0 1 0 0,0 1 0 0 0,1-1 0 0 0,-1 0-1 0 0,0 1 1 0 0,2-2 0 0 0,7-5-1189 0 0,1 0 1 0 0,-1-1 0 0 0,17-16-1 0 0,-18 15-2637 0 0,0-3-4447 0 0,-9-7 18249 0 0,-2 37-5809 0 0,7 76-2656 0 0,5-46-4113 0 0,8-6-7162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8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33 16660 0 0,'-5'1'624'0'0,"1"0"1"0"0,0 0 0 0 0,-1 0 0 0 0,1 1 0 0 0,0-1 0 0 0,0 1-1 0 0,0 0 1 0 0,0 0 0 0 0,-4 4 0 0 0,5-4-509 0 0,1 1 1 0 0,0-1-1 0 0,0 1 1 0 0,0 0 0 0 0,0-1-1 0 0,1 1 1 0 0,-1 0-1 0 0,1 0 1 0 0,-1 0-1 0 0,1 0 1 0 0,0 1-1 0 0,1-1 1 0 0,-1 0-1 0 0,0 0 1 0 0,1 1 0 0 0,0-1-1 0 0,-1 0 1 0 0,1 0-1 0 0,1 7 1 0 0,0 6-14 0 0,1 0 0 0 0,0 0 0 0 0,7 26 0 0 0,-8-37-109 0 0,1 0 0 0 0,-1-1 0 0 0,1 1 0 0 0,0 0 0 0 0,0 0 0 0 0,1-1 0 0 0,-1 1-1 0 0,1-1 1 0 0,0 0 0 0 0,0 0 0 0 0,1 0 0 0 0,-1 0 0 0 0,1 0 0 0 0,0-1 0 0 0,5 5-1 0 0,-8-8-12 0 0,0 1-1 0 0,0-1 1 0 0,0 1-1 0 0,0-1 1 0 0,0 1-1 0 0,0-1 1 0 0,0 1-1 0 0,0-1 1 0 0,0 0-1 0 0,1 0 1 0 0,-1 0-1 0 0,0 0 1 0 0,0 0-1 0 0,0 0 1 0 0,0 0-1 0 0,0 0 1 0 0,0 0-1 0 0,0 0 1 0 0,0 0-1 0 0,0-1 1 0 0,1 1-1 0 0,-1 0 1 0 0,0-1-1 0 0,1 0 1 0 0,0-1-21 0 0,-1 1 0 0 0,0 0 0 0 0,1-1 0 0 0,-1 1 0 0 0,0-1 0 0 0,0 1 0 0 0,0-1 0 0 0,0 0 0 0 0,0 0 0 0 0,0 1 0 0 0,-1-1 0 0 0,2-4 0 0 0,0-3-129 0 0,0-1 0 0 0,-1 0 0 0 0,0 1 0 0 0,-1-15 0 0 0,-1 7-89 0 0,0 0 0 0 0,-6-29 0 0 0,6 42 217 0 0,0-1 0 0 0,0 1-1 0 0,-1-1 1 0 0,1 1 0 0 0,-1 0-1 0 0,0-1 1 0 0,0 1 0 0 0,-1 0-1 0 0,1 0 1 0 0,-1 0 0 0 0,0 1-1 0 0,0-1 1 0 0,0 1 0 0 0,0-1-1 0 0,-4-2 1 0 0,0 4-210 0 0,47-17-16271 0 0,-21 4 19694 0 0,-10 8 126 0 0,-9 7-2958 0 0,1-1 0 0 0,-1 1 0 0 0,1-1 0 0 0,-1 1 0 0 0,1 0 1 0 0,-1-1-1 0 0,1 1 0 0 0,-1 0 0 0 0,1-1 0 0 0,0 1 0 0 0,-1 0 0 0 0,1 0 1 0 0,0 0-1 0 0,-1-1 0 0 0,1 1 0 0 0,-1 0 0 0 0,1 0 0 0 0,0 0 1 0 0,-1 0-1 0 0,1 0 0 0 0,0 0 0 0 0,-1 0 0 0 0,1 1 0 0 0,0-1 1 0 0,-1 0-1 0 0,2 0 0 0 0,9 16 3531 0 0,-1 30-2780 0 0,-9-39-553 0 0,2 16-412 0 0,-2 0-1 0 0,0 0 1 0 0,-3 36-1 0 0,-6-5-4196 0 0,18-75-3233 0 0,2-6 6385 0 0,-6 13 1257 0 0,0 0 0 0 0,0 1 0 0 0,1 0 0 0 0,10-14 0 0 0,-15 24-193 0 0,0 1 1 0 0,0-1-1 0 0,0 1 0 0 0,0-1 1 0 0,0 1-1 0 0,1 0 0 0 0,-1-1 1 0 0,0 1-1 0 0,1 1 0 0 0,0-1 0 0 0,0 0 1 0 0,-1 1-1 0 0,1-1 0 0 0,0 1 1 0 0,0 0-1 0 0,0 0 0 0 0,0 0 1 0 0,1 0-1 0 0,-1 0 0 0 0,0 1 0 0 0,0-1 1 0 0,0 1-1 0 0,1 0 0 0 0,-1 0 1 0 0,5 1-1 0 0,-7-1-126 0 0,0 1 0 0 0,0-1 1 0 0,0 0-1 0 0,0 1 0 0 0,0-1 0 0 0,0 0 0 0 0,0 1 1 0 0,-1-1-1 0 0,1 1 0 0 0,0 0 0 0 0,0-1 0 0 0,0 1 1 0 0,-1 0-1 0 0,1-1 0 0 0,0 1 0 0 0,-1 0 0 0 0,1 0 1 0 0,0-1-1 0 0,-1 1 0 0 0,1 0 0 0 0,-1 0 1 0 0,0 0-1 0 0,1 0 0 0 0,-1 1 0 0 0,1 1-102 0 0,-1 0-1 0 0,0-1 0 0 0,1 1 1 0 0,-1-1-1 0 0,-1 1 1 0 0,1 0-1 0 0,0-1 0 0 0,-1 1 1 0 0,0 3-1 0 0,-1 1-868 0 0,-1-1 1 0 0,1 0-1 0 0,-1 0 0 0 0,0 0 0 0 0,0 0 0 0 0,-8 10 0 0 0,0-5-1593 0 0,-1 1 0 0 0,-22 14 0 0 0,-1 2 2564 0 0,6 8 12284 0 0,29-36-12194 0 0,12-1 2387 0 0,12-6-1414 0 0,9-1-673 0 0,50-6-1 0 0,-6 2-6542 0 0,-58 7 1271 0 0,-1-3-2234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 18292 0 0,'-1'-1'147'0'0,"1"1"0"0"0,0 0 0 0 0,-1 0 0 0 0,1-1 0 0 0,0 1 0 0 0,0 0 0 0 0,0-1 0 0 0,-1 1 0 0 0,1 0 0 0 0,0-1 0 0 0,0 1 0 0 0,0-1 0 0 0,0 1 0 0 0,-1 0 0 0 0,1-1 0 0 0,0 1 0 0 0,0 0 0 0 0,0-1 0 0 0,0 1 0 0 0,0-1 0 0 0,0 1 0 0 0,0 0 0 0 0,0-1 0 0 0,0 1 0 0 0,1-1 0 0 0,-1 1 0 0 0,0 0 0 0 0,0-1 0 0 0,0 1 0 0 0,0-1 0 0 0,0 1 0 0 0,1 0 0 0 0,-1-1-1 0 0,0 1 1 0 0,0 0 0 0 0,1 0 0 0 0,-1-1 0 0 0,19-3 1529 0 0,31 10-2055 0 0,-45-5 754 0 0,8 1-524 0 0,44 9 476 0 0,-53-10-613 0 0,-1 0 0 0 0,1 0-1 0 0,-1 1 1 0 0,1-1 0 0 0,-1 1 0 0 0,0 0-1 0 0,0 0 1 0 0,0 0 0 0 0,0 0 0 0 0,0 0 0 0 0,0 1-1 0 0,3 3 1 0 0,-5-5 97 0 0,-1-1 0 0 0,0 0 0 0 0,1 1 0 0 0,-1-1 0 0 0,0 0 0 0 0,0 1 0 0 0,1-1 0 0 0,-1 1 0 0 0,0-1 0 0 0,0 0 0 0 0,0 1 0 0 0,0-1 0 0 0,1 1 0 0 0,-1-1 0 0 0,0 1 0 0 0,0-1 0 0 0,0 0 0 0 0,0 1 0 0 0,0-1 0 0 0,0 1 0 0 0,0-1 0 0 0,0 1 0 0 0,0-1 0 0 0,-1 1 0 0 0,1-1 0 0 0,0 0 0 0 0,0 1 0 0 0,0-1 0 0 0,0 1 0 0 0,-1-1 0 0 0,1 0 0 0 0,0 1 0 0 0,0-1 0 0 0,-1 1 0 0 0,1-1 0 0 0,0 0 0 0 0,-1 1 0 0 0,-15 7-6556 0 0,15-8 6422 0 0,-14 7-4832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12251 0 0,'2'2'663'0'0,"0"0"0"0"0,1 0 0 0 0,0 0 0 0 0,0 0 0 0 0,-1-1 0 0 0,1 1 0 0 0,0-1 0 0 0,0 0 0 0 0,5 2 0 0 0,31 2 1966 0 0,-18-5-2441 0 0,0-2 1 0 0,21-5-1 0 0,-18 4 605 0 0,-30 5-720 0 0,0 1 1 0 0,0 0 0 0 0,0 1 0 0 0,0-1 0 0 0,1 1-1 0 0,-1 0 1 0 0,1 1 0 0 0,0-1 0 0 0,1 1-1 0 0,-1 0 1 0 0,1 0 0 0 0,0 1 0 0 0,0-1 0 0 0,0 1-1 0 0,-5 12 1 0 0,6-13 19 0 0,1 1-1 0 0,-1 0 0 0 0,1 0 1 0 0,0 0-1 0 0,1 0 1 0 0,-1 0-1 0 0,1 0 0 0 0,0 1 1 0 0,1 7-1 0 0,0-10-21 0 0,0 0 0 0 0,0-1-1 0 0,1 1 1 0 0,0 0 0 0 0,0-1 0 0 0,0 1-1 0 0,0 0 1 0 0,1-1 0 0 0,-1 1 0 0 0,1-1-1 0 0,0 0 1 0 0,0 0 0 0 0,0 1 0 0 0,0-1-1 0 0,0 0 1 0 0,6 4 0 0 0,-7-6-37 0 0,0 0 0 0 0,0 0-1 0 0,0 0 1 0 0,0 0 0 0 0,0 0 0 0 0,0 0 0 0 0,0 0-1 0 0,1-1 1 0 0,-1 1 0 0 0,0 0 0 0 0,0-1 0 0 0,1 1-1 0 0,-1-1 1 0 0,0 0 0 0 0,1 1 0 0 0,-1-1 0 0 0,0 0-1 0 0,1 0 1 0 0,-1 0 0 0 0,1 0 0 0 0,-1 0 0 0 0,0 0 0 0 0,1 0-1 0 0,-1 0 1 0 0,2-1 0 0 0,-1 0 1 0 0,0 0 0 0 0,0-1 0 0 0,0 1 0 0 0,0-1 0 0 0,0 1 0 0 0,0-1 0 0 0,-1 0 0 0 0,1 1 0 0 0,-1-1 0 0 0,1 0 0 0 0,-1 0 1 0 0,0 0-1 0 0,2-4 0 0 0,1-3 1 0 0,0-1 1 0 0,0 0 0 0 0,-1 1-1 0 0,-1-2 1 0 0,3-16 0 0 0,-7-35-848 0 0,0 19-4080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81 17244 0 0,'-2'-1'265'0'0,"-2"-2"540"0"0,0 0 1 0 0,0 0 0 0 0,0 0-1 0 0,0 0 1 0 0,1-1 0 0 0,-5-5-1 0 0,8 9-748 0 0,-1-1 1 0 0,1 0-1 0 0,-1 0 0 0 0,1 0 0 0 0,0 0 1 0 0,-1 0-1 0 0,1 1 0 0 0,0-1 0 0 0,0 0 1 0 0,0 0-1 0 0,0 0 0 0 0,0 0 0 0 0,0 0 0 0 0,0 0 1 0 0,0 0-1 0 0,0 0 0 0 0,0 0 0 0 0,0 0 1 0 0,1 0-1 0 0,-1 0 0 0 0,0 1 0 0 0,1-1 1 0 0,-1 0-1 0 0,0 0 0 0 0,1 0 0 0 0,-1 0 1 0 0,1 1-1 0 0,0-1 0 0 0,-1 0 0 0 0,1 1 0 0 0,-1-1 1 0 0,1 0-1 0 0,0 1 0 0 0,0-1 0 0 0,-1 1 1 0 0,1-1-1 0 0,0 1 0 0 0,0-1 0 0 0,0 1 1 0 0,1-1-1 0 0,3-2-15 0 0,-1 1 0 0 0,1-1 0 0 0,0 1 0 0 0,0 0 0 0 0,-1 0 0 0 0,1 1-1 0 0,1-1 1 0 0,-1 1 0 0 0,0 0 0 0 0,0 1 0 0 0,0-1 0 0 0,1 1 0 0 0,-1 0 0 0 0,0 0 0 0 0,0 1 0 0 0,0 0 0 0 0,1-1 0 0 0,-1 2 0 0 0,0-1 0 0 0,0 1 0 0 0,0-1 0 0 0,0 1 0 0 0,-1 1 0 0 0,1-1 0 0 0,7 6 0 0 0,-3-1 10 0 0,-1-1 1 0 0,0 2-1 0 0,0-1 1 0 0,-1 1-1 0 0,0 1 1 0 0,0-1 0 0 0,-1 1-1 0 0,0 0 1 0 0,0 0-1 0 0,-1 1 1 0 0,6 15-1 0 0,9 29-405 0 0,-8-21-2001 0 0,0-2-6572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15491 0 0,'5'1'7221'0'0,"-1"6"-4996"0"0,1 9-966 0 0,-5-3-950 0 0,0 0-1 0 0,-1 0 0 0 0,0-1 0 0 0,-1 1 1 0 0,-4 16-1 0 0,2-13-322 0 0,2-1-1 0 0,-3 29 1 0 0,5-43 4 0 0,1 0-1 0 0,-1 0 0 0 0,0 0 0 0 0,0 0 1 0 0,1 0-1 0 0,-1 0 0 0 0,0-1 0 0 0,1 1 1 0 0,-1 0-1 0 0,1 0 0 0 0,-1 0 0 0 0,1 0 1 0 0,-1-1-1 0 0,1 1 0 0 0,0 0 0 0 0,-1 0 1 0 0,1-1-1 0 0,0 1 0 0 0,0-1 1 0 0,0 1-1 0 0,-1 0 0 0 0,1-1 0 0 0,0 0 1 0 0,0 1-1 0 0,0-1 0 0 0,0 1 0 0 0,0-1 1 0 0,0 0-1 0 0,0 0 0 0 0,0 0 0 0 0,0 1 1 0 0,0-1-1 0 0,0 0 0 0 0,0 0 0 0 0,0 0 1 0 0,0 0-1 0 0,1-1 0 0 0,47-5-93 0 0,-34 3 3 0 0,5 2-235 0 0,21-5-3910 0 0,-66-7-8472 0 0,12 10 6045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1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62 18004 0 0,'-2'29'5432'0'0,"1"-24"-5215"0"0,1-1 1 0 0,0 1-1 0 0,1 0 1 0 0,-1 0 0 0 0,1 0-1 0 0,0 0 1 0 0,0-1-1 0 0,1 1 1 0 0,-1-1-1 0 0,1 1 1 0 0,0-1 0 0 0,3 5-1 0 0,-3-16-182 0 0,-1-15-437 0 0,-1 6 62 0 0,2 10 301 0 0,-1 1-1 0 0,1-1 1 0 0,0 1-1 0 0,0-1 1 0 0,0 1-1 0 0,1 0 0 0 0,-1 0 1 0 0,1 0-1 0 0,1 0 1 0 0,-1 0-1 0 0,1 1 0 0 0,0-1 1 0 0,0 1-1 0 0,0 0 1 0 0,0 0-1 0 0,6-3 0 0 0,-6 4 84 0 0,0 0-1 0 0,1 0 0 0 0,-1 1 0 0 0,1 0 1 0 0,-1 0-1 0 0,1 0 0 0 0,0 0 0 0 0,-1 1 1 0 0,1-1-1 0 0,0 1 0 0 0,0 0 0 0 0,0 1 1 0 0,0-1-1 0 0,0 1 0 0 0,0 0 0 0 0,0 0 1 0 0,0 1-1 0 0,0 0 0 0 0,5 1 1 0 0,-9-2-7 0 0,0 0 1 0 0,0 0 0 0 0,-1 0 0 0 0,1 0 0 0 0,0 1 0 0 0,0-1 0 0 0,-1 0 0 0 0,1 0-1 0 0,0 1 1 0 0,-1-1 0 0 0,1 1 0 0 0,-1-1 0 0 0,1 0 0 0 0,0 1 0 0 0,-1-1 0 0 0,1 1-1 0 0,-1-1 1 0 0,1 1 0 0 0,-1 0 0 0 0,1-1 0 0 0,-1 1 0 0 0,0-1 0 0 0,1 1 0 0 0,-1 0 0 0 0,0-1-1 0 0,1 1 1 0 0,-1 0 0 0 0,0 0 0 0 0,0-1 0 0 0,0 1 0 0 0,1 0 0 0 0,-1-1 0 0 0,0 1-1 0 0,0 0 1 0 0,0 0 0 0 0,0-1 0 0 0,0 1 0 0 0,-1 0 0 0 0,1 0 0 0 0,0-1 0 0 0,0 1-1 0 0,0 0 1 0 0,-1 0 0 0 0,1-1 0 0 0,0 1 0 0 0,-1 0 0 0 0,1-1 0 0 0,0 1 0 0 0,-1-1-1 0 0,0 2 1 0 0,-4 4 32 0 0,0 0-1 0 0,0 0 0 0 0,-1-1 1 0 0,-6 6-1 0 0,3-4-8 0 0,-12 14-267 0 0,1 1 1 0 0,1 1 0 0 0,1 1-1 0 0,-23 40 1 0 0,41-64 121 0 0,-1 1-1 0 0,1-1 1 0 0,0 0 0 0 0,0 0 0 0 0,0 0-1 0 0,-1 1 1 0 0,1-1 0 0 0,0 0 0 0 0,0 0-1 0 0,0 1 1 0 0,0-1 0 0 0,0 0 0 0 0,0 0-1 0 0,0 1 1 0 0,0-1 0 0 0,-1 0 0 0 0,1 0 0 0 0,0 1-1 0 0,0-1 1 0 0,0 0 0 0 0,0 0 0 0 0,0 1-1 0 0,0-1 1 0 0,1 0 0 0 0,-1 1 0 0 0,0-1-1 0 0,0 0 1 0 0,0 0 0 0 0,0 1 0 0 0,0-1-1 0 0,0 0 1 0 0,0 0 0 0 0,0 0 0 0 0,1 1-1 0 0,-1-1 1 0 0,0 0 0 0 0,0 0 0 0 0,0 1 0 0 0,1-1-1 0 0,-1 0 1 0 0,0 0 0 0 0,0 0 0 0 0,0 0-1 0 0,1 0 1 0 0,-1 1 0 0 0,0-1 0 0 0,0 0-1 0 0,1 0 1 0 0,-1 0 0 0 0,0 0 0 0 0,1 0-1 0 0,17 0-6967 0 0,-12-1 3767 0 0,9 2-4298 0 0</inkml:trace>
  <inkml:trace contextRef="#ctx0" brushRef="#br0" timeOffset="1">333 206 23173 0 0,'-3'-9'2472'0'0,"3"0"-1415"0"0,0 0 111 0 0,3 0-200 0 0,0 5-352 0 0,3 1-136 0 0,-1 0-128 0 0,0 2-135 0 0,0 2-81 0 0,0 0-56 0 0,0 3-64 0 0,-2 2-112 0 0,1-1-201 0 0,0 3-479 0 0,-2-1-728 0 0,1 0-1305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69 198 10730 0 0,'-6'-4'609'0'0,"1"-1"-1"0"0,0 1 1 0 0,0-1 0 0 0,0 0-1 0 0,0-1 1 0 0,1 1-1 0 0,0-1 1 0 0,0 0-1 0 0,1 0 1 0 0,0 0-1 0 0,0 0 1 0 0,-4-11 0 0 0,5 9-513 0 0,0 1 0 0 0,0-1 1 0 0,1 0-1 0 0,0 1 1 0 0,0-1-1 0 0,1 0 1 0 0,0 0-1 0 0,0 0 1 0 0,1 0-1 0 0,0 0 0 0 0,3-8 1 0 0,5 2-2273 0 0,-9 14 1977 0 0,1 0 1 0 0,-1 0-1 0 0,0 0 1 0 0,1 0-1 0 0,-1 0 1 0 0,1 0-1 0 0,-1 0 1 0 0,0 0-1 0 0,1 0 1 0 0,-1 0-1 0 0,1 0 1 0 0,-1 0-1 0 0,0 0 1 0 0,1 0-1 0 0,-1 0 1 0 0,1 0-1 0 0,-1 1 1 0 0,0-1-1 0 0,1 0 1 0 0,-1 0-1 0 0,0 0 1 0 0,1 1-1 0 0,-1-1 1 0 0,0 0 0 0 0,1 0-1 0 0,-1 1 1 0 0,0-1-1 0 0,0 0 1 0 0,1 0-1 0 0,-1 1 1 0 0,0-1-1 0 0,0 0 1 0 0,0 1-1 0 0,1-1 1 0 0,-1 1-1 0 0,0-1 1 0 0,0 0-1 0 0,0 1 1 0 0,0-1-1 0 0,0 1 1 0 0,4 9-5446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11178 0 0,'-21'46'6615'0'0,"5"8"-3665"0"0,14-46-2912 0 0,1-1 0 0 0,-1 1 0 0 0,2 0-1 0 0,-1 0 1 0 0,1 0 0 0 0,0 0 0 0 0,1-1-1 0 0,0 1 1 0 0,0 0 0 0 0,0 0 0 0 0,5 10 0 0 0,-6-17-72 0 0,0-1 1 0 0,0 0-1 0 0,0 1 1 0 0,0-1-1 0 0,0 0 1 0 0,1 0-1 0 0,-1 1 1 0 0,0-1-1 0 0,0 0 1 0 0,0 0-1 0 0,0 1 1 0 0,1-1-1 0 0,-1 0 1 0 0,0 0 0 0 0,0 0-1 0 0,1 1 1 0 0,-1-1-1 0 0,0 0 1 0 0,0 0-1 0 0,1 0 1 0 0,-1 0-1 0 0,0 0 1 0 0,0 1-1 0 0,1-1 1 0 0,-1 0-1 0 0,0 0 1 0 0,1 0-1 0 0,-1 0 1 0 0,0 0 0 0 0,0 0-1 0 0,1 0 1 0 0,-1 0-1 0 0,0 0 1 0 0,1 0-1 0 0,-1 0 1 0 0,0 0-1 0 0,1 0 1 0 0,-1-1-1 0 0,0 1 1 0 0,0 0-1 0 0,1 0 1 0 0,-1 0-1 0 0,14-14-2012 0 0,7-19-3069 0 0,-1-12-343 0 0,-7 17 1185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6113 0 0,'-3'30'4145'0'0,"-6"63"3786"0"0,3 0-5562 0 0,6-56-2330 0 0,1 0-1 0 0,1 0 1 0 0,8 36-1 0 0,-9-67-48 0 0,0-1-1 0 0,1 0 1 0 0,-1 0-1 0 0,1 0 0 0 0,1 0 1 0 0,2 6-1 0 0,-4-10 2 0 0,-1-1 0 0 0,0 1 0 0 0,1-1 0 0 0,-1 1 0 0 0,1-1 0 0 0,-1 1-1 0 0,0-1 1 0 0,1 1 0 0 0,-1-1 0 0 0,1 0 0 0 0,-1 1 0 0 0,1-1 0 0 0,0 0 0 0 0,-1 1 0 0 0,1-1 0 0 0,-1 0-1 0 0,1 0 1 0 0,-1 1 0 0 0,1-1 0 0 0,0 0 0 0 0,-1 0 0 0 0,1 0 0 0 0,1 0 0 0 0,-1 0-5 0 0,0-1 1 0 0,0 1 0 0 0,0-1-1 0 0,0 1 1 0 0,0-1-1 0 0,-1 0 1 0 0,1 0 0 0 0,0 1-1 0 0,0-1 1 0 0,0 0 0 0 0,-1 0-1 0 0,1 0 1 0 0,0 0 0 0 0,-1 0-1 0 0,1 0 1 0 0,-1 0-1 0 0,1 0 1 0 0,0-2 0 0 0,38-100-207 0 0,-28 70 146 0 0,23-49 0 0 0,-20 54 60 0 0,2 1 0 0 0,31-44 0 0 0,-46 70 23 0 0,-1 0 1 0 0,1 0-1 0 0,-1 0 0 0 0,1 1 0 0 0,0-1 1 0 0,0 0-1 0 0,-1 0 0 0 0,1 1 0 0 0,0-1 1 0 0,0 0-1 0 0,0 1 0 0 0,0-1 0 0 0,0 1 0 0 0,0-1 1 0 0,0 1-1 0 0,0-1 0 0 0,0 1 0 0 0,0 0 1 0 0,0 0-1 0 0,0-1 0 0 0,0 1 0 0 0,0 0 1 0 0,0 0-1 0 0,2 0 0 0 0,-2 1 8 0 0,1-1 1 0 0,-1 1-1 0 0,0 0 1 0 0,0 0-1 0 0,0 0 0 0 0,0-1 1 0 0,0 1-1 0 0,0 0 0 0 0,0 0 1 0 0,0 0-1 0 0,-1 1 1 0 0,1-1-1 0 0,0 0 0 0 0,0 0 1 0 0,-1 0-1 0 0,2 3 1 0 0,2 8 85 0 0,-1 0 1 0 0,0 0 0 0 0,3 18 0 0 0,-5-22-99 0 0,12 104 247 0 0,-10-76-1031 0 0,1 0 1 0 0,2-1-1 0 0,15 51 0 0 0,-21-85 656 0 0,6 13-2406 0 0,-6-13 2371 0 0,1-1 0 0 0,-1 0-1 0 0,0 1 1 0 0,0-1 0 0 0,0 0 0 0 0,0 0 0 0 0,1 1-1 0 0,-1-1 1 0 0,0 0 0 0 0,0 0 0 0 0,1 1 0 0 0,-1-1-1 0 0,0 0 1 0 0,0 0 0 0 0,1 0 0 0 0,-1 1-1 0 0,0-1 1 0 0,1 0 0 0 0,-1 0 0 0 0,0 0 0 0 0,0 0-1 0 0,1 0 1 0 0,-1 0 0 0 0,0 0 0 0 0,1 0 0 0 0,-1 0-1 0 0,0 0 1 0 0,1 0 0 0 0,-1 0 0 0 0,0 0-1 0 0,1 0 1 0 0,-1 0 0 0 0,0 0 0 0 0,1 0 0 0 0,-1 0-1 0 0,0 0 1 0 0,1 0 0 0 0,-1 0 0 0 0,0-1 0 0 0,0 1-1 0 0,1 0 1 0 0,6-7-5016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10594 0 0,'0'1'289'0'0,"1"0"-1"0"0,0 0 1 0 0,0 0 0 0 0,-1 0-1 0 0,1 0 1 0 0,-1 1 0 0 0,1-1-1 0 0,-1 0 1 0 0,1 0-1 0 0,-1 1 1 0 0,0-1 0 0 0,0 0-1 0 0,1 0 1 0 0,-1 1-1 0 0,0-1 1 0 0,0 0 0 0 0,0 1-1 0 0,0-1 1 0 0,-1 0 0 0 0,1 1-1 0 0,0-1 1 0 0,-1 0-1 0 0,1 0 1 0 0,0 1 0 0 0,-1-1-1 0 0,0 0 1 0 0,1 0-1 0 0,-1 0 1 0 0,0 0 0 0 0,0 1-1 0 0,-30 36 1308 0 0,23-29-1223 0 0,-16 15 158 0 0,-33 28 0 0 0,37-36-364 0 0,1 1 1 0 0,0 1-1 0 0,-27 34 0 0 0,45-50-170 0 0,0-1 0 0 0,-1 1 0 0 0,1 0 1 0 0,0 0-1 0 0,-1 0 0 0 0,1 0 0 0 0,0 0 0 0 0,1 0 1 0 0,-1 0-1 0 0,0 0 0 0 0,1 0 0 0 0,-1 0 0 0 0,1 1 0 0 0,-1-1 1 0 0,1 0-1 0 0,0 0 0 0 0,0 1 0 0 0,0-1 0 0 0,0 0 0 0 0,1 0 1 0 0,-1 1-1 0 0,0-1 0 0 0,1 0 0 0 0,0 0 0 0 0,-1 0 0 0 0,1 0 1 0 0,0 0-1 0 0,0 0 0 0 0,0 0 0 0 0,1 0 0 0 0,-1 0 0 0 0,0 0 1 0 0,1 0-1 0 0,-1-1 0 0 0,1 1 0 0 0,-1-1 0 0 0,1 1 0 0 0,0-1 1 0 0,0 1-1 0 0,2 0 0 0 0,1 1-9 0 0,1 0-1 0 0,-1 0 1 0 0,1-1 0 0 0,0 0-1 0 0,-1 0 1 0 0,1-1-1 0 0,0 1 1 0 0,0-1 0 0 0,0 0-1 0 0,0-1 1 0 0,0 0 0 0 0,0 0-1 0 0,0 0 1 0 0,8-1 0 0 0,7-5-32 0 0,-1 0 1 0 0,0-1 0 0 0,-1-2 0 0 0,25-12 0 0 0,-26 11 51 0 0,1 1 0 0 0,0 1 0 0 0,0 1 0 0 0,29-7 0 0 0,-47 13 27 0 0,1 1 1 0 0,-1-1 0 0 0,1 1-1 0 0,0 0 1 0 0,-1 0-1 0 0,1-1 1 0 0,-1 1 0 0 0,1 1-1 0 0,0-1 1 0 0,-1 0 0 0 0,1 0-1 0 0,-1 0 1 0 0,1 1 0 0 0,0-1-1 0 0,-1 1 1 0 0,1 0 0 0 0,-1-1-1 0 0,1 1 1 0 0,-1 0 0 0 0,0 0-1 0 0,1 0 1 0 0,-1 0 0 0 0,0 0-1 0 0,1 0 1 0 0,-1 0 0 0 0,0 0-1 0 0,0 0 1 0 0,0 1 0 0 0,0-1-1 0 0,0 0 1 0 0,0 1 0 0 0,-1-1-1 0 0,1 1 1 0 0,0-1 0 0 0,-1 1-1 0 0,1-1 1 0 0,-1 1 0 0 0,1-1-1 0 0,-1 1 1 0 0,0 0 0 0 0,0-1-1 0 0,0 1 1 0 0,0-1 0 0 0,0 3-1 0 0,0 8 214 0 0,-1-1 0 0 0,0 0 0 0 0,0 1-1 0 0,-7 21 1 0 0,-6 13-167 0 0,-1-1 0 0 0,-3 0 0 0 0,-1-1-1 0 0,-3-1 1 0 0,-31 49 0 0 0,50-87-267 0 0,-1 0 1 0 0,0 0-1 0 0,0 0 1 0 0,0-1-1 0 0,-7 7 1 0 0,10-11 78 0 0,1 1 1 0 0,-1-1-1 0 0,0 1 1 0 0,0-1-1 0 0,1 1 0 0 0,-1-1 1 0 0,0 0-1 0 0,0 1 1 0 0,1-1-1 0 0,-1 0 1 0 0,0 0-1 0 0,0 1 0 0 0,0-1 1 0 0,1 0-1 0 0,-1 0 1 0 0,0 0-1 0 0,0 0 0 0 0,0 0 1 0 0,-1-1-1 0 0,1 1-85 0 0,0-1 0 0 0,0 1 0 0 0,0-1 0 0 0,0 0 0 0 0,0 0 0 0 0,0 1 0 0 0,1-1 0 0 0,-1 0 0 0 0,0 0 0 0 0,0 0 0 0 0,1 0 0 0 0,-1 0 0 0 0,1 0 0 0 0,-1 0 0 0 0,1 0 0 0 0,-1 0 0 0 0,1 0 0 0 0,-1 0 0 0 0,1-2 0 0 0,-2-5-1269 0 0,0-1-1 0 0,0 0 1 0 0,1 0 0 0 0,0-14-1 0 0,7-68-4392 0 0,2 41 2056 0 0</inkml:trace>
  <inkml:trace contextRef="#ctx0" brushRef="#br0" timeOffset="1">314 138 17924 0 0,'2'0'1808'0'0,"4"1"-800"0"0,5 0-71 0 0,5 0-33 0 0,4 2-176 0 0,4-1-224 0 0,3 1-192 0 0,4 0-104 0 0,2 1-144 0 0,1 2-64 0 0,-1-1-200 0 0,-1 0-496 0 0,-3-4-640 0 0,-3-2-1049 0 0,-3-4-1360 0 0,-5-3-295 0 0,-4-3-3266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21109 0 0,'-8'23'1864'0'0,"2"5"-632"0"0,1 11-232 0 0,4 8-231 0 0,2 1-209 0 0,2 4-232 0 0,3 5-208 0 0,0-1-96 0 0,5 0-40 0 0,2-1-8 0 0,3-1-112 0 0,4-4-280 0 0,1-3-385 0 0,1-7-703 0 0,2-6-1072 0 0,1-8-1897 0 0,-3-12-208 0 0,-1-12-3049 0 0</inkml:trace>
  <inkml:trace contextRef="#ctx0" brushRef="#br0" timeOffset="1">322 122 18724 0 0,'-12'88'6071'0'0,"4"44"-4712"0"0,4-59-751 0 0,4-73-607 0 0,-4 44 132 0 0,2 0 0 0 0,2 0 0 0 0,2 0 0 0 0,11 66 1 0 0,-3-84-245 0 0,-10-25 106 0 0,0-1 0 0 0,1 0 0 0 0,-1 1 0 0 0,0-1 0 0 0,1 0 0 0 0,-1 1 0 0 0,0-1 0 0 0,0 0 0 0 0,1 0 0 0 0,-1 1 0 0 0,0-1 0 0 0,1 0 0 0 0,-1 0 0 0 0,1 0 0 0 0,-1 1 0 0 0,0-1 0 0 0,1 0 1 0 0,-1 0-1 0 0,1 0 0 0 0,-1 0 0 0 0,0 0 0 0 0,1 0 0 0 0,-1 0 0 0 0,1 0 0 0 0,-1 0 0 0 0,0 0 0 0 0,1 0 0 0 0,-1 0 0 0 0,1 0 0 0 0,-1 0 0 0 0,0-1 0 0 0,1 1 0 0 0,-1 0 0 0 0,0 0 0 0 0,1 0 0 0 0,-1 0 0 0 0,0-1 0 0 0,1 1 0 0 0,-1 0 0 0 0,0 0 0 0 0,1-1 0 0 0,-1 1 0 0 0,0 0 0 0 0,0-1 0 0 0,1 1 0 0 0,-1 0 0 0 0,0-1 0 0 0,0 1 0 0 0,0 0 0 0 0,1-1 0 0 0,-1 1 0 0 0,0 0 0 0 0,0-1 0 0 0,0 1 0 0 0,0-1 0 0 0,0 1 0 0 0,0 0 0 0 0,0-1 0 0 0,13-24-133 0 0,-2 0 0 0 0,10-34-1 0 0,8-20-262 0 0,-20 58-82 0 0,1 1 0 0 0,1 0-1 0 0,1 1 1 0 0,26-33 0 0 0,-1 16-3532 0 0,5 5-4429 0 0,-22 19 1536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3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20492 0 0,'-9'28'1379'0'0,"1"0"-1"0"0,1 0 1 0 0,1 0-1 0 0,-3 58 0 0 0,8-69-1263 0 0,1 0-1 0 0,1 1 0 0 0,0-1 0 0 0,1 0 0 0 0,1 0 0 0 0,1 0 1 0 0,1-1-1 0 0,0 1 0 0 0,12 25 0 0 0,-15-38-111 0 0,0 0 0 0 0,0 0 0 0 0,1 0-1 0 0,-1-1 1 0 0,1 1 0 0 0,0-1 0 0 0,0 0 0 0 0,0 0 0 0 0,0 0-1 0 0,1 0 1 0 0,-1 0 0 0 0,6 2 0 0 0,-7-4-3 0 0,0 0 0 0 0,0-1 0 0 0,0 1 0 0 0,0-1 0 0 0,0 1 0 0 0,0-1 0 0 0,0 0 0 0 0,0 0 0 0 0,0 0 0 0 0,0 0 1 0 0,0 0-1 0 0,-1 0 0 0 0,1 0 0 0 0,0-1 0 0 0,0 1 0 0 0,0-1 0 0 0,0 1 0 0 0,0-1 0 0 0,0 0 0 0 0,-1 0 0 0 0,1 0 0 0 0,0 0 0 0 0,-1 0 0 0 0,1 0 0 0 0,0 0 1 0 0,-1-1-1 0 0,0 1 0 0 0,1 0 0 0 0,1-3 0 0 0,6-8-44 0 0,1 0 0 0 0,-2-1 1 0 0,0 0-1 0 0,-1-1 0 0 0,0 1 0 0 0,-1-1 1 0 0,9-27-1 0 0,20-108-665 0 0,-34 143 692 0 0,3-24-14 0 0,0-5 81 0 0,-4 35-47 0 0,0 0-1 0 0,0 0 1 0 0,0 0 0 0 0,0 0 0 0 0,0 1 0 0 0,1-1 0 0 0,-1 0 0 0 0,0 0 0 0 0,0 0 0 0 0,0 0 0 0 0,0 0 0 0 0,0 0 0 0 0,0 0 0 0 0,0 0 0 0 0,0 0 0 0 0,0 0 0 0 0,0 0 0 0 0,0 0-1 0 0,0 0 1 0 0,0 0 0 0 0,0 0 0 0 0,0 0 0 0 0,0 0 0 0 0,1 0 0 0 0,-1 0 0 0 0,0 0 0 0 0,0 0 0 0 0,0 0 0 0 0,0 0 0 0 0,0 0 0 0 0,0 0 0 0 0,0 0 0 0 0,0 0 0 0 0,0 0-1 0 0,0 0 1 0 0,0 0 0 0 0,0 0 0 0 0,0 0 0 0 0,0 0 0 0 0,1 0 0 0 0,1 22 216 0 0,0 68 435 0 0,5 64 110 0 0,-4-134-830 0 0,0 0 0 0 0,1 0 1 0 0,1 0-1 0 0,1-1 0 0 0,11 27 0 0 0,-15-42-241 0 0,0 0 0 0 0,0 0 1 0 0,0-1-1 0 0,0 1 0 0 0,1-1 0 0 0,0 1 0 0 0,-1-1 0 0 0,1 0 1 0 0,0 0-1 0 0,1 0 0 0 0,3 2 0 0 0,-5-3-329 0 0,0-1 1 0 0,0 0-1 0 0,1 0 1 0 0,-1-1-1 0 0,1 1 1 0 0,-1 0-1 0 0,0-1 1 0 0,1 1-1 0 0,-1-1 0 0 0,1 0 1 0 0,-1 0-1 0 0,1 0 1 0 0,-1 0-1 0 0,1 0 1 0 0,-1-1-1 0 0,1 1 0 0 0,-1-1 1 0 0,0 1-1 0 0,1-1 1 0 0,2-1-1 0 0,16-7-6684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51 8586 0 0,'-2'-4'1093'0'0,"0"0"-1"0"0,-1 0 1 0 0,1 0 0 0 0,-1 0-1 0 0,0 0 1 0 0,0 1 0 0 0,0-1-1 0 0,0 1 1 0 0,0 0 0 0 0,-1 0 0 0 0,-4-3-1 0 0,6 5-885 0 0,-1 0 0 0 0,1 0 0 0 0,0 1 0 0 0,0 0 0 0 0,-1-1 0 0 0,1 1 0 0 0,0 0 0 0 0,-1 0 0 0 0,1 0 0 0 0,-1 0 0 0 0,1 0 0 0 0,0 1 0 0 0,0-1 0 0 0,-1 1 0 0 0,1-1 0 0 0,0 1 0 0 0,0 0 0 0 0,0 0 0 0 0,-1 0 0 0 0,1 0 0 0 0,0 1 0 0 0,0-1-1 0 0,1 0 1 0 0,-3 3 0 0 0,-10 6 30 0 0,1 1-1 0 0,0 1 0 0 0,1 0 0 0 0,0 1 0 0 0,1 1 1 0 0,0-1-1 0 0,1 2 0 0 0,1-1 0 0 0,1 1 0 0 0,0 1 0 0 0,0-1 1 0 0,-8 29-1 0 0,13-35-237 0 0,1 1 0 0 0,0 0 0 0 0,1-1 0 0 0,0 1 0 0 0,0 0 1 0 0,1 0-1 0 0,0 0 0 0 0,1-1 0 0 0,0 1 0 0 0,3 14 0 0 0,-2-17-34 0 0,1 0-1 0 0,0 0 0 0 0,0 0 0 0 0,0 0 1 0 0,1-1-1 0 0,0 1 0 0 0,0-1 1 0 0,1 0-1 0 0,-1 0 0 0 0,1-1 1 0 0,1 1-1 0 0,-1-1 0 0 0,1 0 1 0 0,0-1-1 0 0,6 5 0 0 0,-2-4-348 0 0,-1 0 0 0 0,1 0-1 0 0,0-1 1 0 0,0 0 0 0 0,0-1 0 0 0,0-1-1 0 0,0 1 1 0 0,1-1 0 0 0,0-1 0 0 0,-1 0-1 0 0,1-1 1 0 0,14 0 0 0 0,-15-1-1199 0 0,1 0 1 0 0,-1-1-1 0 0,0 0 1 0 0,1-1-1 0 0,-1 0 1 0 0,0 0-1 0 0,15-8 0 0 0,3-6-5682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4 250 22877 0 0,'-1'3'110'0'0,"0"-1"0"0"0,1 1 0 0 0,-1-1 0 0 0,1 1 0 0 0,0 0 0 0 0,0-1 0 0 0,0 1 1 0 0,0-1-1 0 0,0 1 0 0 0,0 0 0 0 0,1-1 0 0 0,-1 1 0 0 0,1-1 0 0 0,0 1 0 0 0,0-1 0 0 0,0 1 0 0 0,0-1 0 0 0,0 0 0 0 0,1 1 0 0 0,-1-1 0 0 0,0 0 1 0 0,1 0-1 0 0,0 0 0 0 0,0 0 0 0 0,-1 0 0 0 0,1 0 0 0 0,0-1 0 0 0,0 1 0 0 0,1-1 0 0 0,-1 1 0 0 0,0-1 0 0 0,0 0 0 0 0,1 0 0 0 0,-1 0 1 0 0,1 0-1 0 0,-1 0 0 0 0,4 1 0 0 0,7 1-55 0 0,0 0 0 0 0,0 0 0 0 0,0-2 0 0 0,0 1 1 0 0,0-2-1 0 0,17 0 0 0 0,-6-2-15 0 0,0-1 0 0 0,0-1 1 0 0,-1-1-1 0 0,30-10 0 0 0,-35 8-761 0 0,-1 0-1 0 0,19-11 1 0 0,-26 12-888 0 0,0 0 1 0 0,-1 0-1 0 0,0-1 0 0 0,10-10 1 0 0,-6 0-3832 0 0,-7 1-1967 0 0</inkml:trace>
  <inkml:trace contextRef="#ctx0" brushRef="#br0" timeOffset="1">168 1 18412 0 0,'-7'49'6281'0'0,"10"3"-3418"0"0,17 54-1931 0 0,-9-56-112 0 0,38 170-491 0 0,-36-171-525 0 0,2-2 0 0 0,33 68 0 0 0,-44-105-85 0 0,1-1 1 0 0,1 0-1 0 0,0 0 1 0 0,0 0-1 0 0,0-1 0 0 0,15 14 1 0 0,-19-20 16 0 0,0-1 0 0 0,0 1 0 0 0,0-1 0 0 0,0 1 0 0 0,1-1 0 0 0,-1 0 0 0 0,0 0 0 0 0,1 0 0 0 0,-1 0 0 0 0,1 0 0 0 0,-1 0 0 0 0,1-1 0 0 0,4 1 0 0 0,-4-1-152 0 0,-1 0-1 0 0,0-1 1 0 0,1 1 0 0 0,-1-1 0 0 0,0 0-1 0 0,1 1 1 0 0,-1-1 0 0 0,0 0 0 0 0,0 0 0 0 0,0-1-1 0 0,0 1 1 0 0,0 0 0 0 0,0-1 0 0 0,0 1 0 0 0,0-1-1 0 0,-1 1 1 0 0,1-1 0 0 0,1-2 0 0 0,12-15-4313 0 0,0-5-1934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8274 0 0,'3'-9'9255'0'0,"-3"9"-8966"0"0,8 6 3897 0 0,6 15-2066 0 0,-4 6-1325 0 0,13 52 0 0 0,-3-6-1866 0 0,-12-135-516 0 0,-8 58 1595 0 0,1-1 1 0 0,0 1-1 0 0,0 0 0 0 0,0 0 1 0 0,0 0-1 0 0,1 0 1 0 0,0 0-1 0 0,-1 0 1 0 0,2 0-1 0 0,-1 0 1 0 0,0 1-1 0 0,1-1 1 0 0,4-4-1 0 0,0 2-82 0 0,0 1 0 0 0,0 0 0 0 0,0 0 0 0 0,16-7 0 0 0,2-2-844 0 0,-24 13 482 0 0,1 0 1 0 0,-1 0-1 0 0,1 0 1 0 0,-1 0-1 0 0,0 0 1 0 0,0-1-1 0 0,0 1 0 0 0,0 0 1 0 0,0-1-1 0 0,0 1 1 0 0,0-1-1 0 0,0 1 0 0 0,0-1 1 0 0,0 1-1 0 0,-1-1 1 0 0,1-2-1 0 0,0 0-24 0 0,0 0 0 0 0,-1 0 0 0 0,1 0 0 0 0,-1 0 0 0 0,0 0 0 0 0,-1 0 0 0 0,0-4 0 0 0,-2-7 484 0 0,-1 0 0 0 0,-10-27 0 0 0,10 31 657 0 0,2-13 9775 0 0,7 41-8658 0 0,26 115 351 0 0,-8-67-4651 0 0,7-5-7497 0 0,-20-45 1936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4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61 22997 0 0,'-7'-11'312'0'0,"2"0"-328"0"0,-1-2-104 0 0,1 2-232 0 0,1 4-264 0 0,3 3-561 0 0,1 0-855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16988 0 0,'-1'21'6622'0'0,"12"19"-5405"0"0,-6-26-425 0 0,15 69 465 0 0,-9-35-1717 0 0,2-1-1 0 0,30 72 1 0 0,-42-115-76 0 0,2 0 1 0 0,-1 0-1 0 0,0 0 1 0 0,1-1-1 0 0,-1 1 1 0 0,1-1-1 0 0,5 6 1 0 0,-7-9 327 0 0,0 1 0 0 0,-1-1 1 0 0,1 1-1 0 0,0-1 0 0 0,-1 0 1 0 0,1 1-1 0 0,0-1 0 0 0,-1 0 1 0 0,1 1-1 0 0,0-1 0 0 0,0 0 1 0 0,0 0-1 0 0,-1 0 0 0 0,1 0 0 0 0,0 0 1 0 0,0 0-1 0 0,-1 0 0 0 0,1 0 1 0 0,0 0-1 0 0,0 0 0 0 0,0 0 1 0 0,-1 0-1 0 0,1-1 0 0 0,0 1 1 0 0,0 0-1 0 0,-1 0 0 0 0,1-1 1 0 0,0 1-1 0 0,-1-1 0 0 0,1 1 0 0 0,0-1 1 0 0,-1 1-1 0 0,1-1 0 0 0,-1 1 1 0 0,1-1-1 0 0,-1 1 0 0 0,1-1 1 0 0,-1 0-1 0 0,1 1 0 0 0,-1-1 1 0 0,1 0-1 0 0,-1 1 0 0 0,0-1 0 0 0,1 0 1 0 0,-1 0-1 0 0,0 1 0 0 0,0-1 1 0 0,0 0-1 0 0,1-1 0 0 0,5-14-2908 0 0,1-5-1649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189 102 18340 0 0,'-10'4'1069'0'0,"0"0"1"0"0,1 0 0 0 0,-1 1-1 0 0,1 0 1 0 0,-11 9-1 0 0,12-8-688 0 0,0 1 1 0 0,1-1-1 0 0,0 1 0 0 0,1 1 0 0 0,0-1 0 0 0,-7 10 0 0 0,10-12-347 0 0,1-1 1 0 0,-1 0-1 0 0,1 1 0 0 0,0 0 1 0 0,0 0-1 0 0,0-1 0 0 0,1 1 0 0 0,-1 0 1 0 0,1 0-1 0 0,0 0 0 0 0,1 1 1 0 0,-1-1-1 0 0,1 0 0 0 0,0 0 0 0 0,0 0 1 0 0,1 0-1 0 0,0 0 0 0 0,0 0 1 0 0,0 0-1 0 0,0 0 0 0 0,1 0 0 0 0,0 0 1 0 0,0 0-1 0 0,0 0 0 0 0,0-1 1 0 0,1 0-1 0 0,0 1 0 0 0,4 5 0 0 0,-2-5-40 0 0,-1 0 0 0 0,1 0 0 0 0,0 0 0 0 0,1-1 0 0 0,-1 1 0 0 0,1-1 0 0 0,0 0 0 0 0,0-1 0 0 0,1 0 0 0 0,-1 0-1 0 0,0 0 1 0 0,1 0 0 0 0,0-1 0 0 0,0 0 0 0 0,-1-1 0 0 0,1 0 0 0 0,0 0 0 0 0,0 0 0 0 0,0-1 0 0 0,1 0 0 0 0,-1 0 0 0 0,0-1-1 0 0,0 0 1 0 0,0 0 0 0 0,-1 0 0 0 0,1-1 0 0 0,0 0 0 0 0,0-1 0 0 0,-1 1 0 0 0,0-1 0 0 0,1-1 0 0 0,-1 1 0 0 0,0-1-1 0 0,0 0 1 0 0,-1 0 0 0 0,1-1 0 0 0,-1 1 0 0 0,0-1 0 0 0,0-1 0 0 0,-1 1 0 0 0,0-1 0 0 0,0 1 0 0 0,0-1 0 0 0,0 0 0 0 0,-1-1-1 0 0,0 1 1 0 0,4-13 0 0 0,-3 8 8 0 0,-1 0-1 0 0,-1 0 0 0 0,0-1 1 0 0,-1 1-1 0 0,0-1 1 0 0,0 1-1 0 0,-1-1 0 0 0,-1 1 1 0 0,0-1-1 0 0,0 1 1 0 0,-1 0-1 0 0,-1-1 0 0 0,0 1 1 0 0,-5-12-1 0 0,6 17 12 0 0,-2-1 0 0 0,1 1 0 0 0,-1-1 0 0 0,0 1 0 0 0,0 0 0 0 0,-1 0 0 0 0,1 1-1 0 0,-1 0 1 0 0,-1-1 0 0 0,1 2 0 0 0,-1-1 0 0 0,1 0 0 0 0,-1 1 0 0 0,-1 0 0 0 0,1 1 0 0 0,-1 0 0 0 0,1 0 0 0 0,-1 0-1 0 0,0 0 1 0 0,0 1 0 0 0,0 0 0 0 0,0 1 0 0 0,-9-1 0 0 0,6 1 3 0 0,0 2 0 0 0,0-1 0 0 0,1 1 1 0 0,-1 0-1 0 0,0 1 0 0 0,1 0 0 0 0,-1 1 0 0 0,1 0 0 0 0,0 1 0 0 0,0-1 0 0 0,0 2 1 0 0,0-1-1 0 0,1 1 0 0 0,-1 1 0 0 0,-10 9 0 0 0,14-11-93 0 0,1 0-1 0 0,-1 0 0 0 0,1 1 1 0 0,1-1-1 0 0,-1 1 1 0 0,1 0-1 0 0,-1 0 1 0 0,1 0-1 0 0,1 1 1 0 0,-1-1-1 0 0,-3 11 1 0 0,5-11-174 0 0,1-1 1 0 0,-1 1 0 0 0,1-1 0 0 0,-1 1-1 0 0,1 0 1 0 0,1-1 0 0 0,-1 1 0 0 0,1 0 0 0 0,0-1-1 0 0,0 1 1 0 0,0-1 0 0 0,0 1 0 0 0,1-1-1 0 0,0 0 1 0 0,0 1 0 0 0,4 6 0 0 0,-4-8-612 0 0,0 1 0 0 0,1-1 0 0 0,-1 0 1 0 0,0 0-1 0 0,1 0 0 0 0,0-1 0 0 0,0 1 1 0 0,0-1-1 0 0,0 1 0 0 0,0-1 0 0 0,0 0 0 0 0,1 0 1 0 0,-1 0-1 0 0,1-1 0 0 0,5 3 0 0 0,18 3-5544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22981 0 0,'-7'96'5262'0'0,"-9"0"-3330"0"0,9-58-1902 0 0,1 0 0 0 0,2 1 1 0 0,1 0-1 0 0,3 40 1 0 0,0-78-50 0 0,0-1 1 0 0,0 0-1 0 0,0 1 1 0 0,0-1-1 0 0,0 0 1 0 0,0 1-1 0 0,0-1 1 0 0,0 0-1 0 0,0 1 1 0 0,0-1-1 0 0,0 0 1 0 0,0 1-1 0 0,0-1 1 0 0,0 0-1 0 0,0 1 1 0 0,0-1-1 0 0,1 0 1 0 0,-1 1-1 0 0,0-1 1 0 0,0 0 0 0 0,0 0-1 0 0,1 1 1 0 0,-1-1-1 0 0,0 0 1 0 0,0 0-1 0 0,1 1 1 0 0,-1-1-1 0 0,0 0 1 0 0,0 0-1 0 0,1 0 1 0 0,-1 1-1 0 0,0-1 1 0 0,1 0-1 0 0,-1 0 1 0 0,0 0-1 0 0,1 0 1 0 0,-1 0-1 0 0,0 0 1 0 0,1 0-1 0 0,-1 0 1 0 0,14-10-349 0 0,17-31 170 0 0,-25 32 120 0 0,16-22 35 0 0,2 0 1 0 0,1 2-1 0 0,2 0 1 0 0,53-44 0 0 0,-78 71 66 0 0,-1 1 0 0 0,1 0 0 0 0,-1 0 0 0 0,1 0 0 0 0,-1 0 0 0 0,1 0 0 0 0,0 0 1 0 0,-1 0-1 0 0,1 0 0 0 0,0 1 0 0 0,0-1 0 0 0,-1 1 0 0 0,1-1 0 0 0,0 1 0 0 0,0 0 0 0 0,0 0 0 0 0,0 0 1 0 0,0 0-1 0 0,0 0 0 0 0,-1 0 0 0 0,1 0 0 0 0,0 1 0 0 0,0-1 0 0 0,0 1 0 0 0,0-1 0 0 0,-1 1 0 0 0,1 0 0 0 0,0-1 1 0 0,-1 1-1 0 0,1 0 0 0 0,0 0 0 0 0,-1 0 0 0 0,1 0 0 0 0,-1 1 0 0 0,0-1 0 0 0,1 0 0 0 0,-1 1 0 0 0,0-1 1 0 0,0 1-1 0 0,0-1 0 0 0,0 1 0 0 0,0-1 0 0 0,2 4 0 0 0,3 8 73 0 0,-1 0-1 0 0,0 1 1 0 0,-1-1-1 0 0,5 24 1 0 0,-8-30-115 0 0,32 197-863 0 0,-27-117-7190 0 0,-7-74 1661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654 184 5921 0 0,'-1'-8'1412'0'0,"1"0"0"0"0,-1 0-1 0 0,0 0 1 0 0,0 1-1 0 0,-1-1 1 0 0,-4-10 0 0 0,4 12-492 0 0,-1 0 1 0 0,0 0 0 0 0,0 0 0 0 0,-1 0-1 0 0,0 1 1 0 0,-8-11 0 0 0,6 10-608 0 0,-1 0 1 0 0,0 1 0 0 0,0-1-1 0 0,0 1 1 0 0,-1 1-1 0 0,0-1 1 0 0,1 1-1 0 0,-2 1 1 0 0,1-1 0 0 0,0 1-1 0 0,-1 1 1 0 0,-11-3-1 0 0,-5 1-105 0 0,1 0 0 0 0,-1 2-1 0 0,-46 2 1 0 0,56 1-174 0 0,0 0 0 0 0,1 2 0 0 0,-1-1 0 0 0,1 2-1 0 0,0 0 1 0 0,0 0 0 0 0,-25 13 0 0 0,35-15-37 0 0,0 0 0 0 0,0 1-1 0 0,0 0 1 0 0,1 0 0 0 0,-1 0 0 0 0,1 0 0 0 0,-1 0 0 0 0,1 1-1 0 0,0-1 1 0 0,0 1 0 0 0,1 0 0 0 0,-1 0 0 0 0,1 0-1 0 0,0 0 1 0 0,0 1 0 0 0,-3 8 0 0 0,4-6-9 0 0,0 0 1 0 0,0 0-1 0 0,0 0 0 0 0,1 0 1 0 0,0 0-1 0 0,0 0 0 0 0,1 0 1 0 0,0 0-1 0 0,0 0 0 0 0,4 9 1 0 0,-1-1-41 0 0,2-1 0 0 0,0 0 0 0 0,0 0 1 0 0,1-1-1 0 0,1 0 0 0 0,0 0 0 0 0,1-1 0 0 0,1 0 0 0 0,0-1 1 0 0,12 12-1 0 0,-14-16 28 0 0,1-1 0 0 0,0 1 0 0 0,0-2 1 0 0,0 1-1 0 0,1-1 0 0 0,0-1 0 0 0,16 6 0 0 0,3-2 1 0 0,44 6-1 0 0,-72-14 36 0 0,-1 0 0 0 0,1 0 0 0 0,0 0 0 0 0,-1 0 0 0 0,1 0 0 0 0,-1 0 0 0 0,1 0 0 0 0,-1 0 0 0 0,1 0 0 0 0,-1 0 0 0 0,1 1 0 0 0,0-1 0 0 0,-1 0 0 0 0,1 0 0 0 0,-1 1 0 0 0,1-1 0 0 0,-1 0 0 0 0,0 1 0 0 0,1-1 0 0 0,-1 1 0 0 0,1-1 0 0 0,-1 0 0 0 0,0 1 0 0 0,1-1 0 0 0,-1 1 0 0 0,0-1 0 0 0,1 1 0 0 0,-1-1 0 0 0,0 1 0 0 0,0-1 0 0 0,0 1-1 0 0,1-1 1 0 0,-1 1 0 0 0,0 0 0 0 0,0-1 0 0 0,0 1 0 0 0,0-1 0 0 0,0 1 0 0 0,0-1 0 0 0,0 1 0 0 0,0 0 0 0 0,0-1 0 0 0,0 1 0 0 0,0-1 0 0 0,-1 1 0 0 0,1-1 0 0 0,0 1 0 0 0,0-1 0 0 0,0 1 0 0 0,-1-1 0 0 0,1 1 0 0 0,0-1 0 0 0,-1 1 0 0 0,1-1 0 0 0,-1 1 0 0 0,-26 30 499 0 0,23-27-486 0 0,-166 151 495 0 0,134-126-572 0 0,0-3 0 0 0,-2-1 0 0 0,-44 22 0 0 0,71-42-92 0 0,7-2-68 0 0,-1 0 0 0 0,0-1 0 0 0,0 0 0 0 0,0 0 0 0 0,0 0 0 0 0,0-1 0 0 0,0 1 0 0 0,0-1 0 0 0,-9 1 0 0 0,15-5-837 0 0,1 0 1 0 0,0 0-1 0 0,-1 1 1 0 0,1-1-1 0 0,0 1 1 0 0,0-1-1 0 0,1 1 1 0 0,-1 0-1 0 0,4-3 1 0 0,15-14-3454 0 0,5-2-1985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7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18 280 17948 0 0,'-1'0'201'0'0,"0"0"1"0"0,1 0-1 0 0,-1 0 1 0 0,0 0-1 0 0,0 1 1 0 0,1-1-1 0 0,-1 0 1 0 0,0 0-1 0 0,1 1 0 0 0,-1-1 1 0 0,0 0-1 0 0,1 1 1 0 0,-1-1-1 0 0,0 0 1 0 0,1 1-1 0 0,-1-1 1 0 0,1 1-1 0 0,-1-1 1 0 0,1 1-1 0 0,-1 0 1 0 0,1-1-1 0 0,-1 1 0 0 0,1-1 1 0 0,-1 1-1 0 0,1 0 1 0 0,0-1-1 0 0,0 1 1 0 0,-1 1-1 0 0,1-1-84 0 0,1 0 0 0 0,-1 0-1 0 0,1 0 1 0 0,-1 0 0 0 0,1 0-1 0 0,0 0 1 0 0,-1 0 0 0 0,1 0-1 0 0,0-1 1 0 0,-1 1 0 0 0,1 0-1 0 0,0 0 1 0 0,0-1 0 0 0,0 1-1 0 0,0 0 1 0 0,1 0 0 0 0,49 23 130 0 0,-49-23-53 0 0,19 7-128 0 0,1-1 1 0 0,0-1 0 0 0,0 0-1 0 0,27 2 1 0 0,-38-7-553 0 0,1 0 1 0 0,-1-1 0 0 0,0 0-1 0 0,1-1 1 0 0,-1-1-1 0 0,0 0 1 0 0,0 0 0 0 0,0-1-1 0 0,0 0 1 0 0,14-7 0 0 0,-23 9-69 0 0,0 1 0 0 0,0-1 0 0 0,0 0 0 0 0,0-1 0 0 0,-1 1 0 0 0,1 0 0 0 0,0 0 0 0 0,-1-1 0 0 0,1 1 0 0 0,-1-1 0 0 0,0 1 0 0 0,1-1 0 0 0,-1 0 0 0 0,0 1 0 0 0,0-1 0 0 0,0 0 0 0 0,0 0 0 0 0,0 0 0 0 0,0 0 0 0 0,0-2 0 0 0,2-10-5380 0 0</inkml:trace>
  <inkml:trace contextRef="#ctx0" brushRef="#br0" timeOffset="1">177 17 10306 0 0,'-2'-2'849'0'0,"0"0"1"0"0,0 1-1 0 0,0-1 0 0 0,-1 0 0 0 0,1 1 0 0 0,0 0 1 0 0,-1 0-1 0 0,1-1 0 0 0,-1 1 0 0 0,-3 0 1 0 0,6 1-671 0 0,-1 0 1 0 0,1 0-1 0 0,-1 0 1 0 0,1 0 0 0 0,0 0-1 0 0,-1 0 1 0 0,1 0 0 0 0,-1 0-1 0 0,1 0 1 0 0,-1 0 0 0 0,1 1-1 0 0,0-1 1 0 0,-1 0 0 0 0,1 0-1 0 0,0 0 1 0 0,-1 1 0 0 0,1-1-1 0 0,-1 0 1 0 0,1 1 0 0 0,0-1-1 0 0,0 0 1 0 0,-1 1 0 0 0,1-1-1 0 0,-1 1 1 0 0,-3 19 1457 0 0,6 50-654 0 0,19 127 0 0 0,-12-129-996 0 0,22 114-777 0 0,-26-162-229 0 0,1 0 0 0 0,1 0 1 0 0,0 0-1 0 0,2-1 1 0 0,0 0-1 0 0,21 30 0 0 0,-27-45 148 0 0,0 0-1 0 0,0 0 1 0 0,0-1-1 0 0,1 1 1 0 0,0-1-1 0 0,-1 0 1 0 0,1 0-1 0 0,1 0 1 0 0,3 2-1 0 0,17 9-5500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9170 0 0,'1'2'734'0'0,"1"-1"0"0"0,-1 0 0 0 0,1 1 0 0 0,-1 0-1 0 0,1-1 1 0 0,-1 1 0 0 0,0 0 0 0 0,0 0 0 0 0,0-1 0 0 0,0 1 0 0 0,0 0 0 0 0,0 2 0 0 0,4 29 3163 0 0,-11 35-2119 0 0,5-61-1229 0 0,1-5-504 0 0,-3 21 212 0 0,0 0 1 0 0,-2-1-1 0 0,-1 1 0 0 0,0-1 0 0 0,-14 31 0 0 0,10-42-351 0 0,6-21-117 0 0,5-21-101 0 0,2 17 277 0 0,2 1 1 0 0,-1 0-1 0 0,2 1 1 0 0,-1-1-1 0 0,2 1 1 0 0,0 1-1 0 0,0-1 1 0 0,1 1-1 0 0,0 0 1 0 0,1 1-1 0 0,1-1 1 0 0,-1 2-1 0 0,1 0 1 0 0,1 0-1 0 0,13-9 1 0 0,-9 8-342 0 0,1 1 1 0 0,-1 0 0 0 0,2 1 0 0 0,-1 0 0 0 0,1 1-1 0 0,0 1 1 0 0,0 1 0 0 0,1 1 0 0 0,0 0 0 0 0,0 1-1 0 0,19 0 1 0 0,-6 8-3812 0 0,-17-3-1169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67 8810 0 0,'-2'2'474'0'0,"1"0"0"0"0,-1 0 0 0 0,1 0-1 0 0,0 1 1 0 0,0-1 0 0 0,0 0 0 0 0,0 1 0 0 0,1-1 0 0 0,-1 0 0 0 0,0 1 0 0 0,1-1 0 0 0,0 1-1 0 0,-1-1 1 0 0,1 1 0 0 0,0-1 0 0 0,1 1 0 0 0,-1-1 0 0 0,0 1 0 0 0,1-1 0 0 0,0 5 0 0 0,1-3-215 0 0,0-1 1 0 0,0 0 0 0 0,0 0 0 0 0,0 0 0 0 0,0 0 0 0 0,0-1 0 0 0,1 1 0 0 0,-1 0-1 0 0,1-1 1 0 0,0 0 0 0 0,0 0 0 0 0,0 1 0 0 0,3 0 0 0 0,1 1-181 0 0,1 0 1 0 0,-1-1 0 0 0,0 0-1 0 0,1 0 1 0 0,0-1-1 0 0,-1 0 1 0 0,1-1-1 0 0,0 1 1 0 0,0-2 0 0 0,0 1-1 0 0,0-1 1 0 0,15-1-1 0 0,-19 0-81 0 0,0 0 0 0 0,0 0 0 0 0,0-1-1 0 0,0 1 1 0 0,0-1 0 0 0,0 0 0 0 0,0 0-1 0 0,-1 0 1 0 0,1 0 0 0 0,-1-1 0 0 0,1 0-1 0 0,-1 1 1 0 0,0-1 0 0 0,0 0 0 0 0,0-1-1 0 0,-1 1 1 0 0,1 0 0 0 0,-1-1 0 0 0,1 0-1 0 0,-1 1 1 0 0,2-6 0 0 0,-3 6-2 0 0,-1 0 1 0 0,1 0-1 0 0,0 0 1 0 0,-1-1-1 0 0,0 1 1 0 0,1 0-1 0 0,-1 0 0 0 0,0 0 1 0 0,-1 0-1 0 0,1-1 1 0 0,-1 1-1 0 0,1 0 1 0 0,-1 0-1 0 0,0 0 1 0 0,0 0-1 0 0,0 0 1 0 0,-1 0-1 0 0,1 0 0 0 0,-1 0 1 0 0,1 1-1 0 0,-1-1 1 0 0,0 1-1 0 0,0-1 1 0 0,0 1-1 0 0,0 0 1 0 0,-1-1-1 0 0,1 1 0 0 0,-1 0 1 0 0,-2-1-1 0 0,-2-2 27 0 0,0 0-1 0 0,0 1 0 0 0,0 0 0 0 0,0 1 1 0 0,-1 0-1 0 0,1 0 0 0 0,-1 0 1 0 0,0 1-1 0 0,0 0 0 0 0,0 1 0 0 0,-14-2 1 0 0,19 3 6 0 0,0 0 1 0 0,-1 0-1 0 0,1 1 1 0 0,0-1-1 0 0,0 1 1 0 0,0 0-1 0 0,-1-1 1 0 0,1 1-1 0 0,0 1 1 0 0,0-1-1 0 0,0 0 0 0 0,0 1 1 0 0,0 0-1 0 0,1-1 1 0 0,-1 1-1 0 0,1 0 1 0 0,-1 0-1 0 0,1 1 1 0 0,-1-1-1 0 0,1 0 1 0 0,0 1-1 0 0,0 0 1 0 0,0-1-1 0 0,1 1 1 0 0,-1 0-1 0 0,0 0 1 0 0,1 0-1 0 0,0 0 1 0 0,0 0-1 0 0,0 0 1 0 0,-1 5-1 0 0,0 3 62 0 0,1 0 0 0 0,0 1-1 0 0,0-1 1 0 0,1 0 0 0 0,1 1 0 0 0,0-1-1 0 0,0 0 1 0 0,1 0 0 0 0,6 19 0 0 0,0-7-68 0 0,0 0-1 0 0,1-1 1 0 0,19 32 0 0 0,-23-46-119 0 0,0 1 0 0 0,0-2 0 0 0,1 1 0 0 0,0 0 0 0 0,1-1 0 0 0,-1 0 0 0 0,1-1 0 0 0,1 1 0 0 0,-1-2 0 0 0,1 1 0 0 0,0-1 1 0 0,13 7-1 0 0,-15-10-220 0 0,1 1 0 0 0,0-1 0 0 0,0 0 0 0 0,0-1 0 0 0,0 0 1 0 0,0 0-1 0 0,0 0 0 0 0,1-1 0 0 0,-1 0 0 0 0,0-1 1 0 0,0 1-1 0 0,0-1 0 0 0,0-1 0 0 0,0 1 0 0 0,0-1 1 0 0,0 0-1 0 0,8-5 0 0 0,2-1-1490 0 0,0-1 0 0 0,-1 0 0 0 0,-1-1 0 0 0,0-1 0 0 0,20-18 0 0 0,4-7-3193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86 20868 0 0,'-60'45'2983'0'0,"-77"78"0"0"0,112-98-2678 0 0,1 2 1 0 0,1 0-1 0 0,2 2 0 0 0,0 1 0 0 0,-19 38 0 0 0,37-62-298 0 0,2-4-8 0 0,-1 1 1 0 0,1-1 0 0 0,-1 1-1 0 0,1 0 1 0 0,0 0 0 0 0,0 0-1 0 0,0 0 1 0 0,1 0 0 0 0,-1 0-1 0 0,1 0 1 0 0,-1 4-1 0 0,1-6-1 0 0,1-1-1 0 0,-1 0 0 0 0,0 0 0 0 0,0 1 1 0 0,0-1-1 0 0,0 0 0 0 0,0 0 0 0 0,1 0 1 0 0,-1 1-1 0 0,0-1 0 0 0,0 0 0 0 0,0 0 1 0 0,1 0-1 0 0,-1 0 0 0 0,0 0 0 0 0,0 1 1 0 0,1-1-1 0 0,-1 0 0 0 0,0 0 0 0 0,0 0 1 0 0,1 0-1 0 0,-1 0 0 0 0,0 0 0 0 0,0 0 1 0 0,1 0-1 0 0,-1 0 0 0 0,0 0 0 0 0,0 0 1 0 0,1 0-1 0 0,-1 0 0 0 0,0 0 0 0 0,0 0 1 0 0,1 0-1 0 0,-1 0 0 0 0,0 0 0 0 0,0-1 0 0 0,1 1 1 0 0,-1 0-1 0 0,0 0 0 0 0,0 0 0 0 0,0 0 1 0 0,1 0-1 0 0,-1-1 0 0 0,0 1 0 0 0,11-7-94 0 0,13-13-195 0 0,-1 0-1 0 0,-1-1 1 0 0,34-45 0 0 0,47-80-596 0 0,-32 41 802 0 0,-71 104 93 0 0,1 0 0 0 0,-1 1 0 0 0,0-1 0 0 0,1 0-1 0 0,-1 1 1 0 0,1-1 0 0 0,-1 0 0 0 0,0 1 0 0 0,1-1 0 0 0,0 1 0 0 0,-1-1 0 0 0,1 1 0 0 0,-1-1 0 0 0,1 1 0 0 0,0-1-1 0 0,-1 1 1 0 0,1 0 0 0 0,0-1 0 0 0,-1 1 0 0 0,1 0 0 0 0,0 0 0 0 0,0-1 0 0 0,-1 1 0 0 0,1 0 0 0 0,0 0 0 0 0,0 0-1 0 0,0 0 1 0 0,-1 0 0 0 0,1 0 0 0 0,0 0 0 0 0,0 0 0 0 0,0 1 0 0 0,0 0 9 0 0,1 0 0 0 0,-1 0 0 0 0,0 0-1 0 0,0 0 1 0 0,0 1 0 0 0,0-1 0 0 0,0 1 0 0 0,0-1 0 0 0,0 1 0 0 0,0-1 0 0 0,-1 1 0 0 0,1-1-1 0 0,0 4 1 0 0,4 11 106 0 0,-2 1 0 0 0,3 20 0 0 0,-5-30-78 0 0,2 17 59 0 0,21 131 279 0 0,-18-131-421 0 0,0 1 0 0 0,2-1 0 0 0,1-1 0 0 0,13 27 0 0 0,-21-47-50 0 0,1 0 1 0 0,-1-1 0 0 0,1 1 0 0 0,0 0 0 0 0,0-1 0 0 0,0 1 0 0 0,0-1 0 0 0,1 0-1 0 0,-1 0 1 0 0,4 3 0 0 0,-5-5 27 0 0,0 1 1 0 0,-1-1-1 0 0,1 0 0 0 0,0 0 0 0 0,0 1 1 0 0,0-1-1 0 0,0 0 0 0 0,0 0 0 0 0,0 0 1 0 0,0 0-1 0 0,-1 0 0 0 0,1 0 0 0 0,0-1 1 0 0,0 1-1 0 0,0 0 0 0 0,0 0 0 0 0,0 0 1 0 0,0-1-1 0 0,-1 1 0 0 0,1-1 0 0 0,0 1 1 0 0,0-1-1 0 0,0 1 0 0 0,-1-1 0 0 0,1 1 1 0 0,0-1-1 0 0,-1 1 0 0 0,1-1 0 0 0,-1 0 1 0 0,1 1-1 0 0,0-1 0 0 0,-1 0 0 0 0,1 0 1 0 0,-1 1-1 0 0,0-1 0 0 0,1 0 0 0 0,-1 0 1 0 0,0 0-1 0 0,1-1 0 0 0,14-33-1345 0 0,-1 1 1 0 0,11-45-1 0 0,-13 41 443 0 0,25-60-1 0 0,-36 96 1023 0 0,0 1 0 0 0,-1-1 0 0 0,1 0 0 0 0,0 1 0 0 0,0-1 0 0 0,0 1 0 0 0,0-1 0 0 0,0 1 0 0 0,0 0 0 0 0,0-1 0 0 0,1 1 0 0 0,-1 0 0 0 0,0 0 0 0 0,1 0 0 0 0,-1 0 0 0 0,3-1 0 0 0,-3 2 17 0 0,-1 0-1 0 0,1 1 0 0 0,0-1 1 0 0,0 0-1 0 0,0 0 1 0 0,0 1-1 0 0,-1-1 0 0 0,1 1 1 0 0,0-1-1 0 0,0 0 0 0 0,-1 1 1 0 0,1-1-1 0 0,0 1 1 0 0,-1 0-1 0 0,1-1 0 0 0,0 1 1 0 0,-1 0-1 0 0,1-1 1 0 0,-1 1-1 0 0,1 0 0 0 0,-1 0 1 0 0,0-1-1 0 0,1 1 0 0 0,-1 0 1 0 0,0 0-1 0 0,1 0 1 0 0,-1 0-1 0 0,0-1 0 0 0,0 1 1 0 0,0 0-1 0 0,0 2 1 0 0,11 56 1302 0 0,-10-48-1262 0 0,1 0-1 0 0,-1-1 1 0 0,2 1 0 0 0,0 0 0 0 0,6 15 0 0 0,-6-80 1335 0 0,-2 22-1311 0 0,1 0 0 0 0,2 1 0 0 0,13-48 0 0 0,-14 66-94 0 0,1 0 0 0 0,0 1 0 0 0,1 0 0 0 0,0 0 0 0 0,1 0 0 0 0,1 0 0 0 0,0 1-1 0 0,0 0 1 0 0,1 0 0 0 0,1 1 0 0 0,10-10 0 0 0,-17 17-2 0 0,1 1-1 0 0,-1 0 1 0 0,1 0-1 0 0,-1 0 1 0 0,1 1-1 0 0,-1-1 1 0 0,1 1 0 0 0,0-1-1 0 0,0 1 1 0 0,0 0-1 0 0,0 0 1 0 0,0 0-1 0 0,0 0 1 0 0,0 1-1 0 0,0-1 1 0 0,0 1-1 0 0,1 0 1 0 0,-1 0-1 0 0,4 0 1 0 0,-4 1 28 0 0,0 0 1 0 0,0 1-1 0 0,0-1 0 0 0,0 1 0 0 0,0-1 1 0 0,0 1-1 0 0,0 0 0 0 0,-1 0 1 0 0,1 0-1 0 0,-1 0 0 0 0,1 1 1 0 0,-1-1-1 0 0,0 1 0 0 0,0-1 0 0 0,0 1 1 0 0,0 0-1 0 0,-1 0 0 0 0,2 3 1 0 0,8 19-11 0 0,-1 0 1 0 0,-2 1 0 0 0,0 0-1 0 0,-2 0 1 0 0,-1 1 0 0 0,3 40 0 0 0,2 5-118 0 0,-4-83-857 0 0,4-25 648 0 0,-3 7 157 0 0,-6 24 100 0 0,1 0 0 0 0,0 0 0 0 0,0 0 0 0 0,1 0 0 0 0,-1 0 0 0 0,1 1 0 0 0,0-1 0 0 0,0 1 1 0 0,0 0-1 0 0,1 0 0 0 0,3-4 0 0 0,-5 7 8 0 0,-1 0 1 0 0,1 0-1 0 0,0 0 1 0 0,-1 0-1 0 0,1 1 1 0 0,0-1-1 0 0,0 0 0 0 0,-1 1 1 0 0,1-1-1 0 0,0 1 1 0 0,0 0-1 0 0,0-1 1 0 0,0 1-1 0 0,0 0 1 0 0,-1 0-1 0 0,1 0 1 0 0,0 1-1 0 0,0-1 0 0 0,0 0 1 0 0,0 1-1 0 0,0-1 1 0 0,-1 1-1 0 0,1 0 1 0 0,0-1-1 0 0,-1 1 1 0 0,1 0-1 0 0,0 0 1 0 0,-1 0-1 0 0,1 0 1 0 0,-1 0-1 0 0,1 1 0 0 0,-1-1 1 0 0,0 0-1 0 0,2 3 1 0 0,8 8 44 0 0,-1 1 1 0 0,0 0 0 0 0,0 0-1 0 0,-2 1 1 0 0,0 1 0 0 0,0-1-1 0 0,6 20 1 0 0,21 38-2514 0 0,-25-59-2399 0 0,0-8-3343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4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26734 0 0,'51'-29'4721'0'0,"-57"29"-7117"0"0,-13-6-9241 0 0,5-1 1313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5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 13659 0 0,'-2'3'598'0'0,"1"1"1"0"0,-1-1-1 0 0,1 1 0 0 0,0-1 1 0 0,0 1-1 0 0,0 0 0 0 0,1 0 1 0 0,-1-1-1 0 0,1 1 0 0 0,0 0 1 0 0,0 0-1 0 0,0 0 0 0 0,0 0 1 0 0,1-1-1 0 0,0 6 0 0 0,1-4-388 0 0,0 1 0 0 0,0 0 0 0 0,0-1-1 0 0,1 1 1 0 0,0-1 0 0 0,0 1 0 0 0,0-1-1 0 0,1 0 1 0 0,5 6 0 0 0,-6-7-221 0 0,1 0 0 0 0,-1-1 0 0 0,1 1 0 0 0,0-1-1 0 0,0 0 1 0 0,0 0 0 0 0,1 0 0 0 0,-1 0 0 0 0,1-1 0 0 0,-1 1 0 0 0,1-1 0 0 0,0-1 0 0 0,0 1 0 0 0,0-1 0 0 0,0 1 0 0 0,0-1 0 0 0,0-1 0 0 0,0 1 0 0 0,1-1 0 0 0,-1 0 0 0 0,0 0 0 0 0,0 0-1 0 0,0-1 1 0 0,7-1 0 0 0,-9 1 30 0 0,0-1-1 0 0,0 1 1 0 0,0 0 0 0 0,0-1-1 0 0,0 0 1 0 0,0 1-1 0 0,0-1 1 0 0,0 0-1 0 0,-1-1 1 0 0,1 1-1 0 0,-1 0 1 0 0,0-1-1 0 0,0 1 1 0 0,0-1-1 0 0,0 0 1 0 0,0 0 0 0 0,0 0-1 0 0,-1 0 1 0 0,1 0-1 0 0,-1 0 1 0 0,0 0-1 0 0,1-4 1 0 0,-1 2-36 0 0,0 0-1 0 0,-1-1 1 0 0,0 1 0 0 0,0 0-1 0 0,0 0 1 0 0,0 0 0 0 0,-1 0-1 0 0,0 0 1 0 0,0 0 0 0 0,-1 1-1 0 0,1-1 1 0 0,-1 0 0 0 0,-4-8 0 0 0,4 9-65 0 0,-1-1 0 0 0,1 1 1 0 0,-1 0-1 0 0,0 0 0 0 0,0 0 1 0 0,-1 1-1 0 0,1-1 1 0 0,-1 1-1 0 0,0 0 0 0 0,0 0 1 0 0,0 0-1 0 0,0 0 0 0 0,0 1 1 0 0,-5-3-1 0 0,5 4-28 0 0,1 0 1 0 0,0 0-1 0 0,-1 0 1 0 0,1 1-1 0 0,0-1 1 0 0,-1 1-1 0 0,1 0 0 0 0,-1 0 1 0 0,1 0-1 0 0,-1 0 1 0 0,1 1-1 0 0,-1-1 0 0 0,1 1 1 0 0,0 0-1 0 0,-1 0 1 0 0,1 0-1 0 0,0 0 1 0 0,0 1-1 0 0,0-1 0 0 0,0 1 1 0 0,0 0-1 0 0,-3 2 1 0 0,1 0-3 0 0,0 0 1 0 0,1 0-1 0 0,0 1 1 0 0,0 0 0 0 0,0-1-1 0 0,0 1 1 0 0,1 1-1 0 0,-1-1 1 0 0,1 0 0 0 0,1 1-1 0 0,-1 0 1 0 0,1-1-1 0 0,0 1 1 0 0,0 0 0 0 0,0 0-1 0 0,1 0 1 0 0,0 1-1 0 0,1-1 1 0 0,-1 0 0 0 0,1 0-1 0 0,0 0 1 0 0,1 8-1 0 0,0-8 327 0 0,0-1 0 0 0,0 1 0 0 0,0-1 1 0 0,1 1-1 0 0,0-1 0 0 0,0 0 0 0 0,0 0 0 0 0,0 0 0 0 0,1 0 0 0 0,0 0 0 0 0,0 0 0 0 0,0-1 0 0 0,1 0 0 0 0,-1 1 0 0 0,1-1 0 0 0,0-1 0 0 0,1 1 0 0 0,-1 0 0 0 0,0-1 0 0 0,1 0 0 0 0,0 0 0 0 0,0 0 0 0 0,0-1 0 0 0,0 0 0 0 0,5 2 0 0 0,4 0-50 0 0,-1-1 0 0 0,1-1 1 0 0,-1 0-1 0 0,1-1 0 0 0,-1-1 0 0 0,25-1 0 0 0,-29 0-534 0 0,0-1 0 0 0,0 0 0 0 0,0 0 0 0 0,14-6 0 0 0,-18 6-476 0 0,0 0 0 0 0,0-1 0 0 0,0 0 0 0 0,-1 0 0 0 0,1 0 0 0 0,-1 0 0 0 0,1-1 0 0 0,4-5 0 0 0,-7 6-82 0 0,0 0-1 0 0,0 0 0 0 0,0 0 0 0 0,0-1 0 0 0,0 1 0 0 0,-1 0 1 0 0,1-1-1 0 0,1-6 0 0 0,2-36-2603 0 0,-11-1 5337 0 0,-6 16 14637 0 0,15 73-14099 0 0,18 58-1650 0 0,-3-50-2949 0 0,6-10-5570 0 0,-15-32 1909 0 0,1 2-664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171 668 5977 0 0,'-1'1'339'0'0,"0"1"-1"0"0,1-1 0 0 0,-1 1 1 0 0,0-1-1 0 0,0 1 1 0 0,0-1-1 0 0,-1 0 0 0 0,1 1 1 0 0,0-1-1 0 0,0 0 1 0 0,-1 0-1 0 0,1 0 0 0 0,-1 0 1 0 0,1 0-1 0 0,-4 1 1 0 0,4-2-112 0 0,0 1 1 0 0,1-1-1 0 0,-1 0 1 0 0,0 0-1 0 0,0-1 1 0 0,0 1-1 0 0,0 0 1 0 0,0 0-1 0 0,0 0 1 0 0,1 0-1 0 0,-1-1 1 0 0,0 1-1 0 0,0 0 1 0 0,0-1-1 0 0,1 1 1 0 0,-1-1-1 0 0,0 1 1 0 0,0-1-1 0 0,1 1 1 0 0,-1-1-1 0 0,0 0 1 0 0,0 0-1 0 0,-4-5 476 0 0,1-1-1 0 0,-1 1 0 0 0,1-1 0 0 0,1 0 1 0 0,-5-11-1 0 0,8 17-722 0 0,-23-53 1071 0 0,3-1 0 0 0,-19-78 0 0 0,33 107-1013 0 0,1-1 0 0 0,2-1 0 0 0,0 1 0 0 0,2 0 0 0 0,1-1 0 0 0,1 1 0 0 0,6-36 0 0 0,-4 52-65 0 0,0 0 0 0 0,0 1 0 0 0,1-1 0 0 0,0 1 0 0 0,1 0 0 0 0,0 0 0 0 0,0 0 0 0 0,13-15 1 0 0,-17 23 9 0 0,1 0-1 0 0,-1 0 1 0 0,1 0 0 0 0,0 0 0 0 0,0 1 0 0 0,0-1 0 0 0,0 0 0 0 0,0 1 0 0 0,0-1 0 0 0,0 1 0 0 0,0 0 0 0 0,0 0 0 0 0,1 0 0 0 0,-1 0 0 0 0,1 0 0 0 0,-1 0 0 0 0,1 1 0 0 0,-1-1 0 0 0,1 1 0 0 0,-1 0-1 0 0,1-1 1 0 0,-1 1 0 0 0,1 1 0 0 0,-1-1 0 0 0,1 0 0 0 0,-1 0 0 0 0,1 1 0 0 0,-1 0 0 0 0,1-1 0 0 0,-1 1 0 0 0,1 0 0 0 0,-1 0 0 0 0,0 0 0 0 0,0 0 0 0 0,1 1 0 0 0,-1-1 0 0 0,0 1 0 0 0,0-1 0 0 0,0 1-1 0 0,-1 0 1 0 0,1 0 0 0 0,0 0 0 0 0,1 2 0 0 0,9 10 9 0 0,-1 1 1 0 0,0 0-1 0 0,-1 0 0 0 0,-1 1 0 0 0,-1 0 0 0 0,0 1 0 0 0,7 21 1 0 0,31 127 65 0 0,-45-163-58 0 0,19 102 65 0 0,-13-61 119 0 0,19 65-1 0 0,-26-108-176 0 0,0 1-1 0 0,0-1 0 0 0,0 0 0 0 0,0 0 0 0 0,0 1 0 0 0,0-1 0 0 0,0 0 0 0 0,0 1 1 0 0,0-1-1 0 0,0 0 0 0 0,0 1 0 0 0,0-1 0 0 0,0 0 0 0 0,0 0 0 0 0,0 1 1 0 0,0-1-1 0 0,0 0 0 0 0,1 1 0 0 0,-1-1 0 0 0,0 0 0 0 0,0 0 0 0 0,0 1 1 0 0,0-1-1 0 0,1 0 0 0 0,-1 0 0 0 0,0 0 0 0 0,0 1 0 0 0,1-1 0 0 0,-1 0 0 0 0,0 0 1 0 0,0 0-1 0 0,1 0 0 0 0,-1 0 0 0 0,0 1 0 0 0,1-1 0 0 0,-1 0 0 0 0,0 0 1 0 0,0 0-1 0 0,1 0 0 0 0,-1 0 0 0 0,0 0 0 0 0,1 0 0 0 0,4-15 225 0 0,-1-27 57 0 0,-3 5-204 0 0,10-130 9 0 0,-9 146-92 0 0,2 0-1 0 0,1 1 1 0 0,0 0 0 0 0,2 0 0 0 0,15-36 0 0 0,-19 52 2 0 0,-1-1 1 0 0,1 0-1 0 0,0 1 1 0 0,0 0-1 0 0,0 0 0 0 0,8-7 1 0 0,-10 10 1 0 0,-1 0 0 0 0,1 0-1 0 0,0 1 1 0 0,0-1 0 0 0,0 1 0 0 0,0-1 0 0 0,0 1-1 0 0,0-1 1 0 0,0 1 0 0 0,0-1 0 0 0,0 1 0 0 0,1 0-1 0 0,-1 0 1 0 0,0-1 0 0 0,0 1 0 0 0,0 0 0 0 0,0 0-1 0 0,0 0 1 0 0,0 0 0 0 0,0 1 0 0 0,1-1 0 0 0,-1 0-1 0 0,0 0 1 0 0,0 1 0 0 0,0-1 0 0 0,0 0 0 0 0,0 1-1 0 0,0-1 1 0 0,0 1 0 0 0,0-1 0 0 0,0 1 0 0 0,0 0-1 0 0,0-1 1 0 0,-1 1 0 0 0,1 0 0 0 0,0 0 0 0 0,1 1-1 0 0,4 6 48 0 0,1 0-1 0 0,-1 1 1 0 0,-1 0-1 0 0,0 0 0 0 0,0 0 1 0 0,0 0-1 0 0,-1 1 1 0 0,4 15-1 0 0,16 85 140 0 0,-20-91-166 0 0,6 49 77 0 0,-7-37-849 0 0,16 58 0 0 0,-13-119-10495 0 0,-5 25 9882 0 0,4-23-5461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94 14763 0 0,'-4'9'1061'0'0,"1"0"-1"0"0,0 0 1 0 0,1 0-1 0 0,0 0 0 0 0,0 0 1 0 0,-1 15-1 0 0,3-10-432 0 0,0 0-1 0 0,1 0 1 0 0,5 26 0 0 0,-1-16-411 0 0,2 0 0 0 0,1-1 0 0 0,1 0 0 0 0,19 36 0 0 0,-23-49-169 0 0,1 0 0 0 0,0-1 0 0 0,1 0 0 0 0,0 0 0 0 0,1 0 0 0 0,-1-1 0 0 0,2 0 0 0 0,-1-1 1 0 0,1 0-1 0 0,10 7 0 0 0,-15-12-40 0 0,-1 0 1 0 0,1 0 0 0 0,0-1-1 0 0,-1 1 1 0 0,1-1-1 0 0,0 1 1 0 0,0-1-1 0 0,0 0 1 0 0,0-1-1 0 0,0 1 1 0 0,0-1 0 0 0,0 0-1 0 0,1 0 1 0 0,-1 0-1 0 0,0 0 1 0 0,0-1-1 0 0,0 1 1 0 0,0-1 0 0 0,0 0-1 0 0,0-1 1 0 0,0 1-1 0 0,-1-1 1 0 0,1 1-1 0 0,0-1 1 0 0,-1 0 0 0 0,1 0-1 0 0,-1-1 1 0 0,1 1-1 0 0,-1-1 1 0 0,5-5-1 0 0,-2 1 11 0 0,-1 0-1 0 0,0 0 1 0 0,0 0 0 0 0,-1-1-1 0 0,1 0 1 0 0,-2 0-1 0 0,1 0 1 0 0,-1 0-1 0 0,0-1 1 0 0,-1 1 0 0 0,3-17-1 0 0,-1-9 4 0 0,1-57-1 0 0,-5 73-20 0 0,1-21-10 0 0,-1-1-1 0 0,-3 1 1 0 0,-11-63 0 0 0,8 85 17 0 0,2 25 28 0 0,2 29 28 0 0,14 170 261 0 0,-9-181-308 0 0,2 0 0 0 0,0 0 0 0 0,2 0 1 0 0,1 0-1 0 0,19 43 0 0 0,-22-60 2 0 0,1 1 1 0 0,-1-1-1 0 0,1 0 1 0 0,10 10-1 0 0,-15-17-153 0 0,1-1 0 0 0,0 1-1 0 0,0 0 1 0 0,0-1-1 0 0,0 1 1 0 0,0-1-1 0 0,0 0 1 0 0,0 0-1 0 0,0 0 1 0 0,5 2-1 0 0,-6-3-98 0 0,1 0 0 0 0,-1 0 0 0 0,0 0 0 0 0,0 0 0 0 0,1 0 0 0 0,-1 0 0 0 0,0 0 0 0 0,0 0 1 0 0,1 0-1 0 0,-1-1 0 0 0,0 1 0 0 0,0 0 0 0 0,1-1 0 0 0,-1 1 0 0 0,0-1 0 0 0,0 0 0 0 0,0 1 0 0 0,0-1 0 0 0,0 0 0 0 0,0 0 0 0 0,0 1 0 0 0,1-3 0 0 0,11-12-5290 0 0,0-3-3035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1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25085 0 0,'18'527'3441'0'0,"-13"-464"-3203"0"0,20 99 0 0 0,-19-139-327 0 0,0-1 0 0 0,1 0 0 0 0,1 0-1 0 0,1-1 1 0 0,1 0 0 0 0,1-1 0 0 0,24 34 0 0 0,-29-46-368 0 0,0-1 0 0 0,1 0 0 0 0,0-1-1 0 0,0 0 1 0 0,0 0 0 0 0,16 10 0 0 0,-20-15 0 0 0,0 1-1 0 0,0-1 1 0 0,0 1 0 0 0,1-1-1 0 0,-1 0 1 0 0,1 0-1 0 0,-1-1 1 0 0,1 1 0 0 0,5-1-1 0 0,-7 0-17 0 0,0 0-1 0 0,0 0 1 0 0,0 0-1 0 0,0-1 1 0 0,0 1-1 0 0,0-1 1 0 0,1 0-1 0 0,-1 0 1 0 0,-1 0-1 0 0,1 0 1 0 0,0 0-1 0 0,0 0 1 0 0,0 0-1 0 0,0 0 1 0 0,-1-1-1 0 0,4-2 1 0 0,11-16-3425 0 0,6-6-1351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125 347 14059 0 0,'-51'-112'10511'0'0,"2"5"-7785"0"0,44 94-2653 0 0,1-1 0 0 0,0 1-1 0 0,1-1 1 0 0,0 1 0 0 0,1-1 0 0 0,0-17 0 0 0,2 30-88 0 0,0 1-1 0 0,-1-1 1 0 0,1 1-1 0 0,0-1 1 0 0,0 1 0 0 0,0-1-1 0 0,0 1 1 0 0,0-1-1 0 0,0 0 1 0 0,0 1 0 0 0,0-1-1 0 0,0 1 1 0 0,0-1-1 0 0,0 1 1 0 0,1-1 0 0 0,-1 1-1 0 0,0-1 1 0 0,0 1-1 0 0,0-1 1 0 0,1 1 0 0 0,-1-1-1 0 0,0 1 1 0 0,1-1-1 0 0,-1 1 1 0 0,0-1 0 0 0,1 1-1 0 0,0-1 1 0 0,7 13-1044 0 0,6 25-897 0 0,-4 8-1022 0 0,-9-33 1248 0 0,2-1 1 0 0,-1 1-1 0 0,1-1 1 0 0,1 0-1 0 0,0 0 1 0 0,5 10-1 0 0,11 6-3616 0 0</inkml:trace>
  <inkml:trace contextRef="#ctx0" brushRef="#br0" timeOffset="1">150 319 4961 0 0,'-9'-9'-2753'0'0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2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23 125 5713 0 0,'-4'-12'418'0'0,"0"0"-1"0"0,0 0 0 0 0,1 0 1 0 0,-2-14-1 0 0,2-25 6626 0 0,13 56-1456 0 0,19-4-4221 0 0,-20-1-121 0 0,-7 1-1109 0 0,0 0-1 0 0,0-1 1 0 0,0 1 0 0 0,0 0-1 0 0,0 0 1 0 0,0 0-1 0 0,0 0 1 0 0,-1 0 0 0 0,1 1-1 0 0,0-1 1 0 0,-1 0 0 0 0,1 1-1 0 0,-1 0 1 0 0,1-1 0 0 0,-1 1-1 0 0,0 0 1 0 0,2 2 0 0 0,19 38 412 0 0,-16-29-320 0 0,49 106 486 0 0,45 153 1 0 0,-25-64-669 0 0,-71-196-163 0 0,28 80 243 0 0,-29-83-447 0 0,-1 0 0 0 0,-1 0 0 0 0,1 0 1 0 0,-1 0-1 0 0,-1 0 0 0 0,0 0 0 0 0,0 1 1 0 0,-2 9-1 0 0,-9-51-13381 0 0,3 5 6885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78 21004 0 0,'-23'2'2993'0'0,"34"-3"-1692"0"0,40-3-767 0 0,240-13 180 0 0,-99-13-6369 0 0,-126 11-2971 0 0,-43 11 1346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2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62 179 21845 0 0,'-4'-2'215'0'0,"0"-1"1"0"0,0 1-1 0 0,0-1 1 0 0,1 0-1 0 0,-1 0 1 0 0,1 0 0 0 0,0 0-1 0 0,0-1 1 0 0,0 1-1 0 0,0-1 1 0 0,0 0-1 0 0,1 0 1 0 0,0 0 0 0 0,0 0-1 0 0,0 0 1 0 0,0-1-1 0 0,-1-5 1 0 0,1 2-209 0 0,0 0 0 0 0,1 0 1 0 0,-1 0-1 0 0,2 0 0 0 0,-1 0 0 0 0,1 0 1 0 0,0 0-1 0 0,1 0 0 0 0,2-10 1 0 0,-3 17-49 0 0,-1 0 0 0 0,1 0 1 0 0,0 1-1 0 0,1-1 0 0 0,-1 0 1 0 0,0 0-1 0 0,0 0 0 0 0,0 1 1 0 0,0-1-1 0 0,1 0 1 0 0,-1 0-1 0 0,0 1 0 0 0,0-1 1 0 0,1 0-1 0 0,-1 1 0 0 0,1-1 1 0 0,-1 0-1 0 0,1 1 0 0 0,-1-1 1 0 0,1 1-1 0 0,-1-1 1 0 0,1 1-1 0 0,-1-1 0 0 0,1 1 1 0 0,0-1-1 0 0,-1 1 0 0 0,1-1 1 0 0,0 1-1 0 0,-1 0 0 0 0,1-1 1 0 0,1 1-1 0 0,-1 1-112 0 0,0-1 1 0 0,1 1-1 0 0,-1 0 0 0 0,0 0 0 0 0,0-1 1 0 0,0 1-1 0 0,0 0 0 0 0,0 0 0 0 0,0 0 1 0 0,0 0-1 0 0,0 1 0 0 0,0-1 0 0 0,-1 0 0 0 0,1 0 1 0 0,0 2-1 0 0,23 51-4340 0 0,-1 29-3018 0 0,-4 1 3979 0 0,12 86 5220 0 0,29 120 12512 0 0,3-75-10253 0 0,4-3-6261 0 0,-64-204 1598 0 0,9 24-3454 0 0,-1-13-2757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3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25661 0 0,'-7'23'224'0'0,"1"0"0"0"0,1 1 0 0 0,1 0 0 0 0,2 0-1 0 0,-1 37 1 0 0,15 124-300 0 0,-7-128 211 0 0,12 100-50 0 0,6 103-9 0 0,-23-259-86 0 0,1 0-1 0 0,-1 0 0 0 0,0 0 0 0 0,0 1 1 0 0,0-1-1 0 0,0 0 0 0 0,0 0 0 0 0,0 0 0 0 0,0 0 1 0 0,0 0-1 0 0,-1 0 0 0 0,1 1 0 0 0,0-1 1 0 0,-1 0-1 0 0,1 0 0 0 0,-2 2 0 0 0,-6-16-323 0 0,-7-34-179 0 0,3-6 0 0 0,2 0 0 0 0,3-1 1 0 0,2 0-1 0 0,3 0 0 0 0,1-1 1 0 0,9-60-1 0 0,-3 81 665 0 0,17-62 0 0 0,-18 83-10 0 0,0 1 1 0 0,1 1-1 0 0,0-1 1 0 0,1 1 0 0 0,0 0-1 0 0,1 0 1 0 0,0 1-1 0 0,12-14 1 0 0,-18 23-120 0 0,0-1 0 0 0,1 1 0 0 0,-1-1 0 0 0,0 1 0 0 0,1-1 0 0 0,0 1 0 0 0,-1 0 0 0 0,1 0 0 0 0,0 0 0 0 0,0 0 0 0 0,-1 0 0 0 0,1 0 0 0 0,0 0 0 0 0,0 1 0 0 0,0-1 0 0 0,0 1 0 0 0,0-1 0 0 0,0 1-1 0 0,0 0 1 0 0,0 0 0 0 0,0 0 0 0 0,0 0 0 0 0,0 0 0 0 0,0 0 0 0 0,0 0 0 0 0,0 1 0 0 0,0-1 0 0 0,0 1 0 0 0,0 0 0 0 0,0-1 0 0 0,0 1 0 0 0,0 0 0 0 0,0 0 0 0 0,-1 0 0 0 0,1 0 0 0 0,0 1 0 0 0,-1-1 0 0 0,1 0 0 0 0,-1 1 0 0 0,1-1 0 0 0,-1 1 0 0 0,3 2 0 0 0,0 2 48 0 0,0 0 1 0 0,0 0-1 0 0,0 1 0 0 0,-1-1 0 0 0,0 1 0 0 0,0-1 1 0 0,-1 1-1 0 0,0 0 0 0 0,0 0 0 0 0,0 0 1 0 0,0 9-1 0 0,-2-2 19 0 0,-1 1 0 0 0,0-1 0 0 0,-1 0 0 0 0,-1 1 0 0 0,0-1 0 0 0,-1 0 0 0 0,0-1 0 0 0,-1 1 0 0 0,-7 12-1 0 0,-9 17 75 0 0,-37 53 0 0 0,41-70-103 0 0,-30 36 0 0 0,40-54-70 0 0,0-1 1 0 0,0 0-1 0 0,-1 0 0 0 0,0-1 0 0 0,0 1 0 0 0,-1-2 0 0 0,0 1 0 0 0,-14 6 0 0 0,21-12-22 0 0,1 1 0 0 0,0 0 0 0 0,-1-1 0 0 0,1 1 0 0 0,-1-1 0 0 0,1 1 0 0 0,-1-1 0 0 0,1 0 0 0 0,0 0 0 0 0,-1 1 0 0 0,1-1 0 0 0,-1 0 0 0 0,0 0 0 0 0,1-1 0 0 0,-1 1 0 0 0,1 0 0 0 0,0 0 0 0 0,-1-1 0 0 0,1 1 0 0 0,-1-1 0 0 0,1 1 0 0 0,-1-1 0 0 0,0-1 0 0 0,1 1-68 0 0,-1 0 1 0 0,1-1-1 0 0,0 1 1 0 0,1 0-1 0 0,-1-1 1 0 0,0 1-1 0 0,0-1 1 0 0,1 0-1 0 0,-1 1 1 0 0,1-1-1 0 0,-1 1 1 0 0,1-1-1 0 0,0 0 1 0 0,-1 1-1 0 0,1-1 1 0 0,0-3-1 0 0,1-3-399 0 0,-1 0-1 0 0,1 0 0 0 0,1 0 0 0 0,0 0 0 0 0,0 0 0 0 0,0 0 0 0 0,5-9 0 0 0,0 4-890 0 0,1 1 1 0 0,0 0-1 0 0,1 0 0 0 0,0 1 1 0 0,1 0-1 0 0,0 0 0 0 0,23-17 1 0 0,10-3-4676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14987 0 0,'-1'0'488'0'0,"-1"0"-1"0"0,1 0 1 0 0,-1 0-1 0 0,1 0 1 0 0,-1 0-1 0 0,1 1 1 0 0,-1-1 0 0 0,1 1-1 0 0,-1-1 1 0 0,1 1-1 0 0,0-1 1 0 0,-1 1-1 0 0,1 0 1 0 0,0 0-1 0 0,-1 0 1 0 0,1 0-1 0 0,-1 1 1 0 0,0 0-195 0 0,1 0 0 0 0,-1-1 0 0 0,1 1 0 0 0,0 0 0 0 0,0 0 0 0 0,0 0 0 0 0,0 0 0 0 0,1 1 0 0 0,-1-1 0 0 0,0 4 0 0 0,0 5-334 0 0,0 0 0 0 0,1 0 0 0 0,0 0-1 0 0,2 12 1 0 0,0-3 787 0 0,4 155 12 0 0,-3-31-890 0 0,37 235 1 0 0,-39-376 98 0 0,1 13-364 0 0,0-1 0 0 0,2 0 0 0 0,0 0 0 0 0,1 0 0 0 0,0 0 0 0 0,1-1 1 0 0,1 0-1 0 0,10 18 0 0 0,-16-31 171 0 0,0 0 0 0 0,0 0 0 0 0,-1 0 0 0 0,1 0 1 0 0,0 0-1 0 0,0 0 0 0 0,0 0 0 0 0,1 0 0 0 0,-1 0 0 0 0,0-1 0 0 0,0 1 0 0 0,0 0 0 0 0,0-1 1 0 0,1 1-1 0 0,-1-1 0 0 0,0 1 0 0 0,1-1 0 0 0,-1 0 0 0 0,0 1 0 0 0,1-1 0 0 0,1 0 1 0 0,-2 0-114 0 0,1-1 1 0 0,-1 1 0 0 0,0-1 0 0 0,0 0 0 0 0,0 1 0 0 0,0-1-1 0 0,0 0 1 0 0,0 1 0 0 0,0-1 0 0 0,0 0 0 0 0,-1 0 0 0 0,1 0-1 0 0,0 0 1 0 0,0 0 0 0 0,-1 0 0 0 0,1 0 0 0 0,-1 0 0 0 0,1 0-1 0 0,-1 0 1 0 0,1 0 0 0 0,-1 0 0 0 0,1-1 0 0 0,-1 1 0 0 0,0 0-1 0 0,0-1 1 0 0,6-27-6315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4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7122 0 0,'-16'8'-4417'0'0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15843 0 0,'-2'1'491'0'0,"1"-1"0"0"0,-1 0 0 0 0,1 0-1 0 0,-1 1 1 0 0,1-1 0 0 0,0 1 0 0 0,-1-1-1 0 0,1 1 1 0 0,0 0 0 0 0,0-1 0 0 0,-1 1-1 0 0,1 0 1 0 0,0 0 0 0 0,0 0 0 0 0,0 0-1 0 0,-1 1 1 0 0,1 0-192 0 0,-1 0-1 0 0,1 0 1 0 0,0 0-1 0 0,0-1 1 0 0,1 1-1 0 0,-1 0 1 0 0,0 0-1 0 0,1 0 1 0 0,-1 1-1 0 0,1 1 1 0 0,-1 6-322 0 0,1 1 1 0 0,0-1-1 0 0,1 0 0 0 0,2 10 1 0 0,0 5 758 0 0,2 46-604 0 0,-1-39-603 0 0,-1 0 1 0 0,-2 0 0 0 0,-2 1 0 0 0,-6 51 0 0 0,5-77 54 0 0,1-2-433 0 0,2-6 8 0 0,14-19 255 0 0,-3 10 639 0 0,1 2 0 0 0,0-1 0 0 0,1 2 0 0 0,0 0 0 0 0,0 0 0 0 0,1 1 0 0 0,28-7 0 0 0,21 0-3027 0 0,-64 13 2641 0 0,1 0 1 0 0,-1 0 0 0 0,1 0 0 0 0,-1 0 0 0 0,1 0 0 0 0,-1 0 0 0 0,0 0 0 0 0,1 0 0 0 0,-1 0 0 0 0,1 0 0 0 0,-1 0 0 0 0,0-1 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10298 0 0,'-1'0'54'0'0,"1"0"0"0"0,0 0 0 0 0,0 0 0 0 0,0-1 0 0 0,0 1-1 0 0,0 0 1 0 0,0 0 0 0 0,0 0 0 0 0,0 0 0 0 0,0 0 0 0 0,0 0 0 0 0,0 0-1 0 0,0 0 1 0 0,0-1 0 0 0,0 1 0 0 0,0 0 0 0 0,0 0 0 0 0,0 0 0 0 0,0 0 0 0 0,0 0-1 0 0,0 0 1 0 0,0 0 0 0 0,1 0 0 0 0,-1 0 0 0 0,0-1 0 0 0,0 1 0 0 0,0 0-1 0 0,0 0 1 0 0,0 0 0 0 0,0 0 0 0 0,0 0 0 0 0,0 0 0 0 0,0 0 0 0 0,0 0 0 0 0,0 0-1 0 0,0 0 1 0 0,1 0 0 0 0,-1 0 0 0 0,0 0 0 0 0,0 0 0 0 0,0 0 0 0 0,0 0 0 0 0,0 0-1 0 0,0 0 1 0 0,0 0 0 0 0,0 0 0 0 0,0 0 0 0 0,1 0 0 0 0,-1 0 0 0 0,0 0-1 0 0,0 0 1 0 0,0 0 0 0 0,0 0 0 0 0,0 0 0 0 0,0 0 0 0 0,0 0 0 0 0,0 0 0 0 0,1 0-1 0 0,-1 0 1 0 0,0 0 0 0 0,12 3 833 0 0,11 6-244 0 0,27 17 1233 0 0,-22-13-951 0 0,-1 1-1 0 0,0 1 1 0 0,-2 1 0 0 0,0 1-1 0 0,25 23 1 0 0,-47-37-774 0 0,0 0 1 0 0,-1 0-1 0 0,1 0 0 0 0,-1 0 0 0 0,0 0 1 0 0,0 1-1 0 0,0-1 0 0 0,-1 1 0 0 0,1-1 1 0 0,-1 1-1 0 0,0 0 0 0 0,0-1 0 0 0,0 1 1 0 0,0 0-1 0 0,0 0 0 0 0,-1 6 0 0 0,0-4-34 0 0,-1 1-1 0 0,0-1 1 0 0,0 1-1 0 0,-1-1 1 0 0,1 0-1 0 0,-1 1 1 0 0,-1-1-1 0 0,1 0 0 0 0,-5 6 1 0 0,-4 6-14 0 0,0-1 0 0 0,-2-1-1 0 0,0 0 1 0 0,0 0 0 0 0,-20 15 0 0 0,21-20-36 0 0,0 0 0 0 0,-28 17 0 0 0,37-26-108 0 0,-1 0 1 0 0,0 0-1 0 0,1 0 1 0 0,-1 0-1 0 0,0-1 1 0 0,-1 1-1 0 0,1-1 1 0 0,0 0-1 0 0,0 0 1 0 0,0-1-1 0 0,-1 1 1 0 0,1-1-1 0 0,0 0 1 0 0,0 0-1 0 0,-1 0 1 0 0,-5-1-1 0 0,0-5-180 0 0,7-6-9603 0 0,3 12 9307 0 0,0-1 0 0 0,0 0 0 0 0,0 1 0 0 0,1-1 0 0 0,-1 1 0 0 0,3-5-3620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24069 0 0,'-2'8'113'0'0,"0"-1"-1"0"0,1 1 0 0 0,0-1 1 0 0,0 1-1 0 0,1 0 0 0 0,0-1 1 0 0,0 1-1 0 0,1 0 0 0 0,0 0 1 0 0,0-1-1 0 0,4 12 1 0 0,0 13 145 0 0,15 529 2998 0 0,-21-339-2882 0 0,1-136-314 0 0,2 71 35 0 0,0-133-181 0 0,0 1 0 0 0,2 0 0 0 0,1-1 0 0 0,9 26 1 0 0,-12-45-92 0 0,0 0 0 0 0,0 0 1 0 0,0 0-1 0 0,1 0 0 0 0,0-1 1 0 0,0 1-1 0 0,0-1 1 0 0,0 0-1 0 0,7 6 0 0 0,-9-9-60 0 0,0 0 0 0 0,0-1 0 0 0,0 1 0 0 0,0 0 0 0 0,0-1 0 0 0,1 1 0 0 0,-1 0 0 0 0,0-1 0 0 0,0 1 0 0 0,1-1 0 0 0,-1 0 0 0 0,0 1 0 0 0,1-1 0 0 0,-1 0 0 0 0,0 0 0 0 0,1 0 0 0 0,-1 0 0 0 0,0 0 0 0 0,1 0 0 0 0,-1 0 0 0 0,0-1 0 0 0,1 1 0 0 0,-1 0 0 0 0,0-1 0 0 0,1 1-1 0 0,-1-1 1 0 0,0 1 0 0 0,0-1 0 0 0,0 0 0 0 0,1 1 0 0 0,-1-1 0 0 0,0 0 0 0 0,0 0 0 0 0,0 0 0 0 0,0 0 0 0 0,0 0 0 0 0,-1 0 0 0 0,1 0 0 0 0,0 0 0 0 0,0 0 0 0 0,-1 0 0 0 0,2-2 0 0 0,9-18-4935 0 0,-1-8-2096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18 313 23677 0 0,'-16'13'3133'0'0,"16"-13"-3080"0"0,-1 0 0 0 0,1 1-1 0 0,0-1 1 0 0,0 0 0 0 0,0 1 0 0 0,0-1-1 0 0,-1 1 1 0 0,1-1 0 0 0,0 0 0 0 0,0 1-1 0 0,0-1 1 0 0,0 0 0 0 0,0 1 0 0 0,0-1-1 0 0,0 1 1 0 0,0-1 0 0 0,0 0 0 0 0,0 1-1 0 0,0-1 1 0 0,0 0 0 0 0,0 1 0 0 0,1-1-1 0 0,-1 1 1 0 0,0-1 0 0 0,0 0 0 0 0,0 1-1 0 0,1-1 1 0 0,1 3 19 0 0,1-1 0 0 0,-1 0 0 0 0,1 0 0 0 0,0 0 0 0 0,0-1 0 0 0,0 1 0 0 0,0 0 0 0 0,5 1 1 0 0,0-1-64 0 0,0 1 0 0 0,0-1 0 0 0,1-1 0 0 0,-1 0 0 0 0,0 0 0 0 0,1 0 0 0 0,-1-1 0 0 0,0 0 0 0 0,1-1 0 0 0,-1 0 0 0 0,0 0 0 0 0,0-1 0 0 0,0 0 0 0 0,0 0 0 0 0,0-1 0 0 0,0 0 0 0 0,0 0 0 0 0,-1-1 0 0 0,9-5 0 0 0,6-4-166 0 0,-1-2 0 0 0,0 0 1 0 0,0-1-1 0 0,33-37 1 0 0,-39 38-232 0 0,-2-1 0 0 0,22-32 0 0 0,-32 43 277 0 0,1-1 0 0 0,-1 0 1 0 0,0 1-1 0 0,-1-1 0 0 0,0 0 0 0 0,0 0 0 0 0,0 0 0 0 0,0 0 1 0 0,-1-1-1 0 0,0 1 0 0 0,-1 0 0 0 0,1 0 0 0 0,-2-11 0 0 0,1 14 67 0 0,-1 1-1 0 0,0-1 0 0 0,0 0 0 0 0,0 1 0 0 0,0 0 0 0 0,0-1 0 0 0,-1 1 0 0 0,1 0 0 0 0,-1 0 0 0 0,1 0 0 0 0,-1-1 0 0 0,0 2 0 0 0,0-1 0 0 0,0 0 0 0 0,0 0 0 0 0,0 1 0 0 0,0-1 0 0 0,0 1 0 0 0,-1-1 0 0 0,1 1 0 0 0,0 0 0 0 0,-1 0 1 0 0,1 0-1 0 0,-1 0 0 0 0,0 1 0 0 0,1-1 0 0 0,-1 1 0 0 0,1 0 0 0 0,-1-1 0 0 0,-4 1 0 0 0,-4 0 24 0 0,1 0 0 0 0,-1 1 1 0 0,1 0-1 0 0,0 0 0 0 0,-1 1 0 0 0,-14 5 0 0 0,13-3 229 0 0,0 0 0 0 0,1 1 0 0 0,0 1 0 0 0,0 0 0 0 0,1 0-1 0 0,-1 1 1 0 0,1 0 0 0 0,1 1 0 0 0,0 0 0 0 0,0 1-1 0 0,0 0 1 0 0,1 0 0 0 0,-8 11 0 0 0,8-6 74 0 0,0 0 1 0 0,1 0-1 0 0,0 0 1 0 0,1 1-1 0 0,1 0 1 0 0,0 0-1 0 0,1 0 1 0 0,0 1 0 0 0,-2 28-1 0 0,3-3 203 0 0,1 1 1 0 0,8 80-1 0 0,-4-105-444 0 0,1-1-1 0 0,0 1 0 0 0,1 0 1 0 0,1-1-1 0 0,0 0 0 0 0,2 0 1 0 0,-1-1-1 0 0,2 0 1 0 0,0 0-1 0 0,11 15 0 0 0,-15-25-74 0 0,0 0-1 0 0,1 0 0 0 0,-1-1 1 0 0,1 1-1 0 0,0-1 1 0 0,0 0-1 0 0,1-1 0 0 0,-1 1 1 0 0,1-1-1 0 0,0 0 0 0 0,-1 0 1 0 0,1-1-1 0 0,1 0 0 0 0,9 3 1 0 0,-7-4 92 0 0,0 0 1 0 0,0-1 0 0 0,0 1-1 0 0,1-2 1 0 0,-1 1 0 0 0,0-1-1 0 0,0-1 1 0 0,0 1 0 0 0,12-5-1 0 0,-3 0-756 0 0,-2-1 0 0 0,1 0-1 0 0,-1-1 1 0 0,19-12 0 0 0,-16 7-3553 0 0,-1-1-1 0 0,27-24 1 0 0,-22 15-5203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174 140 9786 0 0,'-10'-16'2139'0'0,"-1"1"0"0"0,-1 1-1 0 0,0 0 1 0 0,-16-14 0 0 0,20 21-1718 0 0,0 1 0 0 0,-1 0-1 0 0,1 0 1 0 0,-1 1 0 0 0,0 0 0 0 0,-1 1 0 0 0,1 0-1 0 0,-1 1 1 0 0,-10-3 0 0 0,23 8-1828 0 0,0 1 1 0 0,0-1 0 0 0,0 1-1 0 0,0 0 1 0 0,-1 0-1 0 0,1 0 1 0 0,2 4-1 0 0,0 1 15 0 0,0-1 1 0 0,-1 1-1 0 0,0-1 0 0 0,4 12 0 0 0,-1 1-2220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6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5569 0 0,'-62'196'12153'0'0,"32"-92"-6578"0"0,29-101-5525 0 0,0 0 1 0 0,0 0-1 0 0,0 0 1 0 0,1 0-1 0 0,-1 0 1 0 0,1 0-1 0 0,0 0 0 0 0,0 0 1 0 0,0 0-1 0 0,0 0 1 0 0,1 3-1 0 0,8 9-4196 0 0,11-2-5817 0 0,-10-9 3899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 20812 0 0,'-21'47'377'0'0,"2"1"-1"0"0,2 1 0 0 0,3 1 0 0 0,1 0 0 0 0,3 1 0 0 0,-5 63 0 0 0,14-107-461 0 0,0-1 0 0 0,1 1 0 0 0,0-1 0 0 0,0 1 0 0 0,1-1 0 0 0,0 0 0 0 0,0 1 0 0 0,0-1 0 0 0,1 0 0 0 0,3 9 0 0 0,-5-15 20 0 0,0 1 0 0 0,1-1 0 0 0,-1 1 0 0 0,0-1-1 0 0,0 0 1 0 0,1 1 0 0 0,-1-1 0 0 0,0 1 0 0 0,1-1 0 0 0,-1 0-1 0 0,0 1 1 0 0,1-1 0 0 0,-1 0 0 0 0,1 0 0 0 0,-1 1 0 0 0,1-1 0 0 0,-1 0-1 0 0,1 0 1 0 0,-1 0 0 0 0,0 1 0 0 0,1-1 0 0 0,-1 0 0 0 0,1 0-1 0 0,-1 0 1 0 0,1 0 0 0 0,-1 0 0 0 0,1 0 0 0 0,-1 0 0 0 0,1 0 0 0 0,-1 0-1 0 0,1 0 1 0 0,-1 0 0 0 0,1 0 0 0 0,-1-1 0 0 0,1 1 0 0 0,-1 0 0 0 0,1 0-1 0 0,-1 0 1 0 0,1-1 0 0 0,-1 1 0 0 0,0 0 0 0 0,1-1 0 0 0,-1 1-1 0 0,1 0 1 0 0,-1-1 0 0 0,0 1 0 0 0,1 0 0 0 0,-1-1 0 0 0,0 1 0 0 0,1-1-1 0 0,-1 1 1 0 0,0 0 0 0 0,0-1 0 0 0,0 1 0 0 0,1-1 0 0 0,15-28-2684 0 0,34-111-4145 0 0,-34 91 5881 0 0,23-51 1 0 0,-30 79 1363 0 0,2 0 0 0 0,0 0 0 0 0,1 1 0 0 0,1 0 0 0 0,28-32 1 0 0,-40 50-186 0 0,1 1 0 0 0,-1 0 0 0 0,0-1 0 0 0,0 1 0 0 0,1 0 0 0 0,-1 0 0 0 0,1 0 0 0 0,-1 0 0 0 0,1 0 0 0 0,-1 0 0 0 0,1 0 0 0 0,0 1 0 0 0,0-1 0 0 0,-1 1 0 0 0,1-1 0 0 0,0 1 0 0 0,0-1 0 0 0,-1 1 0 0 0,1 0-1 0 0,0 0 1 0 0,0 0 0 0 0,0 0 0 0 0,-1 0 0 0 0,1 1 0 0 0,0-1 0 0 0,0 0 0 0 0,0 1 0 0 0,-1-1 0 0 0,1 1 0 0 0,0 0 0 0 0,-1-1 0 0 0,1 1 0 0 0,-1 0 0 0 0,1 0 0 0 0,-1 0 0 0 0,1 0 0 0 0,-1 1 0 0 0,1-1 0 0 0,-1 0 0 0 0,0 0 0 0 0,0 1 0 0 0,0-1 0 0 0,0 1 0 0 0,2 2 0 0 0,3 6 269 0 0,0 0 0 0 0,-1 0 0 0 0,0 0-1 0 0,-1 1 1 0 0,6 18 0 0 0,-5-9-141 0 0,-1-1 0 0 0,-1 0 0 0 0,-1 1 0 0 0,-1 0 0 0 0,0-1 0 0 0,-4 38 0 0 0,-3-16-151 0 0,-2-2 0 0 0,-16 52 0 0 0,19-67-1034 0 0,5-24 781 0 0,0 0 1 0 0,0 0 0 0 0,1-1-1 0 0,-1 1 1 0 0,0 0-1 0 0,0 0 1 0 0,1 0-1 0 0,-1 0 1 0 0,0-1-1 0 0,0 1 1 0 0,1 0-1 0 0,-1 0 1 0 0,0 0-1 0 0,0 0 1 0 0,1 0 0 0 0,-1 0-1 0 0,0 0 1 0 0,1 0-1 0 0,-1 0 1 0 0,0 0-1 0 0,0 0 1 0 0,1 0-1 0 0,-1 0 1 0 0,0 0-1 0 0,1 0 1 0 0,-1 0-1 0 0,0 0 1 0 0,0 0 0 0 0,1 0-1 0 0,-1 0 1 0 0,0 0-1 0 0,0 1 1 0 0,1-1-1 0 0,-1 0 1 0 0,0 0-1 0 0,0 0 1 0 0,1 0-1 0 0,-1 1 1 0 0,0-1 0 0 0,0 0-1 0 0,0 0 1 0 0,1 0-1 0 0,-1 1 1 0 0,0-1-1 0 0,0 0 1 0 0,0 0-1 0 0,0 1 1 0 0,0-1-1 0 0,0 0 1 0 0,1 1-1 0 0,-1-1 1 0 0,0 0 0 0 0,0 0-1 0 0,0 1 1 0 0,0-1-1 0 0,0 0 1 0 0,0 1-1 0 0,0-1 1 0 0,0 0-1 0 0,0 0 1 0 0,0 1-1 0 0,13-16-3885 0 0,3-9-2005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17268 0 0,'-33'30'7497'0'0,"-10"4"-5819"0"0,-43 39-1753 0 0,58-47 117 0 0,11-12-16 0 0,0 2 1 0 0,1 0-1 0 0,1 1 0 0 0,1 0 1 0 0,-15 23-1 0 0,28-38-30 0 0,0 0 0 0 0,-1 0 0 0 0,1-1-1 0 0,0 1 1 0 0,1 0 0 0 0,-1 0-1 0 0,0 0 1 0 0,1 0 0 0 0,-1 0 0 0 0,1 1-1 0 0,-1-1 1 0 0,1 0 0 0 0,0 0 0 0 0,0 0-1 0 0,0 0 1 0 0,0 0 0 0 0,1 0-1 0 0,-1 0 1 0 0,0 1 0 0 0,1-1 0 0 0,1 3-1 0 0,-1-3-7 0 0,0-1-1 0 0,1 1 1 0 0,-1 0-1 0 0,1-1 0 0 0,0 1 1 0 0,0-1-1 0 0,-1 1 1 0 0,1-1-1 0 0,0 0 0 0 0,0 0 1 0 0,0 0-1 0 0,0 0 1 0 0,1 0-1 0 0,-1 0 0 0 0,0 0 1 0 0,4 0-1 0 0,9 1-64 0 0,1 0 1 0 0,-1-1-1 0 0,1 0 0 0 0,22-3 0 0 0,-33 2 69 0 0,69-8-92 0 0,-37 3 77 0 0,40-1-1 0 0,-67 6 27 0 0,-1 0-1 0 0,1 1 1 0 0,0 0 0 0 0,-1 1-1 0 0,1 0 1 0 0,-1 0-1 0 0,0 1 1 0 0,0 0-1 0 0,11 5 1 0 0,-17-6 19 0 0,0 0 1 0 0,0-1 0 0 0,0 1-1 0 0,0 1 1 0 0,0-1 0 0 0,0 0-1 0 0,-1 1 1 0 0,1-1-1 0 0,-1 1 1 0 0,1 0 0 0 0,-1 0-1 0 0,0-1 1 0 0,0 2 0 0 0,-1-1-1 0 0,1 0 1 0 0,0 0-1 0 0,-1 1 1 0 0,0-1 0 0 0,1 5-1 0 0,-1-2 14 0 0,-1-1-1 0 0,0 0 0 0 0,0 0 0 0 0,0 1 1 0 0,-1-1-1 0 0,0 0 0 0 0,0 0 0 0 0,0 0 1 0 0,0 0-1 0 0,-1 0 0 0 0,0 0 0 0 0,-3 5 1 0 0,-1 3 8 0 0,-2-1 1 0 0,1 0 0 0 0,-2-1-1 0 0,1 0 1 0 0,-2 0 0 0 0,1-1-1 0 0,-2 0 1 0 0,1-1 0 0 0,-13 9-1 0 0,14-13-99 0 0,0 1 0 0 0,0-2 0 0 0,-1 0 0 0 0,0 0 0 0 0,0 0 0 0 0,0-1 0 0 0,0-1-1 0 0,0 0 1 0 0,-20 2 0 0 0,25-4-171 0 0,1 0-1 0 0,-1 1 1 0 0,1-1-1 0 0,-1-1 1 0 0,1 1 0 0 0,0-1-1 0 0,-1 0 1 0 0,1 0-1 0 0,0 0 1 0 0,-1 0-1 0 0,1-1 1 0 0,0 0-1 0 0,0 1 1 0 0,0-2 0 0 0,1 1-1 0 0,-1 0 1 0 0,0-1-1 0 0,1 0 1 0 0,-1 0-1 0 0,1 0 1 0 0,0 0 0 0 0,0 0-1 0 0,0-1 1 0 0,1 1-1 0 0,-5-7 1 0 0,6 7-155 0 0,1 1 1 0 0,-1-1 0 0 0,0 0-1 0 0,1 0 1 0 0,-1 0 0 0 0,1 0-1 0 0,0 0 1 0 0,0 1 0 0 0,0-1-1 0 0,0 0 1 0 0,1 0 0 0 0,-1 0-1 0 0,1 0 1 0 0,0 0 0 0 0,0 1-1 0 0,0-1 1 0 0,0 0 0 0 0,0 1-1 0 0,2-5 1 0 0,5-5-1512 0 0,-1 1 0 0 0,16-19 0 0 0,-17 23 1286 0 0,19-21-3386 0 0</inkml:trace>
  <inkml:trace contextRef="#ctx0" brushRef="#br0" timeOffset="1">455 159 10170 0 0,'9'-13'4841'0'0,"2"2"-1632"0"0,5-1-1089 0 0,2 4-743 0 0,2 3-521 0 0,2 2-400 0 0,2 3-216 0 0,3 3-120 0 0,4-1-104 0 0,-1 1-208 0 0,1-2-568 0 0,-3 0-1073 0 0,-1-2-1703 0 0,-6-3-985 0 0,-4-6-3185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7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21020 0 0,'-10'23'739'0'0,"1"1"0"0"0,1 0-1 0 0,2 0 1 0 0,0 1-1 0 0,1 0 1 0 0,2 0-1 0 0,-1 32 1 0 0,4-9-638 0 0,2 0-1 0 0,14 89 1 0 0,-6-85-83 0 0,18 55 1 0 0,-20-84-350 0 0,0-1 0 0 0,1 0-1 0 0,2 0 1 0 0,22 35 0 0 0,-30-53-44 0 0,0 0 0 0 0,0-1 0 0 0,1 1 0 0 0,-1 0 0 0 0,1-1 0 0 0,0 0 0 0 0,0 0 0 0 0,0 0 0 0 0,0 0 0 0 0,7 3-1 0 0,-10-6 79 0 0,1 1-1 0 0,0 0 1 0 0,0-1-1 0 0,-1 1 1 0 0,1-1-1 0 0,0 0 1 0 0,0 1-1 0 0,-1-1 1 0 0,1 0-1 0 0,0 0 1 0 0,0 0-1 0 0,0-1 1 0 0,-1 1-1 0 0,1 0 1 0 0,0-1 0 0 0,0 1-1 0 0,-1-1 1 0 0,1 1-1 0 0,0-1 1 0 0,-1 0-1 0 0,1 0 1 0 0,0 0-1 0 0,-1 0 1 0 0,1 0-1 0 0,-1 0 1 0 0,0 0-1 0 0,1 0 1 0 0,-1-1-1 0 0,0 1 1 0 0,0 0-1 0 0,2-3 1 0 0,11-22-3338 0 0,-2-8-1456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15587 0 0,'-3'22'5991'0'0,"4"14"-3736"0"0,0 0-1365 0 0,-38 298 1578 0 0,26-253-2637 0 0,48-175-1832 0 0,-20 56 953 0 0,1 1 0 0 0,1 1 0 0 0,31-43 0 0 0,-32 55-2972 0 0,1 1 0 0 0,39-38 0 0 0,-56 59 3873 0 0,0 1 1 0 0,0-1-1 0 0,0 1 1 0 0,0-1 0 0 0,0 1-1 0 0,0 0 1 0 0,0 0 0 0 0,1 0-1 0 0,-1 0 1 0 0,1 0 0 0 0,-1 1-1 0 0,0-1 1 0 0,1 1 0 0 0,-1-1-1 0 0,1 1 1 0 0,-1 0 0 0 0,1 0-1 0 0,-1 0 1 0 0,1 0-1 0 0,-1 1 1 0 0,1-1 0 0 0,-1 1-1 0 0,5 1 1 0 0,-2-1 402 0 0,-1 0-1 0 0,0 0 1 0 0,1-1 0 0 0,-1 0-1 0 0,1 1 1 0 0,8 3 8496 0 0,-17 15-4420 0 0,2-10-2924 0 0,-7 46 1335 0 0,-2 67 0 0 0,10-95-2521 0 0,1-1-1 0 0,1 0 1 0 0,2 0 0 0 0,10 47 0 0 0,-12-68-203 0 0,0 0 0 0 0,1-1 0 0 0,-1 1 1 0 0,1 0-1 0 0,1 0 0 0 0,-1-1 1 0 0,1 1-1 0 0,-1-1 0 0 0,1 0 1 0 0,6 7-1 0 0,-7-10-8 0 0,-1 0 1 0 0,1 0-1 0 0,-1 0 1 0 0,1 0-1 0 0,0-1 1 0 0,-1 1 0 0 0,1 0-1 0 0,0-1 1 0 0,0 1-1 0 0,-1-1 1 0 0,1 1-1 0 0,0-1 1 0 0,0 0-1 0 0,0 0 1 0 0,0 0-1 0 0,0 0 1 0 0,-1 0 0 0 0,1 0-1 0 0,0 0 1 0 0,0-1-1 0 0,0 1 1 0 0,0-1-1 0 0,-1 1 1 0 0,1-1-1 0 0,0 0 1 0 0,-1 0-1 0 0,1 0 1 0 0,0 0-1 0 0,-1 0 1 0 0,1 0 0 0 0,2-2-1 0 0,3-3-5 0 0,0 0-1 0 0,-1 0 1 0 0,1 0-1 0 0,-1-1 1 0 0,-1 0-1 0 0,1 0 1 0 0,-1 0-1 0 0,0-1 1 0 0,-1 1-1 0 0,8-18 1 0 0,-2-3-475 0 0,13-57 0 0 0,-7 20-970 0 0,-7 46 1415 0 0,3 6-4352 0 0,-12 12 4081 0 0,1 1 0 0 0,0 0 0 0 0,-1-1 0 0 0,1 1 0 0 0,0 0 0 0 0,-1-1 0 0 0,1 1 0 0 0,0 0 0 0 0,-1 0 0 0 0,1 0 0 0 0,0 0 0 0 0,-1 0 0 0 0,1 0 0 0 0,0 0 0 0 0,0 0 0 0 0,-1 0 1 0 0,1 0-1 0 0,0 0 0 0 0,-1 0 0 0 0,1 0 0 0 0,0 0 0 0 0,-1 1 0 0 0,1-1 0 0 0,0 0 0 0 0,-1 0 0 0 0,1 1 0 0 0,0-1 0 0 0,-1 1 0 0 0,1-1 0 0 0,-1 1 0 0 0,1-1 0 0 0,-1 0 0 0 0,1 1 0 0 0,-1 0 0 0 0,1-1 0 0 0,-1 1 1 0 0,1-1-1 0 0,-1 1 0 0 0,0 0 0 0 0,1-1 0 0 0,-1 1 0 0 0,0-1 0 0 0,0 1 0 0 0,0 0 0 0 0,1 0 0 0 0,-1 0 0 0 0,9 12 944 0 0,-1-13 932 0 0,-7-2-1407 0 0,-1 1 0 0 0,1 0-1 0 0,0 0 1 0 0,2-11 9832 0 0,-7 21-5899 0 0,3-6-3808 0 0,0-1 0 0 0,0 0 1 0 0,0 0-1 0 0,0 0 0 0 0,0 1 1 0 0,1-1-1 0 0,-1 0 0 0 0,1 1 1 0 0,0-1-1 0 0,0 0 1 0 0,0 1-1 0 0,0-1 0 0 0,0 4 1 0 0,10 27 54 0 0,1-1 0 0 0,2 0 0 0 0,31 57 0 0 0,-43-87-370 0 0,0 0 0 0 0,0 0 0 0 0,0-1 0 0 0,0 1 0 0 0,0-1 0 0 0,1 1 0 0 0,-1-1 0 0 0,0 1 0 0 0,1-1 1 0 0,-1 1-1 0 0,1-1 0 0 0,-1 0 0 0 0,1 0 0 0 0,0 0 0 0 0,-1 0 0 0 0,1 0 0 0 0,0 0 0 0 0,0-1 0 0 0,0 1 0 0 0,-1 0 0 0 0,1-1 0 0 0,0 1 0 0 0,0-1 0 0 0,3 0 1 0 0,-2 0-72 0 0,-1-1 1 0 0,0 0-1 0 0,1 0 1 0 0,-1 0-1 0 0,0 0 1 0 0,0 0-1 0 0,0 0 1 0 0,0-1 0 0 0,0 1-1 0 0,0-1 1 0 0,0 0-1 0 0,0 1 1 0 0,-1-1-1 0 0,1 0 1 0 0,-1 0-1 0 0,1 0 1 0 0,-1 0 0 0 0,0 0-1 0 0,2-4 1 0 0,35-63-5108 0 0,-2-3-6122 0 0,-21 40 3870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8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20940 0 0,'-12'6'1532'0'0,"0"1"-1"0"0,0 0 1 0 0,-20 17-1 0 0,18-12-1010 0 0,0 1 0 0 0,-18 22-1 0 0,19-19-510 0 0,1 2-1 0 0,0-1 1 0 0,1 1-1 0 0,1 1 0 0 0,-14 38 1 0 0,22-52-10 0 0,1 1-1 0 0,0 0 1 0 0,0 0 0 0 0,1 0 0 0 0,-1-1 0 0 0,1 1-1 0 0,1 0 1 0 0,-1 0 0 0 0,1 0 0 0 0,0-1 0 0 0,0 1-1 0 0,1 0 1 0 0,-1-1 0 0 0,1 1 0 0 0,1-1 0 0 0,-1 1 0 0 0,1-1-1 0 0,0 0 1 0 0,0 0 0 0 0,0 0 0 0 0,6 5 0 0 0,-6-5-19 0 0,1-1 0 0 0,0 0 0 0 0,0 0 1 0 0,1 0-1 0 0,-1 0 0 0 0,1-1 0 0 0,-1 0 1 0 0,1 0-1 0 0,0 0 0 0 0,1 0 1 0 0,-1-1-1 0 0,0 0 0 0 0,1 0 0 0 0,-1 0 1 0 0,1-1-1 0 0,0 0 0 0 0,-1 0 1 0 0,1 0-1 0 0,0-1 0 0 0,0 0 0 0 0,8 0 1 0 0,1-4-138 0 0,1 0 0 0 0,-1-1 0 0 0,0 0 0 0 0,0-1 0 0 0,-1-1 0 0 0,21-12 0 0 0,39-32-3585 0 0,-69 47 2351 0 0,0 0 1 0 0,0-1 0 0 0,0 1 0 0 0,-1-1-1 0 0,1 0 1 0 0,3-7 0 0 0,4-10-6873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14259 0 0,'7'-6'7328'0'0,"5"2"-3623"0"0,33-8-3806 0 0,-22 7 680 0 0,-9 1-208 0 0,-5 2-1416 0 0,1-1 1 0 0,-1 0 0 0 0,14-6-1 0 0,-20 7 388 0 0,-1 1-1 0 0,0 0 0 0 0,0 0 0 0 0,0-1 0 0 0,-1 1 1 0 0,1-1-1 0 0,0 1 0 0 0,-1-1 0 0 0,1 0 0 0 0,-1 0 1 0 0,1 0-1 0 0,-1 0 0 0 0,0 0 0 0 0,0 0 0 0 0,0 0 1 0 0,0 0-1 0 0,0 0 0 0 0,0 0 0 0 0,0-1 1 0 0,0-1-1 0 0,0-12-4699 0 0</inkml:trace>
  <inkml:trace contextRef="#ctx0" brushRef="#br0" timeOffset="1">145 0 11522 0 0,'-6'12'8858'0'0,"6"3"-5308"0"0,6 19-3169 0 0,-4-23 647 0 0,4 17-642 0 0,21 96 871 0 0,-23-107-1912 0 0,2 0 0 0 0,0-1 0 0 0,1 0 0 0 0,0 0 0 0 0,11 16 0 0 0,-17-31 229 0 0,-1 0 1 0 0,1 0-1 0 0,-1 0 1 0 0,1 0-1 0 0,0 0 1 0 0,0 0 0 0 0,0 0-1 0 0,-1 0 1 0 0,1 0-1 0 0,0 0 1 0 0,0 0-1 0 0,0-1 1 0 0,0 1 0 0 0,0 0-1 0 0,1-1 1 0 0,0 2-1 0 0,-1-3 134 0 0,-1 1 0 0 0,1-1-1 0 0,-1 1 1 0 0,0-1 0 0 0,1 1-1 0 0,-1-1 1 0 0,0 1 0 0 0,0-1 0 0 0,1 1-1 0 0,-1-1 1 0 0,0 1 0 0 0,0-1-1 0 0,0 1 1 0 0,1-1 0 0 0,-1 1 0 0 0,0-1-1 0 0,0 1 1 0 0,0-1 0 0 0,0 0-1 0 0,0 1 1 0 0,0-1 0 0 0,0 1-1 0 0,0-1 1 0 0,-1 0 0 0 0,1 1 0 0 0,0-1-1 0 0,0 0 1 0 0,2-15-4806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3 320 13027 0 0,'-2'0'7527'0'0,"8"2"-3083"0"0,22 8-1940 0 0,40 11-2976 0 0,-39-14 416 0 0,-5 0-47 0 0,1-1 0 0 0,37 4 0 0 0,-56-9-177 0 0,-1-1-1 0 0,1 0 1 0 0,-1 0-1 0 0,1 0 1 0 0,-1-1-1 0 0,1 1 1 0 0,-1-1-1 0 0,1-1 1 0 0,-1 1-1 0 0,0-1 1 0 0,0 0-1 0 0,1 0 1 0 0,-2 0 0 0 0,1-1-1 0 0,0 0 1 0 0,0 0-1 0 0,5-4 1 0 0,-9 5-140 0 0,1 0 0 0 0,0 0 0 0 0,-1 0 0 0 0,1 0 0 0 0,-1 0 0 0 0,0-1 0 0 0,1 1 0 0 0,-1 0 0 0 0,0-1 0 0 0,-1 1 0 0 0,1-1 0 0 0,0 1 1 0 0,-1-1-1 0 0,1 1 0 0 0,-1-1 0 0 0,0 1 0 0 0,0-1 0 0 0,0 0 0 0 0,0 1 0 0 0,0-1 0 0 0,-1 1 0 0 0,1-1 0 0 0,-1 1 0 0 0,-1-5 0 0 0,-2-3-782 0 0,0-1 0 0 0,-1 1 0 0 0,0 0 0 0 0,-8-10 1 0 0,11 16 1138 0 0,-17-25-3063 0 0</inkml:trace>
  <inkml:trace contextRef="#ctx0" brushRef="#br0" timeOffset="1">128 0 9658 0 0,'-2'2'1032'0'0,"0"1"0"0"0,0-1 0 0 0,1 0 0 0 0,-1 1 0 0 0,1-1 0 0 0,-1 1 0 0 0,1 0 0 0 0,-2 4 0 0 0,-3 27 3013 0 0,10 37-2053 0 0,-3-57-1004 0 0,40 229 1445 0 0,-9-69-2079 0 0,-27-135-371 0 0,9 50-13 0 0,-12-80-185 0 0,1 0-1 0 0,0 0 1 0 0,0 0 0 0 0,0 0-1 0 0,1-1 1 0 0,1 0 0 0 0,6 10-1 0 0,-9-15-89 0 0,0-1 0 0 0,0 1-1 0 0,0-1 1 0 0,1 0 0 0 0,-1 0-1 0 0,1 0 1 0 0,-1 0-1 0 0,1-1 1 0 0,-1 1 0 0 0,1-1-1 0 0,0 1 1 0 0,0-1-1 0 0,3 1 1 0 0,-3-1-197 0 0,-1-1 0 0 0,1 1 0 0 0,0-1 0 0 0,0 0-1 0 0,-1 0 1 0 0,1 0 0 0 0,0 0 0 0 0,0 0 0 0 0,-1-1 0 0 0,1 1 0 0 0,0-1 0 0 0,-1 0 0 0 0,1 1-1 0 0,0-1 1 0 0,-1-1 0 0 0,1 1 0 0 0,-1 0 0 0 0,0 0 0 0 0,1-1 0 0 0,-1 0 0 0 0,0 1 0 0 0,0-1-1 0 0,2-2 1 0 0,15-15-2800 0 0,9 6-897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1:5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91 15155 0 0,'3'-31'7891'0'0,"-2"25"-7612"0"0,0-1 0 0 0,-1 1 0 0 0,1 0 0 0 0,-1-1 0 0 0,0 1-1 0 0,-1 0 1 0 0,-1-10 0 0 0,-6 53-6004 0 0,-1 100 327 0 0,-6 53 8168 0 0,7-134-1896 0 0,-8 82 2084 0 0,15-116-2544 0 0,1 0 1 0 0,0-1-1 0 0,2 1 0 0 0,5 25 1 0 0,-6-41-455 0 0,1 0 1 0 0,-1 0-1 0 0,1-1 1 0 0,1 1-1 0 0,-1-1 1 0 0,1 0 0 0 0,0 1-1 0 0,6 7 1 0 0,-6-9-483 0 0,1-1-1 0 0,-1 0 1 0 0,1 1 0 0 0,0-1 0 0 0,0-1 0 0 0,0 1 0 0 0,0 0-1 0 0,0-1 1 0 0,0 0 0 0 0,1 0 0 0 0,-1 0 0 0 0,1-1-1 0 0,0 1 1 0 0,-1-1 0 0 0,1 0 0 0 0,0-1 0 0 0,0 1-1 0 0,0-1 1 0 0,0 0 0 0 0,-1 0 0 0 0,1 0 0 0 0,0-1 0 0 0,0 0-1 0 0,0 1 1 0 0,-1-2 0 0 0,6-1 0 0 0,-1 0 259 0 0,0 0 1 0 0,0-1-1 0 0,-1 0 1 0 0,1 0-1 0 0,-1-1 1 0 0,0 0-1 0 0,0 0 1 0 0,-1-1-1 0 0,0 0 1 0 0,0-1-1 0 0,0 1 1 0 0,-1-1-1 0 0,0-1 1 0 0,7-10-1 0 0,-3 2 210 0 0,-1 0 1 0 0,8-18-1 0 0,12-39 3587 0 0,-1 15 13428 0 0,-25 72-14168 0 0,2 14-2249 0 0,0 5-293 0 0,17 61 1 0 0,-18-79-233 0 0,1-1-1 0 0,1 0 1 0 0,0 0 0 0 0,1 0-1 0 0,1-1 1 0 0,12 18-1 0 0,-18-29-15 0 0,0 1 0 0 0,0-1 0 0 0,0 0 0 0 0,0 0 0 0 0,0 0 0 0 0,0 0 0 0 0,0 0 0 0 0,1 0 0 0 0,-1-1 0 0 0,1 1 0 0 0,-1-1 0 0 0,1 0 0 0 0,-1 1 0 0 0,1-1 0 0 0,0-1 0 0 0,0 1 0 0 0,0 0 0 0 0,0-1 0 0 0,-1 1 0 0 0,1-1 0 0 0,0 0 0 0 0,0 0 0 0 0,0 0 0 0 0,0 0 0 0 0,0 0 0 0 0,0-1 0 0 0,0 1 0 0 0,-1-1 0 0 0,1 0 0 0 0,0 0 0 0 0,0 0 0 0 0,-1 0 0 0 0,1-1 0 0 0,0 1 0 0 0,-1-1 0 0 0,0 1 0 0 0,4-4 0 0 0,4-3-25 0 0,-1 0 0 0 0,-1 0 0 0 0,1-1 0 0 0,-2 0-1 0 0,1-1 1 0 0,-1 0 0 0 0,11-20 0 0 0,-5 4-149 0 0,-2 0-1 0 0,0-1 1 0 0,-2-1 0 0 0,11-53 0 0 0,-17 65 193 0 0,0 1 0 0 0,-2-1 0 0 0,0 0 0 0 0,-1 0 0 0 0,0 0 0 0 0,-1 0 0 0 0,-1 1 0 0 0,-1-1 0 0 0,0 0 1 0 0,-8-20-1 0 0,10 32 36 0 0,0 1 1 0 0,0 0-1 0 0,0 0 1 0 0,-1 0-1 0 0,0 0 1 0 0,1 0-1 0 0,-1 1 1 0 0,0-1 0 0 0,-1 0-1 0 0,1 1 1 0 0,0-1-1 0 0,-1 1 1 0 0,1 0-1 0 0,-1 0 1 0 0,0 0-1 0 0,0 0 1 0 0,0 0-1 0 0,0 1 1 0 0,0-1 0 0 0,0 1-1 0 0,0 0 1 0 0,-5-1-1 0 0,5 2-8 0 0,-1 0 0 0 0,1 0 0 0 0,0 0 0 0 0,0 1 1 0 0,0-1-1 0 0,-1 1 0 0 0,1 0 0 0 0,0 0 0 0 0,0 0 0 0 0,0 0 0 0 0,1 1 0 0 0,-1-1 0 0 0,0 1 0 0 0,0 0 0 0 0,1 0 0 0 0,-1 0 0 0 0,1 0 0 0 0,-1 0 1 0 0,1 0-1 0 0,0 1 0 0 0,0-1 0 0 0,0 1 0 0 0,-3 5 0 0 0,-1 2-19 0 0,0 0-1 0 0,1 1 1 0 0,0 0 0 0 0,1 1 0 0 0,0-1 0 0 0,1 1-1 0 0,0-1 1 0 0,-1 19 0 0 0,2-22-192 0 0,2-1 0 0 0,-1 0 0 0 0,1 1 0 0 0,0-1 0 0 0,1 0 0 0 0,0 1 1 0 0,0-1-1 0 0,0 0 0 0 0,1 0 0 0 0,0 0 0 0 0,1 0 0 0 0,-1 0 0 0 0,1 0 0 0 0,1-1 0 0 0,3 7 0 0 0,-6-11-45 0 0,1-1-1 0 0,-1 1 0 0 0,0-1 1 0 0,0 0-1 0 0,1 0 0 0 0,-1 0 1 0 0,1 0-1 0 0,-1 0 0 0 0,1 0 1 0 0,-1 0-1 0 0,1 0 0 0 0,0 0 1 0 0,-1-1-1 0 0,1 1 0 0 0,0-1 1 0 0,0 1-1 0 0,0-1 0 0 0,-1 0 1 0 0,1 0-1 0 0,0 1 1 0 0,0-1-1 0 0,0-1 0 0 0,-1 1 1 0 0,1 0-1 0 0,0 0 0 0 0,0-1 1 0 0,0 1-1 0 0,-1-1 0 0 0,1 1 1 0 0,0-1-1 0 0,-1 0 0 0 0,1 0 1 0 0,0 1-1 0 0,-1-1 0 0 0,1 0 1 0 0,2-3-1 0 0,5-3-1359 0 0,1-1 0 0 0,-1-1 1 0 0,0 1-1 0 0,9-13 0 0 0,-14 16 739 0 0,47-62-2842 0 0,-21 27 13119 0 0,-30 40-9271 0 0,1-1 0 0 0,-1 1 0 0 0,0 0-1 0 0,0 0 1 0 0,1 0 0 0 0,-1 0 0 0 0,0 0 0 0 0,0 0 0 0 0,0 0 0 0 0,1 0 0 0 0,-1 0 0 0 0,0 0 0 0 0,0 0-1 0 0,1 0 1 0 0,-1 1 0 0 0,0-1 0 0 0,0 12 3633 0 0,-6 17-1125 0 0,-7 10-1262 0 0,-14 74 1 0 0,25-100-1411 0 0,1-1-1 0 0,0 1 1 0 0,1 0-1 0 0,0 0 1 0 0,1 0 0 0 0,0 0-1 0 0,1-1 1 0 0,1 1-1 0 0,0-1 1 0 0,5 15 0 0 0,-8-26-39 0 0,1 1 0 0 0,-1-1 0 0 0,1 0 0 0 0,-1 1 1 0 0,1-1-1 0 0,-1 1 0 0 0,1-1 0 0 0,0 0 0 0 0,-1 0 0 0 0,1 1 1 0 0,0-1-1 0 0,0 0 0 0 0,0 0 0 0 0,0 0 0 0 0,0 0 1 0 0,0 0-1 0 0,0 0 0 0 0,0 0 0 0 0,1 0 0 0 0,-1-1 1 0 0,0 1-1 0 0,0 0 0 0 0,1-1 0 0 0,-1 1 0 0 0,0-1 1 0 0,1 1-1 0 0,-1-1 0 0 0,1 0 0 0 0,-1 0 0 0 0,1 1 1 0 0,-1-1-1 0 0,0 0 0 0 0,1 0 0 0 0,-1 0 0 0 0,1-1 1 0 0,-1 1-1 0 0,1 0 0 0 0,-1 0 0 0 0,0-1 0 0 0,1 1 0 0 0,-1-1 1 0 0,1 0-1 0 0,-1 1 0 0 0,0-1 0 0 0,0 0 0 0 0,1 1 1 0 0,-1-1-1 0 0,0 0 0 0 0,0 0 0 0 0,0 0 0 0 0,1-2 1 0 0,9-7-106 0 0,0-1 0 0 0,-1 0 0 0 0,-1-1 0 0 0,10-13 0 0 0,-10 12 156 0 0,17-24 141 0 0,2 1 0 0 0,2 2 0 0 0,2 1 0 0 0,45-38 0 0 0,-76 69-109 0 0,1 1 0 0 0,-1 0 0 0 0,1-1 0 0 0,0 1 0 0 0,0 0 0 0 0,0 0 0 0 0,-1 0 0 0 0,1 1 0 0 0,0-1 0 0 0,0 0 0 0 0,0 1 0 0 0,0-1 0 0 0,0 1 0 0 0,1 0 0 0 0,-1-1 0 0 0,4 1-1 0 0,-5 1-11 0 0,0-1-1 0 0,0 1 0 0 0,0 0 0 0 0,0 0 0 0 0,0-1 0 0 0,0 1 0 0 0,0 0 0 0 0,0 0 0 0 0,0 0 0 0 0,0 0 0 0 0,0 0 0 0 0,0 0 0 0 0,0 0 1 0 0,-1 0-1 0 0,1 1 0 0 0,-1-1 0 0 0,1 0 0 0 0,-1 0 0 0 0,1 1 0 0 0,-1-1 0 0 0,1 0 0 0 0,-1 0 0 0 0,0 1 0 0 0,0-1 0 0 0,0 3 0 0 0,4 40 410 0 0,-3 88-1 0 0,-2-45-463 0 0,-1 106-1088 0 0,4-177-1794 0 0,9-41-11330 0 0,-9 14 11802 0 0,4-18-5577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433 118 19116 0 0,'-3'7'47'0'0,"-1"0"0"0"0,0 0 0 0 0,0 0 1 0 0,-1-1-1 0 0,0 1 0 0 0,0-1 0 0 0,-1 0 0 0 0,1-1 0 0 0,-1 1 0 0 0,0-1 1 0 0,-1 0-1 0 0,1-1 0 0 0,-12 7 0 0 0,-4 0 494 0 0,-1-1 0 0 0,0-1 1 0 0,-27 7-1 0 0,33-11-346 0 0,0-2 1 0 0,-1 0 0 0 0,0-1-1 0 0,-19-1 1 0 0,-15 2 29 0 0,52-3-227 0 0,-1 0 0 0 0,1 0 1 0 0,0 0-1 0 0,-1 0 1 0 0,1 0-1 0 0,0 0 0 0 0,-1 0 1 0 0,1 0-1 0 0,0 0 1 0 0,-1 1-1 0 0,1-1 1 0 0,0 0-1 0 0,-1 0 0 0 0,1 0 1 0 0,0 0-1 0 0,-1 1 1 0 0,1-1-1 0 0,0 0 0 0 0,-1 0 1 0 0,1 1-1 0 0,0-1 1 0 0,0 0-1 0 0,-1 0 0 0 0,1 1 1 0 0,0-1-1 0 0,0 0 1 0 0,0 1-1 0 0,0-1 1 0 0,-1 0-1 0 0,1 1 0 0 0,0-1 1 0 0,0 0-1 0 0,0 1 1 0 0,0-1-1 0 0,0 0 0 0 0,0 1 1 0 0,0 0-1 0 0,7 16-137 0 0,22 17-122 0 0,-26-31 248 0 0,18 20 0 0 0,2-1 0 0 0,1-1-1 0 0,52 35 1 0 0,-58-44 174 0 0,1-2 1 0 0,1-1-1 0 0,-1 0 0 0 0,2-1 1 0 0,-1-1-1 0 0,38 7 0 0 0,-53-13 81 0 0,-1 0 0 0 0,1 0 0 0 0,-1 0 0 0 0,0 0 0 0 0,1 1 0 0 0,-1 0 1 0 0,6 3-1 0 0,-9-5-162 0 0,-1 1 1 0 0,1-1 0 0 0,0 1-1 0 0,-1-1 1 0 0,1 1 0 0 0,-1-1-1 0 0,0 1 1 0 0,1-1 0 0 0,-1 1-1 0 0,1 0 1 0 0,-1-1 0 0 0,0 1-1 0 0,0 0 1 0 0,1-1 0 0 0,-1 1-1 0 0,0 0 1 0 0,0-1-1 0 0,0 1 1 0 0,0 0 0 0 0,1 1-1 0 0,-2-1-8 0 0,1 1 0 0 0,0 0 0 0 0,-1-1 0 0 0,1 1 0 0 0,-1-1-1 0 0,0 1 1 0 0,1-1 0 0 0,-1 1 0 0 0,0-1 0 0 0,0 1-1 0 0,0-1 1 0 0,-2 2 0 0 0,-14 15 39 0 0,-2-1-1 0 0,0 0 1 0 0,-1-2-1 0 0,0 0 1 0 0,-2-2 0 0 0,-29 16-1 0 0,27-16-81 0 0,-35 19-527 0 0,-1-4-1 0 0,-72 25 1 0 0,132-53 416 0 0,0 1 0 0 0,-1-1 1 0 0,1 0-1 0 0,0 1 0 0 0,-1-1 1 0 0,1 0-1 0 0,0 0 0 0 0,-1 0 1 0 0,1 1-1 0 0,-1-1 0 0 0,1 0 0 0 0,-1 0 1 0 0,1 0-1 0 0,-1 0 0 0 0,1 0 1 0 0,0 0-1 0 0,-1 0 0 0 0,1 0 1 0 0,-1 0-1 0 0,1 0 0 0 0,-1 0 0 0 0,1 0 1 0 0,-1 0-1 0 0,1 0 0 0 0,0 0 1 0 0,-1-1-1 0 0,1 1 0 0 0,-1 0 0 0 0,1 0 1 0 0,0 0-1 0 0,-1-1 0 0 0,1 1 1 0 0,-1 0-1 0 0,1 0 0 0 0,0-1 1 0 0,-1 1-1 0 0,1-1 0 0 0,8-17-2688 0 0,34-34-1789 0 0,-31 39 3248 0 0,95-122-5192 0 0,7-9 5341 0 0,-79 104 2890 0 0,57-52 0 0 0,-80 83-998 0 0,1 0 0 0 0,0 1-1 0 0,0 0 1 0 0,0 1 0 0 0,1 0 0 0 0,0 1 0 0 0,1 0 0 0 0,-1 1 0 0 0,1 1-1 0 0,26-5 1 0 0,1 4 394 0 0,1 1-1 0 0,58 4 0 0 0,-50 0-1236 0 0,-39 0 109 0 0,1 0-1 0 0,-1-1 1 0 0,0 0 0 0 0,0-1-1 0 0,1 0 1 0 0,-1-1 0 0 0,19-7-1 0 0,-27 8-137 0 0,1 1-1 0 0,-1-1 1 0 0,0 0-1 0 0,-1 0 1 0 0,1 0-1 0 0,0 0 1 0 0,-1 0-1 0 0,1-1 1 0 0,-1 1-1 0 0,0-1 1 0 0,1 1-1 0 0,-1-1 1 0 0,0 0-1 0 0,-1 0 0 0 0,1 0 1 0 0,-1 0-1 0 0,1 0 1 0 0,-1 0-1 0 0,0-1 1 0 0,0 1-1 0 0,0 0 1 0 0,0-1-1 0 0,-1 1 1 0 0,0-1-1 0 0,1 1 1 0 0,-1 0-1 0 0,0-1 1 0 0,-1 1-1 0 0,0-7 1 0 0,0 3-598 0 0,-1 0 1 0 0,0 0 0 0 0,-1 0-1 0 0,1 0 1 0 0,-1 0 0 0 0,-1 0-1 0 0,1 1 1 0 0,-1-1 0 0 0,0 1-1 0 0,-1 0 1 0 0,0 0 0 0 0,1 1-1 0 0,-2-1 1 0 0,1 1 0 0 0,-9-7-1 0 0,-20-11-3660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10602 0 0,'-2'1'629'0'0,"-1"0"0"0"0,1 0 0 0 0,-1 1-1 0 0,1-1 1 0 0,-1 1 0 0 0,1 0 0 0 0,0 0 0 0 0,0 0-1 0 0,0 0 1 0 0,0 0 0 0 0,0 0 0 0 0,1 0 0 0 0,-1 1-1 0 0,-2 4 1 0 0,4-4-440 0 0,-1-1-1 0 0,1 1 1 0 0,0 0-1 0 0,0 0 1 0 0,0 0-1 0 0,0 0 1 0 0,0 0 0 0 0,1 0-1 0 0,-1 0 1 0 0,1 0-1 0 0,0-1 1 0 0,0 1-1 0 0,0 0 1 0 0,2 3-1 0 0,105 296 3264 0 0,-97-256-3424 0 0,-8-30-359 0 0,0 0-1 0 0,1 0 1 0 0,1 0-1 0 0,1-1 1 0 0,0 0-1 0 0,0 0 0 0 0,2-1 1 0 0,10 17-1 0 0,-17-30 168 0 0,0 0 0 0 0,0 0 0 0 0,0 0 0 0 0,0 0 0 0 0,0 0 1 0 0,0 0-1 0 0,1 0 0 0 0,-1 0 0 0 0,0 0 0 0 0,0 0 0 0 0,1 0 0 0 0,-1-1 0 0 0,1 1 0 0 0,-1-1 0 0 0,1 1 0 0 0,-1-1 0 0 0,1 0 0 0 0,-1 1 0 0 0,1-1 0 0 0,-1 0 0 0 0,1 0 0 0 0,1 0 0 0 0,0-1-218 0 0,-1 1-1 0 0,1-1 1 0 0,-1 0-1 0 0,0 0 1 0 0,0 0-1 0 0,1 0 1 0 0,-1-1-1 0 0,0 1 1 0 0,0 0-1 0 0,0-1 1 0 0,0 0-1 0 0,2-2 1 0 0,3-4-953 0 0,-1 0 1 0 0,0 0-1 0 0,-1 0 1 0 0,1-1 0 0 0,5-14-1 0 0,7-17-3017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0 407 8426 0 0,'5'-25'7644'0'0,"-2"18"-2858"0"0,0 20-2181 0 0,2 61-135 0 0,-11 148 0 0 0,-1-74-1982 0 0,6-123-476 0 0,-1 70-176 0 0,14 127 0 0 0,-12-219 89 0 0,0 0 0 0 0,1 1 0 0 0,0-1 0 0 0,-1 0 0 0 0,1 1 1 0 0,1-1-1 0 0,-1 0 0 0 0,0 0 0 0 0,3 4 0 0 0,-4-7 55 0 0,0 0 1 0 0,0 0-1 0 0,0 0 0 0 0,1 1 0 0 0,-1-1 1 0 0,0 0-1 0 0,0 0 0 0 0,0 0 1 0 0,0 0-1 0 0,1 0 0 0 0,-1 0 0 0 0,0 0 1 0 0,0 0-1 0 0,0 0 0 0 0,0 1 1 0 0,1-1-1 0 0,-1 0 0 0 0,0 0 0 0 0,0 0 1 0 0,0 0-1 0 0,1 0 0 0 0,-1 0 1 0 0,0 0-1 0 0,0 0 0 0 0,0-1 0 0 0,1 1 1 0 0,-1 0-1 0 0,0 0 0 0 0,0 0 0 0 0,0 0 1 0 0,0 0-1 0 0,1 0 0 0 0,-1 0 1 0 0,0 0-1 0 0,0 0 0 0 0,0 0 0 0 0,0-1 1 0 0,1 1-1 0 0,-1 0 0 0 0,0 0 1 0 0,0 0-1 0 0,0 0 0 0 0,0-1 0 0 0,0 1 1 0 0,1 0-1 0 0,6-22-710 0 0,4-30-198 0 0,-1 5 433 0 0,1 1-1 0 0,23-58 1 0 0,-27 87-495 0 0,1 1 1 0 0,0 0-1 0 0,18-24 0 0 0,-17 29-593 0 0,0 0 0 0 0,1 0 0 0 0,0 1 1 0 0,1 0-1 0 0,15-10 0 0 0,17-8-2247 0 0,-32 21 3649 0 0,1 0 0 0 0,-1 0 0 0 0,0-1-1 0 0,0 0 1 0 0,-1-1 0 0 0,0-1 0 0 0,-1 1 0 0 0,0-1 0 0 0,0-1-1 0 0,8-15 1 0 0,-6 8-280 0 0,2 5-1484 0 0</inkml:trace>
  <inkml:trace contextRef="#ctx0" brushRef="#br0" timeOffset="1">450 282 16035 0 0,'-2'-27'4817'0'0,"1"-2"-3320"0"0,0-9-281 0 0,1 0-200 0 0,-1 1-376 0 0,-2 4-360 0 0,0 4-168 0 0,-2 6-40 0 0,0 7-40 0 0,2 7-32 0 0,2 7-168 0 0,1 3-368 0 0,3 5-680 0 0,-2 6-840 0 0,2 7-1017 0 0,1 7-1304 0 0,-4 4 88 0 0,3 7-2232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1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7722 0 0,'-3'43'3325'0'0,"-5"125"5599"0"0,12 0-4636 0 0,-2-138-3981 0 0,2 0-1 0 0,1-1 0 0 0,1 1 0 0 0,2-1 1 0 0,0-1-1 0 0,2 0 0 0 0,2 0 0 0 0,0-1 1 0 0,19 30-1 0 0,-12-24-211 0 0,-15-24-267 0 0,1 0-1 0 0,0 0 1 0 0,1-1-1 0 0,0 1 1 0 0,0-1 0 0 0,1-1-1 0 0,9 9 1 0 0,-15-15-175 0 0,1 0 0 0 0,-1-1 1 0 0,1 0-1 0 0,-1 1 1 0 0,1-1-1 0 0,0 0 1 0 0,-1 0-1 0 0,1 0 1 0 0,0 0-1 0 0,-1 0 1 0 0,1 0-1 0 0,-1 0 1 0 0,1-1-1 0 0,0 1 1 0 0,-1-1-1 0 0,1 1 0 0 0,-1-1 1 0 0,1 1-1 0 0,-1-1 1 0 0,0 0-1 0 0,1 0 1 0 0,-1 0-1 0 0,0 0 1 0 0,1 0-1 0 0,-1 0 1 0 0,2-2-1 0 0,0 1-462 0 0,0-1 0 0 0,-1 1 0 0 0,1-1-1 0 0,-1 0 1 0 0,1 1 0 0 0,-1-1 0 0 0,0 0 0 0 0,0 0-1 0 0,0-1 1 0 0,-1 1 0 0 0,3-6 0 0 0,-3-13-1761 0 0,6 7-415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43 671 8162 0 0,'-43'-10'8163'0'0,"58"15"-2361"0"0,3 0-3649 0 0,33 11-1214 0 0,-16-1-653 0 0,2-3 0 0 0,0 0 1 0 0,0-3-1 0 0,1-1 0 0 0,68 5 0 0 0,-93-12-262 0 0,1-2 0 0 0,-1 0-1 0 0,1 0 1 0 0,-1-1 0 0 0,1-1-1 0 0,-1 0 1 0 0,0-1 0 0 0,20-9 0 0 0,-24 9 1 0 0,1-2 0 0 0,-2 1 0 0 0,1-1 0 0 0,0-1 0 0 0,-1 1 0 0 0,0-1 0 0 0,-1-1 0 0 0,0 0 0 0 0,0 0 0 0 0,0 0 0 0 0,-1-1 0 0 0,7-12 0 0 0,-4 3-3 0 0,-1-1 0 0 0,-1 1 0 0 0,0-2 0 0 0,-1 1 0 0 0,-2 0 0 0 0,0-1 0 0 0,-1 0 0 0 0,0 0 0 0 0,-2 0 0 0 0,-1 0 0 0 0,0 0 0 0 0,-1-1 0 0 0,-1 1 0 0 0,-6-23 0 0 0,4 23-19 0 0,-1 1 1 0 0,-1-1-1 0 0,-1 1 1 0 0,0 0-1 0 0,-2 1 1 0 0,0 0 0 0 0,-1 0-1 0 0,0 1 1 0 0,-2 0-1 0 0,0 1 1 0 0,-1 0-1 0 0,0 1 1 0 0,-2 0-1 0 0,-15-13 1 0 0,25 25 8 0 0,0-1 0 0 0,-1 0 0 0 0,1 1 0 0 0,0 0 0 0 0,-1 0 0 0 0,0 1 0 0 0,0-1 0 0 0,1 1 1 0 0,-1 1-1 0 0,-1-1 0 0 0,1 1 0 0 0,0 0 0 0 0,0 0 0 0 0,0 1 0 0 0,-11 0 0 0 0,12 1 14 0 0,-1 0 0 0 0,1 0 0 0 0,-1 1 0 0 0,1 0 0 0 0,0 0 0 0 0,-1 0 0 0 0,1 1 0 0 0,0-1 0 0 0,1 1 0 0 0,-1 1-1 0 0,0-1 1 0 0,1 1 0 0 0,0-1 0 0 0,0 1 0 0 0,0 1 0 0 0,0-1 0 0 0,-4 7 0 0 0,-9 15 143 0 0,1 1 1 0 0,2 0-1 0 0,1 0 0 0 0,1 2 0 0 0,1-1 0 0 0,1 1 1 0 0,2 1-1 0 0,1 0 0 0 0,-5 50 0 0 0,7-11 21 0 0,2 1-1 0 0,3 0 1 0 0,11 79-1 0 0,-6-99-165 0 0,3-1 0 0 0,2 0-1 0 0,2-1 1 0 0,2 0 0 0 0,24 54 0 0 0,-29-82-26 0 0,0 0 0 0 0,2 0 0 0 0,0-1 1 0 0,1-1-1 0 0,1 0 0 0 0,1-1 0 0 0,0 0 1 0 0,1-1-1 0 0,1 0 0 0 0,1-2 0 0 0,0 0 0 0 0,1 0 1 0 0,0-2-1 0 0,22 12 0 0 0,-31-20-27 0 0,0 0 0 0 0,0-1-1 0 0,0 0 1 0 0,1 0 0 0 0,-1-1 0 0 0,1 0 0 0 0,0 0 0 0 0,0-1-1 0 0,-1-1 1 0 0,1 0 0 0 0,0 0 0 0 0,0 0 0 0 0,0-2 0 0 0,-1 1-1 0 0,1-1 1 0 0,0 0 0 0 0,16-7 0 0 0,-6-1-243 0 0,-1 0 0 0 0,0-1 1 0 0,-1-1-1 0 0,0 0 0 0 0,-1-2 1 0 0,30-29-1 0 0,-22 19-407 0 0,44-43-2182 0 0,-26 19-2385 0 0,-41 45 4522 0 0,1-1 1 0 0,-1 0-1 0 0,1 0 0 0 0,-1 0 0 0 0,0 0 1 0 0,0 0-1 0 0,-1 0 0 0 0,1-1 1 0 0,-1 1-1 0 0,0 0 0 0 0,0-1 1 0 0,0-5-1 0 0,0 2-284 0 0,9-27-5310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500 222 17276 0 0,'-46'-27'9231'0'0,"32"21"-8258"0"0,1 0 0 0 0,-30-9 0 0 0,34 13-989 0 0,-1 0 0 0 0,1 0 0 0 0,-1 1 0 0 0,1 1 0 0 0,-1-1 0 0 0,0 2 0 0 0,1-1 0 0 0,-1 1 0 0 0,0 1 0 0 0,1 0 0 0 0,-12 4 0 0 0,6-1 107 0 0,0 1-1 0 0,1 1 1 0 0,0 0-1 0 0,1 1 0 0 0,0 1 1 0 0,0 0-1 0 0,1 1 1 0 0,0 0-1 0 0,0 0 0 0 0,1 2 1 0 0,1-1-1 0 0,0 1 1 0 0,0 1-1 0 0,1 0 1 0 0,1 0-1 0 0,-10 21 0 0 0,10-16-71 0 0,0 0-1 0 0,1 1 1 0 0,1-1-1 0 0,1 1 1 0 0,0 0-1 0 0,2 0 1 0 0,0 1-1 0 0,1-1 1 0 0,1 1-1 0 0,1-1 1 0 0,0 1-1 0 0,7 34 1 0 0,-4-39-32 0 0,1 1 1 0 0,1-1-1 0 0,0-1 1 0 0,1 1-1 0 0,0-1 1 0 0,2 0-1 0 0,-1 0 1 0 0,2-1-1 0 0,0 0 1 0 0,11 13-1 0 0,-15-21-4 0 0,-1-1-1 0 0,0 1 0 0 0,1-1 0 0 0,0 0 1 0 0,0-1-1 0 0,0 1 0 0 0,0-1 0 0 0,1 0 1 0 0,-1 0-1 0 0,1 0 0 0 0,0-1 0 0 0,0 0 1 0 0,0 0-1 0 0,0 0 0 0 0,0-1 0 0 0,0 0 1 0 0,0 0-1 0 0,1-1 0 0 0,-1 0 0 0 0,0 0 0 0 0,0 0 1 0 0,1-1-1 0 0,-1 0 0 0 0,0 0 0 0 0,0 0 1 0 0,0-1-1 0 0,10-4 0 0 0,0-2-6 0 0,-1 0-1 0 0,-1-1 1 0 0,1-1-1 0 0,-2 0 1 0 0,1 0-1 0 0,-1-2 1 0 0,-1 0 0 0 0,0 0-1 0 0,-1-1 1 0 0,0-1-1 0 0,-1 1 1 0 0,9-18-1 0 0,1-4-95 0 0,-2 0 0 0 0,-1-1 0 0 0,-2-1-1 0 0,12-44 1 0 0,-15 38-10 0 0,-3 0 1 0 0,-1-1-1 0 0,2-46 0 0 0,-9 59 136 0 0,0 0 0 0 0,-2 0 0 0 0,-2 0-1 0 0,-1 0 1 0 0,-8-34 0 0 0,12 63 10 0 0,-1 1 1 0 0,1 0-1 0 0,0-1 0 0 0,0 1 1 0 0,-1 0-1 0 0,1-1 0 0 0,-1 1 1 0 0,1 0-1 0 0,-1-1 0 0 0,0 1 1 0 0,0 0-1 0 0,1 0 0 0 0,-1 0 0 0 0,0-1 1 0 0,0 1-1 0 0,0 0 0 0 0,0 0 1 0 0,0 0-1 0 0,-2-1 0 0 0,2 2 1 0 0,0 0 0 0 0,0 0 0 0 0,1 0 0 0 0,-1 1 0 0 0,0-1 0 0 0,0 0 0 0 0,1 0 0 0 0,-1 1 0 0 0,0-1 0 0 0,0 0 0 0 0,1 1 0 0 0,-1-1 0 0 0,0 1 0 0 0,1-1 0 0 0,-1 1 0 0 0,0-1 0 0 0,1 1 0 0 0,-1-1 0 0 0,1 1 0 0 0,-1-1 0 0 0,1 1 0 0 0,-1 0 0 0 0,1-1 0 0 0,-1 2 0 0 0,-4 7 101 0 0,0 1 1 0 0,0-1-1 0 0,-5 18 0 0 0,-5 26-28 0 0,2 2-1 0 0,3-1 1 0 0,2 1-1 0 0,2 1 0 0 0,3 0 1 0 0,2-1-1 0 0,7 58 0 0 0,-3-74-346 0 0,2 0-1 0 0,1 0 1 0 0,3 0-1 0 0,1-1 0 0 0,1 0 1 0 0,18 36-1 0 0,-27-70-97 0 0,0 0 0 0 0,0 1-1 0 0,0-1 1 0 0,1 0-1 0 0,0 0 1 0 0,-1 0 0 0 0,2-1-1 0 0,-1 1 1 0 0,0-1 0 0 0,1 1-1 0 0,0-1 1 0 0,-1 0 0 0 0,1-1-1 0 0,0 1 1 0 0,1-1 0 0 0,-1 1-1 0 0,0-1 1 0 0,1 0 0 0 0,-1-1-1 0 0,10 3 1 0 0,-1-3-1205 0 0,0 0 0 0 0,0-1 0 0 0,0-1 1 0 0,1 0-1 0 0,24-6 0 0 0,39-2-307 0 0,-71 9 2442 0 0,0 0-1 0 0,0 1 1 0 0,0-1-1 0 0,0 1 0 0 0,0 0 1 0 0,-1 1-1 0 0,1 0 1 0 0,0-1-1 0 0,-1 2 0 0 0,8 3 1 0 0,-11-5 65 0 0,1 1-1 0 0,-1-1 1 0 0,1 1 0 0 0,-1 0-1 0 0,0 0 1 0 0,0 0 0 0 0,0 0-1 0 0,0 1 1 0 0,0-1 0 0 0,2 5-1 0 0,-3-6-480 0 0,0 0 0 0 0,-1 0 0 0 0,1 1 0 0 0,-1-1-1 0 0,0 0 1 0 0,1 1 0 0 0,-1-1 0 0 0,0 0 0 0 0,0 0-1 0 0,0 1 1 0 0,0-1 0 0 0,0 0 0 0 0,0 1-1 0 0,0-1 1 0 0,0 0 0 0 0,0 1 0 0 0,-1-1 0 0 0,1 0-1 0 0,0 0 1 0 0,-1 1 0 0 0,1-1 0 0 0,-1 0 0 0 0,0 0-1 0 0,1 0 1 0 0,-2 2 0 0 0,1-2-141 0 0,1-1-1 0 0,0 0 1 0 0,-1 1-1 0 0,1-1 1 0 0,-1 0-1 0 0,1 0 1 0 0,0 1-1 0 0,-1-1 1 0 0,1 0 0 0 0,-1 0-1 0 0,1 0 1 0 0,-1 1-1 0 0,1-1 1 0 0,0 0-1 0 0,-1 0 1 0 0,1 0-1 0 0,-1 0 1 0 0,1 0 0 0 0,-1 0-1 0 0,1 0 1 0 0,-1 0-1 0 0,1 0 1 0 0,-1 0-1 0 0,1 0 1 0 0,-1 0-1 0 0,1-1 1 0 0,-1 1 0 0 0,1 0-1 0 0,-1 0 1 0 0,1 0-1 0 0,0-1 1 0 0,-1 1-1 0 0,1 0 1 0 0,-1 0-1 0 0,1-1 1 0 0,0 1 0 0 0,-1 0-1 0 0,1-1 1 0 0,0 1-1 0 0,-1 0 1 0 0,1-1-1 0 0,0 1 1 0 0,0-1 0 0 0,-1 1-1 0 0,1-1 1 0 0,-13-22-1 0 0,-4-24-10 0 0,1-2 0 0 0,-15-90-1 0 0,17 69-12 0 0,-21-126-12 0 0,32 172 45 0 0,2-1 0 0 0,0 1 0 0 0,2-1 0 0 0,1 1 0 0 0,0 0 1 0 0,7-26-1 0 0,-9 48-22 0 0,1 0 1 0 0,-1 0-1 0 0,1 0 1 0 0,-1 1-1 0 0,1-1 1 0 0,-1 0-1 0 0,1 0 1 0 0,0 0-1 0 0,0 1 1 0 0,0-1-1 0 0,0 1 1 0 0,0-1-1 0 0,0 0 1 0 0,1 1-1 0 0,-1 0 1 0 0,0-1-1 0 0,1 1 1 0 0,-1 0-1 0 0,1 0 1 0 0,3-2-1 0 0,-4 3 0 0 0,1 0 1 0 0,0 0-1 0 0,-1 0 0 0 0,1 0 1 0 0,0 0-1 0 0,-1 1 0 0 0,1-1 1 0 0,-1 0-1 0 0,1 1 0 0 0,0 0 0 0 0,-1-1 1 0 0,1 1-1 0 0,-1 0 0 0 0,1 0 1 0 0,-1 0-1 0 0,0 0 0 0 0,1 0 1 0 0,-1 0-1 0 0,0 0 0 0 0,0 0 1 0 0,0 0-1 0 0,0 1 0 0 0,2 1 1 0 0,7 10 35 0 0,0 0 0 0 0,-1 1 1 0 0,0-1-1 0 0,-1 2 1 0 0,-1-1-1 0 0,8 23 1 0 0,25 98 104 0 0,-29-89-168 0 0,19 47 1 0 0,-28-89-37 0 0,-1 0 1 0 0,1 0-1 0 0,0 0 1 0 0,0-1-1 0 0,1 1 0 0 0,-1-1 1 0 0,1 0-1 0 0,3 4 0 0 0,-6-7 45 0 0,0 1-1 0 0,0-1 0 0 0,1 0 1 0 0,-1 0-1 0 0,0 0 0 0 0,1 1 0 0 0,-1-1 1 0 0,0 0-1 0 0,0 0 0 0 0,1 0 0 0 0,-1 0 1 0 0,0 0-1 0 0,1 1 0 0 0,-1-1 1 0 0,0 0-1 0 0,1 0 0 0 0,-1 0 0 0 0,1 0 1 0 0,-1 0-1 0 0,0 0 0 0 0,1 0 1 0 0,-1 0-1 0 0,0 0 0 0 0,1 0 0 0 0,-1-1 1 0 0,0 1-1 0 0,1 0 0 0 0,-1 0 1 0 0,0 0-1 0 0,1 0 0 0 0,-1 0 0 0 0,0-1 1 0 0,0 1-1 0 0,1 0 0 0 0,0-2-11 0 0,0 1 1 0 0,0-1-1 0 0,0 1 0 0 0,-1-1 1 0 0,1 0-1 0 0,0 1 0 0 0,-1-1 1 0 0,1 0-1 0 0,-1 0 0 0 0,0 1 1 0 0,1-4-1 0 0,3-36-149 0 0,3 0 0 0 0,1 1-1 0 0,26-74 1 0 0,-30 102 162 0 0,1 1-1 0 0,1 0 1 0 0,0 1-1 0 0,1 0 1 0 0,0 0 0 0 0,0 0-1 0 0,16-15 1 0 0,-18 20 9 0 0,1 0-1 0 0,0 0 1 0 0,0 1 0 0 0,1 0 0 0 0,0 0-1 0 0,-1 1 1 0 0,1 0 0 0 0,0 0 0 0 0,1 0-1 0 0,-1 1 1 0 0,0 0 0 0 0,1 1 0 0 0,12-2 0 0 0,-13 3 64 0 0,-1-1 0 0 0,1 1 0 0 0,0 1 0 0 0,0-1 0 0 0,0 1 0 0 0,0 1 0 0 0,0-1 0 0 0,-1 1 0 0 0,1 0 0 0 0,-1 1 0 0 0,1-1 1 0 0,-1 1-1 0 0,0 1 0 0 0,0-1 0 0 0,0 1 0 0 0,0 0 0 0 0,-1 0 0 0 0,0 1 0 0 0,0-1 0 0 0,0 1 0 0 0,0 1 0 0 0,-1-1 0 0 0,1 0 0 0 0,-2 1 1 0 0,1 0-1 0 0,0 0 0 0 0,2 8 0 0 0,1 3 126 0 0,0-1 0 0 0,-2 1 0 0 0,0 0 0 0 0,-1 0 0 0 0,-1 1 0 0 0,0-1 0 0 0,-1 1 0 0 0,-1 0 0 0 0,-2 27 0 0 0,-15 57-69 0 0,9-67-913 0 0,-3 43 1 0 0,10-66 35 0 0,0 0 1 0 0,0-1-1 0 0,1 1 1 0 0,3 14 0 0 0,8 6-4000 0 0,-10-29 3507 0 0,0 0 1 0 0,0 0 0 0 0,0 0-1 0 0,1 0 1 0 0,-1-1 0 0 0,1 1-1 0 0,4 3 1 0 0,8 4-5778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28974 0 0,'-3'4'389'0'0,"1"0"0"0"0,-1-1 0 0 0,0 1 0 0 0,0 0 0 0 0,0-1 0 0 0,-7 6 0 0 0,-25 10-3180 0 0,28-15 1834 0 0,-20 10-3152 0 0,13-6 329 0 0,1-2 0 0 0,-2 1 0 0 0,-15 4 1 0 0,2-1-2029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4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934 0 27326 0 0,'-17'3'84'0'0,"-1"1"0"0"0,1 1 0 0 0,0 0 1 0 0,0 2-1 0 0,1 0 0 0 0,0 0 0 0 0,0 1 1 0 0,1 1-1 0 0,0 1 0 0 0,0 0 0 0 0,1 1 0 0 0,1 1 1 0 0,-25 25-1 0 0,-477 559 431 0 0,488-561-328 0 0,1 1 1 0 0,2 0 0 0 0,2 2 0 0 0,-24 56-1 0 0,40-79-143 0 0,1 0-1 0 0,0 0 0 0 0,1 0 0 0 0,1 1 0 0 0,0-1 0 0 0,1 1 1 0 0,1 0-1 0 0,1-1 0 0 0,0 1 0 0 0,1 0 0 0 0,0 0 1 0 0,1-1-1 0 0,1 1 0 0 0,1-1 0 0 0,9 25 0 0 0,-5-20-54 0 0,1-1-1 0 0,1 0 0 0 0,1-1 1 0 0,1 0-1 0 0,1-1 0 0 0,0 0 1 0 0,1-1-1 0 0,0-1 0 0 0,2 0 1 0 0,0-1-1 0 0,0 0 0 0 0,26 15 1 0 0,-18-15-419 0 0,0 0 1 0 0,1-2-1 0 0,39 14 1 0 0,-33-16-1325 0 0,0-1 0 0 0,57 7 0 0 0,-6-8-5179 0 0,4-1-2931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11034 0 0,'0'3'7138'0'0,"1"3"-4610"0"0,2 7-911 0 0,1 3-545 0 0,0 2-352 0 0,2 5-336 0 0,-1 2-176 0 0,2-1-136 0 0,0 3-264 0 0,2-2-248 0 0,0-3-408 0 0,0-2-648 0 0,2-2-817 0 0,-1-3-1392 0 0,-1-5-632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46 16347 0 0,'-5'-3'354'0'0,"-7"-5"238"0"0,13 1-482 0 0,7-15 2837 0 0,-8 21-2794 0 0,0 1 1 0 0,-1 0-1 0 0,1-1 0 0 0,0 1 1 0 0,0 0-1 0 0,-1-1 1 0 0,1 1-1 0 0,0 0 1 0 0,0 0-1 0 0,-1-1 0 0 0,1 1 1 0 0,0 0-1 0 0,-1 0 1 0 0,1-1-1 0 0,-1 1 0 0 0,1 0 1 0 0,0 0-1 0 0,-1 0 1 0 0,1 0-1 0 0,-1 0 1 0 0,1 0-1 0 0,0 0 0 0 0,-1 0 1 0 0,1-1-1 0 0,-1 1 1 0 0,1 1-1 0 0,0-1 1 0 0,-1 0-1 0 0,1 0 0 0 0,-1 0 1 0 0,1 0-1 0 0,0 0 1 0 0,-1 0-1 0 0,-23 2 456 0 0,17-1-53 0 0,1-1-379 0 0,0 1 0 0 0,1-1 0 0 0,-1 1-1 0 0,0 0 1 0 0,1 1 0 0 0,-1-1 0 0 0,0 1 0 0 0,1 0 0 0 0,0 0 0 0 0,-10 6-1 0 0,12-5-128 0 0,-1 0-1 0 0,1 0 1 0 0,0 0-1 0 0,0 1 0 0 0,1-1 1 0 0,-1 0-1 0 0,1 1 0 0 0,-1 0 1 0 0,1 0-1 0 0,0 0 0 0 0,1 0 1 0 0,-1 0-1 0 0,1 0 1 0 0,-1 0-1 0 0,0 7 0 0 0,-1 7-31 0 0,1 0-1 0 0,0 1 1 0 0,2 0-1 0 0,0-1 1 0 0,1 1-1 0 0,1-1 1 0 0,0 1-1 0 0,1-1 1 0 0,7 20-1 0 0,1-5-71 0 0,1 0 0 0 0,1 0 0 0 0,34 57 0 0 0,-39-77-126 0 0,0 0 0 0 0,1-1 0 0 0,1 0 0 0 0,0 0 0 0 0,0-2 0 0 0,21 18 0 0 0,-23-23-517 0 0,0 1 0 0 0,0-1 0 0 0,1 0 0 0 0,15 6 1 0 0,-17-9-438 0 0,-1 0 1 0 0,1 0-1 0 0,0-1 1 0 0,-1 0-1 0 0,1 0 1 0 0,0-1-1 0 0,10 0 1 0 0,-17 0 1031 0 0,0 0 0 0 0,0 0 0 0 0,1 1 0 0 0,-1-1 0 0 0,0-1 0 0 0,0 1 0 0 0,1 0 0 0 0,-1 0 0 0 0,0 0 0 0 0,0 0 0 0 0,0 0 0 0 0,1 0 0 0 0,-1 0 0 0 0,0 0 0 0 0,0 0 0 0 0,0 0 0 0 0,1 0 0 0 0,-1 0 0 0 0,0-1 0 0 0,0 1 0 0 0,0 0-1 0 0,0 0 1 0 0,1 0 0 0 0,-1 0 0 0 0,0-1 0 0 0,0 1 0 0 0,0 0 0 0 0,0 0 0 0 0,0 0 0 0 0,0 0 0 0 0,0-1 0 0 0,0 1 0 0 0,1 0 0 0 0,-1 0 0 0 0,0-1 0 0 0,0 1 0 0 0,0 0 0 0 0,0 0 0 0 0,0 0 0 0 0,0-1 0 0 0,0 1 0 0 0,0 0 0 0 0,0 0 0 0 0,0 0 0 0 0,0-1 0 0 0,0 1 0 0 0,-1 0 0 0 0,1 0 0 0 0,0 0 0 0 0,0-1 0 0 0,0 1 0 0 0,0 0 0 0 0,0 0 0 0 0,0 0 0 0 0,0-1 0 0 0,-1 1 0 0 0,1 0 0 0 0,0 0 0 0 0,0 0 0 0 0,0 0 0 0 0,-1-1 0 0 0,0-1-1122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5481 0 0,'-4'1'293'0'0,"0"0"1"0"0,0 0-1 0 0,-1 0 0 0 0,1 0 0 0 0,0 1 1 0 0,0-1-1 0 0,1 1 0 0 0,-1 0 0 0 0,0 0 1 0 0,0 1-1 0 0,1-1 0 0 0,0 1 0 0 0,-1-1 1 0 0,1 1-1 0 0,0 0 0 0 0,0 1 1 0 0,1-1-1 0 0,-1 0 0 0 0,1 1 0 0 0,-3 4 1 0 0,-3 5 958 0 0,1 0 1 0 0,0 1-1 0 0,1 0 1 0 0,-7 21-1 0 0,9-20-1166 0 0,1 0 0 0 0,0 1 0 0 0,1-1 0 0 0,1 1 0 0 0,0 0-1 0 0,3 24 1 0 0,-1-30-24 0 0,0 0 0 0 0,0 0 0 0 0,2-1 0 0 0,-1 1 0 0 0,1-1 0 0 0,0 1 0 0 0,1-1 0 0 0,0 0 0 0 0,1 0 0 0 0,0-1 0 0 0,8 12 0 0 0,-12-18-56 0 0,0-1 1 0 0,0 0-1 0 0,1 1 0 0 0,-1-1 1 0 0,0 0-1 0 0,1 0 0 0 0,-1 0 1 0 0,1 0-1 0 0,-1 0 0 0 0,1 0 1 0 0,-1 0-1 0 0,1 0 1 0 0,0 0-1 0 0,-1-1 0 0 0,1 1 1 0 0,0-1-1 0 0,0 0 0 0 0,-1 1 1 0 0,1-1-1 0 0,0 0 1 0 0,0 0-1 0 0,2 0 0 0 0,-1-1-9 0 0,0 1-1 0 0,0-1 1 0 0,0 0 0 0 0,-1-1-1 0 0,1 1 1 0 0,0 0-1 0 0,-1-1 1 0 0,1 0-1 0 0,-1 1 1 0 0,1-1-1 0 0,-1 0 1 0 0,3-3 0 0 0,3-4-7 0 0,0 0-1 0 0,-1-1 1 0 0,0 0 0 0 0,0 0 0 0 0,7-17 0 0 0,-8 16-32 0 0,-1-1-1 0 0,-1 0 1 0 0,0 0-1 0 0,0 0 1 0 0,-1 0-1 0 0,-1-1 1 0 0,0 1-1 0 0,1-26 1 0 0,-4 33 87 0 0,1 0 0 0 0,-1 0 0 0 0,1 0 0 0 0,-1 1 0 0 0,-1-1 0 0 0,1 0 0 0 0,-1 0 0 0 0,0 1 0 0 0,0-1 0 0 0,0 1 0 0 0,-1 0 0 0 0,1-1 0 0 0,-1 1 0 0 0,0 0 0 0 0,0 0 0 0 0,-1 1 0 0 0,1-1 0 0 0,-1 1 0 0 0,0 0 0 0 0,1 0 0 0 0,-1 0 0 0 0,-1 0 0 0 0,1 1 0 0 0,0-1 0 0 0,-9-2 0 0 0,6 2 157 0 0,0 1 0 0 0,0 0 0 0 0,1 0 0 0 0,-2 0 0 0 0,1 1 0 0 0,0 0 0 0 0,0 1 0 0 0,-8 0 0 0 0,13 0-217 0 0,1 0 0 0 0,-1 0 0 0 0,0 0 0 0 0,1 1 0 0 0,-1-1 0 0 0,1 1 0 0 0,-1-1 1 0 0,1 1-1 0 0,0-1 0 0 0,-1 1 0 0 0,1 0 0 0 0,0 0 0 0 0,-1 0 0 0 0,1 0 1 0 0,0 0-1 0 0,0 0 0 0 0,-2 2 0 0 0,2-2-150 0 0,0 1-1 0 0,1 0 1 0 0,-1-1 0 0 0,0 1 0 0 0,1 0 0 0 0,0 0-1 0 0,-1-1 1 0 0,1 1 0 0 0,0 0 0 0 0,0 0-1 0 0,0 0 1 0 0,0-1 0 0 0,0 1 0 0 0,0 0 0 0 0,0 0-1 0 0,1 0 1 0 0,-1-1 0 0 0,2 5 0 0 0,-1-5-394 0 0,-1 1 0 0 0,1 0 1 0 0,-1 0-1 0 0,1 0 0 0 0,0 0 1 0 0,0 0-1 0 0,0-1 0 0 0,0 1 1 0 0,0 0-1 0 0,0-1 0 0 0,0 1 1 0 0,1-1-1 0 0,-1 1 0 0 0,0-1 1 0 0,1 1-1 0 0,0-1 0 0 0,-1 0 1 0 0,1 0-1 0 0,0 0 0 0 0,2 1 1 0 0,5 0-3852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19204 0 0,'-2'3'542'0'0,"-1"-1"1"0"0,1 1-1 0 0,0 0 0 0 0,0 0 0 0 0,0-1 0 0 0,1 1 0 0 0,-1 1 1 0 0,1-1-1 0 0,-2 4 0 0 0,2-3-449 0 0,0 0 0 0 0,0 1-1 0 0,1-1 1 0 0,-1 0 0 0 0,1 0 0 0 0,0 8-1 0 0,2 2-1221 0 0,1 0 0 0 0,0-1 0 0 0,9 24 0 0 0,3 13 677 0 0,-10-18 788 0 0,-2 0 0 0 0,-1 0 0 0 0,-4 58 0 0 0,-1-22-1571 0 0,6 0-3522 0 0,-2-58 79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30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17676 0 0,'0'-2'-12'0'0,"1"1"1"0"0,-1 0-1 0 0,1 0 1 0 0,0 0-1 0 0,0 1 1 0 0,-1-1-1 0 0,1 0 1 0 0,0 0-1 0 0,0 0 1 0 0,0 0-1 0 0,0 1 1 0 0,0-1-1 0 0,0 1 1 0 0,0-1-1 0 0,0 0 1 0 0,0 1-1 0 0,0 0 0 0 0,1-1 1 0 0,-1 1-1 0 0,0 0 1 0 0,2-1-1 0 0,28-6-287 0 0,-29 6 293 0 0,13-1-80 0 0,0 0-1 0 0,0 1 1 0 0,27 1 0 0 0,-36 0 89 0 0,1 1 1 0 0,0-1 0 0 0,-1 2 0 0 0,1-1 0 0 0,0 1 0 0 0,-1 0 0 0 0,1 0 0 0 0,-1 1 0 0 0,0 0-1 0 0,10 6 1 0 0,-15-8-4 0 0,0-1-1 0 0,0 1 1 0 0,0 0-1 0 0,0 0 1 0 0,-1-1-1 0 0,1 1 1 0 0,0 0 0 0 0,0 0-1 0 0,-1 0 1 0 0,1 0-1 0 0,-1 0 1 0 0,1 0-1 0 0,-1 0 1 0 0,1 1-1 0 0,-1-1 1 0 0,0 0-1 0 0,0 0 1 0 0,1 0-1 0 0,-1 0 1 0 0,0 0 0 0 0,0 1-1 0 0,0-1 1 0 0,0 0-1 0 0,-1 2 1 0 0,1 1 16 0 0,-1-1 0 0 0,0 0 0 0 0,-1 0 0 0 0,1 0 0 0 0,-1 0 0 0 0,1 0 0 0 0,-1 0 0 0 0,-4 5 0 0 0,-3 3 43 0 0,-1-1 0 0 0,0 0 0 0 0,-14 10 1 0 0,-36 20 824 0 0,46-33-373 0 0,0 2 0 0 0,1 0 0 0 0,-23 19 0 0 0,36-28-512 0 0,0 0 0 0 0,-1 1 0 0 0,1-1 0 0 0,0 0 0 0 0,-1 0 0 0 0,1 0-1 0 0,0 1 1 0 0,0-1 0 0 0,-1 0 0 0 0,1 1 0 0 0,0-1 0 0 0,0 0 0 0 0,0 1 0 0 0,-1-1-1 0 0,1 0 1 0 0,0 1 0 0 0,0-1 0 0 0,0 0 0 0 0,0 1 0 0 0,0-1 0 0 0,-1 0 0 0 0,1 1-1 0 0,0-1 1 0 0,0 1 0 0 0,0-1 0 0 0,0 0 0 0 0,0 1 0 0 0,0-1 0 0 0,0 0 0 0 0,1 1-1 0 0,-1-1 1 0 0,0 1 0 0 0,0-1 0 0 0,0 0 0 0 0,0 1 0 0 0,0-1 0 0 0,0 0 0 0 0,1 1-1 0 0,-1-1 1 0 0,0 0 0 0 0,1 1 0 0 0,18 5-373 0 0,25-6-678 0 0,-38-1 873 0 0,52-12-1676 0 0,-54 12 1676 0 0,0 0 0 0 0,0-1 0 0 0,-1 1 0 0 0,1-1 0 0 0,0 0-1 0 0,-1 0 1 0 0,0 0 0 0 0,1-1 0 0 0,-1 1 0 0 0,0-1 0 0 0,0 1 0 0 0,3-5-1 0 0,-3 0 352 0 0,-10 9 648 0 0,-9 12 916 0 0,-7 15 99 0 0,-48 50 0 0 0,11-15-1647 0 0,61-62-287 0 0,0 0 0 0 0,0 0-1 0 0,0-1 1 0 0,1 1 0 0 0,-1 0 0 0 0,1 0 0 0 0,-1-1 0 0 0,1 1 0 0 0,-1-1 0 0 0,1 1-1 0 0,0-1 1 0 0,2 2 0 0 0,31 21-569 0 0,-33-23 566 0 0,1 0-1 0 0,-1-1 0 0 0,1 1 1 0 0,-1-1-1 0 0,1 0 1 0 0,-1 0-1 0 0,1 0 0 0 0,-1 0 1 0 0,1 0-1 0 0,-1 0 0 0 0,1-1 1 0 0,-1 1-1 0 0,1-1 1 0 0,-1 0-1 0 0,1 1 0 0 0,-1-1 1 0 0,0 0-1 0 0,1-1 0 0 0,-1 1 1 0 0,0 0-1 0 0,2-2 1 0 0,-2 1 116 0 0,0 1 1 0 0,0 0-1 0 0,0 0 1 0 0,0-1-1 0 0,0 1 1 0 0,0 1-1 0 0,0-1 1 0 0,0 0-1 0 0,1 0 1 0 0,-1 1 0 0 0,0-1-1 0 0,1 1 1 0 0,-1 0-1 0 0,0 0 1 0 0,1 0-1 0 0,-1 0 1 0 0,0 0-1 0 0,1 0 1 0 0,-1 1-1 0 0,4 0 1 0 0,-5 0 10 0 0,0 0 0 0 0,0 0-1 0 0,1 0 1 0 0,-1-1 0 0 0,0 1 0 0 0,0 1 0 0 0,0-1-1 0 0,0 0 1 0 0,0 0 0 0 0,0 0 0 0 0,-1 0 0 0 0,1 1-1 0 0,0-1 1 0 0,-1 0 0 0 0,1 1 0 0 0,0-1 0 0 0,-1 1-1 0 0,0-1 1 0 0,1 0 0 0 0,-1 1 0 0 0,0-1 0 0 0,0 1-1 0 0,0-1 1 0 0,0 1 0 0 0,0-1 0 0 0,0 1 0 0 0,0-1-1 0 0,0 1 1 0 0,-1-1 0 0 0,1 1 0 0 0,-1-1 0 0 0,1 0-1 0 0,-1 1 1 0 0,1-1 0 0 0,-1 0 0 0 0,0 1-1 0 0,1-1 1 0 0,-3 2 0 0 0,0 3 183 0 0,-1 0 0 0 0,0 0 1 0 0,-1 0-1 0 0,1 0 0 0 0,-1-1 0 0 0,-8 7 0 0 0,12-11-102 0 0,1-1 0 0 0,-1 1 0 0 0,0-1 0 0 0,0 1 0 0 0,1-1-1 0 0,-1 1 1 0 0,0 0 0 0 0,1-1 0 0 0,-1 1 0 0 0,1 0 0 0 0,-1-1-1 0 0,1 1 1 0 0,-1 0 0 0 0,1 0 0 0 0,-1 0 0 0 0,1-1 0 0 0,0 1-1 0 0,0 0 1 0 0,-1 0 0 0 0,1 0 0 0 0,0 0 0 0 0,0 1 0 0 0,0-2-82 0 0,0 1 1 0 0,1 0 0 0 0,-1 0 0 0 0,1-1-1 0 0,-1 1 1 0 0,1-1 0 0 0,-1 1 0 0 0,1 0-1 0 0,-1-1 1 0 0,1 1 0 0 0,-1-1 0 0 0,1 1-1 0 0,0-1 1 0 0,-1 0 0 0 0,1 1 0 0 0,0-1 0 0 0,-1 0-1 0 0,1 1 1 0 0,0-1 0 0 0,1 0 0 0 0,51 9-1371 0 0,-38-8 1108 0 0,1 2-991 0 0,0-1 0 0 0,1-1-1 0 0,23-1 1 0 0,-33-1 306 0 0,1 0 0 0 0,-1 0 1 0 0,0 0-1 0 0,0-1 0 0 0,0-1 1 0 0,0 1-1 0 0,0-1 0 0 0,0 0 1 0 0,-1 0-1 0 0,8-5 0 0 0,3-5-2710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3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15523 0 0,'-1'0'140'0'0,"-1"0"-1"0"0,1 1 0 0 0,-1 0 0 0 0,1-1 0 0 0,-1 1 1 0 0,1 0-1 0 0,-1 0 0 0 0,1-1 0 0 0,-1 1 1 0 0,1 0-1 0 0,0 0 0 0 0,0 1 0 0 0,0-1 0 0 0,-1 0 1 0 0,1 0-1 0 0,0 1 0 0 0,0-1 0 0 0,1 0 1 0 0,-1 1-1 0 0,0-1 0 0 0,0 1 0 0 0,0 2 0 0 0,-11 44-559 0 0,2-7 632 0 0,-13 6 1723 0 0,10-23-1760 0 0,2 0 0 0 0,0 0 0 0 0,2 1 0 0 0,1 0 0 0 0,-9 45 0 0 0,18-55-4067 0 0,7-26-342 0 0,12-32-1876 0 0,-18 37 5688 0 0,27-57-2406 0 0,-20 46 412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3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0 960 0 0,'5'5'372'0'0,"13"17"69"0"0,-17-21-379 0 0,-1 0-1 0 0,0 0 0 0 0,0 0 1 0 0,1 0-1 0 0,-1 0 0 0 0,0-1 1 0 0,0 1-1 0 0,0 0 0 0 0,0 0 1 0 0,0 0-1 0 0,-1 0 1 0 0,1 0-1 0 0,0 0 0 0 0,0 0 1 0 0,0 0-1 0 0,-1 0 0 0 0,1-1 1 0 0,-1 1-1 0 0,1 0 0 0 0,0 0 1 0 0,-1 0-1 0 0,0-1 1 0 0,1 1-1 0 0,-1 0 0 0 0,1-1 1 0 0,-1 1-1 0 0,-1 1 0 0 0,-10 16 1141 0 0,4-10-729 0 0,-5-25 2144 0 0,-12-37 12278 0 0,27 58-14636 0 0,1-1-1 0 0,-1 1 1 0 0,1 0-1 0 0,0-1 1 0 0,0 1-1 0 0,1-1 1 0 0,-1 0-1 0 0,1 0 1 0 0,-1 0-1 0 0,1-1 1 0 0,7 4 0 0 0,54 22-495 0 0,-5-2 290 0 0,-46-15-150 0 0,-1 0 1 0 0,1 0-1 0 0,-2 1 1 0 0,0 1 0 0 0,0 0-1 0 0,-1 0 1 0 0,-1 2-1 0 0,0-1 1 0 0,11 22-1 0 0,-14-23-463 0 0,-9-32-7295 0 0,-9-34 1744 0 0,6 28 3232 0 0,0 1-1556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3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13 13987 0 0,'-1'-1'275'0'0,"0"-1"0"0"0,0 1-1 0 0,-1 0 1 0 0,1 0 0 0 0,0 0 0 0 0,-1 1 0 0 0,1-1 0 0 0,0 0-1 0 0,-1 0 1 0 0,1 1 0 0 0,-1-1 0 0 0,0 1 0 0 0,1-1-1 0 0,-1 1 1 0 0,1 0 0 0 0,-1 0 0 0 0,1 0 0 0 0,-1-1-1 0 0,0 1 1 0 0,1 1 0 0 0,-1-1 0 0 0,1 0 0 0 0,-1 0 0 0 0,0 1-1 0 0,1-1 1 0 0,-1 1 0 0 0,1-1 0 0 0,-1 1 0 0 0,1-1-1 0 0,0 1 1 0 0,-1 0 0 0 0,1 0 0 0 0,0 0 0 0 0,-2 1 0 0 0,1 1-117 0 0,0 0 0 0 0,0 0 0 0 0,1 0 1 0 0,-1 0-1 0 0,1 0 0 0 0,0 0 1 0 0,0 0-1 0 0,0 0 0 0 0,0 1 0 0 0,1-1 1 0 0,-1 0-1 0 0,1 1 0 0 0,0-1 0 0 0,0 0 1 0 0,0 1-1 0 0,1 3 0 0 0,4 21-94 0 0,1-1 0 0 0,1 0-1 0 0,2-1 1 0 0,18 40 0 0 0,7 22-813 0 0,-30-75 820 0 0,8 25-2206 0 0,-9-34 775 0 0,-5-24 428 0 0,-1 0 1080 0 0,0 1-1 0 0,2-1 1 0 0,0 0 0 0 0,1 1-1 0 0,1-1 1 0 0,7-37 0 0 0,-7 52-84 0 0,0 0 1 0 0,1 1-1 0 0,0-1 0 0 0,0 1 1 0 0,0 0-1 0 0,0-1 0 0 0,0 1 1 0 0,1 0-1 0 0,0 0 1 0 0,0 0-1 0 0,0 1 0 0 0,0-1 1 0 0,1 1-1 0 0,4-4 0 0 0,-4 4-60 0 0,0 1 0 0 0,1 0-1 0 0,-1 1 1 0 0,0-1-1 0 0,1 1 1 0 0,-1 0 0 0 0,1 0-1 0 0,-1 0 1 0 0,1 0-1 0 0,0 1 1 0 0,-1 0 0 0 0,1 0-1 0 0,-1 0 1 0 0,1 1 0 0 0,0-1-1 0 0,-1 1 1 0 0,9 3-1 0 0,13 3-1508 0 0,-39-2-7112 0 0,-12-5 2272 0 0,13 1 1911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39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83 4473 0 0,'-17'32'2465'0'0,"7"-15"-53"0"0,1 0 1 0 0,1 1-1 0 0,-9 26 0 0 0,16-40-2160 0 0,0 1 1 0 0,0-1-1 0 0,0 1 0 0 0,0-1 1 0 0,1 1-1 0 0,0 0 0 0 0,0-1 0 0 0,0 1 1 0 0,0-1-1 0 0,1 1 0 0 0,0 0 0 0 0,0-1 1 0 0,0 1-1 0 0,0-1 0 0 0,1 0 1 0 0,0 1-1 0 0,0-1 0 0 0,0 0 0 0 0,4 6 1 0 0,3 1-103 0 0,1 1 0 0 0,0-2 0 0 0,22 20 0 0 0,-30-28-145 0 0,1 0 0 0 0,-1 0 0 0 0,1 0-1 0 0,-1 0 1 0 0,1 0 0 0 0,0 0 0 0 0,0-1 0 0 0,0 1 0 0 0,0-1 0 0 0,0 0 0 0 0,0 0 0 0 0,0 0 0 0 0,0-1 0 0 0,0 1-1 0 0,0-1 1 0 0,1 1 0 0 0,-1-1 0 0 0,0 0 0 0 0,0 0 0 0 0,1 0 0 0 0,-1-1 0 0 0,0 1 0 0 0,0-1 0 0 0,4-1-1 0 0,-4 0 10 0 0,-1 0-1 0 0,1 0 0 0 0,-1-1 0 0 0,0 1 1 0 0,1 0-1 0 0,-1-1 0 0 0,-1 0 0 0 0,1 1 1 0 0,0-1-1 0 0,-1 0 0 0 0,1 0 0 0 0,-1 0 1 0 0,0 0-1 0 0,0 0 0 0 0,0 0 0 0 0,0 0 1 0 0,0 0-1 0 0,-1-5 0 0 0,2-7 210 0 0,-1 1 1 0 0,-2-24-1 0 0,-1 1 503 0 0,-7-45 0 0 0,7 71-547 0 0,-1 0 1 0 0,0 0 0 0 0,0 0-1 0 0,-1 1 1 0 0,0-1 0 0 0,-1 1-1 0 0,-1 0 1 0 0,-8-13 0 0 0,12 20-136 0 0,0 0 0 0 0,-1 0 0 0 0,0 0 0 0 0,1 0 0 0 0,-1 1 0 0 0,0-1 0 0 0,0 1 0 0 0,-1 0 0 0 0,1 0 0 0 0,0 0 1 0 0,-1 1-1 0 0,1-1 0 0 0,-1 1 0 0 0,0-1 0 0 0,0 1 0 0 0,1 1 0 0 0,-1-1 0 0 0,0 0 0 0 0,0 1 0 0 0,0 0 0 0 0,1 0 0 0 0,-1 0 1 0 0,0 0-1 0 0,0 0 0 0 0,0 1 0 0 0,0 0 0 0 0,1 0 0 0 0,-1 0 0 0 0,0 0 0 0 0,1 1 0 0 0,-6 2 0 0 0,0 0-431 0 0,1 1 0 0 0,-1 0 1 0 0,1 0-1 0 0,-14 12 0 0 0,12-9-1375 0 0,1 1 1 0 0,1 0-1 0 0,-8 11 1 0 0,4-4-3787 0 0,1-2-2391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 7914 0 0,'-20'-17'11372'0'0,"22"23"-8656"0"0,2 3-2265 0 0,5 19 75 0 0,-1 0 0 0 0,6 34-1 0 0,-10-36-484 0 0,2 0-1 0 0,1 0 0 0 0,14 31 1 0 0,-6-25-24 0 0,27 45 1 0 0,-36-68-23 0 0,0 0 0 0 0,1 0 0 0 0,0-1 0 0 0,0 0 1 0 0,1 0-1 0 0,0 0 0 0 0,0-1 0 0 0,1-1 0 0 0,10 8 0 0 0,-17-13 6 0 0,0 0 0 0 0,0 0-1 0 0,0 0 1 0 0,0-1 0 0 0,0 1-1 0 0,0 0 1 0 0,0-1 0 0 0,0 1-1 0 0,0-1 1 0 0,0 0 0 0 0,1 0-1 0 0,-1 0 1 0 0,0 0 0 0 0,0 0-1 0 0,0 0 1 0 0,1 0 0 0 0,-1-1-1 0 0,0 1 1 0 0,0-1-1 0 0,0 1 1 0 0,0-1 0 0 0,0 0-1 0 0,0 0 1 0 0,0 0 0 0 0,0 0-1 0 0,0-1 1 0 0,-1 1 0 0 0,1 0-1 0 0,0-1 1 0 0,-1 1 0 0 0,1-1-1 0 0,-1 1 1 0 0,1-1 0 0 0,-1 0-1 0 0,0 0 1 0 0,0 1-1 0 0,0-1 1 0 0,0 0 0 0 0,1-3-1 0 0,3-6 23 0 0,0 0 0 0 0,-1-1 0 0 0,0 1 0 0 0,-1-1-1 0 0,2-20 1 0 0,-1 6 36 0 0,-2-1 1 0 0,0 1-1 0 0,-4-35 0 0 0,1 50-101 0 0,0-1-1 0 0,-1 1 1 0 0,0-1-1 0 0,-1 1 1 0 0,-1 0-1 0 0,1 0 1 0 0,-2 0-1 0 0,1 0 1 0 0,-14-19-1 0 0,17 28-81 0 0,0 0 0 0 0,-1 0 0 0 0,1 0 0 0 0,-1 0 0 0 0,1 0 1 0 0,-1 1-1 0 0,0-1 0 0 0,0 1 0 0 0,0-1 0 0 0,0 1 0 0 0,0-1 0 0 0,0 1 0 0 0,0 0 0 0 0,0 0 0 0 0,-1 0 0 0 0,1 1 0 0 0,0-1 0 0 0,0 0 0 0 0,-1 1 0 0 0,1-1 0 0 0,-4 1 0 0 0,2 0-251 0 0,1 1-1 0 0,-1 0 0 0 0,1 0 0 0 0,-1 0 1 0 0,1 0-1 0 0,0 0 0 0 0,-1 1 0 0 0,1-1 1 0 0,0 1-1 0 0,0 0 0 0 0,0 0 0 0 0,0 0 1 0 0,-2 3-1 0 0,-5 3-641 0 0,2 1 1 0 0,-1 0-1 0 0,1 1 1 0 0,1 0-1 0 0,0 0 1 0 0,0 1-1 0 0,-6 14 1 0 0,7-10 904 0 0,0 0 0 0 0,1 0 1 0 0,1 0-1 0 0,1 1 1 0 0,-3 28-1 0 0,5-35 1107 0 0,1 0-1 0 0,0 1 1 0 0,0-1 0 0 0,1 1 0 0 0,1-1-1 0 0,3 15 1 0 0,-5-23-849 0 0,0-1 0 0 0,0 1 0 0 0,0 0 0 0 0,0 0 1 0 0,1-1-1 0 0,-1 1 0 0 0,0 0 0 0 0,0-1 0 0 0,1 1 0 0 0,-1 0 0 0 0,0-1 0 0 0,1 1 0 0 0,-1 0 0 0 0,0-1 1 0 0,1 1-1 0 0,-1-1 0 0 0,1 1 0 0 0,-1-1 0 0 0,1 1 0 0 0,0-1 0 0 0,-1 1 0 0 0,1-1 0 0 0,-1 1 0 0 0,1-1 1 0 0,0 0-1 0 0,-1 1 0 0 0,1-1 0 0 0,0 0 0 0 0,-1 0 0 0 0,1 1 0 0 0,0-1 0 0 0,0 0 0 0 0,-1 0 0 0 0,1 0 1 0 0,0 0-1 0 0,0 0 0 0 0,-1 0 0 0 0,1 0 0 0 0,0 0 0 0 0,0 0 0 0 0,-1 0 0 0 0,1-1 0 0 0,0 1 0 0 0,-1 0 1 0 0,1 0-1 0 0,0-1 0 0 0,-1 1 0 0 0,1 0 0 0 0,0-1 0 0 0,-1 1 0 0 0,1-1 0 0 0,0 0 0 0 0,5-4 440 0 0,0 0-1 0 0,-1 0 1 0 0,0-1 0 0 0,7-8-1 0 0,-3 2-160 0 0,-1 4-294 0 0,0 0 0 0 0,0 0 0 0 0,1 1-1 0 0,0 0 1 0 0,0 0 0 0 0,1 1 0 0 0,-1 0 0 0 0,15-5 0 0 0,-17 8-871 0 0,0 1 1 0 0,0 0-1 0 0,1 0 0 0 0,-1 1 1 0 0,1 0-1 0 0,-1 0 1 0 0,0 1-1 0 0,12 0 0 0 0,-4 1-4658 0 0,-2 0-2931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16035 0 0,'-2'1'308'0'0,"1"-1"0"0"0,-1 1 0 0 0,1 0 0 0 0,0-1-1 0 0,-1 1 1 0 0,1 0 0 0 0,0-1 0 0 0,0 1-1 0 0,0 0 1 0 0,0 0 0 0 0,-1 0 0 0 0,1 0-1 0 0,0 0 1 0 0,1 1 0 0 0,-1-1 0 0 0,0 0 0 0 0,0 0-1 0 0,0 1 1 0 0,1-1 0 0 0,-1 0 0 0 0,1 1-1 0 0,-1-1 1 0 0,1 0 0 0 0,-1 1 0 0 0,1-1-1 0 0,0 4 1 0 0,-3 43 784 0 0,3-41-790 0 0,4 113 269 0 0,-2-103-617 0 0,0 0 0 0 0,1 1 0 0 0,1-1 0 0 0,11 29 0 0 0,-15-45 32 0 0,0 0 0 0 0,1 0 0 0 0,-1-1 0 0 0,0 1 0 0 0,0 0 0 0 0,1 0 0 0 0,-1-1-1 0 0,0 1 1 0 0,1 0 0 0 0,-1 0 0 0 0,1-1 0 0 0,-1 1 0 0 0,1-1 0 0 0,-1 1 0 0 0,1 0 0 0 0,-1-1 0 0 0,1 1-1 0 0,0-1 1 0 0,-1 1 0 0 0,1-1 0 0 0,0 0 0 0 0,-1 1 0 0 0,1-1 0 0 0,0 0 0 0 0,0 1 0 0 0,-1-1 0 0 0,1 0 0 0 0,0 0-1 0 0,0 0 1 0 0,0 1 0 0 0,-1-1 0 0 0,1 0 0 0 0,0 0 0 0 0,0 0 0 0 0,0 0 0 0 0,-1-1 0 0 0,1 1 0 0 0,0 0-1 0 0,0 0 1 0 0,0 0 0 0 0,-1-1 0 0 0,1 1 0 0 0,0 0 0 0 0,0-1 0 0 0,-1 1 0 0 0,1 0 0 0 0,0-1 0 0 0,-1 1-1 0 0,1-1 1 0 0,-1 0 0 0 0,1 1 0 0 0,0-1 0 0 0,-1 1 0 0 0,1-1 0 0 0,-1 0 0 0 0,7-7-43 0 0,-1 0 1 0 0,0 0-1 0 0,9-15 0 0 0,-8 11 26 0 0,25-24 81 0 0,-4 5-1338 0 0,-14 10-2356 0 0,-13 17 3365 0 0,-1 1 0 0 0,1 0-1 0 0,-1 0 1 0 0,0 0 0 0 0,0-1 0 0 0,0 1 0 0 0,0 0-1 0 0,-1 0 1 0 0,1-1 0 0 0,-1 1 0 0 0,-1-4-1 0 0,-14-33 4291 0 0,12 40-861 0 0,1 10-1896 0 0,-1 10-551 0 0,0 22-177 0 0,2 62 0 0 0,11-29-2309 0 0,-7-62 20 0 0,2-1 0 0 0,-1 1 1 0 0,8 16-1 0 0,-1-11-3733 0 0,2-4-2135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16988 0 0,'-2'4'4384'0'0,"9"-7"-2668"0"0,14-10-1210 0 0,-18 11-188 0 0,12-7-169 0 0,2 1 1 0 0,-1 0 0 0 0,1 1-1 0 0,0 0 1 0 0,1 2 0 0 0,-1 0-1 0 0,1 1 1 0 0,0 1 0 0 0,25-2-1 0 0,-36 5-129 0 0,0 0 0 0 0,0 0 0 0 0,-1 1 0 0 0,1 0 0 0 0,0 0 0 0 0,0 1 0 0 0,-1 0 0 0 0,1 0 0 0 0,-1 0 0 0 0,0 1 0 0 0,1 0 0 0 0,5 4 0 0 0,-7-3 6 0 0,-1-1 0 0 0,1 1 0 0 0,-1 0 0 0 0,-1 1 0 0 0,1-1 0 0 0,0 1 0 0 0,-1-1 0 0 0,0 1 0 0 0,0 0 0 0 0,0 0 0 0 0,-1 0 0 0 0,0 1 0 0 0,0-1 0 0 0,0 1 0 0 0,-1-1 0 0 0,2 9 0 0 0,-2-5-44 0 0,0-1 0 0 0,0 0 0 0 0,-1 1 0 0 0,0-1 0 0 0,0 0 0 0 0,-1 1 0 0 0,0-1 0 0 0,-1 0 0 0 0,1 0 1 0 0,-2 0-1 0 0,1 0 0 0 0,-1 0 0 0 0,0 0 0 0 0,-1 0 0 0 0,0-1 0 0 0,0 0 0 0 0,-1 0 0 0 0,0 0 0 0 0,0 0 1 0 0,0-1-1 0 0,-1 0 0 0 0,-7 6 0 0 0,-10 7-261 0 0,-1 0 0 0 0,0-2 0 0 0,-2-1 1 0 0,-47 22-1 0 0,60-30 271 0 0,17-9 33 0 0,33-12 52 0 0,-10 4-63 0 0,82-27-9 0 0,36-9-748 0 0,-120 39-1146 0 0,50-5 0 0 0,-64 10 650 0 0,-13 0-46 0 0,-20 4-9 0 0,14 0 1339 0 0,0 0 0 0 0,1 1 0 0 0,-1 0 0 0 0,1 0-1 0 0,0 1 1 0 0,0 0 0 0 0,1 0 0 0 0,0 1 0 0 0,-10 10 0 0 0,10-9 292 0 0,0 0 1 0 0,1 1-1 0 0,0 0 1 0 0,0 0-1 0 0,1 0 0 0 0,0 0 1 0 0,0 1-1 0 0,1 0 1 0 0,0-1-1 0 0,0 1 1 0 0,1 0-1 0 0,0 1 1 0 0,1-1-1 0 0,0 0 0 0 0,1 0 1 0 0,0 1-1 0 0,0-1 1 0 0,1 0-1 0 0,0 1 1 0 0,0-1-1 0 0,1 0 0 0 0,5 15 1 0 0,-7-23-324 0 0,1 0-1 0 0,-1 0 1 0 0,1 0 0 0 0,-1-1 0 0 0,0 1-1 0 0,1 0 1 0 0,-1 0 0 0 0,1 0 0 0 0,0-1-1 0 0,-1 1 1 0 0,1 0 0 0 0,0-1-1 0 0,-1 1 1 0 0,1 0 0 0 0,0-1 0 0 0,0 1-1 0 0,-1-1 1 0 0,1 1 0 0 0,0-1 0 0 0,0 0-1 0 0,0 1 1 0 0,0-1 0 0 0,0 0 0 0 0,0 0-1 0 0,0 1 1 0 0,1-1 0 0 0,0 0-7 0 0,1-1 0 0 0,-1 1 0 0 0,0 0 0 0 0,1-1 0 0 0,-1 0 0 0 0,0 0 0 0 0,1 1-1 0 0,-1-1 1 0 0,0 0 0 0 0,3-3 0 0 0,7-4-53 0 0,0-1-1 0 0,19-20 1 0 0,-25 22 53 0 0,6-4-136 0 0,-2 1-351 0 0,0 0 0 0 0,1 1 0 0 0,0 0 0 0 0,1 0 0 0 0,24-13 0 0 0,-27 21-2310 0 0,-7 17-10901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13459 0 0,'9'-8'8503'0'0,"5"2"-3583"0"0,22 1-2438 0 0,-30 4-2542 0 0,0 1 0 0 0,0 1 0 0 0,-1-1 0 0 0,1 1 1 0 0,0 0-1 0 0,-1 1 0 0 0,1-1 0 0 0,-1 1 0 0 0,1 0 0 0 0,-1 0 0 0 0,7 5 0 0 0,-6-2 85 0 0,0 0 1 0 0,-1 1-1 0 0,0-1 1 0 0,0 1-1 0 0,0 0 1 0 0,-1 1-1 0 0,1-1 1 0 0,-2 1-1 0 0,1 0 1 0 0,-1 0-1 0 0,0 0 1 0 0,0 0-1 0 0,2 11 1 0 0,-2-5-684 0 0,-1-1 1 0 0,2 25-1 0 0,-7 20-5927 0 0,2-54 5500 0 0,0 1 0 0 0,0-1 0 0 0,0 0 0 0 0,0 1 0 0 0,0-1 0 0 0,-1 0 0 0 0,1 0-1 0 0,-4 5 1 0 0,-8 6-5720 0 0</inkml:trace>
  <inkml:trace contextRef="#ctx0" brushRef="#br0" timeOffset="1">83 335 10794 0 0,'-9'8'8693'0'0,"9"-8"-8150"0"0,0 1 0 0 0,-1 0 1 0 0,1-1-1 0 0,0 2 0 0 0,11 1 4228 0 0,37-8-4265 0 0,-35 3 291 0 0,107-14-1160 0 0,-80 5-2598 0 0,-4-2-3892 0 0,-22 4 1089 0 0,-3-2-2011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70 12043 0 0,'-6'9'611'0'0,"0"-1"0"0"0,1 1 1 0 0,0 0-1 0 0,0 0 0 0 0,1 1 1 0 0,0 0-1 0 0,1-1 0 0 0,0 1 1 0 0,1 0-1 0 0,0 0 1 0 0,1 0-1 0 0,-1 15 0 0 0,1-18-329 0 0,1 0-1 0 0,0-1 1 0 0,1 1-1 0 0,-1-1 1 0 0,1 1-1 0 0,1 0 1 0 0,-1-1-1 0 0,1 0 1 0 0,0 1-1 0 0,1-1 1 0 0,-1 0-1 0 0,1 0 1 0 0,0-1-1 0 0,1 1 1 0 0,0 0-1 0 0,0-1 1 0 0,0 0-1 0 0,0 0 1 0 0,1 0-1 0 0,6 5 1 0 0,-10-9-282 0 0,1 0 0 0 0,-1 0 0 0 0,0 0 0 0 0,1 0 0 0 0,-1 0 0 0 0,1 0 0 0 0,-1 0 0 0 0,1-1 0 0 0,0 1 0 0 0,-1-1 0 0 0,1 1 0 0 0,0-1 1 0 0,-1 0-1 0 0,1 1 0 0 0,0-1 0 0 0,-1 0 0 0 0,1 0 0 0 0,0 0 0 0 0,-1-1 0 0 0,1 1 0 0 0,0 0 0 0 0,0 0 0 0 0,-1-1 0 0 0,1 1 1 0 0,2-2-1 0 0,-1 0-1 0 0,-1 0 1 0 0,1 0-1 0 0,-1-1 1 0 0,1 1 0 0 0,-1 0-1 0 0,0-1 1 0 0,0 0-1 0 0,0 0 1 0 0,0 1-1 0 0,0-1 1 0 0,0 0 0 0 0,1-4-1 0 0,2-5-16 0 0,-1-1 0 0 0,0 1 0 0 0,-1-1-1 0 0,0 0 1 0 0,1-23 0 0 0,-4 24-365 0 0,-1 0 1 0 0,0 0-1 0 0,-1 0 0 0 0,0 0 1 0 0,-1 0-1 0 0,-1 1 0 0 0,0-1 1 0 0,0 1-1 0 0,-1 0 0 0 0,0 0 1 0 0,-1 0-1 0 0,-1 1 0 0 0,1 0 1 0 0,-2 0-1 0 0,-15-16 0 0 0,7 15 619 0 0,16 11-200 0 0,0 0 1 0 0,-1 0-1 0 0,1 1 1 0 0,0-1-1 0 0,0 0 1 0 0,0 0-1 0 0,-1 0 1 0 0,1 1-1 0 0,0-1 1 0 0,0 0-1 0 0,0 0 1 0 0,-1 1-1 0 0,1-1 1 0 0,0 0-1 0 0,0 0 0 0 0,0 1 1 0 0,0-1-1 0 0,0 0 1 0 0,0 1-1 0 0,0-1 1 0 0,0 0-1 0 0,0 1 1 0 0,0-1-1 0 0,0 0 1 0 0,0 0-1 0 0,0 1 1 0 0,0-1-1 0 0,0 0 1 0 0,0 1-1 0 0,0-1 1 0 0,0 0-1 0 0,0 1 1 0 0,0-1-1 0 0,1 4 197 0 0,0-1-1 0 0,0 1 1 0 0,0-1 0 0 0,0 0 0 0 0,1 0-1 0 0,-1 1 1 0 0,1-1 0 0 0,4 5-1 0 0,-4-5-192 0 0,1 0-1 0 0,0-1 1 0 0,-1 1-1 0 0,1-1 1 0 0,0 1-1 0 0,0-1 0 0 0,1 0 1 0 0,-1-1-1 0 0,0 1 1 0 0,1 0-1 0 0,-1-1 1 0 0,1 0-1 0 0,-1 0 1 0 0,1 0-1 0 0,0 0 0 0 0,-1 0 1 0 0,1-1-1 0 0,0 1 1 0 0,0-1-1 0 0,-1 0 1 0 0,1-1-1 0 0,0 1 1 0 0,0-1-1 0 0,-1 1 0 0 0,1-1 1 0 0,0 0-1 0 0,-1 0 1 0 0,6-3-1 0 0,2-1-115 0 0,-2-1 0 0 0,1 1 1 0 0,-1-2-1 0 0,1 1 0 0 0,-2-1 0 0 0,1-1 0 0 0,-1 0 0 0 0,9-11 0 0 0,-32 41-6278 0 0,8-12 4422 0 0,0-1-1 0 0,0 1 1 0 0,-11 10-1 0 0,-11 3-2169 0 0,2 4 112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1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41 259 7106 0 0,'-26'46'3200'0'0,"17"-35"409"0"0,3-8-560 0 0,9-7-713 0 0,3-2-768 0 0,4-2-415 0 0,3 0-377 0 0,3-2-336 0 0,4-1-224 0 0,0 0-128 0 0,1 1-48 0 0,3 3-112 0 0,-2 1-400 0 0,0 1-848 0 0,-2 2-1465 0 0,-4-3-2040 0 0,10 11-3489 0 0</inkml:trace>
  <inkml:trace contextRef="#ctx0" brushRef="#br0" timeOffset="1">226 0 13555 0 0,'-4'8'3873'0'0,"0"3"-1641"0"0,1 5-607 0 0,-1 3-457 0 0,0 2-488 0 0,0 7-288 0 0,2 4-120 0 0,-2 5-152 0 0,1 1-120 0 0,0 0-312 0 0,0 1-512 0 0,0-3-800 0 0,1-1-1345 0 0,-3-6-1272 0 0,-9-12 224 0 0,9 3-2368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12307 0 0,'0'0'243'0'0,"0"0"1"0"0,-1 1-1 0 0,1-1 1 0 0,0 1-1 0 0,-1-1 1 0 0,1 0-1 0 0,0 1 1 0 0,0-1-1 0 0,0 1 1 0 0,-1-1-1 0 0,1 1 1 0 0,0-1-1 0 0,0 0 0 0 0,0 1 1 0 0,0-1-1 0 0,0 1 1 0 0,0-1-1 0 0,0 1 1 0 0,0-1-1 0 0,0 1 1 0 0,0-1-1 0 0,0 1 1 0 0,0-1-1 0 0,0 1 1 0 0,0-1-1 0 0,0 1 1 0 0,0-1-1 0 0,1 0 1 0 0,-1 1-1 0 0,0-1 1 0 0,0 1-1 0 0,0-1 1 0 0,1 0-1 0 0,-1 1 1 0 0,0-1-1 0 0,1 1 1 0 0,-1-1-1 0 0,0 0 1 0 0,1 1-1 0 0,1-1-38 0 0,0 1-1 0 0,0-1 1 0 0,-1 0 0 0 0,1 0-1 0 0,0 0 1 0 0,0 0-1 0 0,-1 0 1 0 0,1-1 0 0 0,0 1-1 0 0,0-1 1 0 0,1 0-1 0 0,46-19-69 0 0,-31 6-12 0 0,-14 11-94 0 0,-1 0 0 0 0,1 0 0 0 0,0 0-1 0 0,0 1 1 0 0,0-1 0 0 0,0 1 0 0 0,0 0 0 0 0,1 0-1 0 0,-1 1 1 0 0,7-2 0 0 0,-11 3-12 0 0,1 0-1 0 0,-1 0 1 0 0,1 1-1 0 0,0-1 0 0 0,-1 0 1 0 0,1 0-1 0 0,-1 1 1 0 0,1-1-1 0 0,-1 0 1 0 0,1 1-1 0 0,-1-1 1 0 0,1 1-1 0 0,-1-1 1 0 0,1 1-1 0 0,-1-1 1 0 0,0 1-1 0 0,1-1 1 0 0,-1 1-1 0 0,0-1 1 0 0,1 1-1 0 0,-1-1 1 0 0,0 1-1 0 0,0-1 1 0 0,0 1-1 0 0,1 0 1 0 0,-1-1-1 0 0,0 1 1 0 0,0 0-1 0 0,0-1 1 0 0,0 1-1 0 0,0-1 1 0 0,0 1-1 0 0,0 0 1 0 0,0-1-1 0 0,0 1 1 0 0,0-1-1 0 0,-1 2 1 0 0,-3 26 334 0 0,4-28-342 0 0,-4 15 106 0 0,-1-1 0 0 0,-10 22 0 0 0,11-27-58 0 0,0 0 0 0 0,0 1 0 0 0,0 0 0 0 0,1-1 0 0 0,1 1-1 0 0,0 0 1 0 0,-2 15 0 0 0,4-24-51 0 0,0 0-1 0 0,0 0 1 0 0,0 0-1 0 0,0 0 1 0 0,0 0-1 0 0,1 0 1 0 0,-1 0 0 0 0,0 0-1 0 0,0 0 1 0 0,1 0-1 0 0,-1 0 1 0 0,0 0-1 0 0,1 0 1 0 0,-1-1 0 0 0,1 1-1 0 0,-1 0 1 0 0,1 0-1 0 0,-1 0 1 0 0,1-1-1 0 0,0 1 1 0 0,-1 0 0 0 0,1-1-1 0 0,0 1 1 0 0,0 0-1 0 0,0 0 1 0 0,1-1-109 0 0,0 1 1 0 0,-1-1-1 0 0,1 1 1 0 0,0-1-1 0 0,0 0 1 0 0,-1 0-1 0 0,1 0 1 0 0,0 0-1 0 0,0 0 0 0 0,-1 0 1 0 0,1 0-1 0 0,3-1 1 0 0,25-9-3780 0 0,-7-2-3621 0 0,-22 12 7063 0 0,19-11-7753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51 499 17428 0 0,'4'2'7817'0'0,"-3"-12"-5361"0"0,-1-18-2564 0 0,0 25 769 0 0,-2-50 174 0 0,1-138 240 0 0,3 162-1064 0 0,1 1 0 0 0,1-1 0 0 0,1 1 1 0 0,14-42-1 0 0,-18 68-17 0 0,-1-1-1 0 0,1 1 1 0 0,0 0 0 0 0,0 0-1 0 0,1 0 1 0 0,-1-1 0 0 0,0 1 0 0 0,1 0-1 0 0,-1 1 1 0 0,1-1 0 0 0,-1 0 0 0 0,1 0-1 0 0,2-1 1 0 0,-3 3 5 0 0,0 0-1 0 0,-1-1 1 0 0,1 1-1 0 0,0 0 1 0 0,0 0 0 0 0,0 0-1 0 0,0 0 1 0 0,-1 0-1 0 0,1 0 1 0 0,0 0 0 0 0,0 0-1 0 0,0 0 1 0 0,0 1-1 0 0,-1-1 1 0 0,1 0 0 0 0,0 0-1 0 0,0 1 1 0 0,-1-1-1 0 0,1 1 1 0 0,0-1-1 0 0,0 0 1 0 0,-1 1 0 0 0,1-1-1 0 0,0 1 1 0 0,-1 0-1 0 0,1-1 1 0 0,-1 1 0 0 0,1-1-1 0 0,-1 1 1 0 0,1 0-1 0 0,-1 0 1 0 0,1-1 0 0 0,-1 1-1 0 0,0 0 1 0 0,1 0-1 0 0,-1-1 1 0 0,0 1 0 0 0,0 0-1 0 0,1 1 1 0 0,8 19-6 0 0,0 0 1 0 0,-2 1 0 0 0,9 41-1 0 0,6 74-6 0 0,-14-75-43 0 0,-1-26-148 0 0,-3-16-661 0 0,-1 0 0 0 0,-1 1 0 0 0,0 25 1 0 0,-2-46 711 0 0,-1-1 0 0 0,1 1 0 0 0,0 0 1 0 0,0 0-1 0 0,0 0 0 0 0,0-1 0 0 0,-1 1 0 0 0,1 0 1 0 0,0 0-1 0 0,0 0 0 0 0,0-1 0 0 0,-1 1 1 0 0,1 0-1 0 0,0 0 0 0 0,0 0 0 0 0,0 0 0 0 0,-1 0 1 0 0,1 0-1 0 0,0-1 0 0 0,0 1 0 0 0,-1 0 1 0 0,1 0-1 0 0,0 0 0 0 0,-1 0 0 0 0,1 0 0 0 0,0 0 1 0 0,0 0-1 0 0,-1 0 0 0 0,1 0 0 0 0,0 0 1 0 0,0 0-1 0 0,-1 0 0 0 0,1 1 0 0 0,0-1 0 0 0,0 0 1 0 0,-1 0-1 0 0,1 0 0 0 0,0 0 0 0 0,0 0 1 0 0,-1 0-1 0 0,1 1 0 0 0,0-1 0 0 0,0 0 0 0 0,0 0 1 0 0,-1 0-1 0 0,1 0 0 0 0,0 1 0 0 0,0-1 1 0 0,0 0-1 0 0,0 0 0 0 0,-1 1 0 0 0,1-1 0 0 0,0 0 1 0 0,0 0-1 0 0,0 1 0 0 0,0-1 0 0 0,0 0 1 0 0,0 0-1 0 0,0 1 0 0 0,0-1 0 0 0,0 0 0 0 0,0 0 1 0 0,0 1-1 0 0,0-1 0 0 0,0 0 0 0 0,0 0 1 0 0,0 1-1 0 0,-16-22-6569 0 0,13 18 5766 0 0,-9-14-4302 0 0</inkml:trace>
  <inkml:trace contextRef="#ctx0" brushRef="#br0" timeOffset="1">1 283 13811 0 0,'8'3'8865'0'0,"7"-2"-4225"0"0,48-2-3844 0 0,-33 1 96 0 0,-2 0-1053 0 0,56 7 1 0 0,-48 2-3826 0 0,-2 5-5602 0 0,-19-5 512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16 9602 0 0,'-1'-1'488'0'0,"0"0"-1"0"0,0 0 1 0 0,0 0-1 0 0,0 0 1 0 0,0 1-1 0 0,0-1 1 0 0,0 0-1 0 0,0 1 1 0 0,0-1-1 0 0,0 1 1 0 0,-1-1-1 0 0,1 1 1 0 0,0 0-1 0 0,0-1 1 0 0,0 1-1 0 0,-1 0 1 0 0,1 0-1 0 0,0 0 1 0 0,0 0-1 0 0,-1 0 1 0 0,-1 0-1 0 0,-5 9 3534 0 0,3 9-3693 0 0,2-2-187 0 0,2-1 0 0 0,0 0 0 0 0,0 1 0 0 0,2-1 0 0 0,0 1 0 0 0,0-1 0 0 0,2 0 0 0 0,0 0 0 0 0,0 0 0 0 0,9 21 0 0 0,-5-16-138 0 0,2 0-1 0 0,0-1 1 0 0,1 0 0 0 0,1-1-1 0 0,0 0 1 0 0,29 33 0 0 0,-36-46-8 0 0,0-1 1 0 0,1 0-1 0 0,-1 0 0 0 0,1 0 1 0 0,0 0-1 0 0,0-1 1 0 0,1 1-1 0 0,-1-1 1 0 0,1-1-1 0 0,0 1 1 0 0,-1-1-1 0 0,12 3 1 0 0,-15-5 10 0 0,1 0 1 0 0,0 0 0 0 0,-1 0 0 0 0,1 0-1 0 0,0 0 1 0 0,-1 0 0 0 0,1-1 0 0 0,-1 0-1 0 0,1 1 1 0 0,0-1 0 0 0,-1 0 0 0 0,0 0-1 0 0,1 0 1 0 0,-1-1 0 0 0,0 1 0 0 0,1 0-1 0 0,-1-1 1 0 0,0 0 0 0 0,0 1 0 0 0,0-1-1 0 0,0 0 1 0 0,-1 0 0 0 0,1 0 0 0 0,0 0 0 0 0,-1 0-1 0 0,1-1 1 0 0,-1 1 0 0 0,0 0 0 0 0,0-1-1 0 0,0 1 1 0 0,0-1 0 0 0,1-2 0 0 0,2-9 5 0 0,-1 0 1 0 0,0 1 0 0 0,0-1 0 0 0,-2 0-1 0 0,1 0 1 0 0,-2 0 0 0 0,0-1 0 0 0,-1 1-1 0 0,-2-16 1 0 0,-1 5-155 0 0,-1 0-1 0 0,-1 1 1 0 0,-1 0 0 0 0,-14-30 0 0 0,19 48-69 0 0,-1 0 0 0 0,-1 0 1 0 0,1 0-1 0 0,-1 0 0 0 0,0 1 1 0 0,-1 0-1 0 0,1-1 0 0 0,-1 1 1 0 0,0 1-1 0 0,0-1 0 0 0,-6-3 1 0 0,9 7-13 0 0,0-1 0 0 0,0 1 0 0 0,-1 0 0 0 0,1 0 0 0 0,0 0 0 0 0,-1 0 0 0 0,1 0 0 0 0,-1 1 0 0 0,1-1 0 0 0,-1 1 0 0 0,1 0 0 0 0,-1 0 0 0 0,0 0 0 0 0,1 0 0 0 0,-1 0 0 0 0,1 0 0 0 0,-1 0 0 0 0,1 1 0 0 0,-1 0 0 0 0,1-1 0 0 0,-1 1 0 0 0,1 0 0 0 0,-1 0 0 0 0,1 0 0 0 0,0 1 0 0 0,0-1 0 0 0,0 0 0 0 0,0 1 0 0 0,0 0 0 0 0,0-1 0 0 0,-4 5 0 0 0,0 1-333 0 0,0 1 1 0 0,0 1-1 0 0,0-1 1 0 0,1 1-1 0 0,0 0 0 0 0,1 0 1 0 0,-6 19-1 0 0,-17 72 794 0 0,24-88 62 0 0,2-11-54 0 0,1 1 0 0 0,-1 0 1 0 0,1 0-1 0 0,-1-1 1 0 0,1 1-1 0 0,0 0 1 0 0,0 0-1 0 0,0-1 0 0 0,0 1 1 0 0,0 0-1 0 0,0 0 1 0 0,0 0-1 0 0,1-1 0 0 0,-1 1 1 0 0,1 0-1 0 0,-1-1 1 0 0,1 1-1 0 0,-1 0 0 0 0,1-1 1 0 0,0 1-1 0 0,0-1 1 0 0,0 1-1 0 0,0-1 1 0 0,0 1-1 0 0,0-1 0 0 0,0 0 1 0 0,1 1-1 0 0,-1-1 1 0 0,0 0-1 0 0,1 0 0 0 0,-1 0 1 0 0,1 0-1 0 0,-1 0 1 0 0,1 0-1 0 0,0-1 0 0 0,-1 1 1 0 0,1 0-1 0 0,0-1 1 0 0,1 1-1 0 0,8 1 268 0 0,1-1-1 0 0,-1 0 1 0 0,0-1 0 0 0,0 0-1 0 0,15-2 1 0 0,0 0-362 0 0,19 2 61 0 0,19-1-970 0 0,-23-3-3114 0 0,-5-9-4336 0 0,-9 9 989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13731 0 0,'-2'49'6490'0'0,"3"1"-3282"0"0,15 100-2045 0 0,-14-128-764 0 0,-2-21-398 0 0,0 0 1 0 0,0 0 0 0 0,0-1 0 0 0,0 1 0 0 0,0 0-1 0 0,1 0 1 0 0,-1 0 0 0 0,0-1 0 0 0,0 1 0 0 0,0 0-1 0 0,1 0 1 0 0,-1-1 0 0 0,0 1 0 0 0,1 0 0 0 0,-1-1-1 0 0,1 1 1 0 0,-1 0 0 0 0,1-1 0 0 0,-1 1 0 0 0,1-1-1 0 0,-1 1 1 0 0,1 0 0 0 0,-1-1 0 0 0,1 0 0 0 0,0 1-1 0 0,1 0 1 0 0,-1-1-1 0 0,0 0-1 0 0,0 0 1 0 0,0 0-1 0 0,0-1 1 0 0,0 1-1 0 0,0 0 1 0 0,0-1-1 0 0,1 1 1 0 0,-1-1-1 0 0,-1 1 1 0 0,1-1-1 0 0,0 1 1 0 0,0-1-1 0 0,0 0 1 0 0,0 1-1 0 0,1-3 1 0 0,7-6-17 0 0,0-1 0 0 0,12-18 0 0 0,-15 20-1 0 0,8-13 108 0 0,-1 0 0 0 0,11-25 0 0 0,7-11-6567 0 0,-30 46 2160 0 0,-4-4 3549 0 0,3 14 978 0 0,0 0 0 0 0,-1 0 0 0 0,1 0 1 0 0,0 0-1 0 0,0 0 0 0 0,-1 1 0 0 0,1-1 0 0 0,-1 0 0 0 0,1 0 1 0 0,-1 0-1 0 0,1 1 0 0 0,-1-1 0 0 0,1 0 0 0 0,-1 1 0 0 0,0-1 1 0 0,1 0-1 0 0,-1 1 0 0 0,0-1 0 0 0,1 1 0 0 0,-1-1 0 0 0,0 1 1 0 0,0 0-1 0 0,0-1 0 0 0,1 1 0 0 0,-1 0 0 0 0,0-1 0 0 0,-2 1 1 0 0,3 1-3 0 0,-1-1 1 0 0,0 1 0 0 0,0 0-1 0 0,0 0 1 0 0,1-1 0 0 0,-1 1-1 0 0,0 0 1 0 0,1 0 0 0 0,-1 0-1 0 0,1 0 1 0 0,-1 0 0 0 0,1 0-1 0 0,-1 0 1 0 0,1 0 0 0 0,0 0-1 0 0,-1 0 1 0 0,1 0 0 0 0,0 1-1 0 0,0-1 1 0 0,0 0 0 0 0,0 2 0 0 0,-1 29 461 0 0,1-31-528 0 0,0 32 168 0 0,2 0 0 0 0,12 58 0 0 0,-9-70-977 0 0,13 36-1 0 0,-13-46-441 0 0,0 1 0 0 0,1-1 0 0 0,0-1 0 0 0,9 12 0 0 0,-1-6-4127 0 0,0-4-2778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5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62 125 13939 0 0,'-7'6'1567'0'0,"1"1"1"0"0,0 0-1 0 0,0 0 1 0 0,-6 9-1 0 0,9-10-1000 0 0,-1 0 0 0 0,1 0 0 0 0,0 1 0 0 0,1-1 0 0 0,-4 12 0 0 0,5-12-477 0 0,0 0-1 0 0,1-1 1 0 0,-1 1-1 0 0,1 0 1 0 0,0 0-1 0 0,0-1 1 0 0,1 1-1 0 0,0 0 1 0 0,0-1-1 0 0,0 1 1 0 0,1-1-1 0 0,0 1 1 0 0,0-1 0 0 0,0 1-1 0 0,0-1 1 0 0,1 0-1 0 0,5 7 1 0 0,-7-10-84 0 0,1 0 1 0 0,-1 0 0 0 0,1 1-1 0 0,0-1 1 0 0,0-1-1 0 0,0 1 1 0 0,0 0 0 0 0,0 0-1 0 0,0-1 1 0 0,0 1-1 0 0,0-1 1 0 0,1 0 0 0 0,-1 0-1 0 0,4 2 1 0 0,-4-3-6 0 0,-1 1-1 0 0,1-1 1 0 0,0 0 0 0 0,0 0 0 0 0,-1 0 0 0 0,1 0-1 0 0,0 0 1 0 0,0-1 0 0 0,-1 1 0 0 0,1 0-1 0 0,0-1 1 0 0,0 1 0 0 0,-1-1 0 0 0,1 0 0 0 0,-1 1-1 0 0,4-3 1 0 0,-1 0-5 0 0,0 0-1 0 0,0-1 1 0 0,0 0-1 0 0,0 1 1 0 0,-1-2 0 0 0,0 1-1 0 0,0 0 1 0 0,0 0-1 0 0,0-1 1 0 0,0 0-1 0 0,-1 0 1 0 0,3-9-1 0 0,0-2-94 0 0,-1 1 0 0 0,0-1 0 0 0,-2 0 0 0 0,0 0-1 0 0,0-23 1 0 0,-1 30-14 0 0,-2-1 0 0 0,0 0 0 0 0,0 1-1 0 0,0-1 1 0 0,-1 1 0 0 0,-1-1 0 0 0,0 1 0 0 0,0 0-1 0 0,0 0 1 0 0,-7-11 0 0 0,8 17 41 0 0,0 0 1 0 0,-1 1-1 0 0,1-1 1 0 0,0 1-1 0 0,-1 0 1 0 0,0 0-1 0 0,1-1 1 0 0,-1 2-1 0 0,0-1 1 0 0,0 0-1 0 0,0 1 1 0 0,0-1-1 0 0,-1 1 1 0 0,1 0-1 0 0,0 0 1 0 0,0 0-1 0 0,-5 0 1 0 0,6 0 44 0 0,-1 1 1 0 0,1 0-1 0 0,0-1 1 0 0,-1 1-1 0 0,1 0 1 0 0,0 1-1 0 0,-1-1 1 0 0,1 0 0 0 0,0 1-1 0 0,0-1 1 0 0,-1 1-1 0 0,1 0 1 0 0,0-1-1 0 0,0 1 1 0 0,0 0-1 0 0,0 1 1 0 0,0-1-1 0 0,0 0 1 0 0,0 0 0 0 0,0 1-1 0 0,0-1 1 0 0,1 1-1 0 0,-1 0 1 0 0,1-1-1 0 0,-1 1 1 0 0,-1 2-1 0 0,3-3 25 0 0,-1-1 0 0 0,1 1 0 0 0,0-1-1 0 0,-1 1 1 0 0,1-1 0 0 0,0 1 0 0 0,-1 0 0 0 0,1-1-1 0 0,0 1 1 0 0,0-1 0 0 0,-1 1 0 0 0,1 0 0 0 0,0-1-1 0 0,0 1 1 0 0,0 0 0 0 0,0-1 0 0 0,0 1 0 0 0,0 0-1 0 0,0-1 1 0 0,0 1 0 0 0,0-1 0 0 0,0 1 0 0 0,0 0-1 0 0,0-1 1 0 0,1 1 0 0 0,-1 0 0 0 0,0-1 0 0 0,0 1-1 0 0,1-1 1 0 0,0 2 0 0 0,0-2 12 0 0,0 1 1 0 0,0-1-1 0 0,0 1 0 0 0,0-1 0 0 0,0 0 1 0 0,0 1-1 0 0,0-1 0 0 0,1 0 0 0 0,-1 0 1 0 0,0 0-1 0 0,0 0 0 0 0,0 0 0 0 0,0 0 1 0 0,3 0-1 0 0,41-12 674 0 0,-22 3-254 0 0,36-11 129 0 0,-54 18-536 0 0,-1 1 0 0 0,1 0 0 0 0,0 0 0 0 0,0 1 0 0 0,0 0 0 0 0,0 0 0 0 0,0 0 0 0 0,0 0 0 0 0,7 2 0 0 0,-11-2-46 0 0,0 0 1 0 0,1 1 0 0 0,-1-1 0 0 0,0 0-1 0 0,0 1 1 0 0,0-1 0 0 0,0 1-1 0 0,0-1 1 0 0,0 1 0 0 0,-1 0 0 0 0,1-1-1 0 0,0 1 1 0 0,0 0 0 0 0,0 0-1 0 0,-1 0 1 0 0,1 0 0 0 0,0-1 0 0 0,-1 1-1 0 0,1 0 1 0 0,0 0 0 0 0,-1 0-1 0 0,0 0 1 0 0,1 2 0 0 0,0 0-154 0 0,-1-1 0 0 0,0 0 0 0 0,0 0 0 0 0,0 1 0 0 0,0-1 0 0 0,0 0 0 0 0,0 1 0 0 0,-1-1 0 0 0,1 0 0 0 0,-1 1 0 0 0,0 1 1 0 0,-2 2-418 0 0,1 0 0 0 0,-1 0 1 0 0,0 0-1 0 0,-1 0 1 0 0,0-1-1 0 0,1 1 0 0 0,-8 6 1 0 0,4-6 253 0 0,0-1 1 0 0,0 0-1 0 0,-1 0 1 0 0,1-1-1 0 0,-1 0 1 0 0,-12 4-1 0 0,10-4 1246 0 0,0 1 1 0 0,0 0-1 0 0,-11 8 0 0 0,21-13-821 0 0,-1 0 1 0 0,1 0-1 0 0,0 0 1 0 0,0 0-1 0 0,-1 0 1 0 0,1 0-1 0 0,0 1 0 0 0,-1-1 1 0 0,1 0-1 0 0,0 0 1 0 0,0 0-1 0 0,-1 1 1 0 0,1-1-1 0 0,0 0 1 0 0,0 0-1 0 0,-1 1 1 0 0,1-1-1 0 0,0 0 1 0 0,0 0-1 0 0,0 1 1 0 0,0-1-1 0 0,-1 0 1 0 0,1 1-1 0 0,0-1 1 0 0,0 0-1 0 0,0 1 1 0 0,0-1-1 0 0,0 0 0 0 0,0 1 1 0 0,0-1-1 0 0,0 0 1 0 0,0 1-1 0 0,0-1 1 0 0,0 0-1 0 0,0 1 1 0 0,0-1-1 0 0,0 0 1 0 0,0 1-1 0 0,0-1 1 0 0,1 0-1 0 0,-1 0 1 0 0,0 1-1 0 0,0-1 1 0 0,1 1-1 0 0,17 6 1140 0 0,24-4-1020 0 0,-21-5-485 0 0,41-9 0 0 0,-9-6-6109 0 0,-50 15 5805 0 0,0 1 1 0 0,-1 0 0 0 0,0-1 0 0 0,1 0-1 0 0,-1 1 1 0 0,0-1 0 0 0,0 0-1 0 0,0 0 1 0 0,0 0 0 0 0,0 0 0 0 0,0-1-1 0 0,-1 1 1 0 0,1 0 0 0 0,1-4-1 0 0,-1 1 190 0 0,0 0 0 0 0,0 1 0 0 0,-1-1 0 0 0,1 0 0 0 0,-1-1 0 0 0,0 1 0 0 0,0-8-1 0 0,-1 6 641 0 0,0 0 1 0 0,-1 0-1 0 0,1 0 0 0 0,-1 0 0 0 0,-3-9 0 0 0,3 11 325 0 0,-1 1 0 0 0,1 0 0 0 0,-1 0 0 0 0,0 0 1 0 0,0 0-1 0 0,0 0 0 0 0,-1 1 0 0 0,-3-6 0 0 0,6 9-422 0 0,0 0 0 0 0,0 0 0 0 0,0-1 0 0 0,0 1 1 0 0,-1 0-1 0 0,1 0 0 0 0,0-1 0 0 0,0 1 0 0 0,0 0 0 0 0,-1 0 0 0 0,1 0 1 0 0,0-1-1 0 0,0 1 0 0 0,0 0 0 0 0,-1 0 0 0 0,1 0 0 0 0,0 0 0 0 0,-1 0 1 0 0,1 0-1 0 0,0-1 0 0 0,0 1 0 0 0,-1 0 0 0 0,1 0 0 0 0,0 0 0 0 0,0 0 1 0 0,-1 0-1 0 0,1 0 0 0 0,0 0 0 0 0,-1 0 0 0 0,1 0 0 0 0,0 0 0 0 0,-1 0 1 0 0,1 0-1 0 0,0 0 0 0 0,0 1 0 0 0,-1-1 0 0 0,1 0 0 0 0,0 0 0 0 0,0 0 1 0 0,-1 0-1 0 0,1 0 0 0 0,0 1 0 0 0,0-1 0 0 0,-1 0 0 0 0,1 0 0 0 0,-5 18 2714 0 0,4 27-1734 0 0,1-42-817 0 0,3 72 354 0 0,-1 88-3739 0 0,-4-141 18 0 0,0 0 0 0 0,-11 40 0 0 0,11-58 2539 0 0,1 0-1 0 0,-1-1 0 0 0,1 1 0 0 0,-1 0 0 0 0,0 0 1 0 0,0-1-1 0 0,-1 1 0 0 0,1-1 0 0 0,-1 0 0 0 0,0 0 0 0 0,-5 5 1 0 0,6-7 694 0 0,0 1 1 0 0,0-1 0 0 0,0 0-1 0 0,0 0 1 0 0,0 0 0 0 0,0 0-1 0 0,0 0 1 0 0,0 0 0 0 0,-5 0-1 0 0,5 0 735 0 0,0-1-1 0 0,0 0 0 0 0,0 0 1 0 0,0 0-1 0 0,0-1 0 0 0,0 1 1 0 0,0 0-1 0 0,0-1 0 0 0,0 1 1 0 0,0-1-1 0 0,0 0 0 0 0,-2-1 1 0 0,16 1 4798 0 0,13-7-4867 0 0,-16 5-375 0 0,6-2-273 0 0,-3 1-162 0 0,0 0 1 0 0,0 1 0 0 0,0 1 0 0 0,17-2 0 0 0,-28 4-25 0 0,-1 0 0 0 0,1 0 0 0 0,-1 0 0 0 0,1 0 0 0 0,-1 0 0 0 0,1 0 0 0 0,-1 1 0 0 0,1-1 0 0 0,-1 0 0 0 0,1 0 0 0 0,-1 0 1 0 0,1 0-1 0 0,-1 1 0 0 0,1-1 0 0 0,-1 0 0 0 0,1 1 0 0 0,-1-1 0 0 0,0 0 0 0 0,1 1 0 0 0,-1-1 0 0 0,1 0 0 0 0,-1 1 0 0 0,0-1 0 0 0,1 1 1 0 0,-1-1-1 0 0,0 1 0 0 0,0-1 0 0 0,1 1 0 0 0,-1 0 0 0 0,0 20 248 0 0,-15 21 17 0 0,15-40-270 0 0,-8 14 66 0 0,-14 39-7 0 0,21-53-64 0 0,0 1-1 0 0,0 0 1 0 0,1 0-1 0 0,-1 0 0 0 0,1 0 1 0 0,-1-1-1 0 0,1 1 1 0 0,0 0-1 0 0,0 0 1 0 0,1 0-1 0 0,-1 0 0 0 0,0 0 1 0 0,1 0-1 0 0,0 0 1 0 0,1 4-1 0 0,-1-6-21 0 0,1 1 0 0 0,-1 0 0 0 0,1-1 0 0 0,0 0 0 0 0,-1 1 0 0 0,1-1 0 0 0,0 0-1 0 0,0 0 1 0 0,0 0 0 0 0,0 0 0 0 0,0 0 0 0 0,0 0 0 0 0,0 0 0 0 0,0-1 0 0 0,0 1 0 0 0,0-1 0 0 0,0 0-1 0 0,1 1 1 0 0,-1-1 0 0 0,0 0 0 0 0,0 0 0 0 0,4-1 0 0 0,54-9-3171 0 0,-48 7 1560 0 0,32-10-7458 0 0,-24 6 1255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5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 20068 0 0,'-1'0'236'0'0,"1"1"0"0"0,-1-1 0 0 0,1 1 0 0 0,-1-1 0 0 0,1 1 0 0 0,0-1 0 0 0,-1 1 0 0 0,1 0 0 0 0,0-1 0 0 0,0 1 0 0 0,-1 0 0 0 0,1-1 0 0 0,0 1 0 0 0,0 0 0 0 0,0-1 0 0 0,0 1 0 0 0,0 0 0 0 0,0 0 0 0 0,0-1 0 0 0,0 1 0 0 0,0 0 0 0 0,0-1 0 0 0,0 1 0 0 0,0 0 0 0 0,1 1 0 0 0,5 23 717 0 0,-5-20-552 0 0,87 299 1697 0 0,-84-291-2152 0 0,-1-5-155 0 0,-1 0 1 0 0,1 0-1 0 0,1-1 0 0 0,-1 1 1 0 0,7 8-1 0 0,-8-17-1946 0 0,-2-8 830 0 0,-2-11-729 0 0,-10-24-4226 0 0,-35-85 0 0 0,16 50 4818 0 0,7-2 3336 0 0,23 77-1467 0 0,0 1 1 0 0,0-1 0 0 0,0 0-1 0 0,1 0 1 0 0,0 1 0 0 0,0-1-1 0 0,0 0 1 0 0,0 0 0 0 0,0 1 0 0 0,1-1-1 0 0,-1 0 1 0 0,1 1 0 0 0,3-8-1 0 0,-3 10-218 0 0,0-1-1 0 0,0 1 0 0 0,1-1 1 0 0,-1 1-1 0 0,0-1 1 0 0,1 1-1 0 0,-1 0 0 0 0,1 0 1 0 0,0 0-1 0 0,-1 0 0 0 0,1 0 1 0 0,0 0-1 0 0,-1 0 0 0 0,1 1 1 0 0,0-1-1 0 0,0 1 1 0 0,0-1-1 0 0,0 1 0 0 0,0 0 1 0 0,0-1-1 0 0,0 1 0 0 0,-1 0 1 0 0,1 0-1 0 0,0 1 1 0 0,0-1-1 0 0,0 0 0 0 0,0 1 1 0 0,2 0-1 0 0,11 2 280 0 0,0 0-1 0 0,0 1 1 0 0,-1 1-1 0 0,1 1 1 0 0,-1 0-1 0 0,19 12 1 0 0,-26-14-396 0 0,1 1 1 0 0,-1 0 0 0 0,0 0-1 0 0,0 1 1 0 0,0-1-1 0 0,-1 2 1 0 0,0-1 0 0 0,0 1-1 0 0,-1 0 1 0 0,1 0 0 0 0,-2 1-1 0 0,7 11 1 0 0,-10-17-36 0 0,0 1 0 0 0,0 0 0 0 0,-1-1 0 0 0,1 1 0 0 0,-1 0-1 0 0,1-1 1 0 0,-1 1 0 0 0,0 0 0 0 0,0-1 0 0 0,0 1 0 0 0,0 0 0 0 0,-1 0 0 0 0,1-1 0 0 0,-1 1 0 0 0,1 0 0 0 0,-1-1 0 0 0,-1 4 0 0 0,-1-2 1 0 0,1 0 1 0 0,-1 0-1 0 0,1 0 0 0 0,-1 0 1 0 0,-1 0-1 0 0,1-1 1 0 0,0 0-1 0 0,-1 1 1 0 0,-4 2-1 0 0,-8 5 12 0 0,0-1-1 0 0,-1-1 1 0 0,-32 13-1 0 0,38-17-58 0 0,9-5 10 0 0,1 1 0 0 0,-1-1 1 0 0,1 1-1 0 0,-1-1 1 0 0,1 1-1 0 0,-1 0 1 0 0,1 0-1 0 0,0 0 1 0 0,-1 0-1 0 0,1 0 1 0 0,0 0-1 0 0,0 0 1 0 0,-1 0-1 0 0,1 0 1 0 0,0 1-1 0 0,0-1 1 0 0,1 0-1 0 0,-3 3 1 0 0,4-3-1 0 0,-1 1 0 0 0,0-1-1 0 0,1 0 1 0 0,-1 0 0 0 0,1 0 0 0 0,-1 0 0 0 0,1 0 0 0 0,0 1-1 0 0,-1-1 1 0 0,1 0 0 0 0,0 0 0 0 0,0-1 0 0 0,-1 1 0 0 0,1 0-1 0 0,0 0 1 0 0,0 0 0 0 0,0 0 0 0 0,0-1 0 0 0,0 1 0 0 0,0 0 0 0 0,1-1-1 0 0,-1 1 1 0 0,0-1 0 0 0,2 1 0 0 0,7 3-6 0 0,0 0 0 0 0,0 0 1 0 0,1-1-1 0 0,-1-1 0 0 0,19 3 1 0 0,-15-4 245 0 0,-1 2 1 0 0,25 7-1 0 0,-37-10-169 0 0,0 1-1 0 0,1 0 1 0 0,-1-1 0 0 0,1 1-1 0 0,-1 0 1 0 0,0 0 0 0 0,1 0-1 0 0,-1-1 1 0 0,0 2 0 0 0,0-1-1 0 0,0 0 1 0 0,0 0 0 0 0,0 0-1 0 0,0 0 1 0 0,0 1 0 0 0,0-1-1 0 0,0 0 1 0 0,-1 1 0 0 0,1-1-1 0 0,0 1 1 0 0,-1-1 0 0 0,1 3-1 0 0,0-1-18 0 0,-1 1-1 0 0,0-1 1 0 0,0 0 0 0 0,-1 0-1 0 0,1 1 1 0 0,0-1-1 0 0,-1 0 1 0 0,0 0-1 0 0,0 0 1 0 0,-2 5 0 0 0,-1 1-2 0 0,0 0 0 0 0,-1 0 0 0 0,0-1 0 0 0,-1 0 0 0 0,0 0 0 0 0,-9 10 1 0 0,10-13-29 0 0,-1-1 1 0 0,0 1 0 0 0,0-2 0 0 0,0 1 0 0 0,0-1 0 0 0,-1 1 0 0 0,1-2-1 0 0,-11 4 1 0 0,-24 11-134 0 0,32-9-1551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75 8986 0 0,'-3'0'1042'0'0,"0"0"0"0"0,0-1 0 0 0,0 0 0 0 0,0 1 0 0 0,0-1 0 0 0,1 0 0 0 0,-1-1 0 0 0,0 1 0 0 0,1 0 0 0 0,-6-4 0 0 0,8 4-968 0 0,-1 1 1 0 0,1-1-1 0 0,-1 0 0 0 0,1 0 1 0 0,-1 1-1 0 0,1-1 0 0 0,0 0 1 0 0,-1 0-1 0 0,1 0 0 0 0,0 0 1 0 0,0 0-1 0 0,0 0 0 0 0,-1 1 1 0 0,1-1-1 0 0,0 0 0 0 0,0 0 0 0 0,0 0 1 0 0,0 0-1 0 0,1 0 0 0 0,-1 0 1 0 0,0 0-1 0 0,0 0 0 0 0,0 1 1 0 0,1-1-1 0 0,-1 0 0 0 0,0 0 1 0 0,1 0-1 0 0,-1 0 0 0 0,1 1 1 0 0,-1-1-1 0 0,1 0 0 0 0,0 1 0 0 0,-1-1 1 0 0,1 0-1 0 0,-1 1 0 0 0,1-1 1 0 0,0 0-1 0 0,1 0 0 0 0,1-2-60 0 0,1 0-1 0 0,0 0 0 0 0,0 0 1 0 0,0 1-1 0 0,0 0 0 0 0,0-1 1 0 0,1 1-1 0 0,-1 1 0 0 0,0-1 1 0 0,1 1-1 0 0,0-1 0 0 0,-1 1 1 0 0,1 1-1 0 0,0-1 0 0 0,0 1 1 0 0,-1-1-1 0 0,1 1 0 0 0,0 1 1 0 0,0-1-1 0 0,-1 1 0 0 0,8 1 1 0 0,-2 1 17 0 0,0-1 0 0 0,0 1 0 0 0,0 1 0 0 0,0 0 0 0 0,-1 0 0 0 0,1 1 1 0 0,-1 0-1 0 0,15 12 0 0 0,-20-14 13 0 0,-1 1 0 0 0,1 0-1 0 0,-1 0 1 0 0,0 0 0 0 0,0 1 0 0 0,0-1 0 0 0,0 1 0 0 0,-1-1 0 0 0,0 1-1 0 0,0 0 1 0 0,0 0 0 0 0,-1 0 0 0 0,1 0 0 0 0,-1 0 0 0 0,0 0 0 0 0,-1 0 0 0 0,1 0-1 0 0,-1 1 1 0 0,-1 7 0 0 0,-1 9 128 0 0,0 1 0 0 0,-2-1-1 0 0,-8 27 1 0 0,5-23-184 0 0,-2 8-101 0 0,-4 16-302 0 0,10-18-6294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9450 0 0,'0'-3'383'0'0,"0"1"-1"0"0,0 0 1 0 0,0-1-1 0 0,1 1 1 0 0,-1 0-1 0 0,1 0 1 0 0,-1-1-1 0 0,1 1 1 0 0,0 0-1 0 0,-1 0 1 0 0,1 0-1 0 0,0 0 1 0 0,1 0-1 0 0,-1 0 1 0 0,0 0-1 0 0,1 0 1 0 0,-1 0-1 0 0,1 1 1 0 0,-1-1-1 0 0,3-1 1 0 0,-1 1-123 0 0,1 0 0 0 0,-1 0-1 0 0,0 1 1 0 0,0-1 0 0 0,1 1 0 0 0,-1 0 0 0 0,1 0-1 0 0,-1 0 1 0 0,1 1 0 0 0,-1-1 0 0 0,8 1 0 0 0,-2 0-156 0 0,-1 1 1 0 0,1-1 0 0 0,0 2-1 0 0,-1-1 1 0 0,1 1 0 0 0,-1 1 0 0 0,0-1-1 0 0,0 2 1 0 0,0-1 0 0 0,9 6 0 0 0,-12-6-377 0 0,1 1 0 0 0,-1 0 1 0 0,0 1-1 0 0,-1 0 1 0 0,1-1-1 0 0,7 12 0 0 0,-11-15 19 0 0,0 0-1 0 0,-1 0 0 0 0,1 0 1 0 0,0 0-1 0 0,-1 0 0 0 0,1 1 0 0 0,0-1 1 0 0,-1 0-1 0 0,0 0 0 0 0,1 1 0 0 0,-1-1 1 0 0,0 0-1 0 0,1 1 0 0 0,-1-1 1 0 0,0 0-1 0 0,0 1 0 0 0,0-1 0 0 0,0 0 1 0 0,0 1-1 0 0,-1-1 0 0 0,1 0 1 0 0,0 1-1 0 0,-1-1 0 0 0,1 0 0 0 0,-1 1 1 0 0,1-1-1 0 0,-1 0 0 0 0,1 0 1 0 0,-1 0-1 0 0,0 0 0 0 0,0 1 0 0 0,0-1 1 0 0,1 0-1 0 0,-1 0 0 0 0,0 0 1 0 0,0-1-1 0 0,0 1 0 0 0,-1 0 0 0 0,1 0 1 0 0,0-1-1 0 0,-1 2 0 0 0,-15 6-2558 0 0,0 3-1186 0 0</inkml:trace>
  <inkml:trace contextRef="#ctx0" brushRef="#br0" timeOffset="1">27 207 9034 0 0,'-26'1'8904'0'0,"42"-5"-3232"0"0,6 0-5751 0 0,-1-1 0 0 0,0-1-1 0 0,25-11 1 0 0,-12-1-3585 0 0,-5-3-3930 0 0,-13 5 336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16444 0 0,'3'11'8140'0'0,"8"8"-6274"0"0,-3-5-1057 0 0,40 112 832 0 0,-33-80-1786 0 0,25 50 1 0 0,-40-96 123 0 0,0 0-1 0 0,0 0 0 0 0,0 0 1 0 0,0 0-1 0 0,0-1 0 0 0,0 1 1 0 0,0 0-1 0 0,0 0 0 0 0,0 0 1 0 0,0 0-1 0 0,0 0 0 0 0,0 0 1 0 0,0 0-1 0 0,0 0 0 0 0,0 0 1 0 0,0 0-1 0 0,0 0 0 0 0,0 0 1 0 0,1 0-1 0 0,-1 0 0 0 0,0 0 1 0 0,0 0-1 0 0,0 0 0 0 0,0 0 1 0 0,0 0-1 0 0,0 0 0 0 0,0 0 1 0 0,0 0-1 0 0,0 0 0 0 0,0 0 1 0 0,0 0-1 0 0,0 0 0 0 0,0 0 1 0 0,0 0-1 0 0,1 0 0 0 0,-1 0 1 0 0,0 0-1 0 0,0 0 0 0 0,0 0 1 0 0,0 0-1 0 0,0 0 0 0 0,0 0 1 0 0,0 0-1 0 0,0 0 0 0 0,0 0 1 0 0,0 0-1 0 0,0 0 0 0 0,0 0 1 0 0,0 0-1 0 0,0 0 0 0 0,0 0 1 0 0,1 0-1 0 0,-1 0 0 0 0,0 0 1 0 0,0 0-1 0 0,1-12-768 0 0,-3-16-239 0 0,0 0 157 0 0,0-55 1 0 0,3 71 917 0 0,0 0 0 0 0,0 1 1 0 0,1 0-1 0 0,1-1 0 0 0,0 1 1 0 0,0 0-1 0 0,9-17 1 0 0,-12 27 4 0 0,1-1 0 0 0,0 0 1 0 0,0 0-1 0 0,0 1 1 0 0,0-1-1 0 0,0 1 1 0 0,1-1-1 0 0,-1 1 1 0 0,0-1-1 0 0,1 1 1 0 0,-1 0-1 0 0,1-1 1 0 0,0 1-1 0 0,-1 0 1 0 0,1 0-1 0 0,0 0 1 0 0,0 1-1 0 0,-1-1 1 0 0,1 0-1 0 0,0 1 1 0 0,0-1-1 0 0,0 1 1 0 0,0-1-1 0 0,0 1 0 0 0,0 0 1 0 0,0 0-1 0 0,0 0 1 0 0,0 0-1 0 0,0 0 1 0 0,0 0-1 0 0,0 1 1 0 0,-1-1-1 0 0,1 1 1 0 0,0-1-1 0 0,0 1 1 0 0,0 0-1 0 0,0 0 1 0 0,-1-1-1 0 0,1 1 1 0 0,0 1-1 0 0,-1-1 1 0 0,3 2-1 0 0,2 1-2 0 0,-1 0 0 0 0,0 0 0 0 0,-1 1 0 0 0,1 0 0 0 0,-1 0 0 0 0,0 0 0 0 0,0 0 0 0 0,0 0 0 0 0,-1 1 0 0 0,0 0 0 0 0,0 0 0 0 0,2 6-1 0 0,-3-7-52 0 0,-1 0 0 0 0,0-1 0 0 0,0 1 0 0 0,0 0 0 0 0,0 1 0 0 0,-1-1 0 0 0,0 0 0 0 0,0 0 0 0 0,-1 0 0 0 0,1 0 0 0 0,-1 0 0 0 0,0 0 0 0 0,0 0 0 0 0,-1 0 0 0 0,1-1 0 0 0,-1 1 0 0 0,0 0 0 0 0,-4 5 0 0 0,6-9-5 0 0,-1-1 0 0 0,1 1-1 0 0,-1 0 1 0 0,1 0 0 0 0,-1-1-1 0 0,1 1 1 0 0,0 0 0 0 0,-1 0-1 0 0,1-1 1 0 0,0 1 0 0 0,-1 0-1 0 0,1 0 1 0 0,0 0 0 0 0,0-1-1 0 0,0 1 1 0 0,0 0-1 0 0,0 0 1 0 0,0 0 0 0 0,0 0-1 0 0,0-1 1 0 0,0 1 0 0 0,1 0-1 0 0,-1 0 1 0 0,0 0 0 0 0,0-1-1 0 0,1 1 1 0 0,-1 0 0 0 0,0 0-1 0 0,1-1 1 0 0,-1 1 0 0 0,1 0-1 0 0,-1 0 1 0 0,1-1 0 0 0,-1 1-1 0 0,1-1 1 0 0,0 1 0 0 0,-1-1-1 0 0,1 1 1 0 0,0-1-1 0 0,-1 1 1 0 0,1-1 0 0 0,0 1-1 0 0,0-1 1 0 0,-1 0 0 0 0,3 1-1 0 0,-1 0-10 0 0,0-1-1 0 0,1 1 0 0 0,-1-1 1 0 0,0 0-1 0 0,1 0 0 0 0,-1 0 0 0 0,1 0 1 0 0,-1 0-1 0 0,0-1 0 0 0,1 1 1 0 0,-1-1-1 0 0,0 1 0 0 0,0-1 0 0 0,1 0 1 0 0,2-1-1 0 0,3-4-295 0 0,-1 1 1 0 0,1-1-1 0 0,-1 0 1 0 0,0 0-1 0 0,-1-1 1 0 0,0 0-1 0 0,0 0 1 0 0,0-1-1 0 0,-1 1 1 0 0,0-1-1 0 0,4-9 1 0 0,4-21-5289 0 0,-10 0-3927 0 0,-2 25 4754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14315 0 0,'-4'8'2905'0'0,"1"0"-465"0"0,-2 6-407 0 0,0 1-649 0 0,-1 4-488 0 0,0 0-344 0 0,1 5-208 0 0,2 4-144 0 0,0 0-104 0 0,2 0-64 0 0,1-1-144 0 0,1-4-312 0 0,0-1-560 0 0,1-2-752 0 0,-2-2-905 0 0,-2-3-1248 0 0,-4-4-264 0 0,-4 1-2808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11 383 9986 0 0,'-1'0'386'0'0,"0"-1"-1"0"0,0 0 0 0 0,0 1 1 0 0,1-1-1 0 0,-1 0 1 0 0,0 0-1 0 0,1 0 0 0 0,-1 0 1 0 0,0 0-1 0 0,1 0 1 0 0,-1 0-1 0 0,1 0 1 0 0,0 0-1 0 0,-1 0 0 0 0,1 0 1 0 0,0 0-1 0 0,-1 0 1 0 0,1 0-1 0 0,0-1 0 0 0,0 1 1 0 0,0 0-1 0 0,0 0 1 0 0,0 0-1 0 0,0 0 1 0 0,0 0-1 0 0,1 0 0 0 0,-1-2 1 0 0,1 1-101 0 0,1 0-1 0 0,-1 1 1 0 0,0-1 0 0 0,1 0 0 0 0,-1 1 0 0 0,1-1 0 0 0,0 1 0 0 0,-1-1-1 0 0,1 1 1 0 0,0 0 0 0 0,0 0 0 0 0,0 0 0 0 0,2-1 0 0 0,6-3 65 0 0,1 2-1 0 0,-1-1 1 0 0,1 1 0 0 0,18-2 0 0 0,-19 3-259 0 0,1 1 1 0 0,0 0-1 0 0,-1 1 0 0 0,1 0 0 0 0,17 3 1 0 0,-26-3-100 0 0,0 0 1 0 0,0 1 0 0 0,-1-1 0 0 0,1 1 0 0 0,0-1 0 0 0,-1 1-1 0 0,1 0 1 0 0,-1-1 0 0 0,1 1 0 0 0,0 0 0 0 0,-1 0 0 0 0,0 0 0 0 0,1 1-1 0 0,-1-1 1 0 0,0 0 0 0 0,0 0 0 0 0,1 1 0 0 0,-1-1 0 0 0,0 0 0 0 0,0 1-1 0 0,0-1 1 0 0,-1 1 0 0 0,1 0 0 0 0,0-1 0 0 0,-1 1 0 0 0,1 0-1 0 0,-1-1 1 0 0,1 1 0 0 0,-1 0 0 0 0,0 0 0 0 0,0-1 0 0 0,1 1 0 0 0,-1 0-1 0 0,-1 0 1 0 0,1-1 0 0 0,0 1 0 0 0,0 0 0 0 0,-1 0 0 0 0,1-1 0 0 0,-1 1-1 0 0,1 0 1 0 0,-2 1 0 0 0,-1 5-49 0 0,0-1 0 0 0,-1 1 0 0 0,1-1 0 0 0,-2 0 0 0 0,-4 6 0 0 0,5-8 56 0 0,0 1 0 0 0,0-1 1 0 0,1 1-1 0 0,0 0 0 0 0,0 0 1 0 0,1 0-1 0 0,-1 0 0 0 0,-1 8 1 0 0,4-13 4 0 0,0 0 0 0 0,0 1 0 0 0,0-1 0 0 0,0 0 0 0 0,0 0 0 0 0,0 0 1 0 0,0 1-1 0 0,0-1 0 0 0,0 0 0 0 0,1 0 0 0 0,-1 0 0 0 0,0 0 0 0 0,1 0 0 0 0,-1 0 1 0 0,1 0-1 0 0,-1 0 0 0 0,1 0 0 0 0,-1 0 0 0 0,1 0 0 0 0,0 0 0 0 0,0 0 0 0 0,-1 0 1 0 0,1 0-1 0 0,1 1 0 0 0,1-1-1 0 0,-1 0 0 0 0,1 1 0 0 0,-1-1 0 0 0,1 0 0 0 0,-1 0 0 0 0,1-1 0 0 0,0 1 0 0 0,-1-1 0 0 0,1 1 1 0 0,3-1-1 0 0,4 1-53 0 0,-1-1 0 0 0,0-1 0 0 0,1 0 0 0 0,-1 0 0 0 0,11-3 1 0 0,-4-2-1227 0 0,1 1 0 0 0,25-15 0 0 0,4-8-7388 0 0,-25 12 626 0 0</inkml:trace>
  <inkml:trace contextRef="#ctx0" brushRef="#br0" timeOffset="1">390 0 17036 0 0,'-3'2'5093'0'0,"12"1"-3529"0"0,14 1-894 0 0,32-8 600 0 0,-34 2-968 0 0,0 0 1 0 0,31 3-1 0 0,-47-1-275 0 0,0 0 0 0 0,0 1 1 0 0,0 0-1 0 0,0 0 0 0 0,-1 1 1 0 0,1-1-1 0 0,0 1 0 0 0,-1 0 0 0 0,1 0 1 0 0,-1 1-1 0 0,0-1 0 0 0,1 1 1 0 0,-1 0-1 0 0,0 0 0 0 0,4 5 0 0 0,-4-3-71 0 0,-1 0 0 0 0,0 0-1 0 0,-1 0 1 0 0,1 0 0 0 0,-1 1-1 0 0,0-1 1 0 0,0 0 0 0 0,-1 1-1 0 0,0 0 1 0 0,0-1 0 0 0,0 1-1 0 0,0 0 1 0 0,-1 0-1 0 0,0-1 1 0 0,0 1 0 0 0,-2 9-1 0 0,1-4-926 0 0,-1-1 0 0 0,0 1 0 0 0,-1-1 1 0 0,0 0-1 0 0,-1 0 0 0 0,0 0 0 0 0,0 0 0 0 0,-7 10 0 0 0,9-16 162 0 0,-1-1 0 0 0,1 1 0 0 0,-1-1 0 0 0,0 0 0 0 0,-1 0 0 0 0,1 0 0 0 0,0 0 0 0 0,-1-1 0 0 0,-5 4 0 0 0,-16 6-5008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8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10450 0 0,'1'-2'498'0'0,"-1"0"0"0"0,1 1 0 0 0,-1-1-1 0 0,1 0 1 0 0,0 0 0 0 0,-1 1 0 0 0,1-1-1 0 0,0 0 1 0 0,0 1 0 0 0,1-1 0 0 0,-1 1-1 0 0,0-1 1 0 0,0 1 0 0 0,1-1 0 0 0,-1 1 0 0 0,0 0-1 0 0,1 0 1 0 0,2-1 0 0 0,-2 1-217 0 0,-1 0 0 0 0,1 0 0 0 0,0 1 0 0 0,0 0 0 0 0,0-1 0 0 0,0 1-1 0 0,0 0 1 0 0,0 0 0 0 0,0 0 0 0 0,0 0 0 0 0,0 0 0 0 0,0 0 0 0 0,0 0 0 0 0,0 1 0 0 0,1 0 0 0 0,1 0-111 0 0,0 1 0 0 0,-1-1 0 0 0,1 1 0 0 0,-1 0-1 0 0,1 0 1 0 0,-1 0 0 0 0,0 0 0 0 0,0 1 0 0 0,0-1 0 0 0,0 1 0 0 0,0 0 0 0 0,-1-1 0 0 0,1 1-1 0 0,-1 1 1 0 0,0-1 0 0 0,4 7 0 0 0,-3-1-85 0 0,0-1 0 0 0,-1 1 0 0 0,0 0 0 0 0,-1 0-1 0 0,0 0 1 0 0,0 1 0 0 0,-1 11 0 0 0,0-15-189 0 0,0-1 1 0 0,-1 1-1 0 0,0 0 1 0 0,0-1-1 0 0,0 1 0 0 0,-1-1 1 0 0,1 1-1 0 0,-1-1 0 0 0,-1 0 1 0 0,1 0-1 0 0,-1 0 1 0 0,-6 9-1 0 0,9-14 86 0 0,0 0 1 0 0,0 0-1 0 0,0 0 0 0 0,0 0 0 0 0,0 0 1 0 0,0 0-1 0 0,0 0 0 0 0,0 0 1 0 0,0 0-1 0 0,0 0 0 0 0,0 0 0 0 0,0 0 1 0 0,-1 0-1 0 0,1 0 0 0 0,0 0 1 0 0,0 0-1 0 0,0 0 0 0 0,0 0 0 0 0,0 0 1 0 0,0 0-1 0 0,0 0 0 0 0,0 0 1 0 0,6-10-586 0 0,17-15-181 0 0,36-7-1135 0 0,-44 26 578 0 0,-1-2 1 0 0,0 1-1 0 0,0-2 0 0 0,17-14 0 0 0,-27 19 1154 0 0,-1 1-1 0 0,0 0 1 0 0,0-1-1 0 0,0 0 1 0 0,0 0-1 0 0,0 0 1 0 0,-1 0-1 0 0,0 0 1 0 0,0 0-1 0 0,0-1 1 0 0,0 1-1 0 0,-1-1 1 0 0,1 0-1 0 0,-1 1 1 0 0,0-1-1 0 0,-1 0 1 0 0,1 1-1 0 0,-1-1 1 0 0,-1-7-1 0 0,-1-11 4262 0 0,0 30-359 0 0,-2 43 637 0 0,3-35-4525 0 0,-2 13 706 0 0,1-16-423 0 0,1-1 0 0 0,0 0 0 0 0,0 1 0 0 0,1-1-1 0 0,0 1 1 0 0,1-1 0 0 0,1 1 0 0 0,0-1 0 0 0,3 12 0 0 0,-4-23-96 0 0,0 1 0 0 0,-1 0 1 0 0,1 0-1 0 0,0 0 0 0 0,0 0 0 0 0,-1 0 0 0 0,1-1 0 0 0,0 1 0 0 0,0 0 0 0 0,0-1 0 0 0,0 1 0 0 0,0-1 1 0 0,0 1-1 0 0,0-1 0 0 0,0 1 0 0 0,0-1 0 0 0,0 0 0 0 0,1 0 0 0 0,-1 1 0 0 0,0-1 0 0 0,0 0 1 0 0,0 0-1 0 0,0 0 0 0 0,0 0 0 0 0,0 0 0 0 0,1 0 0 0 0,-1-1 0 0 0,0 1 0 0 0,0 0 0 0 0,2-1 0 0 0,41-15 165 0 0,-26 10-217 0 0,19-3-465 0 0,-2 0-3957 0 0,-13 1-5507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18764 0 0,'4'0'4370'0'0,"17"2"-3072"0"0,11 4-163 0 0,-24-5-900 0 0,1 0 1 0 0,-1 1-1 0 0,0 0 0 0 0,15 6 0 0 0,-21-7-203 0 0,0 0-1 0 0,1 0 1 0 0,-1 1-1 0 0,0-1 0 0 0,0 1 1 0 0,0 0-1 0 0,0 0 1 0 0,0 0-1 0 0,0 0 1 0 0,0 0-1 0 0,-1 0 1 0 0,1 0-1 0 0,-1 0 1 0 0,0 1-1 0 0,1-1 1 0 0,-1 1-1 0 0,0-1 1 0 0,0 1-1 0 0,0 3 1 0 0,1 3-6 0 0,0 0 0 0 0,-1 1 0 0 0,0-1 0 0 0,-1 0 0 0 0,0 0 0 0 0,-1 0 0 0 0,0 0 0 0 0,0 0 0 0 0,-1 0 0 0 0,0 0 0 0 0,0 0 0 0 0,-8 16 0 0 0,-2 1-267 0 0,-2-1 0 0 0,-29 41 0 0 0,42-65 232 0 0,1-1 0 0 0,-1 1 0 0 0,1-1-1 0 0,-1 1 1 0 0,1-1 0 0 0,0 1-1 0 0,-1-1 1 0 0,1 1 0 0 0,0 0-1 0 0,-1-1 1 0 0,1 1 0 0 0,0-1 0 0 0,0 1-1 0 0,0 0 1 0 0,0-1 0 0 0,-1 1-1 0 0,1 0 1 0 0,0-1 0 0 0,0 1 0 0 0,0 0-1 0 0,0-1 1 0 0,1 1 0 0 0,-1 0-1 0 0,0-1 1 0 0,0 1 0 0 0,0 0-1 0 0,0-1 1 0 0,1 1 0 0 0,-1 0 0 0 0,1 0 4 0 0,0 0 1 0 0,0-1 0 0 0,0 1-1 0 0,0-1 1 0 0,0 1-1 0 0,0-1 1 0 0,0 0 0 0 0,0 1-1 0 0,0-1 1 0 0,0 0 0 0 0,0 1-1 0 0,1-1 1 0 0,-1 0 0 0 0,0 0-1 0 0,1 0 1 0 0,5 0 4 0 0,1-1 0 0 0,-2 0 0 0 0,1 0 0 0 0,11-3 0 0 0,1-3-155 0 0,-1-1 0 0 0,18-10 0 0 0,10-10-6060 0 0,-45 27 5635 0 0,0 1 0 0 0,0-1 0 0 0,0 0-1 0 0,0 0 1 0 0,0 1 0 0 0,0-1 0 0 0,0 0 0 0 0,-1 0-1 0 0,1 0 1 0 0,0 0 0 0 0,-1 0 0 0 0,1 0 0 0 0,0 0-1 0 0,-1-1 1 0 0,1-1 0 0 0,1-6-6096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20180 0 0,'15'1'2082'0'0,"52"-4"726"0"0,-63 3-3061 0 0,0-1 1 0 0,-1 1-1 0 0,1-1 0 0 0,0 0 1 0 0,0 0-1 0 0,0 0 1 0 0,0-1-1 0 0,-1 0 1 0 0,1 1-1 0 0,-1-1 1 0 0,1 0-1 0 0,-1-1 0 0 0,4-2 1 0 0,-5 3-311 0 0,-1-1 0 0 0,0 1 0 0 0,0 0 1 0 0,0 0-1 0 0,0 0 0 0 0,0-1 0 0 0,0 1 0 0 0,0 0 1 0 0,-1-1-1 0 0,1 1 0 0 0,-1 0 0 0 0,0-1 0 0 0,0 1 1 0 0,0-1-1 0 0,0 1 0 0 0,0-1 0 0 0,-1-4 0 0 0,1 5 654 0 0,-1-1 0 0 0,1 1-1 0 0,-1-1 1 0 0,0 1-1 0 0,0-1 1 0 0,0 1 0 0 0,0 0-1 0 0,0-1 1 0 0,0 1 0 0 0,-1 0-1 0 0,1 0 1 0 0,-1 0 0 0 0,0 0-1 0 0,1 0 1 0 0,-1 0-1 0 0,-4-3 1 0 0,2 18 7164 0 0,0 19-4613 0 0,-5 118 743 0 0,9-133-3697 0 0,1 1-1 0 0,1-1 1 0 0,0 0-1 0 0,1 0 1 0 0,1 0-1 0 0,10 27 0 0 0,2-17-3120 0 0,-6-19-3430 0 0,-10-17 1759 0 0,4 1-725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5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17548 0 0,'0'-1'133'0'0,"0"0"1"0"0,0 1-1 0 0,0-1 0 0 0,0 0 1 0 0,0 1-1 0 0,0-1 1 0 0,1 0-1 0 0,-1 1 0 0 0,0-1 1 0 0,0 1-1 0 0,0-1 1 0 0,1 1-1 0 0,-1-1 1 0 0,0 0-1 0 0,1 1 0 0 0,-1-1 1 0 0,1 1-1 0 0,-1-1 1 0 0,0 1-1 0 0,1 0 0 0 0,-1-1 1 0 0,1 1-1 0 0,-1-1 1 0 0,1 1-1 0 0,0 0 0 0 0,-1-1 1 0 0,1 1-1 0 0,-1 0 1 0 0,1 0-1 0 0,0-1 1 0 0,25 1 1611 0 0,22 16-493 0 0,-42-14-1155 0 0,0 1-1 0 0,0 0 0 0 0,0 1 1 0 0,-1-1-1 0 0,0 1 0 0 0,1 0 1 0 0,-2 0-1 0 0,1 1 0 0 0,5 6 1 0 0,-8-8-64 0 0,-1-1 0 0 0,1 1 0 0 0,-1-1 0 0 0,0 1 0 0 0,0 0 0 0 0,0-1 0 0 0,0 1 0 0 0,0 0 0 0 0,-1 0 0 0 0,0 0 0 0 0,1-1 0 0 0,-1 1 0 0 0,0 0 0 0 0,0 0 0 0 0,0 0 0 0 0,-1 0 0 0 0,1 0 0 0 0,-1-1 0 0 0,0 1 0 0 0,1 0 1 0 0,-1 0-1 0 0,0-1 0 0 0,-2 4 0 0 0,-4 7 2 0 0,0-1 0 0 0,0 0 1 0 0,-1-1-1 0 0,0 0 0 0 0,-1 0 1 0 0,-1-1-1 0 0,1 0 0 0 0,-2 0 1 0 0,1-1-1 0 0,-1-1 0 0 0,-15 10 1 0 0,38-23-70 0 0,0 1 0 0 0,0 0 0 0 0,1 1 0 0 0,-1 1 0 0 0,20-2 0 0 0,7-2-21 0 0,10-2-428 0 0,25-4-1506 0 0,-29-3-6315 0 0,-39 10 3522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14211 0 0,'-3'26'9203'0'0,"-4"5"-5143"0"0,-4 36-4329 0 0,10-61 279 0 0,1-1 0 0 0,0 1 0 0 0,0 0-1 0 0,0-1 1 0 0,1 1 0 0 0,0-1 0 0 0,0 1 0 0 0,1-1-1 0 0,3 10 1 0 0,-4-14-17 0 0,0 1 0 0 0,0-1-1 0 0,0 0 1 0 0,0 1 0 0 0,0-1 0 0 0,0 0-1 0 0,0 0 1 0 0,1 0 0 0 0,-1 0 0 0 0,0 0 0 0 0,1 0-1 0 0,-1 0 1 0 0,1 0 0 0 0,-1-1 0 0 0,1 1-1 0 0,-1-1 1 0 0,1 1 0 0 0,0-1 0 0 0,-1 1-1 0 0,1-1 1 0 0,0 0 0 0 0,-1 0 0 0 0,1 0-1 0 0,0 0 1 0 0,-1 0 0 0 0,1 0 0 0 0,0 0 0 0 0,2-1-1 0 0,7-1-135 0 0,1-1 0 0 0,-1 0 0 0 0,12-6 0 0 0,-3 2-310 0 0,-7 3-192 0 0,37-9-1387 0 0,-18 10-5906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90 18996 0 0,'-2'6'459'0'0,"0"0"0"0"0,1 0 0 0 0,0-1 0 0 0,1 1 0 0 0,-1 0 0 0 0,1 0 0 0 0,0 0 0 0 0,0 0 0 0 0,1 0 0 0 0,-1 0 1 0 0,2-1-1 0 0,-1 1 0 0 0,0 0 0 0 0,1-1 0 0 0,3 8 0 0 0,-3-10-408 0 0,-1-1 1 0 0,1 0-1 0 0,-1 1 0 0 0,1-1 1 0 0,0 0-1 0 0,0 1 1 0 0,0-1-1 0 0,0 0 0 0 0,0-1 1 0 0,0 1-1 0 0,1 0 1 0 0,-1 0-1 0 0,1-1 0 0 0,-1 0 1 0 0,1 1-1 0 0,-1-1 1 0 0,1 0-1 0 0,0 0 0 0 0,0-1 1 0 0,-1 1-1 0 0,1 0 1 0 0,0-1-1 0 0,0 0 1 0 0,0 0-1 0 0,0 0 0 0 0,0 0 1 0 0,0 0-1 0 0,0 0 1 0 0,-1-1-1 0 0,1 1 0 0 0,0-1 1 0 0,0 0-1 0 0,3-1 1 0 0,0-1-22 0 0,0 1 0 0 0,0-1 0 0 0,-1 0 0 0 0,1-1 0 0 0,-1 1 0 0 0,0-1 0 0 0,0 0 0 0 0,0-1 0 0 0,0 1 0 0 0,-1-1 0 0 0,0 0 0 0 0,0 0 0 0 0,0 0 0 0 0,0-1 0 0 0,-1 1 0 0 0,0-1 0 0 0,0 0 0 0 0,3-11 0 0 0,-4 13-15 0 0,-1 1-1 0 0,0-1 1 0 0,0 0-1 0 0,0 0 1 0 0,-1 1-1 0 0,0-1 0 0 0,1 0 1 0 0,-1 0-1 0 0,0 0 1 0 0,-1 0-1 0 0,1 1 1 0 0,-1-1-1 0 0,0 0 0 0 0,0 0 1 0 0,0 1-1 0 0,0-1 1 0 0,0 0-1 0 0,-1 1 1 0 0,0 0-1 0 0,0-1 0 0 0,0 1 1 0 0,0 0-1 0 0,0 0 1 0 0,0 0-1 0 0,-1 0 1 0 0,0 0-1 0 0,0 0 0 0 0,1 1 1 0 0,-1 0-1 0 0,-1-1 1 0 0,1 1-1 0 0,-7-3 1 0 0,5 3 0 0 0,0-1 0 0 0,0 1-1 0 0,0 1 1 0 0,0-1 0 0 0,-1 1 0 0 0,1 0 0 0 0,-1 0 0 0 0,1 1 0 0 0,-1-1 0 0 0,1 1 0 0 0,-1 0 0 0 0,1 1 0 0 0,-1 0 0 0 0,1-1 0 0 0,0 2 0 0 0,-1-1 0 0 0,1 1 0 0 0,0-1 0 0 0,0 1 0 0 0,-7 4 0 0 0,6-2-262 0 0,0-1-1 0 0,1 1 1 0 0,-1 0-1 0 0,1 0 1 0 0,0 1-1 0 0,-9 10 1 0 0,10-10-690 0 0,0 0-1 0 0,0 1 1 0 0,1 0 0 0 0,0 0 0 0 0,0 0 0 0 0,-4 13 0 0 0,2 0-5340 0 0,1-2-2627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40 6537 0 0,'-16'-8'3650'0'0,"13"7"-2833"0"0,1 0 1 0 0,-1 0-1 0 0,1 0 1 0 0,-1-1 0 0 0,1 1-1 0 0,-1-1 1 0 0,1 1-1 0 0,0-1 1 0 0,0 0 0 0 0,-3-4-1 0 0,9 5-478 0 0,0 0 0 0 0,1 0 0 0 0,-1 0 1 0 0,1 1-1 0 0,-1-1 0 0 0,8 1 0 0 0,140-3 1113 0 0,-187 1-1018 0 0,26 1-416 0 0,1 0 1 0 0,-1 1-1 0 0,0 0 1 0 0,0 1-1 0 0,1 0 1 0 0,-17 4-1 0 0,17-3 29 0 0,1 0-1 0 0,-1 1 1 0 0,1 1 0 0 0,-1-1-1 0 0,1 1 1 0 0,0 1 0 0 0,0-1-1 0 0,1 1 1 0 0,-1 0 0 0 0,1 0 0 0 0,0 1-1 0 0,1 0 1 0 0,-1 0 0 0 0,-5 10-1 0 0,8-12-26 0 0,1 0 0 0 0,0 0 0 0 0,0 1 0 0 0,0-1 0 0 0,1 1 0 0 0,-1 0 0 0 0,1-1-1 0 0,0 1 1 0 0,1 0 0 0 0,-1 0 0 0 0,1-1 0 0 0,0 1 0 0 0,0 0 0 0 0,0 0 0 0 0,1-1 0 0 0,0 1 0 0 0,-1 0-1 0 0,2 0 1 0 0,-1-1 0 0 0,1 1 0 0 0,-1-1 0 0 0,1 1 0 0 0,0-1 0 0 0,1 0 0 0 0,4 7 0 0 0,1 1 6 0 0,1-1 1 0 0,1 0-1 0 0,0-1 1 0 0,0 0-1 0 0,1 0 0 0 0,0-1 1 0 0,16 10-1 0 0,-20-15-248 0 0,0 0-1 0 0,0 0 0 0 0,0-1 1 0 0,0 1-1 0 0,0-1 0 0 0,1-1 1 0 0,-1 0-1 0 0,1 0 0 0 0,-1 0 0 0 0,1-1 1 0 0,0 0-1 0 0,0 0 0 0 0,0-1 1 0 0,15-2-1 0 0,-22 2-210 0 0,1 0 1 0 0,-1 0-1 0 0,1-1 0 0 0,-1 1 1 0 0,1-1-1 0 0,-1 1 0 0 0,1-1 1 0 0,-1 1-1 0 0,0-1 0 0 0,1 0 1 0 0,-1 0-1 0 0,0 0 0 0 0,0 0 1 0 0,1 0-1 0 0,-1 0 0 0 0,0 0 1 0 0,0 0-1 0 0,0 0 0 0 0,0 0 1 0 0,-1-1-1 0 0,1 1 1 0 0,0 0-1 0 0,0-1 0 0 0,-1 1 1 0 0,2-2-1 0 0,3-13-5967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12131 0 0,'25'15'9528'0'0,"22"1"-8594"0"0,-30-12-339 0 0,-6 0-959 0 0,1-1 1 0 0,-1-1-1 0 0,1 0 1 0 0,0-1 0 0 0,19 0-1 0 0,-28-1-117 0 0,0 0-1 0 0,0 0 1 0 0,0 0 0 0 0,-1-1-1 0 0,1 1 1 0 0,0-1-1 0 0,0 1 1 0 0,0-1-1 0 0,0 0 1 0 0,-1 0-1 0 0,1 0 1 0 0,0-1 0 0 0,-1 1-1 0 0,1 0 1 0 0,-1-1-1 0 0,0 0 1 0 0,1 0-1 0 0,-1 0 1 0 0,0 0-1 0 0,0 0 1 0 0,0 0 0 0 0,0 0-1 0 0,-1 0 1 0 0,1-1-1 0 0,-1 1 1 0 0,1-1-1 0 0,-1 1 1 0 0,2-6 0 0 0,-3 5 508 0 0,1 0 0 0 0,-1-1 1 0 0,-1 1-1 0 0,1 0 0 0 0,0-1 1 0 0,-1 1-1 0 0,1 0 1 0 0,-1-1-1 0 0,0 1 0 0 0,0 0 1 0 0,-2-4-1 0 0,2 6 293 0 0,1 0 0 0 0,0 0-1 0 0,-1 0 1 0 0,1-1 0 0 0,-1 1 0 0 0,1 0 0 0 0,-1 0 0 0 0,0 0-1 0 0,0 0 1 0 0,1 0 0 0 0,-1 0 0 0 0,0 0 0 0 0,0 1-1 0 0,0-1 1 0 0,0 0 0 0 0,0 0 0 0 0,0 1 0 0 0,0-1-1 0 0,0 0 1 0 0,0 1 0 0 0,0-1 0 0 0,0 1 0 0 0,-1 0 0 0 0,1-1-1 0 0,0 1 1 0 0,0 0 0 0 0,0 0 0 0 0,-1-1 0 0 0,1 1-1 0 0,0 0 1 0 0,0 0 0 0 0,-3 1 0 0 0,3 0-100 0 0,0-1 1 0 0,0 1-1 0 0,0 0 1 0 0,-1 0-1 0 0,1 0 0 0 0,0 0 1 0 0,0 0-1 0 0,1 0 1 0 0,-1 1-1 0 0,0-1 1 0 0,0 0-1 0 0,1 0 0 0 0,-1 1 1 0 0,0-1-1 0 0,1 0 1 0 0,-1 1-1 0 0,1-1 1 0 0,0 0-1 0 0,-1 1 1 0 0,1-1-1 0 0,0 3 0 0 0,-2 37 393 0 0,2-32-347 0 0,0-8-282 0 0,-1 25 318 0 0,5 41-1 0 0,7-20-1190 0 0,-10-44 406 0 0,1 1 1 0 0,-1 0 0 0 0,1-1-1 0 0,0 1 1 0 0,1-1-1 0 0,-1 1 1 0 0,0-1-1 0 0,5 5 1 0 0,-6-8 118 0 0,-1 1 0 0 0,1-1 1 0 0,-1 1-1 0 0,1-1 0 0 0,0 1 0 0 0,-1-1 0 0 0,1 1 0 0 0,0-1 0 0 0,-1 0 1 0 0,1 1-1 0 0,0-1 0 0 0,-1 0 0 0 0,1 0 0 0 0,0 1 0 0 0,-1-1 1 0 0,1 0-1 0 0,0 0 0 0 0,0 0 0 0 0,-1 0 0 0 0,1 0 0 0 0,0 0 0 0 0,1 0 1 0 0,8-3-6152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13483 0 0,'13'3'8318'0'0,"4"-7"-5349"0"0,20-15-3952 0 0,-25 12 1452 0 0,-8 5-924 0 0,0 0 1 0 0,-1 0-1 0 0,0 0 1 0 0,1 0-1 0 0,-1-1 1 0 0,0 1-1 0 0,0-1 1 0 0,0 0-1 0 0,0 0 1 0 0,-1 0-1 0 0,1 0 1 0 0,-1 0-1 0 0,0-1 1 0 0,0 1-1 0 0,0-1 1 0 0,0 0-1 0 0,-1 1 1 0 0,0-1-1 0 0,1 0 1 0 0,-1 0-1 0 0,-1 0 1 0 0,1 0-1 0 0,0 0 1 0 0,-1-7-1 0 0,0 7 620 0 0,-1-1-1 0 0,1 0 0 0 0,-1 1 0 0 0,0-1 0 0 0,0 0 1 0 0,-1 1-1 0 0,1 0 0 0 0,-4-6 0 0 0,21 48 8560 0 0,-3 4-4399 0 0,13 94-4558 0 0,-15-70 869 0 0,3 10-1551 0 0,-6-26-5033 0 0,-7-49 5206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13771 0 0,'-9'35'8062'0'0,"3"3"-4380"0"0,3 75-2975 0 0,3-96-81 0 0,0 8-466 0 0,5 43-1 0 0,-4-61-426 0 0,0 0 0 0 0,1 0 0 0 0,0-1 0 0 0,0 1-1 0 0,0-1 1 0 0,1 1 0 0 0,0-1 0 0 0,0 0 0 0 0,1 0-1 0 0,0 0 1 0 0,5 7 0 0 0,5-4-3246 0 0,-13-9 2912 0 0,0 0 0 0 0,0 0 1 0 0,1 1-1 0 0,-1-1 0 0 0,0 0 1 0 0,1-1-1 0 0,-1 1 0 0 0,0 0 1 0 0,1 0-1 0 0,-1 0 0 0 0,0-1 1 0 0,1 1-1 0 0,-1-1 0 0 0,0 1 1 0 0,2-2-1 0 0,10-5-6027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79 15843 0 0,'-11'7'1218'0'0,"-1"1"-1"0"0,1 1 1 0 0,0-1-1 0 0,1 1 1 0 0,0 1-1 0 0,0 0 1 0 0,-10 16-1 0 0,17-22-1155 0 0,1-1 0 0 0,0 1 0 0 0,0 0 0 0 0,0 0-1 0 0,1 0 1 0 0,-1 0 0 0 0,1 0 0 0 0,0 0 0 0 0,0 0 0 0 0,0 0-1 0 0,1 0 1 0 0,-1 1 0 0 0,1-1 0 0 0,0 0 0 0 0,1 0 0 0 0,-1 1-1 0 0,1-1 1 0 0,-1 0 0 0 0,1 0 0 0 0,0 0 0 0 0,1 0 0 0 0,-1 0-1 0 0,1 0 1 0 0,0 0 0 0 0,0 0 0 0 0,0-1 0 0 0,0 1 0 0 0,4 4 0 0 0,-2-3-66 0 0,0 0 0 0 0,1 0 1 0 0,-1-1-1 0 0,1 1 0 0 0,0-1 1 0 0,0 0-1 0 0,1 0 1 0 0,-1-1-1 0 0,1 0 0 0 0,0 0 1 0 0,-1 0-1 0 0,1 0 1 0 0,1-1-1 0 0,-1 0 0 0 0,0 0 1 0 0,0-1-1 0 0,1 0 0 0 0,-1 0 1 0 0,1 0-1 0 0,-1-1 1 0 0,1 0-1 0 0,-1 0 0 0 0,1-1 1 0 0,-1 0-1 0 0,11-2 1 0 0,-11 1 1 0 0,-1 0 1 0 0,0 0-1 0 0,1 0 1 0 0,-1 0-1 0 0,0-1 1 0 0,0 0-1 0 0,0 0 1 0 0,-1-1 0 0 0,1 1-1 0 0,-1-1 1 0 0,1 0-1 0 0,-1 0 1 0 0,0 0-1 0 0,-1-1 1 0 0,1 1-1 0 0,-1-1 1 0 0,0 0 0 0 0,0 0-1 0 0,-1 0 1 0 0,1 0-1 0 0,-1-1 1 0 0,0 1-1 0 0,0-1 1 0 0,-1 1-1 0 0,0-1 1 0 0,0 0-1 0 0,0 1 1 0 0,-1-1 0 0 0,0-6-1 0 0,0 3 19 0 0,-1 0 1 0 0,0 0-1 0 0,-1 0 0 0 0,0 0 1 0 0,0 0-1 0 0,-1 1 0 0 0,0-1 1 0 0,0 1-1 0 0,-1 0 0 0 0,0 0 1 0 0,-1 0-1 0 0,0 0 0 0 0,0 1 1 0 0,-12-14-1 0 0,13 18-16 0 0,1-1 0 0 0,-1 1 0 0 0,0-1 0 0 0,0 1 1 0 0,0 0-1 0 0,0 1 0 0 0,-1-1 0 0 0,1 1 0 0 0,-1-1 0 0 0,1 1 1 0 0,-1 1-1 0 0,0-1 0 0 0,0 1 0 0 0,0 0 0 0 0,0 0 0 0 0,0 0 1 0 0,0 1-1 0 0,0-1 0 0 0,0 1 0 0 0,0 0 0 0 0,0 1 0 0 0,0-1 0 0 0,0 1 1 0 0,0 0-1 0 0,0 1 0 0 0,0-1 0 0 0,-8 4 0 0 0,11-4-172 0 0,0 0 0 0 0,0 0 0 0 0,0 0 1 0 0,1 0-1 0 0,-1 1 0 0 0,0-1 0 0 0,0 0 0 0 0,1 1 0 0 0,-1-1 0 0 0,1 1 0 0 0,0 0 0 0 0,-1-1 0 0 0,1 1 0 0 0,0 0 0 0 0,0 0 0 0 0,0 0 1 0 0,0 0-1 0 0,0 0 0 0 0,0 0 0 0 0,1 0 0 0 0,-1 0 0 0 0,1 0 0 0 0,-1 2 0 0 0,1-1-769 0 0,0 0 1 0 0,0 0-1 0 0,0 0 1 0 0,1 0-1 0 0,-1 0 0 0 0,1 0 1 0 0,0 0-1 0 0,0 0 1 0 0,0 0-1 0 0,2 3 0 0 0,4 8-6920 0 0</inkml:trace>
  <inkml:trace contextRef="#ctx0" brushRef="#br0" timeOffset="1">337 1 17756 0 0,'1'3'6287'0'0,"2"15"-3756"0"0,-2 49-336 0 0,5 59-1028 0 0,-4-109-1325 0 0,0 0 0 0 0,2 0 1 0 0,0-1-1 0 0,0 1 1 0 0,10 18-1 0 0,5-2-2184 0 0,-5-20-1785 0 0,-13-13 3672 0 0,0 1 1 0 0,-1-1-1 0 0,1 0 1 0 0,0 0-1 0 0,0 1 0 0 0,-1-1 1 0 0,1 0-1 0 0,0 0 1 0 0,0 0-1 0 0,-1 0 1 0 0,1 0-1 0 0,0 0 0 0 0,-1 0 1 0 0,1 0-1 0 0,0 0 1 0 0,0 0-1 0 0,-1 0 1 0 0,1-1-1 0 0,0 1 0 0 0,1-1 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19020 0 0,'23'10'5784'0'0,"18"7"-3562"0"0,-25-10-2278 0 0,0-1 0 0 0,0 0-1 0 0,1-2 1 0 0,30 5-1 0 0,-36-10 96 0 0,-15-3-33 0 0,-18-4-165 0 0,14 7 144 0 0,0 0 0 0 0,0 1 0 0 0,0-1 0 0 0,0 2 0 0 0,0-1 0 0 0,0 1 0 0 0,0 0 1 0 0,1 1-1 0 0,-1 0 0 0 0,0 0 0 0 0,1 1 0 0 0,-1 0 0 0 0,1 0 0 0 0,0 0 0 0 0,0 1 1 0 0,0 0-1 0 0,0 1 0 0 0,1 0 0 0 0,0 0 0 0 0,0 0 0 0 0,0 1 0 0 0,0-1 0 0 0,-6 10 0 0 0,6-7 41 0 0,1 0 0 0 0,0 0 0 0 0,1 1-1 0 0,0 0 1 0 0,0-1 0 0 0,0 1 0 0 0,1 0-1 0 0,1 1 1 0 0,0-1 0 0 0,0 1-1 0 0,1-1 1 0 0,0 1 0 0 0,0-1 0 0 0,1 1-1 0 0,0-1 1 0 0,1 1 0 0 0,0-1 0 0 0,1 1-1 0 0,3 10 1 0 0,-4-14-22 0 0,1-1 0 0 0,0 0-1 0 0,0 0 1 0 0,0 0 0 0 0,1-1 0 0 0,0 1-1 0 0,0 0 1 0 0,0-1 0 0 0,0 0-1 0 0,1 0 1 0 0,0 0 0 0 0,0 0 0 0 0,0 0-1 0 0,0-1 1 0 0,6 4 0 0 0,-8-6-45 0 0,1 1 1 0 0,0-1 0 0 0,0 0-1 0 0,0 0 1 0 0,0 0-1 0 0,0 0 1 0 0,0-1-1 0 0,0 1 1 0 0,0-1-1 0 0,0 0 1 0 0,0 0-1 0 0,1 0 1 0 0,-1 0-1 0 0,0-1 1 0 0,0 1 0 0 0,0-1-1 0 0,0 0 1 0 0,0 0-1 0 0,0 0 1 0 0,0 0-1 0 0,-1 0 1 0 0,1-1-1 0 0,0 1 1 0 0,0-1-1 0 0,-1 0 1 0 0,1 1-1 0 0,-1-1 1 0 0,3-3-1 0 0,-3 3-543 0 0,1-1-1 0 0,0 0 1 0 0,-1 0-1 0 0,1 0 0 0 0,-1 0 1 0 0,4-7-1 0 0,-5 7-348 0 0,1 1-1 0 0,-1-1 1 0 0,0 0-1 0 0,-1 0 1 0 0,1 0-1 0 0,0 0 1 0 0,-1 0-1 0 0,1 0 1 0 0,-1-5 0 0 0,-2-11-6577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12051 0 0,'0'1'311'0'0,"0"-1"0"0"0,1 1 0 0 0,-1-1 0 0 0,0 1 0 0 0,1-1 0 0 0,-1 1 0 0 0,0-1 0 0 0,1 0 0 0 0,-1 1 0 0 0,1-1 0 0 0,-1 0 0 0 0,1 1 0 0 0,-1-1 0 0 0,1 0 0 0 0,-1 0 0 0 0,1 1 0 0 0,-1-1 0 0 0,1 0 0 0 0,0 0 0 0 0,-1 0 0 0 0,1 0 0 0 0,-1 0 0 0 0,1 0 0 0 0,-1 1 0 0 0,1-2 0 0 0,0 1 0 0 0,-1 0 0 0 0,1 0 0 0 0,0 0 0 0 0,28-2 721 0 0,-15 1-159 0 0,1 3-251 0 0,90 2-2357 0 0,-96-4 1425 0 0,1-1 1 0 0,0 0 0 0 0,0-1 0 0 0,-1 1 0 0 0,1-2 0 0 0,-1 0 0 0 0,1 0 0 0 0,11-6 0 0 0,-18 7 845 0 0,20-11 465 0 0,5-10-5954 0 0,-26 21 4798 0 0,0 0 0 0 0,-1 0 0 0 0,1 0 0 0 0,-1-1 0 0 0,1 1 0 0 0,-1 0 0 0 0,0-1 0 0 0,0 1 0 0 0,0-1 0 0 0,-1 0 0 0 0,2-3 0 0 0,-5-26 10882 0 0,2 36-8167 0 0,-1 19-912 0 0,-1 32-1548 0 0,7 107 361 0 0,0-40-4336 0 0,-4-39-6294 0 0,1-52 1211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15323 0 0,'-31'30'11007'0'0,"71"-37"-9023"0"0,-10 2-1785 0 0,-2 0-143 0 0,0 1 0 0 0,0 1 0 0 0,38 0 0 0 0,-63 3-44 0 0,-1 0-1 0 0,0 1 1 0 0,1-1 0 0 0,-1 1 0 0 0,0-1-1 0 0,0 1 1 0 0,0 0 0 0 0,1-1 0 0 0,-1 1 0 0 0,0 0-1 0 0,0 0 1 0 0,0 1 0 0 0,0-1 0 0 0,-1 0-1 0 0,1 1 1 0 0,0-1 0 0 0,-1 1 0 0 0,1 0-1 0 0,1 2 1 0 0,-1-1 9 0 0,0 0 0 0 0,0 0 0 0 0,-1 1 0 0 0,0-1 0 0 0,0 1 0 0 0,0-1 0 0 0,0 1 0 0 0,0-1 0 0 0,0 1 0 0 0,-1 0 0 0 0,0 3 0 0 0,-1 10-87 0 0,0-1 1 0 0,-1 1-1 0 0,-1-1 1 0 0,-6 20-1 0 0,9-34 31 0 0,-7 21-546 0 0,-4 24-1621 0 0,8-17-3046 0 0,5-22 1354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4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7034 0 0,'1'-7'1306'0'0,"0"3"-412"0"0,0 0 0 0 0,0 0 0 0 0,0 1 0 0 0,0-1 0 0 0,1 1 0 0 0,-1-1 0 0 0,1 1 0 0 0,0 0 0 0 0,0-1 0 0 0,3-3 1 0 0,-4 7-752 0 0,-1 0-1 0 0,0 0 1 0 0,1 0 0 0 0,-1 0 0 0 0,1 0 0 0 0,-1 0 0 0 0,1 0 0 0 0,-1 0 0 0 0,0 0 0 0 0,1 0 0 0 0,-1 0 0 0 0,1 0 0 0 0,-1 0 0 0 0,1 0 0 0 0,-1 0 0 0 0,0 1 0 0 0,1-1 0 0 0,-1 0 0 0 0,1 0 0 0 0,-1 0 0 0 0,0 1 0 0 0,1-1 0 0 0,-1 0 0 0 0,0 0 0 0 0,1 1 0 0 0,-1-1 0 0 0,0 0 0 0 0,0 1 0 0 0,1-1 0 0 0,-1 0 0 0 0,0 1-1 0 0,0-1 1 0 0,1 0 0 0 0,-1 1 0 0 0,0-1 0 0 0,0 1 0 0 0,0-1 0 0 0,0 1 0 0 0,1 0 0 0 0,6 19 1018 0 0,-7-19-926 0 0,3 10-39 0 0,-1 0-1 0 0,0 1 0 0 0,-1-1 0 0 0,-1 0 0 0 0,0 0 1 0 0,0 1-1 0 0,-1-1 0 0 0,-2 13 0 0 0,-2 36-561 0 0,44-90-451 0 0,-26 19 509 0 0,0 0-1 0 0,-1-1 1 0 0,0 0 0 0 0,16-23 0 0 0,-22 26-632 0 0,0 0 0 0 0,-1 0 0 0 0,6-15 0 0 0,-9 18-164 0 0,0 0-1 0 0,0 0 1 0 0,-1-1-1 0 0,0 1 1 0 0,0 0-1 0 0,0-10 1 0 0,-2 9 6532 0 0,-2 13-1328 0 0,-2 14-1366 0 0,4 123-165 0 0,3-117-2957 0 0,1 0 0 0 0,0 0 0 0 0,12 37 0 0 0,-6-44-2512 0 0,-9-18 2689 0 0,0-1 1 0 0,0 0 0 0 0,0 1-1 0 0,1-1 1 0 0,-1 0-1 0 0,0 0 1 0 0,0 1-1 0 0,1-1 1 0 0,-1 0-1 0 0,0 0 1 0 0,0 1-1 0 0,1-1 1 0 0,-1 0-1 0 0,0 0 1 0 0,1 0-1 0 0,-1 1 1 0 0,0-1 0 0 0,1 0-1 0 0,-1 0 1 0 0,0 0-1 0 0,1 0 1 0 0,-1 0-1 0 0,0 0 1 0 0,1 0-1 0 0,-1 0 1 0 0,0 0-1 0 0,1 0 1 0 0,-1 0-1 0 0,1 0 1 0 0,-1 0-1 0 0,0 0 1 0 0,1 0-1 0 0,-1 0 1 0 0,0 0 0 0 0,1 0-1 0 0,-1 0 1 0 0,0-1-1 0 0,1 1 1 0 0,-1 0-1 0 0,0 0 1 0 0,1 0-1 0 0,-1-1 1 0 0,0 1-1 0 0,0 0 1 0 0,1 0-1 0 0,-1-1 1 0 0,0 1-1 0 0,0 0 1 0 0,1 0-1 0 0,-1-1 1 0 0,5-8-7321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5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15 17236 0 0,'0'-14'7822'0'0,"-6"34"-5275"0"0,-2 5-2090 0 0,-62 166-157 0 0,62-159-1196 0 0,8-32 868 0 0,0 1-1 0 0,0-1 1 0 0,0 0 0 0 0,0 1 0 0 0,0-1 0 0 0,0 0 0 0 0,0 1 0 0 0,0-1 0 0 0,0 0 0 0 0,0 0 0 0 0,0 1 0 0 0,1-1 0 0 0,-1 0 0 0 0,0 1-1 0 0,0-1 1 0 0,0 0 0 0 0,0 1 0 0 0,1-1 0 0 0,-1 0 0 0 0,0 0 0 0 0,0 1 0 0 0,1-1 0 0 0,-1 0 0 0 0,0 0 0 0 0,0 0 0 0 0,1 0 0 0 0,-1 1-1 0 0,1-1 1 0 0,15-4-352 0 0,45-33 188 0 0,-45 26 154 0 0,1 1 0 0 0,0 0 0 0 0,1 1 0 0 0,31-10 1 0 0,-50 19-50 0 0,1 0 0 0 0,0 0 1 0 0,0 1-1 0 0,0-1 1 0 0,0 0-1 0 0,0 1 1 0 0,0-1-1 0 0,-1 0 0 0 0,1 0 1 0 0,0 1-1 0 0,0-1 1 0 0,0 0-1 0 0,0 1 1 0 0,0-1-1 0 0,0 0 1 0 0,0 1-1 0 0,0-1 0 0 0,0 0 1 0 0,0 0-1 0 0,0 1 1 0 0,1-1-1 0 0,-1 0 1 0 0,0 1-1 0 0,0-1 0 0 0,0 0 1 0 0,0 0-1 0 0,0 1 1 0 0,1-1-1 0 0,-1 0 1 0 0,0 0-1 0 0,0 1 1 0 0,0-1-1 0 0,0 0 0 0 0,1 0 1 0 0,-1 0-1 0 0,0 1 1 0 0,0-1-1 0 0,1 0 1 0 0,-1 0-1 0 0,0 0 0 0 0,1 0 1 0 0,-1 0-1 0 0,0 0 1 0 0,0 1-1 0 0,1-1 1 0 0,-1 0-1 0 0,0 0 1 0 0,1 0-1 0 0,-1 0 0 0 0,0 0 1 0 0,0 0-1 0 0,1 0 1 0 0,-1 0-1 0 0,0 0 1 0 0,1 0-1 0 0,-1 0 1 0 0,0-1-1 0 0,1 1 0 0 0,-1 0 1 0 0,0 0-1 0 0,-17 20-7517 0 0,3-8 3489 0 0,-4 2-1430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35 8498 0 0,'-1'1'478'0'0,"-2"0"602"0"0,-1 2 0 0 0,1-1 0 0 0,0 0 0 0 0,0 1 0 0 0,1-1 1 0 0,-1 1-1 0 0,0 0 0 0 0,1 0 0 0 0,0 0 0 0 0,-1 0 0 0 0,-2 6 0 0 0,6-8-1001 0 0,-1-1 0 0 0,0 1 1 0 0,0-1-1 0 0,0 1 0 0 0,1-1 1 0 0,-1 1-1 0 0,0-1 0 0 0,1 1 1 0 0,-1-1-1 0 0,0 1 0 0 0,1-1 1 0 0,-1 0-1 0 0,0 1 0 0 0,1-1 1 0 0,-1 1-1 0 0,1-1 0 0 0,-1 0 1 0 0,1 0-1 0 0,-1 1 0 0 0,1-1 1 0 0,-1 0-1 0 0,1 0 0 0 0,-1 1 1 0 0,1-1-1 0 0,-1 0 0 0 0,1 0 1 0 0,-1 0-1 0 0,1 0 0 0 0,0 0 1 0 0,-1 0-1 0 0,1 0 0 0 0,-1 0 1 0 0,1 0-1 0 0,-1 0 0 0 0,1 0 0 0 0,-1 0 1 0 0,1-1-1 0 0,1 1 0 0 0,23-4 494 0 0,-13 1-467 0 0,-1-2 1 0 0,1 1-1 0 0,-1-2 1 0 0,0 1-1 0 0,19-14 0 0 0,-16 9 80 0 0,1 2 0 0 0,20-9 0 0 0,-35 17-141 0 0,0 0 0 0 0,0-1 0 0 0,1 1 0 0 0,-1 0 0 0 0,0 0 0 0 0,0 0 0 0 0,1 0 0 0 0,-1 0 0 0 0,0 0 0 0 0,1 0-1 0 0,-1 0 1 0 0,0 0 0 0 0,0 0 0 0 0,1 0 0 0 0,-1 0 0 0 0,0 0 0 0 0,1 0 0 0 0,-1 0 0 0 0,0 1 0 0 0,0-1 0 0 0,1 0 0 0 0,-1 0 0 0 0,0 0 0 0 0,0 0 0 0 0,1 0 0 0 0,-1 1 0 0 0,0-1 0 0 0,0 0 0 0 0,0 0-1 0 0,1 0 1 0 0,-1 1 0 0 0,0-1 0 0 0,0 0 0 0 0,0 1 0 0 0,4 13 648 0 0,-4 21-490 0 0,-1-29-111 0 0,0 11-770 0 0,0-2 883 0 0,1 0 1 0 0,1 25-1 0 0,9-10-3984 0 0,-9-29 3157 0 0,0 0-1 0 0,0 0 1 0 0,0 1-1 0 0,0-1 1 0 0,0 0-1 0 0,0 0 1 0 0,0 0-1 0 0,0 0 1 0 0,0 0-1 0 0,1 0 1 0 0,-1 0-1 0 0,0 0 1 0 0,1-1-1 0 0,-1 1 1 0 0,1-1-1 0 0,1 1 1 0 0</inkml:trace>
  <inkml:trace contextRef="#ctx0" brushRef="#br0" timeOffset="1">506 49 17476 0 0,'2'-3'4168'0'0,"10"-14"3428"0"0,-6 12-7061 0 0,-4 9-196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13923 0 0,'0'0'243'0'0,"-1"0"-1"0"0,0 0 1 0 0,0 0 0 0 0,1 0 0 0 0,-1 1-1 0 0,0-1 1 0 0,1 0 0 0 0,-1 1 0 0 0,1-1-1 0 0,-1 0 1 0 0,0 1 0 0 0,1-1 0 0 0,-1 1-1 0 0,1-1 1 0 0,-1 1 0 0 0,1-1-1 0 0,-1 1 1 0 0,1-1 0 0 0,-1 1 0 0 0,1-1-1 0 0,0 1 1 0 0,-1 0 0 0 0,1-1 0 0 0,0 1-1 0 0,0 0 1 0 0,-1 0 0 0 0,1 1-58 0 0,0-1 0 0 0,0 1-1 0 0,1-1 1 0 0,-1 0 0 0 0,0 1 0 0 0,1-1 0 0 0,-1 0-1 0 0,0 1 1 0 0,1-1 0 0 0,0 0 0 0 0,-1 0 0 0 0,1 1 0 0 0,1 0-1 0 0,5 7-164 0 0,0 0 0 0 0,18 15-1 0 0,-14-13 474 0 0,158 169-83 0 0,-221-228-2443 0 0,-18-16 1999 0 0,64 57 84 0 0,-1 0-1 0 0,1-1 0 0 0,1 0 0 0 0,-1 0 0 0 0,1 0 0 0 0,1-1 1 0 0,-7-14-1 0 0,11 21-21 0 0,-1 0 0 0 0,0 0 0 0 0,1 0 0 0 0,0 0 0 0 0,-1 0 0 0 0,1 0-1 0 0,0 0 1 0 0,0 0 0 0 0,0 0 0 0 0,0-1 0 0 0,0 1 0 0 0,0 0 0 0 0,1 0 0 0 0,-1 0 0 0 0,1 0 0 0 0,0 0 0 0 0,-1 0 0 0 0,1 0 0 0 0,0 1 0 0 0,0-1 0 0 0,2-3 0 0 0,0 2-7 0 0,-1 1 1 0 0,1-1-1 0 0,0 1 1 0 0,0-1-1 0 0,0 1 1 0 0,0 0-1 0 0,1 0 0 0 0,-1 0 1 0 0,0 1-1 0 0,1-1 1 0 0,3 0-1 0 0,8-2 9 0 0,1 0 0 0 0,-1 1 0 0 0,0 1 1 0 0,27 0-1 0 0,-34 2 16 0 0,-1 0 1 0 0,1 0-1 0 0,-1 1 1 0 0,1 0-1 0 0,-1 1 1 0 0,1 0-1 0 0,-1 0 1 0 0,0 0-1 0 0,0 1 1 0 0,0 0 0 0 0,0 1-1 0 0,0-1 1 0 0,-1 1-1 0 0,1 1 1 0 0,-1-1-1 0 0,0 1 1 0 0,0 0-1 0 0,-1 0 1 0 0,0 1-1 0 0,7 8 1 0 0,-7-6 0 0 0,0 0 1 0 0,-1 0-1 0 0,1 0 0 0 0,-2 0 1 0 0,1 1-1 0 0,-1-1 1 0 0,-1 1-1 0 0,1 0 0 0 0,-1 0 1 0 0,-1 0-1 0 0,0 0 1 0 0,0 0-1 0 0,-1 1 0 0 0,0-1 1 0 0,-1 0-1 0 0,-2 16 1 0 0,1-17-43 0 0,0 0 0 0 0,-1 0 0 0 0,0 0 1 0 0,0-1-1 0 0,-1 1 0 0 0,0-1 1 0 0,0 0-1 0 0,-1 0 0 0 0,0 0 0 0 0,0-1 1 0 0,-6 7-1 0 0,6-8-12 0 0,1-1 0 0 0,0 0 0 0 0,-1-1 0 0 0,0 1 1 0 0,0-1-1 0 0,0 1 0 0 0,0-1 0 0 0,0-1 0 0 0,-1 1 0 0 0,1-1 0 0 0,-1 0 1 0 0,0 0-1 0 0,0-1 0 0 0,0 0 0 0 0,1 0 0 0 0,-8 0 0 0 0,8-3-3 0 0,13-3 6 0 0,15-5 4 0 0,73-17-190 0 0,-67 20-23 0 0,1-1 0 0 0,-1-1 0 0 0,-1-2 0 0 0,31-16 0 0 0,-56 26-126 0 0,-1-1 0 0 0,0 1 0 0 0,1-1 0 0 0,-1 0 0 0 0,0 0 0 0 0,0 0 0 0 0,0 0 0 0 0,0 0 0 0 0,2-4 0 0 0,-3 4-259 0 0,0 0-1 0 0,0-1 0 0 0,0 1 1 0 0,0 0-1 0 0,0-1 0 0 0,-1 1 1 0 0,1 0-1 0 0,-1-1 0 0 0,0 1 1 0 0,1-1-1 0 0,-1 1 0 0 0,0-1 1 0 0,-1 1-1 0 0,1 0 0 0 0,0-1 1 0 0,-2-4-1 0 0,-3-9-5429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8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11947 0 0,'1'-2'500'0'0,"-1"0"0"0"0,1 1 0 0 0,0-1 1 0 0,-1 0-1 0 0,1 0 0 0 0,0 0 0 0 0,0 0 1 0 0,0 1-1 0 0,0-1 0 0 0,0 0 0 0 0,1 1 1 0 0,-1-1-1 0 0,0 1 0 0 0,1-1 0 0 0,-1 1 1 0 0,1 0-1 0 0,1-2 0 0 0,35-21 1262 0 0,-28 17-1001 0 0,-5 5-616 0 0,12-9 241 0 0,0 0-1 0 0,19-7 1 0 0,-32 16-381 0 0,0 1 1 0 0,0-1-1 0 0,0 1 1 0 0,0-1-1 0 0,1 1 1 0 0,-1 1-1 0 0,0-1 1 0 0,0 0-1 0 0,1 1 1 0 0,-1 0-1 0 0,0 0 1 0 0,1 0-1 0 0,-1 1 1 0 0,0 0-1 0 0,0-1 1 0 0,5 3-1 0 0,-7-3-172 0 0,-1 1-1 0 0,0 0 1 0 0,0-1 0 0 0,0 1-1 0 0,0 0 1 0 0,1 0-1 0 0,-1 0 1 0 0,0 0-1 0 0,0-1 1 0 0,-1 2 0 0 0,1-1-1 0 0,0 0 1 0 0,0 0-1 0 0,0 0 1 0 0,-1 0-1 0 0,1 0 1 0 0,-1 1 0 0 0,1-1-1 0 0,-1 0 1 0 0,1 0-1 0 0,-1 1 1 0 0,0-1-1 0 0,1 0 1 0 0,-1 1 0 0 0,0 1-1 0 0,0 0-746 0 0,0 0-1 0 0,-1 0 1 0 0,1 0 0 0 0,-1-1-1 0 0,1 1 1 0 0,-1 0 0 0 0,0 0-1 0 0,0 0 1 0 0,0 0 0 0 0,-3 3-1 0 0,-6 11-5414 0 0</inkml:trace>
  <inkml:trace contextRef="#ctx0" brushRef="#br0" timeOffset="1">35 245 11506 0 0,'-4'6'8575'0'0,"5"-6"-8449"0"0,16 3 2503 0 0,31-4-2719 0 0,-44 0 680 0 0,1 1-647 0 0,20-1 406 0 0,-1 0-1 0 0,42-10 0 0 0,-59 9-549 0 0,1 0-1 0 0,-1-1 0 0 0,1 0 1 0 0,-1 0-1 0 0,9-6 0 0 0,-12 6-272 0 0,-1 1 0 0 0,1-1 0 0 0,-1 0 0 0 0,0 1 0 0 0,0-1 0 0 0,0-1 0 0 0,-1 1 0 0 0,1 0 0 0 0,-1-1 0 0 0,5-7 0 0 0,-7 9-10 0 0,1-1 1 0 0,0 1-1 0 0,-1 0 1 0 0,1-1-1 0 0,-1 1 1 0 0,0-1 0 0 0,0 0-1 0 0,0 1 1 0 0,0-1-1 0 0,0 1 1 0 0,0-1-1 0 0,-1 1 1 0 0,1-1-1 0 0,-1 1 1 0 0,0 0-1 0 0,-1-3 1 0 0,0-1-595 0 0,-3-18-4644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15051 0 0,'10'64'9218'0'0,"-7"-52"-8463"0"0,0-1 0 0 0,1 1 0 0 0,10 20-1 0 0,-11-28-772 0 0,-1 0 1 0 0,1 1-1 0 0,0-1 0 0 0,0-1 0 0 0,0 1 0 0 0,0 0 0 0 0,1-1 0 0 0,-1 1 1 0 0,1-1-1 0 0,8 5 0 0 0,-9-6-6 0 0,1-1 0 0 0,-1 0 1 0 0,0 1-1 0 0,0-1 0 0 0,1-1 0 0 0,-1 1 1 0 0,1 0-1 0 0,-1-1 0 0 0,1 0 0 0 0,-1 0 1 0 0,1 0-1 0 0,-1 0 0 0 0,1 0 0 0 0,-1-1 1 0 0,0 0-1 0 0,1 1 0 0 0,3-3 0 0 0,5-1-860 0 0,0-1 1 0 0,0-1-1 0 0,0 1 0 0 0,-1-2 0 0 0,12-9 0 0 0,-10 7-1604 0 0,-2-1 1 0 0,1 0-1 0 0,-2-1 1 0 0,12-13-1 0 0,-2 1-3442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14283 0 0,'10'42'7701'0'0,"-2"1"-4781"0"0,12 53-2235 0 0,9-11 534 0 0,16 60-13276 0 0,-42-127 9796 0 0,0 0 1 0 0,1 35 0 0 0,-10 6 1307 0 0,5-55 1619 0 0,1 0-1 0 0,-1 0 0 0 0,1 0 0 0 0,-1 0 1 0 0,1 0-1 0 0,0 0 0 0 0,0 0 0 0 0,1 0 1 0 0,0 0-1 0 0,-1 0 0 0 0,1 0 0 0 0,0-1 1 0 0,1 1-1 0 0,-1 0 0 0 0,1 0 0 0 0,-1-1 1 0 0,4 5-1 0 0,-2-4-307 0 0,1 0 1 0 0,-1-1-1 0 0,1 1 1 0 0,0-1-1 0 0,0 0 1 0 0,0 0-1 0 0,1 0 1 0 0,-1 0-1 0 0,1-1 1 0 0,-1 0-1 0 0,1 0 1 0 0,0 0-1 0 0,5 1 0 0 0,-4-1-215 0 0,0-1-1 0 0,0 0 0 0 0,0 0 1 0 0,0 0-1 0 0,0 0 1 0 0,1-1-1 0 0,-1 0 0 0 0,0-1 1 0 0,0 1-1 0 0,0-1 0 0 0,0 0 1 0 0,11-4-1 0 0,-15 4-133 0 0,0 0-1 0 0,0 0 1 0 0,0 0 0 0 0,0 0 0 0 0,0-1 0 0 0,0 1-1 0 0,0-1 1 0 0,-1 1 0 0 0,1-1 0 0 0,-1 0-1 0 0,1 1 1 0 0,-1-1 0 0 0,1 0 0 0 0,-1 0-1 0 0,0 0 1 0 0,0 0 0 0 0,0-1 0 0 0,0 1-1 0 0,0 0 1 0 0,0 0 0 0 0,-1 0 0 0 0,1-1-1 0 0,-1 1 1 0 0,0 0 0 0 0,1-1 0 0 0,-1 1-1 0 0,0 0 1 0 0,-1-1 0 0 0,1 1 0 0 0,0 0-1 0 0,0-1 1 0 0,-1 1 0 0 0,0 0 0 0 0,1 0 0 0 0,-3-5-1 0 0,-1-3 28 0 0,-1 0-1 0 0,0 0 0 0 0,-1 0 1 0 0,0 1-1 0 0,-1 0 1 0 0,0 0-1 0 0,0 0 1 0 0,-1 1-1 0 0,0 0 0 0 0,0 0 1 0 0,-1 1-1 0 0,1 0 1 0 0,-2 1-1 0 0,1 0 0 0 0,-1 0 1 0 0,0 1-1 0 0,-16-6 1 0 0,21 10-39 0 0,0 0 0 0 0,0 1 0 0 0,0-1 1 0 0,1 1-1 0 0,-1 0 0 0 0,0 1 0 0 0,0-1 1 0 0,0 1-1 0 0,0-1 0 0 0,0 2 0 0 0,1-1 1 0 0,-1 0-1 0 0,1 1 0 0 0,-1 0 0 0 0,1 0 1 0 0,-1 0-1 0 0,1 1 0 0 0,0-1 0 0 0,0 1 0 0 0,0 0 1 0 0,0 0-1 0 0,-3 5 0 0 0,4-6-171 0 0,1 1 1 0 0,0 0-1 0 0,0-1 0 0 0,0 1 0 0 0,0 0 1 0 0,0 0-1 0 0,1 0 0 0 0,-1 1 0 0 0,1-1 1 0 0,0 0-1 0 0,0 1 0 0 0,0-1 0 0 0,0 1 1 0 0,1-1-1 0 0,0 0 0 0 0,-1 1 0 0 0,1-1 1 0 0,0 1-1 0 0,1-1 0 0 0,-1 1 0 0 0,0-1 0 0 0,1 1 1 0 0,0-1-1 0 0,0 1 0 0 0,0-1 0 0 0,0 0 1 0 0,1 0-1 0 0,-1 1 0 0 0,1-1 0 0 0,0 0 1 0 0,2 3-1 0 0,-3-4-250 0 0,0-1-1 0 0,0 0 1 0 0,0 1 0 0 0,1-1-1 0 0,-1 0 1 0 0,0 0 0 0 0,0 0 0 0 0,1 0-1 0 0,-1 0 1 0 0,1 0 0 0 0,-1 0-1 0 0,1 0 1 0 0,-1 0 0 0 0,1-1-1 0 0,-1 1 1 0 0,1-1 0 0 0,0 1 0 0 0,-1-1-1 0 0,1 0 1 0 0,0 1 0 0 0,0-1-1 0 0,-1 0 1 0 0,1 0 0 0 0,0 0-1 0 0,1-1 1 0 0,12-4-5765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 9578 0 0,'-1'-1'390'0'0,"1"0"-1"0"0,-1 0 1 0 0,1-1 0 0 0,0 1-1 0 0,-1 0 1 0 0,1 0 0 0 0,0-1-1 0 0,0 1 1 0 0,0 0 0 0 0,0 0-1 0 0,0-1 1 0 0,0 1 0 0 0,0 0-1 0 0,1 0 1 0 0,-1-1 0 0 0,0 1-1 0 0,1 0 1 0 0,-1 0 0 0 0,1 0-1 0 0,-1-1 1 0 0,1 1 0 0 0,-1 0-1 0 0,1 0 1 0 0,0 0-1 0 0,0 0 1 0 0,-1 0 0 0 0,1 0-1 0 0,0 0 1 0 0,0 1 0 0 0,1-2-1 0 0,2 0-107 0 0,0 1-1 0 0,0 0 0 0 0,0 1 0 0 0,0-1 0 0 0,0 0 0 0 0,0 1 0 0 0,0 0 0 0 0,0 0 0 0 0,4 1 0 0 0,2-1-153 0 0,0 1 0 0 0,1 0 0 0 0,-1 0-1 0 0,0 1 1 0 0,20 7 0 0 0,-28-8-124 0 0,0 0-1 0 0,0-1 1 0 0,1 2 0 0 0,-1-1-1 0 0,0 0 1 0 0,0 0-1 0 0,0 1 1 0 0,0-1 0 0 0,-1 1-1 0 0,1-1 1 0 0,0 1-1 0 0,0 0 1 0 0,-1 0 0 0 0,0 0-1 0 0,1 0 1 0 0,-1 0-1 0 0,0 0 1 0 0,0 0 0 0 0,0 0-1 0 0,0 1 1 0 0,0-1-1 0 0,0 0 1 0 0,-1 1 0 0 0,1-1-1 0 0,-1 0 1 0 0,0 1-1 0 0,1-1 1 0 0,-1 1 0 0 0,0-1-1 0 0,-1 5 1 0 0,-2 7-109 0 0,-1 0 0 0 0,0 0 0 0 0,-1-1 0 0 0,-1 0 0 0 0,-14 25 0 0 0,10-19-92 0 0,-16 40 0 0 0,24-53 188 0 0,1 0 0 0 0,-1 0 0 0 0,1 0 0 0 0,0 0-1 0 0,0 0 1 0 0,1 0 0 0 0,0 0 0 0 0,0 0 0 0 0,0 0 0 0 0,1 0-1 0 0,2 8 1 0 0,-3-12 12 0 0,0-1 1 0 0,1 0-1 0 0,-1 1 0 0 0,1-1 0 0 0,0 0 0 0 0,-1 0 1 0 0,1 0-1 0 0,0 1 0 0 0,0-1 0 0 0,0 0 1 0 0,0 0-1 0 0,-1 0 0 0 0,2 0 0 0 0,-1 0 0 0 0,0-1 1 0 0,0 1-1 0 0,0 0 0 0 0,0 0 0 0 0,0-1 0 0 0,3 2 1 0 0,-1-1 4 0 0,1 0 1 0 0,-1-1-1 0 0,0 1 1 0 0,1-1 0 0 0,-1 0-1 0 0,0 1 1 0 0,1-2-1 0 0,4 1 1 0 0,2-2 2 0 0,-1 0 1 0 0,1 0-1 0 0,-1-1 1 0 0,0 0-1 0 0,10-4 1 0 0,-14 4-170 0 0,0 0 0 0 0,-1 0 0 0 0,1 0 0 0 0,-1-1 0 0 0,0 0 0 0 0,0 1 0 0 0,0-1 0 0 0,-1 0 0 0 0,1-1 0 0 0,-1 1 0 0 0,0-1 0 0 0,0 0 0 0 0,-1 1 0 0 0,4-8 0 0 0,-3 3-1320 0 0,0 0 1 0 0,0 0-1 0 0,-1 0 1 0 0,0 0-1 0 0,0 0 1 0 0,-1-1-1 0 0,0-14 1 0 0,-3-5-4743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16428 0 0,'50'-12'7487'0'0,"5"6"-5711"0"0,-48 6-1829 0 0,0 0 0 0 0,0 0-1 0 0,0 1 1 0 0,0-1 0 0 0,0 2-1 0 0,0-1 1 0 0,0 1-1 0 0,0 0 1 0 0,-1 1 0 0 0,1-1-1 0 0,-1 1 1 0 0,0 0-1 0 0,7 5 1 0 0,2 10-1607 0 0,-15-17 1246 0 0,1 0 0 0 0,-1 0 1 0 0,0 1-1 0 0,0-1 0 0 0,1 0 0 0 0,-1 0 1 0 0,0 0-1 0 0,0 1 0 0 0,0-1 0 0 0,-1 0 1 0 0,1 0-1 0 0,0 0 0 0 0,0 1 0 0 0,-1-1 1 0 0,1 0-1 0 0,-1 0 0 0 0,1 0 0 0 0,-1 0 1 0 0,1 0-1 0 0,-1 0 0 0 0,0 0 0 0 0,1 0 1 0 0,-1 0-1 0 0,0 0 0 0 0,0 0 0 0 0,0 0 1 0 0,1 0-1 0 0,-1-1 0 0 0,0 1 0 0 0,0 0 1 0 0,0-1-1 0 0,-1 1 0 0 0,1 0 0 0 0,0-1 1 0 0,0 0-1 0 0,-1 1 0 0 0,-14 7-4696 0 0</inkml:trace>
  <inkml:trace contextRef="#ctx0" brushRef="#br0" timeOffset="1">79 237 9762 0 0,'-8'7'4265'0'0,"3"-1"-816"0"0,1 3-993 0 0,4-4-695 0 0,7-2-601 0 0,4 0-392 0 0,3-3-240 0 0,3 0-192 0 0,1-2-184 0 0,2 0-88 0 0,0 1-72 0 0,-2-4-296 0 0,-1-1-584 0 0,0-2-832 0 0,-2-1-1225 0 0,-5-4-1480 0 0,-4-4 192 0 0,-5-2-2312 0 0</inkml:trace>
  <inkml:trace contextRef="#ctx0" brushRef="#br0" timeOffset="2">192 0 8962 0 0,'7'24'9058'0'0,"0"-1"-3342"0"0,5 24-1569 0 0,22 64-4686 0 0,6 4-984 0 0,-18-37-5657 0 0,-21-73 5715 0 0,0 0 0 0 0,-1 0 0 0 0,0 1 0 0 0,0-1-1 0 0,0 9 1 0 0,-1-11 732 0 0,3 15-5183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0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79 7930 0 0,'-1'4'1388'0'0,"0"0"0"0"0,1 0 1 0 0,0 0-1 0 0,0 0 1 0 0,0 0-1 0 0,0 0 0 0 0,1 0 1 0 0,-1 0-1 0 0,3 7 1 0 0,-2-6-918 0 0,1 0 1 0 0,0 0-1 0 0,0-1 1 0 0,1 1-1 0 0,-1-1 1 0 0,1 1-1 0 0,5 6 1 0 0,-7-9-457 0 0,1 0 1 0 0,0 0-1 0 0,0 0 1 0 0,0 0-1 0 0,0 0 1 0 0,0 0-1 0 0,0-1 0 0 0,0 1 1 0 0,1-1-1 0 0,-1 1 1 0 0,1-1-1 0 0,-1 0 1 0 0,1 0-1 0 0,-1 0 1 0 0,1 0-1 0 0,-1 0 1 0 0,1-1-1 0 0,0 1 1 0 0,0-1-1 0 0,-1 0 1 0 0,1 0-1 0 0,0 0 1 0 0,0 0-1 0 0,-1 0 0 0 0,1-1 1 0 0,0 1-1 0 0,-1-1 1 0 0,1 1-1 0 0,0-1 1 0 0,-1 0-1 0 0,1 0 1 0 0,3-2-1 0 0,-4 1-3 0 0,0 1 0 0 0,0-1 0 0 0,0 0 0 0 0,0 1 0 0 0,0-1 0 0 0,0 0 0 0 0,-1 0 0 0 0,1 0 0 0 0,-1-1 0 0 0,1 1 0 0 0,-1 0-1 0 0,0 0 1 0 0,0-1 0 0 0,0 1 0 0 0,0-1 0 0 0,0 1 0 0 0,0-1 0 0 0,-1 0 0 0 0,1 1 0 0 0,-1-1 0 0 0,0 1 0 0 0,0-1 0 0 0,0 0 0 0 0,0 1 0 0 0,0-1-1 0 0,0 0 1 0 0,-1 1 0 0 0,1-1 0 0 0,-3-4 0 0 0,1 0 11 0 0,0 0-1 0 0,-1 1 1 0 0,0-1-1 0 0,0 1 1 0 0,-1 0-1 0 0,1 0 1 0 0,-2 0-1 0 0,1 0 1 0 0,-10-10-1 0 0,9 12 13 0 0,-1-1-1 0 0,1 1 1 0 0,-1 0-1 0 0,0 0 1 0 0,-1 1-1 0 0,1-1 1 0 0,-1 1 0 0 0,-11-3-1 0 0,14 5-13 0 0,0 0 0 0 0,1 0 0 0 0,-1 0 0 0 0,0 1 0 0 0,0 0-1 0 0,0 0 1 0 0,0 0 0 0 0,0 0 0 0 0,0 0 0 0 0,0 1 0 0 0,1 0 0 0 0,-1 0-1 0 0,0 0 1 0 0,0 0 0 0 0,1 0 0 0 0,-1 1 0 0 0,-4 2 0 0 0,7-3-27 0 0,-1 0 0 0 0,1 0 0 0 0,0 0-1 0 0,-1 0 1 0 0,1 1 0 0 0,0-1 0 0 0,0 0 0 0 0,0 0 0 0 0,0 1 0 0 0,0-1 0 0 0,0 1 0 0 0,1-1 0 0 0,-1 1 0 0 0,0-1-1 0 0,1 1 1 0 0,-1-1 0 0 0,1 1 0 0 0,0-1 0 0 0,-1 1 0 0 0,1 0 0 0 0,0-1 0 0 0,0 1 0 0 0,0 0 0 0 0,0-1 0 0 0,0 1-1 0 0,0 0 1 0 0,1-1 0 0 0,-1 1 0 0 0,0 0 0 0 0,1-1 0 0 0,0 1 0 0 0,-1-1 0 0 0,1 1 0 0 0,0-1 0 0 0,0 1-1 0 0,-1-1 1 0 0,1 0 0 0 0,0 1 0 0 0,2 1 0 0 0,1 2-146 0 0,0 0 0 0 0,1 0 0 0 0,-1 0 0 0 0,1 0 0 0 0,0-1 0 0 0,1 0 0 0 0,-1 0 0 0 0,9 5 0 0 0,-9-7-232 0 0,0 1 0 0 0,-1-2 1 0 0,1 1-1 0 0,0 0 1 0 0,0-1-1 0 0,0 0 1 0 0,0 0-1 0 0,0-1 1 0 0,0 1-1 0 0,9-2 1 0 0,-10 1-470 0 0,0-1 0 0 0,1 0 0 0 0,-1-1 0 0 0,0 1 0 0 0,0-1 0 0 0,1 1 0 0 0,-1-1 0 0 0,-1-1 0 0 0,1 1 0 0 0,0 0 0 0 0,0-1 0 0 0,-1 0 0 0 0,0 0 0 0 0,1 0 0 0 0,-1 0 0 0 0,0-1 0 0 0,-1 1 0 0 0,5-8 0 0 0,5-10-3219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10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103 205 5681 0 0,'-2'-1'709'0'0,"-1"-1"1"0"0,1 1-1 0 0,-1 0 0 0 0,0 0 0 0 0,1 0 0 0 0,-1 0 1 0 0,0 1-1 0 0,0-1 0 0 0,0 1 0 0 0,0 0 0 0 0,1 0 0 0 0,-1 0 1 0 0,0 0-1 0 0,0 0 0 0 0,0 1 0 0 0,0-1 0 0 0,0 1 1 0 0,1 0-1 0 0,-4 1 0 0 0,3-1-267 0 0,1 1 1 0 0,-1-1-1 0 0,0 1 1 0 0,1 0-1 0 0,-1 0 1 0 0,1 0-1 0 0,0 1 1 0 0,0-1-1 0 0,0 1 1 0 0,0-1-1 0 0,0 1 1 0 0,0 0-1 0 0,1-1 1 0 0,-3 7-1 0 0,2-5-307 0 0,0 1 1 0 0,1 0-1 0 0,-1 0 0 0 0,1 0 0 0 0,0-1 1 0 0,1 1-1 0 0,-1 0 0 0 0,1 0 0 0 0,0 0 0 0 0,0 0 1 0 0,1 0-1 0 0,-1 0 0 0 0,1 0 0 0 0,0 0 0 0 0,1 0 1 0 0,-1 0-1 0 0,1-1 0 0 0,0 1 0 0 0,0-1 1 0 0,0 1-1 0 0,6 7 0 0 0,-1-5-109 0 0,0 0 0 0 0,0 0 1 0 0,1 0-1 0 0,0-1 0 0 0,0-1 0 0 0,1 1 1 0 0,11 4-1 0 0,-14-7-34 0 0,0 0-1 0 0,0 0 1 0 0,0-1-1 0 0,1 0 1 0 0,-1-1 0 0 0,1 1-1 0 0,-1-1 1 0 0,1 0-1 0 0,-1-1 1 0 0,1 0 0 0 0,12-1-1 0 0,-17 1-10 0 0,0 0-1 0 0,-1 0 0 0 0,1-1 1 0 0,0 1-1 0 0,0-1 0 0 0,0 0 1 0 0,0 1-1 0 0,-1-1 0 0 0,1 0 1 0 0,0 0-1 0 0,-1 0 0 0 0,1 0 1 0 0,-1 0-1 0 0,1-1 0 0 0,-1 1 1 0 0,0 0-1 0 0,1-1 0 0 0,-1 1 1 0 0,0-1-1 0 0,0 1 0 0 0,0-1 1 0 0,0 0-1 0 0,1-2 0 0 0,-1 1-11 0 0,0-1-1 0 0,-1 0 0 0 0,1 1 1 0 0,-1-1-1 0 0,0 1 0 0 0,0-1 1 0 0,0 0-1 0 0,0 1 0 0 0,-1-1 1 0 0,1 1-1 0 0,-3-7 0 0 0,-1-2-168 0 0,-1-1 0 0 0,0 1-1 0 0,-1 0 1 0 0,0 0 0 0 0,-14-18 0 0 0,5 10-147 0 0,-2 1 1 0 0,0 1-1 0 0,-1 1 1 0 0,-21-16-1 0 0,46 40 78 0 0,16 8 139 0 0,-10-12 44 0 0,0 1 0 0 0,0-2 0 0 0,1 0 0 0 0,-1 0 0 0 0,0-2-1 0 0,18 0 1 0 0,-23 0-156 0 0,0-1 0 0 0,0 1-1 0 0,-1-2 1 0 0,1 1 0 0 0,0-1 0 0 0,-1 0-1 0 0,1-1 1 0 0,-1 0 0 0 0,0 0-1 0 0,0 0 1 0 0,0-1 0 0 0,7-5 0 0 0,-11 6 104 0 0,0 0 0 0 0,-1 0 0 0 0,0-1 0 0 0,1 1 0 0 0,-1-1 0 0 0,-1 0 1 0 0,1 1-1 0 0,0-1 0 0 0,-1 0 0 0 0,0 0 0 0 0,0 0 0 0 0,0 0 0 0 0,0 0 0 0 0,-1 0 1 0 0,1 0-1 0 0,-1-1 0 0 0,-1-6 0 0 0,1 6 448 0 0,0 0 1 0 0,-1 0-1 0 0,1 1 1 0 0,-1-1-1 0 0,0 0 1 0 0,-1 1-1 0 0,1-1 1 0 0,-1 1-1 0 0,0-1 1 0 0,0 1-1 0 0,0 0 1 0 0,-1 0-1 0 0,1 0 1 0 0,-1 0-1 0 0,-4-5 0 0 0,7 9-242 0 0,0 0-1 0 0,0 0 0 0 0,0 0 1 0 0,-1 0-1 0 0,1-1 0 0 0,0 1 1 0 0,0 0-1 0 0,0 0 0 0 0,0 0 1 0 0,0 0-1 0 0,-1 0 0 0 0,1 0 1 0 0,0 0-1 0 0,0 0 0 0 0,0-1 1 0 0,0 1-1 0 0,-1 0 0 0 0,1 0 1 0 0,0 0-1 0 0,0 0 0 0 0,0 0 1 0 0,-1 0-1 0 0,1 0 0 0 0,0 0 1 0 0,0 0-1 0 0,0 0 0 0 0,-1 0 1 0 0,1 0-1 0 0,0 0 0 0 0,0 0 0 0 0,0 0 1 0 0,-1 1-1 0 0,1-1 0 0 0,0 0 1 0 0,0 0-1 0 0,0 0 0 0 0,0 0 1 0 0,-1 0-1 0 0,1 0 0 0 0,0 0 1 0 0,0 0-1 0 0,0 1 0 0 0,0-1 1 0 0,-1 0-1 0 0,-1 12 1289 0 0,3 15-318 0 0,6 7-643 0 0,2 0-1 0 0,2 0 1 0 0,1-1-1 0 0,1-1 1 0 0,19 34-1 0 0,32 41-2872 0 0,7-5-9767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2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9666 0 0,'-12'15'1075'0'0,"1"-1"-1"0"0,0 2 0 0 0,1-1 1 0 0,1 2-1 0 0,-10 20 1 0 0,17-31-607 0 0,0 1 1 0 0,0-1 0 0 0,1 1-1 0 0,0-1 1 0 0,0 1 0 0 0,1-1-1 0 0,-1 1 1 0 0,1-1 0 0 0,2 12-1 0 0,-1-11-498 0 0,0-1 1 0 0,1 1-1 0 0,0-1 0 0 0,1 1 1 0 0,-1-1-1 0 0,6 9 0 0 0,5 5 77 0 0,0 0 1 0 0,2-2-1 0 0,0 1 0 0 0,24 21 0 0 0,76 57-24 0 0,-114-96-22 0 0,8 6-18 0 0,0 0 0 0 0,1-1-1 0 0,0 0 1 0 0,17 8 0 0 0,-25-13 9 0 0,0-1 0 0 0,-1 1 0 0 0,1-1 1 0 0,-1 1-1 0 0,1-1 0 0 0,0 0 0 0 0,-1 0 0 0 0,1 0 0 0 0,0 0 0 0 0,-1 0 0 0 0,1 0 1 0 0,0 0-1 0 0,-1 0 0 0 0,1-1 0 0 0,0 1 0 0 0,-1 0 0 0 0,3-2 0 0 0,-3 1 0 0 0,1 0-1 0 0,-1 0 0 0 0,0 0 1 0 0,0-1-1 0 0,0 1 0 0 0,0 0 1 0 0,0-1-1 0 0,0 1 0 0 0,0-1 1 0 0,0 1-1 0 0,-1-1 1 0 0,1 1-1 0 0,0-1 0 0 0,-1 0 1 0 0,1 1-1 0 0,-1-1 0 0 0,0 0 1 0 0,0 0-1 0 0,1 1 0 0 0,-2-4 1 0 0,2-10-1 0 0,-2 1 1 0 0,0 0-1 0 0,-1-1 1 0 0,0 1-1 0 0,-1 0 1 0 0,-1 0 0 0 0,0 1-1 0 0,-7-15 1 0 0,1 5 138 0 0,-1 0 0 0 0,-1 1 0 0 0,-26-37 0 0 0,30 49 5 0 0,-1 0 1 0 0,0 1-1 0 0,0-1 1 0 0,-1 2-1 0 0,0-1 1 0 0,0 1-1 0 0,-1 1 1 0 0,0 0-1 0 0,-1 1 1 0 0,1 0-1 0 0,-1 0 1 0 0,0 1-1 0 0,-14-3 1 0 0,17 6-80 0 0,0 0-1 0 0,0 0 1 0 0,0 1 0 0 0,-1 0 0 0 0,1 0 0 0 0,0 1-1 0 0,-1 1 1 0 0,1 0 0 0 0,0 0 0 0 0,0 0-1 0 0,0 1 1 0 0,-1 1 0 0 0,2 0 0 0 0,-1 0 0 0 0,0 0-1 0 0,1 1 1 0 0,-1 1 0 0 0,1-1 0 0 0,-7 7-1 0 0,11-8-96 0 0,0 0 0 0 0,0 0 0 0 0,0 0 0 0 0,1 1 0 0 0,-1 0 0 0 0,1 0 0 0 0,0 0 0 0 0,0 0 0 0 0,1 0 0 0 0,-1 0 0 0 0,1 1 0 0 0,0-1 0 0 0,0 1 0 0 0,0 0 0 0 0,1 0 0 0 0,0-1 0 0 0,0 1-1 0 0,0 0 1 0 0,0 0 0 0 0,1 6 0 0 0,0-7-267 0 0,0-1 0 0 0,1 1 0 0 0,-1 0 0 0 0,1 0 0 0 0,0-1 0 0 0,0 1 0 0 0,1 0 0 0 0,-1-1 0 0 0,1 1 0 0 0,0-1 0 0 0,3 5 0 0 0,-3-5-428 0 0,1 1 1 0 0,0-1-1 0 0,1 1 1 0 0,-1-1-1 0 0,1 0 1 0 0,-1 0-1 0 0,1-1 1 0 0,0 1-1 0 0,0-1 1 0 0,7 4-1 0 0,9 1-2645 0 0,2-2-1550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2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24445 0 0,'-2'3'-16'0'0,"0"1"-1"0"0,0-1 0 0 0,0 1 1 0 0,0 0-1 0 0,1-1 1 0 0,0 1-1 0 0,-1 0 1 0 0,1 0-1 0 0,1 0 0 0 0,-1 0 1 0 0,1 0-1 0 0,0 1 1 0 0,0-1-1 0 0,0 0 1 0 0,0 0-1 0 0,0 0 0 0 0,1 0 1 0 0,0 0-1 0 0,0 0 1 0 0,3 7-1 0 0,3 5-393 0 0,1 1 1 0 0,0-2-1 0 0,18 26 0 0 0,7 13 297 0 0,-4 10-102 0 0,-2 0-1 0 0,26 99 1 0 0,-53-163 208 0 0,11 30-3028 0 0,-2-17-1089 0 0,-9-13 3327 0 0,1 1 532 0 0,-1-1-1 0 0,0 0 1 0 0,1 0-1 0 0,-1 0 0 0 0,1 1 1 0 0,-1-1-1 0 0,0 0 1 0 0,1 0-1 0 0,-1 0 0 0 0,0 0 1 0 0,1 0-1 0 0,-1 0 1 0 0,1 0-1 0 0,-1 0 0 0 0,0 0 1 0 0,1 0-1 0 0,-1 0 1 0 0,1 0-1 0 0,-1 0 0 0 0,0 0 1 0 0,1 0-1 0 0,-1-1 1 0 0,1 1-1 0 0,-1 0 0 0 0,1 0 1 0 0,5-6-4085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2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2 199 15803 0 0,'-1'1'406'0'0,"1"0"-1"0"0,0 0 0 0 0,-1 0 0 0 0,1 0 0 0 0,0 0 0 0 0,0 0 1 0 0,0 0-1 0 0,0 0 0 0 0,0 0 0 0 0,0 0 0 0 0,0 0 1 0 0,1 0-1 0 0,-1 0 0 0 0,0 0 0 0 0,0 0 0 0 0,1 0 0 0 0,-1 0 1 0 0,1 0-1 0 0,-1 0 0 0 0,1 0 0 0 0,-1 0 0 0 0,2 0 1 0 0,-2-1-324 0 0,1 1 0 0 0,0-1 0 0 0,0 0 0 0 0,0 0 0 0 0,-1 0 0 0 0,1 0 0 0 0,0 0 0 0 0,0 0 0 0 0,0-1 0 0 0,-1 1 0 0 0,1 0 0 0 0,0 0 0 0 0,0 0 0 0 0,-1-1 1 0 0,1 1-1 0 0,0 0 0 0 0,-1-1 0 0 0,1 1 0 0 0,0-1 0 0 0,-1 1 0 0 0,2-2 0 0 0,40-39-2613 0 0,-36 34 3427 0 0,5-5-1001 0 0,14-15-46 0 0,1 1-1 0 0,38-30 1 0 0,-58 51 101 0 0,1-1 0 0 0,1 1 0 0 0,-1 1 0 0 0,1-1 0 0 0,0 1-1 0 0,0 1 1 0 0,0 0 0 0 0,0 0 0 0 0,1 0 0 0 0,-1 1 0 0 0,1 0 0 0 0,0 1 0 0 0,-1 0 0 0 0,1 0 0 0 0,13 1 0 0 0,-19 0 50 0 0,0 1-1 0 0,0-1 1 0 0,-1 0-1 0 0,1 1 1 0 0,0 0-1 0 0,0 0 1 0 0,-1 0 0 0 0,1 0-1 0 0,0 0 1 0 0,-1 0-1 0 0,1 1 1 0 0,-1-1-1 0 0,0 1 1 0 0,1 0-1 0 0,-1 0 1 0 0,0 0-1 0 0,0 0 1 0 0,0 0 0 0 0,0 0-1 0 0,-1 0 1 0 0,1 1-1 0 0,0-1 1 0 0,-1 1-1 0 0,0-1 1 0 0,1 1-1 0 0,-1 0 1 0 0,0-1 0 0 0,-1 1-1 0 0,1 0 1 0 0,0 0-1 0 0,-1-1 1 0 0,1 1-1 0 0,-1 0 1 0 0,0 0-1 0 0,0 0 1 0 0,0 0-1 0 0,-1 0 1 0 0,0 3 0 0 0,-1 7 187 0 0,0 0-1 0 0,-1 0 1 0 0,-1-1 0 0 0,0 1 0 0 0,-1-1 0 0 0,0 0 0 0 0,-9 14 0 0 0,-7 6 767 0 0,-37 46 1 0 0,40-58-609 0 0,2 1 0 0 0,0 1 1 0 0,2 0-1 0 0,0 1 1 0 0,-13 31-1 0 0,26-52-338 0 0,0 0-1 0 0,0 1 1 0 0,1-1-1 0 0,-1 0 1 0 0,0 0-1 0 0,1 1 0 0 0,-1-1 1 0 0,1 1-1 0 0,0-1 1 0 0,0 0-1 0 0,0 1 1 0 0,0-1-1 0 0,0 1 1 0 0,1-1-1 0 0,-1 0 1 0 0,1 1-1 0 0,-1-1 0 0 0,1 0 1 0 0,0 1-1 0 0,0-1 1 0 0,1 3-1 0 0,1-3-21 0 0,-1 1 0 0 0,1-1 0 0 0,0 0 0 0 0,0 0 0 0 0,0 0 0 0 0,0 0 0 0 0,0 0 0 0 0,0-1 0 0 0,0 1 0 0 0,0-1 0 0 0,0 0 0 0 0,1 0 0 0 0,-1 0 0 0 0,4 0 0 0 0,9 2-22 0 0,0-1 1 0 0,0-1-1 0 0,0 0 1 0 0,1-1 0 0 0,-1-1-1 0 0,0-1 1 0 0,0 0 0 0 0,0-1-1 0 0,18-5 1 0 0,18-9-266 0 0,68-31 1 0 0,-42 14-768 0 0,-63 29-265 0 0,0-2 0 0 0,-1 0 0 0 0,21-14 0 0 0,-29 17-152 0 0,0-1 0 0 0,0 0 0 0 0,0-1 0 0 0,-1 1 0 0 0,0-1 0 0 0,0 0 0 0 0,0 0 0 0 0,-1-1 0 0 0,5-8 0 0 0,2-5-3309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29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15955 0 0,'-3'14'6591'0'0,"3"-13"-6565"0"0,0 0 0 0 0,0 0-1 0 0,0 0 1 0 0,-1 0 0 0 0,1 0 0 0 0,0 0 0 0 0,-1 0 0 0 0,1-1 0 0 0,-1 1-1 0 0,1 0 1 0 0,-1 0 0 0 0,1-1 0 0 0,-1 1 0 0 0,0 0 0 0 0,1-1 0 0 0,-1 1-1 0 0,0 0 1 0 0,1-1 0 0 0,-1 1 0 0 0,-1 0 0 0 0,24-7-286 0 0,22-2 115 0 0,-23 7 161 0 0,-1 2 0 0 0,0 0 1 0 0,0 1-1 0 0,0 2 0 0 0,0 0 1 0 0,-1 1-1 0 0,1 0 0 0 0,-1 2 1 0 0,0 0-1 0 0,21 12 1 0 0,-38-17 19 0 0,1 0 0 0 0,-1-1 1 0 0,1 1-1 0 0,-1 0 0 0 0,0 0 1 0 0,1 0-1 0 0,-1 1 0 0 0,0-1 1 0 0,0 0-1 0 0,-1 1 0 0 0,1-1 1 0 0,0 1-1 0 0,-1 0 0 0 0,0 0 1 0 0,0-1-1 0 0,1 1 0 0 0,-2 0 1 0 0,1 0-1 0 0,1 6 0 0 0,-2-4 18 0 0,0 0 0 0 0,0 1-1 0 0,-1-1 1 0 0,0 0-1 0 0,0 0 1 0 0,0 0-1 0 0,0 0 1 0 0,-1 0 0 0 0,0 0-1 0 0,-5 8 1 0 0,-1 2 20 0 0,-1-2 0 0 0,0 1 1 0 0,-1-1-1 0 0,-1-1 0 0 0,0 0 1 0 0,-19 16-1 0 0,7-16 171 0 0,14-10 90 0 0,11-8 323 0 0,0 4-640 0 0,0 0 0 0 0,0 1 0 0 0,0-1 1 0 0,1 1-1 0 0,-1-1 0 0 0,1 1 1 0 0,-1 0-1 0 0,1 0 0 0 0,0 0 0 0 0,-1 0 1 0 0,1 0-1 0 0,0 1 0 0 0,0-1 1 0 0,-1 1-1 0 0,1-1 0 0 0,0 1 0 0 0,0 0 1 0 0,0 1-1 0 0,-1-1 0 0 0,1 0 1 0 0,0 1-1 0 0,0-1 0 0 0,0 1 1 0 0,-1 0-1 0 0,1 0 0 0 0,3 1 0 0 0,1 1-14 0 0,0 0-1 0 0,-1 1 1 0 0,1-1-1 0 0,0 1 1 0 0,-1 0-1 0 0,0 1 1 0 0,0-1-1 0 0,9 10 1 0 0,-12-11 37 0 0,-1 0-1 0 0,1 1 1 0 0,0-1 0 0 0,-1 1 0 0 0,0-1-1 0 0,0 1 1 0 0,0 0 0 0 0,0 0 0 0 0,-1-1-1 0 0,1 1 1 0 0,-1 1 0 0 0,0-1 0 0 0,0 0-1 0 0,-1 0 1 0 0,1 0 0 0 0,-1 0 0 0 0,0 1-1 0 0,0-1 1 0 0,0 0 0 0 0,-1 0 0 0 0,1 0-1 0 0,-2 5 1 0 0,-1-3-9 0 0,1 0-1 0 0,-1 0 1 0 0,0 0 0 0 0,-1 0-1 0 0,0 0 1 0 0,1-1 0 0 0,-2 0-1 0 0,1 0 1 0 0,-1 0 0 0 0,1 0-1 0 0,-1-1 1 0 0,-1 1 0 0 0,-6 3-1 0 0,-10 6-6 0 0,-1-1 0 0 0,0-2 0 0 0,-28 10 0 0 0,-32 17-622 0 0,82-38 503 0 0,1 0 1 0 0,-1 0-1 0 0,1 0 0 0 0,0 0 1 0 0,-1 1-1 0 0,1-1 0 0 0,-1 0 1 0 0,1 0-1 0 0,0 0 0 0 0,-1 0 1 0 0,1 1-1 0 0,0-1 0 0 0,-1 0 1 0 0,1 1-1 0 0,0-1 1 0 0,-1 0-1 0 0,1 0 0 0 0,0 1 1 0 0,0-1-1 0 0,-1 0 0 0 0,1 1 1 0 0,0-1-1 0 0,0 1 0 0 0,0-1 1 0 0,0 0-1 0 0,-1 1 0 0 0,1-1 1 0 0,0 0-1 0 0,0 1 1 0 0,0-1-1 0 0,0 1 0 0 0,0-1 1 0 0,0 1-1 0 0,0-1 0 0 0,0 0 1 0 0,0 1-1 0 0,0-1 0 0 0,0 1 1 0 0,0-1-1 0 0,1 0 0 0 0,-1 1 1 0 0,0-1-1 0 0,0 1 1 0 0,0-1-1 0 0,0 0 0 0 0,1 1 1 0 0,-1-1-1 0 0,1 1 0 0 0,7 5-6146 0 0,13-2-8781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0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 4345 0 0,'-36'0'5361'0'0,"15"-2"1361"0"0,20 2-6599 0 0,1 0 1 0 0,0 1 0 0 0,0-1 0 0 0,-1 0 0 0 0,1 0 0 0 0,0 1 0 0 0,0-1-1 0 0,0 0 1 0 0,-1 0 0 0 0,1 1 0 0 0,0-1 0 0 0,0 0 0 0 0,0 0 0 0 0,0 1-1 0 0,0-1 1 0 0,-1 0 0 0 0,1 1 0 0 0,0-1 0 0 0,0 0 0 0 0,0 1 0 0 0,0-1 0 0 0,0 0-1 0 0,0 1 1 0 0,0-1 0 0 0,0 0 0 0 0,0 1 0 0 0,0-1 0 0 0,0 0 0 0 0,0 0-1 0 0,1 1 1 0 0,-1-1 0 0 0,0 0 0 0 0,0 1 0 0 0,0-1 0 0 0,0 0 0 0 0,0 0-1 0 0,1 1 1 0 0,-1-1 0 0 0,0 0 0 0 0,0 0 0 0 0,1 1 0 0 0,-1-1 0 0 0,0 0 0 0 0,0 0-1 0 0,1 0 1 0 0,-1 1 0 0 0,11 14 1001 0 0,6-1-401 0 0,1-1 0 0 0,27 15-1 0 0,1 1-230 0 0,69 62-25 0 0,-74-57-699 0 0,80 51 0 0 0,-85-68-1593 0 0,-23-14-1790 0 0,-1-2-4209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 16860 0 0,'-16'-4'4065'0'0,"41"4"199"0"0,9 1-1711 0 0,-17-3-2783 0 0,-1-1 0 0 0,0 0 0 0 0,0-2 0 0 0,0 0 1 0 0,0 0-1 0 0,-1-2 0 0 0,15-8 0 0 0,-27 10-1267 0 0,-12 4 376 0 0,-11 1-159 0 0,13 2 1327 0 0,1 0 0 0 0,0 1 0 0 0,0 0 0 0 0,0 0 0 0 0,0 0 0 0 0,0 0 0 0 0,1 1 1 0 0,-1 0-1 0 0,1 0 0 0 0,0 1 0 0 0,0 0 0 0 0,1-1 0 0 0,-1 2 0 0 0,1-1 0 0 0,0 0 0 0 0,1 1 0 0 0,-1 0 1 0 0,1-1-1 0 0,0 1 0 0 0,1 1 0 0 0,-1-1 0 0 0,1 0 0 0 0,-2 10 0 0 0,2-7 119 0 0,0 1-1 0 0,0-1 0 0 0,1 0 0 0 0,0 1 1 0 0,1 0-1 0 0,0-1 0 0 0,1 1 1 0 0,0-1-1 0 0,0 1 0 0 0,1-1 1 0 0,0 0-1 0 0,1 1 0 0 0,0-1 1 0 0,0 0-1 0 0,9 15 0 0 0,-10-21-174 0 0,0 0 1 0 0,0 0-1 0 0,1 0 0 0 0,-1 0 1 0 0,1-1-1 0 0,-1 0 0 0 0,1 1 0 0 0,0-1 1 0 0,0 0-1 0 0,0 0 0 0 0,0-1 1 0 0,0 1-1 0 0,1-1 0 0 0,-1 1 0 0 0,0-1 1 0 0,1 0-1 0 0,-1 0 0 0 0,1 0 0 0 0,-1-1 1 0 0,1 1-1 0 0,0-1 0 0 0,-1 0 1 0 0,1 0-1 0 0,-1 0 0 0 0,1-1 0 0 0,0 1 1 0 0,-1-1-1 0 0,5-1 0 0 0,-4 1-376 0 0,1-1 0 0 0,-1 0-1 0 0,0 0 1 0 0,0 0 0 0 0,0 0-1 0 0,0 0 1 0 0,0-1 0 0 0,0 1-1 0 0,5-7 1 0 0,-6 6-471 0 0,0 0 1 0 0,-1 0-1 0 0,0 0 1 0 0,1 0-1 0 0,-1 0 1 0 0,-1 0-1 0 0,1-1 0 0 0,0 1 1 0 0,-1-1-1 0 0,0 0 1 0 0,1 1-1 0 0,-1-6 1 0 0,1-10-5912 0 0</inkml:trace>
  <inkml:trace contextRef="#ctx0" brushRef="#br0" timeOffset="1">25 165 15171 0 0,'2'4'5081'0'0,"3"-1"-3160"0"0,2 0-505 0 0,4-3-144 0 0,2 0-375 0 0,5-1-337 0 0,0-1-176 0 0,4 0-168 0 0,1 0-144 0 0,2-2-96 0 0,-1 1-192 0 0,2 1-336 0 0,-3 3-577 0 0,-1 2-1423 0 0,-4 2-2161 0 0,-5-2-840 0 0</inkml:trace>
  <inkml:trace contextRef="#ctx0" brushRef="#br0" timeOffset="2">123 525 24869 0 0,'4'1'1057'0'0,"3"0"-521"0"0,4-2-80 0 0,5-1-32 0 0,4-4-232 0 0,2-2-88 0 0,6 0 0 0 0,5 0-184 0 0,0 0-192 0 0,3 0-288 0 0,-5 2-512 0 0,0 0-905 0 0,-5 1-2064 0 0,-5-3-1792 0 0,-3-2-3025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35 362 10010 0 0,'-22'34'10657'0'0,"17"-80"-7404"0"0,-3-108-2774 0 0,8 125-451 0 0,2 1 0 0 0,0-1 0 0 0,10-39 0 0 0,-12 66-23 0 0,1-1 0 0 0,-1 1 0 0 0,1-1 0 0 0,0 1 0 0 0,0-1 1 0 0,0 1-1 0 0,0 0 0 0 0,0-1 0 0 0,0 1 0 0 0,1 0 0 0 0,-1 0 1 0 0,1 0-1 0 0,-1 0 0 0 0,1 0 0 0 0,0 0 0 0 0,3-2 0 0 0,-3 4 0 0 0,-1-1-1 0 0,0 1 1 0 0,1 0-1 0 0,-1 0 1 0 0,1 0-1 0 0,-1 0 1 0 0,1 0-1 0 0,-1 0 1 0 0,1 1-1 0 0,-1-1 1 0 0,1 0-1 0 0,-1 1 1 0 0,0-1-1 0 0,1 1 1 0 0,-1-1-1 0 0,0 1 1 0 0,1 0-1 0 0,-1 0 1 0 0,0 0-1 0 0,0-1 1 0 0,1 1-1 0 0,-1 0 1 0 0,0 1-1 0 0,0-1 1 0 0,0 0-1 0 0,0 0 1 0 0,-1 0-1 0 0,1 0 1 0 0,1 3-1 0 0,7 9 12 0 0,-1 0 1 0 0,-1 0-1 0 0,0 0 0 0 0,-1 1 0 0 0,0 0 0 0 0,-1 0 0 0 0,5 24 1 0 0,-3-5 18 0 0,-1 0 1 0 0,1 47-1 0 0,-8-64-13 0 0,-2-21-90 0 0,-2-27-40 0 0,5 19 94 0 0,0 1-1 0 0,1-1 1 0 0,0 1 0 0 0,1-1 0 0 0,1 1 0 0 0,4-14 0 0 0,-5 20 5 0 0,0 0 0 0 0,1 0 1 0 0,-1 1-1 0 0,1-1 0 0 0,0 1 0 0 0,0 0 0 0 0,1 0 1 0 0,0 0-1 0 0,0 0 0 0 0,0 0 0 0 0,0 1 0 0 0,1 0 1 0 0,-1 0-1 0 0,9-5 0 0 0,-12 8 12 0 0,0 0 1 0 0,0 1-1 0 0,0-1 0 0 0,1 1 1 0 0,-1 0-1 0 0,0-1 1 0 0,0 1-1 0 0,0 0 0 0 0,0 0 1 0 0,1 0-1 0 0,-1-1 1 0 0,0 1-1 0 0,0 0 0 0 0,0 1 1 0 0,1-1-1 0 0,-1 0 1 0 0,0 0-1 0 0,0 0 0 0 0,0 1 1 0 0,1-1-1 0 0,-1 1 0 0 0,0-1 1 0 0,0 1-1 0 0,0-1 1 0 0,0 1-1 0 0,0 0 0 0 0,0-1 1 0 0,0 1-1 0 0,0 0 1 0 0,0 0-1 0 0,-1 0 0 0 0,1 0 1 0 0,0-1-1 0 0,0 1 1 0 0,-1 0-1 0 0,1 0 0 0 0,0 1 1 0 0,-1-1-1 0 0,1 0 0 0 0,-1 0 1 0 0,0 0-1 0 0,1 0 1 0 0,-1 0-1 0 0,1 2 0 0 0,2 7 67 0 0,0 1-1 0 0,-1 0 1 0 0,2 18-1 0 0,-4-25-62 0 0,1-3-68 0 0,9 136 149 0 0,-12-79-8378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0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 7450 0 0,'0'0'454'0'0,"-1"-1"1"0"0,0 1-1 0 0,0-1 1 0 0,1 1-1 0 0,-1-1 1 0 0,0 1-1 0 0,0 0 1 0 0,0 0-1 0 0,0-1 1 0 0,1 1-1 0 0,-1 0 1 0 0,0 0-1 0 0,0 0 1 0 0,0 0 0 0 0,0 0-1 0 0,0 0 1 0 0,0 0-1 0 0,0 0 1 0 0,1 0-1 0 0,-1 0 1 0 0,0 1-1 0 0,0-1 1 0 0,0 0-1 0 0,0 0 1 0 0,1 1-1 0 0,-1-1 1 0 0,-1 1-1 0 0,1 1-123 0 0,-1-1 0 0 0,1 1 0 0 0,0-1 0 0 0,0 1-1 0 0,0-1 1 0 0,0 1 0 0 0,0 0 0 0 0,1-1 0 0 0,-1 1-1 0 0,0 0 1 0 0,1 0 0 0 0,-1 2 0 0 0,-1 8-143 0 0,1 0 1 0 0,0 1-1 0 0,1 13 1 0 0,0-23 153 0 0,1 20-128 0 0,0 0-1 0 0,8 40 0 0 0,-8-57-210 0 0,0-1-1 0 0,1 1 0 0 0,-1-1 1 0 0,1 1-1 0 0,1-1 0 0 0,-1 0 1 0 0,1 1-1 0 0,0-1 1 0 0,0-1-1 0 0,0 1 0 0 0,1 0 1 0 0,-1-1-1 0 0,1 0 0 0 0,0 0 1 0 0,1 0-1 0 0,7 6 1 0 0,-10-9-2 0 0,-1 0 0 0 0,0-1 0 0 0,0 1 0 0 0,1 0 0 0 0,-1-1 0 0 0,0 1 0 0 0,1-1 0 0 0,-1 0 0 0 0,1 1 1 0 0,-1-1-1 0 0,0 0 0 0 0,1 0 0 0 0,-1 0 0 0 0,1 0 0 0 0,-1 0 0 0 0,1 0 0 0 0,-1 0 0 0 0,0 0 0 0 0,1-1 0 0 0,-1 1 1 0 0,1-1-1 0 0,1 0 0 0 0,-1-1 1 0 0,0 1 1 0 0,0-1 0 0 0,0 0-1 0 0,0 1 1 0 0,0-1 0 0 0,0 0-1 0 0,0 0 1 0 0,-1 0 0 0 0,1-1-1 0 0,-1 1 1 0 0,2-4 0 0 0,2-5-2 0 0,-1 0 1 0 0,0 0 0 0 0,-1 0-1 0 0,2-16 1 0 0,0-8 75 0 0,-2 0 0 0 0,-2-57 0 0 0,8 184 377 0 0,-8-66-758 0 0,1 0 0 0 0,1 0-1 0 0,1-1 1 0 0,2 0 0 0 0,0 0 0 0 0,18 45 0 0 0,-10-52-3900 0 0,-13-18 3859 0 0,-1 0 0 0 0,1 0-1 0 0,-1 0 1 0 0,1 1 0 0 0,0-1 0 0 0,-1 0 0 0 0,1 0-1 0 0,-1 0 1 0 0,1 0 0 0 0,-1 0 0 0 0,1 0 0 0 0,-1 0-1 0 0,1-1 1 0 0,-1 1 0 0 0,1 0 0 0 0,-1 0-1 0 0,1 0 1 0 0,-1 0 0 0 0,1-1 0 0 0,-1 1 0 0 0,1 0-1 0 0,-1-1 1 0 0,1 1 0 0 0,-1 0 0 0 0,1-1 0 0 0,0 0-1036 0 0,-1 0 1036 0 0,1 1-1 0 0,-1-1 1 0 0,0 1 0 0 0,0-1 0 0 0,1 1-1 0 0,-1-1 1 0 0,0 1 0 0 0,0-1 0 0 0,0 1 0 0 0,0-1-1 0 0,5-15-4675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11947 0 0,'-5'6'10949'0'0,"4"7"-7062"0"0,4 18-4276 0 0,-2-25 1456 0 0,7 113-150 0 0,-5-63-1258 0 0,2 1-1 0 0,14 66 1 0 0,-18-120-133 0 0,6 23-656 0 0,-1-15-1352 0 0,2-7-3373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10098 0 0,'9'1'12298'0'0,"19"5"-10383"0"0,66 31-1715 0 0,-78-34-1305 0 0,-6-7-3570 0 0,-9 3 4011 0 0,0-1 1 0 0,0 1-1 0 0,0 0 1 0 0,0 0-1 0 0,-1-1 1 0 0,1 1-1 0 0,0-1 1 0 0,-1 1-1 0 0,0 0 1 0 0,1-1-1 0 0,-1 1 1 0 0,0-1-1 0 0,1 1 1 0 0,-1-1-1 0 0,0 1 0 0 0,-1-3 1 0 0,1-7-4091 0 0</inkml:trace>
  <inkml:trace contextRef="#ctx0" brushRef="#br0" timeOffset="1">70 0 8346 0 0,'-5'3'14674'0'0,"5"20"-10467"0"0,5 37-5220 0 0,-5-53 2079 0 0,6 66-822 0 0,12 92-112 0 0,-12-135-1959 0 0,13 45 0 0 0,-10-48-3426 0 0,-5-19-259 0 0,-4-15-690 0 0,2 0 1255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85 10850 0 0,'-7'-36'10818'0'0,"6"0"-8234"0"0,1 24-3030 0 0,10 53-14233 0 0,-2-14 10816 0 0,1 39 4339 0 0,-6 32 12606 0 0,-2-20-4824 0 0,3-25-9866 0 0,-4-52 1278 0 0,3 11-818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10850 0 0,'0'-2'798'0'0,"0"-1"-1"0"0,0 1 0 0 0,0 0 0 0 0,1 0 1 0 0,-1 0-1 0 0,0 0 0 0 0,1 0 0 0 0,0 0 1 0 0,-1 0-1 0 0,1 0 0 0 0,0 0 0 0 0,0 0 1 0 0,2-2-1 0 0,-3 4-695 0 0,0 0-1 0 0,0-1 1 0 0,0 1 0 0 0,1 0-1 0 0,-1 0 1 0 0,0 0 0 0 0,0 0 0 0 0,0 0-1 0 0,1-1 1 0 0,-1 1 0 0 0,0 0-1 0 0,0 0 1 0 0,1 0 0 0 0,-1 0 0 0 0,0 0-1 0 0,0 0 1 0 0,1 0 0 0 0,-1 0-1 0 0,0 0 1 0 0,0 0 0 0 0,1 0 0 0 0,-1 0-1 0 0,0 0 1 0 0,0 0 0 0 0,1 0-1 0 0,-1 0 1 0 0,0 0 0 0 0,0 0 0 0 0,1 0-1 0 0,-1 1 1 0 0,0-1 0 0 0,0 0-1 0 0,0 0 1 0 0,1 0 0 0 0,9 17 1110 0 0,24 89-758 0 0,-4 1 0 0 0,17 118 0 0 0,-50-246-738 0 0,-22-160-791 0 0,22 151 968 0 0,2-1-1 0 0,1 0 1 0 0,9-60 0 0 0,-8 85 109 0 0,0 0 0 0 0,0 1-1 0 0,1-1 1 0 0,0 1 0 0 0,0-1 0 0 0,0 1 0 0 0,1 0 0 0 0,-1 0 0 0 0,1 0 0 0 0,1 0 0 0 0,-1 0 0 0 0,6-5 0 0 0,-7 9 1 0 0,0-1 0 0 0,0 0 0 0 0,0 1 0 0 0,0 0 1 0 0,0 0-1 0 0,0 0 0 0 0,1 0 0 0 0,-1 0 0 0 0,0 0 0 0 0,1 0 0 0 0,-1 1 1 0 0,1-1-1 0 0,-1 1 0 0 0,1 0 0 0 0,-1-1 0 0 0,1 1 0 0 0,-1 1 0 0 0,1-1 1 0 0,-1 0-1 0 0,1 0 0 0 0,-1 1 0 0 0,0 0 0 0 0,1-1 0 0 0,-1 1 0 0 0,1 0 1 0 0,-1 0-1 0 0,0 0 0 0 0,0 0 0 0 0,0 1 0 0 0,3 1 0 0 0,-1 0 62 0 0,1 0 0 0 0,-1 0 1 0 0,0 0-1 0 0,0 0 0 0 0,0 1 0 0 0,0-1 0 0 0,-1 1 0 0 0,0 0 0 0 0,1 0 0 0 0,-1 1 0 0 0,-1-1 0 0 0,1 0 0 0 0,-1 1 0 0 0,0 0 0 0 0,4 9 0 0 0,-6-10-11 0 0,1-1-1 0 0,-1 1 1 0 0,1 0-1 0 0,-1 0 0 0 0,0 0 1 0 0,-1 0-1 0 0,1 0 0 0 0,-1-1 1 0 0,1 1-1 0 0,-1 0 0 0 0,0 0 1 0 0,-1-1-1 0 0,1 1 1 0 0,-1 0-1 0 0,1-1 0 0 0,-1 0 1 0 0,0 1-1 0 0,0-1 0 0 0,-1 0 1 0 0,1 0-1 0 0,-6 5 0 0 0,0 0 3 0 0,0 0-1 0 0,-1-1 0 0 0,0 0 0 0 0,0-1 0 0 0,-1 0 0 0 0,-11 5 1 0 0,19-9-105 0 0,-1-1 0 0 0,1 0 0 0 0,-1 1-1 0 0,0-1 1 0 0,0 0 0 0 0,1-1 0 0 0,-1 1 0 0 0,0 0 0 0 0,0-1 0 0 0,0 1 0 0 0,0-1 0 0 0,0 0 0 0 0,0 0 0 0 0,0 0 0 0 0,0-1 0 0 0,0 1 0 0 0,0-1 0 0 0,1 1 0 0 0,-1-1 0 0 0,0 0 0 0 0,0 0 0 0 0,0 0 0 0 0,1 0-1 0 0,-1-1 1 0 0,1 1 0 0 0,-1-1 0 0 0,1 0 0 0 0,-4-2 0 0 0,6 3-34 0 0,0 1-1 0 0,-1 0 0 0 0,1-1 1 0 0,0 1-1 0 0,0 0 0 0 0,0-1 1 0 0,-1 1-1 0 0,1 0 1 0 0,0-1-1 0 0,0 1 0 0 0,0 0 1 0 0,0-1-1 0 0,-1 1 0 0 0,1-1 1 0 0,0 1-1 0 0,0 0 0 0 0,0-1 1 0 0,0 1-1 0 0,0-1 0 0 0,0 1 1 0 0,0 0-1 0 0,0-1 1 0 0,0 1-1 0 0,1-1 0 0 0,-1 1 1 0 0,0 0-1 0 0,0-1 0 0 0,0 1 1 0 0,0-1-1 0 0,0 1 0 0 0,1-1 1 0 0,13-9-3349 0 0,20 0-5972 0 0,-9 13 2042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14499 0 0,'0'0'381'0'0,"-1"1"0"0"0,0-1 0 0 0,0 1-1 0 0,0-1 1 0 0,1 1 0 0 0,-1 0 0 0 0,0-1 0 0 0,1 1 0 0 0,-1 0 0 0 0,1 0-1 0 0,-1 0 1 0 0,1-1 0 0 0,-1 1 0 0 0,1 0 0 0 0,-1 0 0 0 0,1 0 0 0 0,0 0-1 0 0,0 0 1 0 0,-1 0 0 0 0,1 0 0 0 0,0 0 0 0 0,0 0 0 0 0,0 1-1 0 0,-1 30 914 0 0,1-23-660 0 0,0 96 807 0 0,2-57-1258 0 0,-3 0 0 0 0,-1-1 0 0 0,-14 71 1 0 0,13-112-615 0 0,1-7 99 0 0,-3-14-96 0 0,0-24 130 0 0,5-4 143 0 0,7-67-1 0 0,-4 91 151 0 0,0 0 1 0 0,1 0-1 0 0,1 1 0 0 0,1 0 0 0 0,16-35 0 0 0,-21 50 7 0 0,1 0-1 0 0,0 0 1 0 0,0 0-1 0 0,0 0 0 0 0,0 0 1 0 0,0 1-1 0 0,0-1 1 0 0,1 1-1 0 0,0-1 1 0 0,-1 1-1 0 0,1 0 1 0 0,0 0-1 0 0,0 0 1 0 0,4-1-1 0 0,-6 3 4 0 0,0-1 0 0 0,1 1 0 0 0,-1 0 0 0 0,1 0 0 0 0,-1 0 0 0 0,0 0 0 0 0,1 0 0 0 0,-1 0 0 0 0,1 0 0 0 0,-1 0 0 0 0,1 1 0 0 0,-1-1 0 0 0,0 1 0 0 0,1-1 0 0 0,-1 1 0 0 0,0-1 0 0 0,0 1 0 0 0,1 0 0 0 0,-1 0 0 0 0,0-1 0 0 0,0 1 0 0 0,0 0 0 0 0,0 0 0 0 0,0 0 0 0 0,0 0 0 0 0,0 0 0 0 0,0 1 0 0 0,0-1 0 0 0,-1 0 0 0 0,1 0 0 0 0,0 1 0 0 0,-1-1 0 0 0,1 0 0 0 0,-1 0 0 0 0,1 1 0 0 0,-1 1 0 0 0,2 1 33 0 0,-1 1 1 0 0,0-1-1 0 0,-1 1 0 0 0,1-1 1 0 0,-1 1-1 0 0,1 0 0 0 0,-2-1 1 0 0,1 1-1 0 0,0-1 0 0 0,-1 1 1 0 0,0-1-1 0 0,0 1 0 0 0,0-1 1 0 0,-1 1-1 0 0,1-1 0 0 0,-1 0 1 0 0,0 0-1 0 0,0 0 0 0 0,-1 0 0 0 0,1 0 1 0 0,-1 0-1 0 0,0-1 0 0 0,-3 5 1 0 0,-7 7-308 0 0,-1-1 1 0 0,-1 0 0 0 0,-29 22 0 0 0,30-29-1606 0 0,6-25-12455 0 0,10 5 12334 0 0,4-4-3076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11707 0 0,'6'26'10101'0'0,"-3"6"-4619"0"0,-2 13-3301 0 0,-2 26-3547 0 0,0 17 1655 0 0,2-52-744 0 0,3 54 173 0 0,5-46-2294 0 0,8-8-3572 0 0,-17-35 5777 0 0,0 0-1 0 0,1-1 0 0 0,-1 0 0 0 0,0 1 0 0 0,1-1 0 0 0,-1 1 1 0 0,3 1-2232 0 0,-3-1 2231 0 0,1-1 0 0 0,0 0 0 0 0,-1 0 1 0 0,1 1-1 0 0,-1-1 0 0 0,1 0 0 0 0,-1 0 0 0 0,1 0 0 0 0,-1 0 1 0 0,1 0-1 0 0,0 0 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4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98 9578 0 0,'5'-6'10447'0'0,"-4"6"-10165"0"0,12 3 3464 0 0,15 12-3728 0 0,-24-12 860 0 0,-1-1-838 0 0,1 0-1 0 0,0-1 0 0 0,1 1 1 0 0,-1-1-1 0 0,0 0 0 0 0,0 0 1 0 0,1 0-1 0 0,-1-1 0 0 0,0 1 1 0 0,1-1-1 0 0,-1 0 0 0 0,0 0 1 0 0,8-2-1 0 0,-10 2-54 0 0,-1 0 0 0 0,1-1 0 0 0,-1 1 0 0 0,1-1-1 0 0,-1 1 1 0 0,1-1 0 0 0,-1 0 0 0 0,0 1 0 0 0,1-1 0 0 0,-1 0 0 0 0,0 0 0 0 0,0 0 0 0 0,1 0-1 0 0,-1 0 1 0 0,0-1 0 0 0,0 1 0 0 0,0 0 0 0 0,0 0 0 0 0,-1-1 0 0 0,1 1 0 0 0,0 0 0 0 0,0-1-1 0 0,-1 1 1 0 0,1-1 0 0 0,-1 1 0 0 0,1-1 0 0 0,-1 1 0 0 0,0-1 0 0 0,0 0 0 0 0,1 1 0 0 0,-1-1-1 0 0,0 1 1 0 0,-1-1 0 0 0,1 1 0 0 0,0-1 0 0 0,0 1 0 0 0,0-1 0 0 0,-1 0 0 0 0,1 1 0 0 0,-1-1-1 0 0,0-1 1 0 0,-1-1 9 0 0,0 0 0 0 0,-1-1 0 0 0,1 1-1 0 0,-1 0 1 0 0,0 0 0 0 0,0 0 0 0 0,0 1-1 0 0,-1-1 1 0 0,1 1 0 0 0,-1 0-1 0 0,0 0 1 0 0,0 0 0 0 0,0 0 0 0 0,0 1-1 0 0,0-1 1 0 0,-1 1 0 0 0,1 0 0 0 0,-1 1-1 0 0,0-1 1 0 0,1 1 0 0 0,-1 0 0 0 0,0 0-1 0 0,-6-1 1 0 0,7 1 100 0 0,1 1 0 0 0,-1-1 0 0 0,0 1 0 0 0,1 0 0 0 0,-1 0 0 0 0,0 0 0 0 0,1 0 0 0 0,-1 1 0 0 0,0-1 0 0 0,1 1 0 0 0,-1 0 0 0 0,1 0 0 0 0,-1 0 0 0 0,1 1 0 0 0,-1-1 0 0 0,1 1 0 0 0,0 0-1 0 0,0 0 1 0 0,0 0 0 0 0,0 0 0 0 0,0 0 0 0 0,0 1 0 0 0,1-1 0 0 0,-1 1 0 0 0,1 0 0 0 0,0 0 0 0 0,-1 0 0 0 0,1 0 0 0 0,1 0 0 0 0,-1 0 0 0 0,-2 5 0 0 0,1 6 30 0 0,0 0 0 0 0,1-1 0 0 0,1 1 0 0 0,0 0 0 0 0,1 0 0 0 0,0 0 0 0 0,1 0 0 0 0,0 0 1 0 0,2 0-1 0 0,-1-1 0 0 0,2 1 0 0 0,0-1 0 0 0,6 15 0 0 0,-7-21-214 0 0,0 0 0 0 0,0 0 0 0 0,0 0 0 0 0,1 0 0 0 0,0-1 0 0 0,1 1 0 0 0,-1-1 0 0 0,1-1-1 0 0,1 1 1 0 0,-1 0 0 0 0,1-1 0 0 0,0 0 0 0 0,0-1 0 0 0,0 1 0 0 0,0-1 0 0 0,1 0 0 0 0,0-1 0 0 0,0 0 0 0 0,0 0 0 0 0,0 0 0 0 0,0-1 0 0 0,1 0 0 0 0,-1 0 0 0 0,1-1 0 0 0,8 1 0 0 0,24-4-4383 0 0,-15-3-3314 0 0,-8-2-1254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 12715 0 0,'-1'-4'5721'0'0,"2"0"-4225"0"0,3-2-488 0 0,2 1-79 0 0,0-1-345 0 0,-1 4-456 0 0,1 1-400 0 0,-1 1-584 0 0,0 3-713 0 0,0 3-1119 0 0,-2 2-1201 0 0,0 1 128 0 0,-2 5-2464 0 0</inkml:trace>
  <inkml:trace contextRef="#ctx0" brushRef="#br0" timeOffset="1">58 222 17468 0 0,'9'4'2240'0'0,"2"-2"-1200"0"0,2-1-191 0 0,1-1-273 0 0,-2 0-352 0 0,0-1-144 0 0,-1 1-128 0 0,-1 1-176 0 0,1 2-592 0 0,-1-1-1401 0 0,-2 0-2288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8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25069 0 0,'7'-5'316'0'0,"0"0"-1"0"0,0 0 1 0 0,0 0-1 0 0,0 1 1 0 0,1 0 0 0 0,0 1-1 0 0,-1-1 1 0 0,2 1-1 0 0,-1 1 1 0 0,0 0-1 0 0,0 0 1 0 0,1 0-1 0 0,14 0 1 0 0,-12 2-302 0 0,0-1-1 0 0,1 1 1 0 0,-1 1 0 0 0,0 0 0 0 0,1 1 0 0 0,-1 0 0 0 0,0 1-1 0 0,0 0 1 0 0,19 8 0 0 0,-28-10-19 0 0,1 0 1 0 0,-1 0-1 0 0,0 0 0 0 0,0 0 1 0 0,0 0-1 0 0,0 1 0 0 0,0-1 1 0 0,0 1-1 0 0,0 0 1 0 0,0-1-1 0 0,0 1 0 0 0,-1 0 1 0 0,1 0-1 0 0,-1 0 0 0 0,1 0 1 0 0,-1 0-1 0 0,0 0 0 0 0,0 1 1 0 0,0-1-1 0 0,0 0 0 0 0,0 1 1 0 0,0-1-1 0 0,-1 0 1 0 0,1 1-1 0 0,-1-1 0 0 0,0 1 1 0 0,0-1-1 0 0,0 1 0 0 0,0-1 1 0 0,-1 5-1 0 0,0-2-54 0 0,-1 0 0 0 0,0 0 1 0 0,0-1-1 0 0,0 1 0 0 0,-1 0 0 0 0,0-1 1 0 0,0 0-1 0 0,0 0 0 0 0,0 0 0 0 0,-1 0 0 0 0,1 0 1 0 0,-1-1-1 0 0,-7 6 0 0 0,-4 1-17 0 0,11-8 97 0 0,1 0 1 0 0,-1 0 0 0 0,1 0 0 0 0,0 0 0 0 0,0 1-1 0 0,-1-1 1 0 0,2 1 0 0 0,-1 0 0 0 0,0 0-1 0 0,1 0 1 0 0,-1 0 0 0 0,1 1 0 0 0,0-1 0 0 0,0 0-1 0 0,-2 6 1 0 0,4-9-11 0 0,0 1-1 0 0,0-1 0 0 0,1 1 1 0 0,-1-1-1 0 0,0 1 0 0 0,0-1 1 0 0,1 1-1 0 0,-1-1 0 0 0,0 1 1 0 0,1-1-1 0 0,-1 1 1 0 0,1-1-1 0 0,-1 1 0 0 0,0-1 1 0 0,1 0-1 0 0,-1 1 0 0 0,1-1 1 0 0,-1 0-1 0 0,1 0 0 0 0,-1 1 1 0 0,1-1-1 0 0,-1 0 1 0 0,1 0-1 0 0,0 0 0 0 0,-1 1 1 0 0,1-1-1 0 0,-1 0 0 0 0,1 0 1 0 0,-1 0-1 0 0,1 0 0 0 0,-1 0 1 0 0,2 0-1 0 0,22 1 53 0 0,-22-1-54 0 0,20-1-94 0 0,0-1 0 0 0,1-1 0 0 0,23-5 1 0 0,27-11-3269 0 0,-56 14 1759 0 0,-9 4-1388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38 8250 0 0,'-5'-29'7062'0'0,"7"21"-2683"0"0,7 19-1411 0 0,-3 7-2686 0 0,0 1 0 0 0,-1 0 0 0 0,0 0 0 0 0,-2 0 0 0 0,0 0 0 0 0,-1 1 0 0 0,-2 23 0 0 0,5 25-305 0 0,8 17-1289 0 0,3-32-3497 0 0,-8-41 594 0 0,-8-11 4058 0 0,0-1 0 0 0,0 0 0 0 0,1 0 0 0 0,-1 0 0 0 0,0 0 0 0 0,1 0 0 0 0,-1 0 0 0 0,0 0 0 0 0,1 0 0 0 0,-1 0 0 0 0,0 0 0 0 0,0 0 0 0 0,1 0 0 0 0,-1 0-1 0 0,0 0 1 0 0,1 0 0 0 0,-1 0 0 0 0,0-1 0 0 0,1 1 0 0 0,-1 0 0 0 0,0 0 0 0 0,0 0 0 0 0,1 0 0 0 0,-1 0 0 0 0,0-1 0 0 0,0 1 0 0 0,1 0 0 0 0,-1 0 0 0 0,0-1 0 0 0,0 1 0 0 0,0 0 0 0 0,0 0 0 0 0,1-1 0 0 0,-1 1 0 0 0,0 0 0 0 0,0 0 0 0 0,0-1 0 0 0,0 1 0 0 0,0 0 0 0 0,0-1 0 0 0,6-11-4856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78 10130 0 0,'-1'-1'475'0'0,"0"1"-1"0"0,-1 0 0 0 0,1 0 1 0 0,0 0-1 0 0,0 0 0 0 0,0 0 1 0 0,0 0-1 0 0,0 0 0 0 0,0 0 1 0 0,0 1-1 0 0,-1-1 0 0 0,1 0 1 0 0,0 0-1 0 0,0 1 0 0 0,0-1 1 0 0,0 1-1 0 0,0-1 0 0 0,0 1 1 0 0,0 0-1 0 0,1-1 0 0 0,-2 2 1 0 0,-15 22 2794 0 0,13-13-2996 0 0,1-1-1 0 0,0 1 0 0 0,-2 14 0 0 0,3-12-165 0 0,0 0-1 0 0,1 1 1 0 0,1-1 0 0 0,0 1 0 0 0,4 25 0 0 0,-3-35-110 0 0,-1 0 1 0 0,1 0-1 0 0,0 0 1 0 0,0 0-1 0 0,0-1 1 0 0,1 1-1 0 0,0 0 1 0 0,-1 0-1 0 0,1-1 1 0 0,1 1-1 0 0,-1-1 1 0 0,0 0 0 0 0,1 0-1 0 0,0 0 1 0 0,-1 0-1 0 0,1 0 1 0 0,0 0-1 0 0,1-1 1 0 0,-1 1-1 0 0,0-1 1 0 0,1 0-1 0 0,-1 0 1 0 0,8 3-1 0 0,-8-5-2 0 0,1 1 0 0 0,-1-1 0 0 0,0 0 0 0 0,1 0-1 0 0,-1 0 1 0 0,0 0 0 0 0,1-1 0 0 0,-1 1-1 0 0,0-1 1 0 0,1 0 0 0 0,-1 0 0 0 0,0 0 0 0 0,0 0-1 0 0,0 0 1 0 0,0-1 0 0 0,0 0 0 0 0,0 1 0 0 0,0-1-1 0 0,-1 0 1 0 0,1 0 0 0 0,-1-1 0 0 0,1 1-1 0 0,-1-1 1 0 0,0 1 0 0 0,0-1 0 0 0,2-2 0 0 0,3-4-6 0 0,-1 0 0 0 0,0-1 1 0 0,-1 1-1 0 0,0-1 1 0 0,0 0-1 0 0,5-19 1 0 0,-7 16-44 0 0,-1 0 0 0 0,0-1 0 0 0,0 1 0 0 0,-2 0 0 0 0,0-1 0 0 0,0 1 0 0 0,-5-26 0 0 0,4 32 0 0 0,-1 1 0 0 0,0-1 0 0 0,0 1 0 0 0,0 0 0 0 0,-1 0 0 0 0,0 0 0 0 0,0 0 1 0 0,-4-6-1 0 0,4 10 18 0 0,1-1 1 0 0,0 0 0 0 0,-1 1 0 0 0,1-1 0 0 0,-1 1 0 0 0,0 0 0 0 0,0 0 0 0 0,0 0 0 0 0,0 0-1 0 0,0 0 1 0 0,-1 1 0 0 0,1-1 0 0 0,0 1 0 0 0,-1 0 0 0 0,-5-1 0 0 0,7 1-23 0 0,0 1-1 0 0,-1-1 1 0 0,1 1 0 0 0,0 0 0 0 0,0 0-1 0 0,0 0 1 0 0,0 0 0 0 0,-1 0 0 0 0,1 0-1 0 0,0 1 1 0 0,0-1 0 0 0,0 1 0 0 0,0 0 0 0 0,0-1-1 0 0,0 1 1 0 0,0 0 0 0 0,0 0 0 0 0,0 0-1 0 0,0 0 1 0 0,0 1 0 0 0,1-1 0 0 0,-1 0-1 0 0,0 1 1 0 0,1 0 0 0 0,-1-1 0 0 0,1 1-1 0 0,0 0 1 0 0,-1-1 0 0 0,1 1 0 0 0,-1 2 0 0 0,0 1-853 0 0,0 0 1 0 0,1 0 0 0 0,-1 0-1 0 0,1 1 1 0 0,0-1-1 0 0,1 0 1 0 0,-1 0 0 0 0,1 1-1 0 0,0-1 1 0 0,1 0 0 0 0,0 9-1 0 0,5 9-5858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5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47 12915 0 0,'-15'4'1285'0'0,"1"0"0"0"0,0 1 0 0 0,1 1 0 0 0,0 0 0 0 0,-1 1 0 0 0,2 0 0 0 0,-18 13 0 0 0,26-17-1124 0 0,0 0-1 0 0,0 1 1 0 0,0 0 0 0 0,1 0 0 0 0,-1 0 0 0 0,1 0 0 0 0,0 0 0 0 0,0 1 0 0 0,1-1 0 0 0,-4 9 0 0 0,5-10-132 0 0,0 0 0 0 0,0 1 0 0 0,1-1-1 0 0,-1 0 1 0 0,1 1 0 0 0,0-1 0 0 0,0 1 0 0 0,0-1 0 0 0,0 0-1 0 0,1 1 1 0 0,-1-1 0 0 0,1 0 0 0 0,0 1 0 0 0,0-1 0 0 0,0 0-1 0 0,1 0 1 0 0,2 6 0 0 0,-3-7-29 0 0,0 1 0 0 0,1-1 0 0 0,-1 0 0 0 0,1 0 0 0 0,-1 1 0 0 0,1-1 0 0 0,-1 0 0 0 0,1-1 0 0 0,0 1 0 0 0,0 0 0 0 0,0 0 0 0 0,0-1 0 0 0,1 0 0 0 0,-1 1 0 0 0,0-1 0 0 0,0 0 0 0 0,1 0 0 0 0,-1 0 0 0 0,1 0 0 0 0,-1 0 0 0 0,1-1 0 0 0,-1 1 0 0 0,1-1 0 0 0,0 0 0 0 0,-1 1 0 0 0,1-1 0 0 0,-1-1 0 0 0,1 1 0 0 0,0 0 0 0 0,2-1 0 0 0,0 0 2 0 0,0-1 0 0 0,-1 0 0 0 0,1 0 0 0 0,-1 0 0 0 0,1-1 0 0 0,-1 1 0 0 0,0-1 1 0 0,0 0-1 0 0,0 0 0 0 0,0-1 0 0 0,-1 1 0 0 0,1-1 0 0 0,-1 0 0 0 0,5-7 0 0 0,-2 2-31 0 0,-1-1 1 0 0,0 0-1 0 0,0 0 1 0 0,-1 0 0 0 0,-1-1-1 0 0,5-19 1 0 0,-7 23-217 0 0,1 0 0 0 0,-2 0 1 0 0,1 1-1 0 0,-1-1 0 0 0,0 0 1 0 0,0 0-1 0 0,-1 0 1 0 0,0 0-1 0 0,0 1 0 0 0,-1-1 1 0 0,0 0-1 0 0,-2-6 0 0 0,3 11-413 0 0,0 0 0 0 0,-1 1 0 0 0,1-1 0 0 0,0 1 0 0 0,-1-1-1 0 0,1 1 1 0 0,-1-1 0 0 0,1 1 0 0 0,-1 0 0 0 0,1 0 0 0 0,-1 0-1 0 0,0 0 1 0 0,0 0 0 0 0,0 0 0 0 0,1 0 0 0 0,-1 1-1 0 0,0-1 1 0 0,0 1 0 0 0,0-1 0 0 0,-3 1 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12507 0 0,'-4'0'740'0'0,"1"1"1"0"0,0 0 0 0 0,0 0 0 0 0,-1 1 0 0 0,1-1-1 0 0,0 1 1 0 0,0-1 0 0 0,0 1 0 0 0,1 0 0 0 0,-1 0-1 0 0,0 1 1 0 0,1-1 0 0 0,-1 0 0 0 0,1 1 0 0 0,-4 4-1 0 0,3-2-409 0 0,0 1 0 0 0,0 0 0 0 0,0-1 0 0 0,0 1 0 0 0,1 1-1 0 0,0-1 1 0 0,-2 11 0 0 0,2-2-390 0 0,0 0 1 0 0,1 0-1 0 0,1 1 0 0 0,0-1 0 0 0,1 0 1 0 0,4 20-1 0 0,-2-22 60 0 0,1 0 0 0 0,0 0-1 0 0,1-1 1 0 0,7 15 0 0 0,-10-22-1 0 0,0-1 0 0 0,1 0-1 0 0,-1 0 1 0 0,1 0 0 0 0,0 0 0 0 0,0 0-1 0 0,0-1 1 0 0,0 1 0 0 0,1-1 0 0 0,-1 0-1 0 0,1 0 1 0 0,0 0 0 0 0,0 0 0 0 0,0-1-1 0 0,5 2 1 0 0,-6-3-2 0 0,0-1 1 0 0,0 1-1 0 0,0-1 1 0 0,0 0-1 0 0,0 0 0 0 0,0-1 1 0 0,0 1-1 0 0,0 0 1 0 0,0-1-1 0 0,0 0 1 0 0,0 0-1 0 0,0 0 0 0 0,-1 0 1 0 0,1 0-1 0 0,0-1 1 0 0,-1 1-1 0 0,1-1 0 0 0,0 1 1 0 0,-1-1-1 0 0,0 0 1 0 0,0 0-1 0 0,5-5 1 0 0,5-6-30 0 0,-1-1 0 0 0,18-25 1 0 0,-18 23-5 0 0,3-4-330 0 0,-1 1-1 0 0,15-33 1 0 0,-24 44 33 0 0,-1 0 0 0 0,0 0 0 0 0,-1 0-1 0 0,1 0 1 0 0,-1 0 0 0 0,-1-1 0 0 0,0 1 0 0 0,0-1 0 0 0,0 1 0 0 0,-2-12 0 0 0,1 19 15 0 0,0-1 0 0 0,-1 1 0 0 0,1 0 0 0 0,0 0-1 0 0,-1-1 1 0 0,1 1 0 0 0,-1 0 0 0 0,1 0 0 0 0,-1 0-1 0 0,0 0 1 0 0,1 0 0 0 0,-1 0 0 0 0,0 0 0 0 0,0 0-1 0 0,0 0 1 0 0,0 0 0 0 0,0 0 0 0 0,0 0 0 0 0,0 0-1 0 0,0 1 1 0 0,0-1 0 0 0,0 0 0 0 0,0 1 0 0 0,-1-1 0 0 0,1 1-1 0 0,0 0 1 0 0,0-1 0 0 0,-1 1 0 0 0,1 0 0 0 0,0 0-1 0 0,0-1 1 0 0,-1 1 0 0 0,1 0 0 0 0,0 0 0 0 0,-1 1-1 0 0,1-1 1 0 0,-1 0 0 0 0,-15 3-5584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9394 0 0,'0'0'143'0'0,"-1"1"0"0"0,1-1 0 0 0,0 0 0 0 0,0 1 0 0 0,0-1 0 0 0,0 0 0 0 0,0 1 0 0 0,-1-1 0 0 0,1 1 0 0 0,0-1 0 0 0,0 0 0 0 0,0 1 0 0 0,0-1 0 0 0,0 0 0 0 0,0 1 0 0 0,0-1 0 0 0,0 1 0 0 0,1-1 0 0 0,-1 0 0 0 0,0 1 0 0 0,0-1 0 0 0,0 0 0 0 0,0 1 0 0 0,0-1 0 0 0,1 0 0 0 0,-1 1 0 0 0,0-1 0 0 0,0 0 0 0 0,1 1 0 0 0,-1-1 0 0 0,0 0 0 0 0,0 0 0 0 0,1 1 0 0 0,-1-1 0 0 0,0 0 0 0 0,1 0 0 0 0,-1 1 0 0 0,0-1 0 0 0,1 0 0 0 0,-1 0 0 0 0,0 0 0 0 0,1 0 0 0 0,-1 0 0 0 0,0 0 0 0 0,1 0 0 0 0,-1 1 0 0 0,1-1 0 0 0,-1 0 0 0 0,0 0 0 0 0,1 0 0 0 0,-1-1 0 0 0,0 1 0 0 0,1 0 0 0 0,-1 0 0 0 0,1 0 0 0 0,-1 0 0 0 0,0 0 0 0 0,1 0 0 0 0,-1 0 0 0 0,0-1 0 0 0,1 1 0 0 0,24-6 3442 0 0,-21 5-3403 0 0,0-1-1 0 0,1 1 1 0 0,-1 0 0 0 0,0 0 0 0 0,1 0 0 0 0,-1 1 0 0 0,1 0 0 0 0,-1 0-1 0 0,1 0 1 0 0,-1 0 0 0 0,1 1 0 0 0,-1-1 0 0 0,1 1 0 0 0,-1 0 0 0 0,7 3 0 0 0,22 13 208 0 0,-1 6-3370 0 0,9 6-8704 0 0,-31-23 5060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13443 0 0,'-3'2'6699'0'0,"1"6"-3638"0"0,-3 25-2416 0 0,5-30-132 0 0,-10 66 94 0 0,3-30-1829 0 0,-2 64-1 0 0,54-132-310 0 0,-5 13 1871 0 0,-33 14-498 0 0,0 0-1 0 0,-1 0 1 0 0,0-1 0 0 0,1 0-1 0 0,-1 0 1 0 0,6-5 0 0 0,-8-5-8907 0 0,-4 10 7403 0 0,1-7-4386 0 0</inkml:trace>
  <inkml:trace contextRef="#ctx0" brushRef="#br0" timeOffset="1">147 12 8730 0 0,'-2'-1'10434'0'0,"2"7"-7985"0"0,-2 4-849 0 0,1 5-568 0 0,-1 4-336 0 0,-1 6-264 0 0,1 4-192 0 0,-1 2-63 0 0,1 3-105 0 0,1 3-120 0 0,-1 1-305 0 0,2 1-543 0 0,3 1-992 0 0,2-4-1817 0 0,0-8-1432 0 0,3-5-3385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9130 0 0,'-3'1'763'0'0,"-1"1"1"0"0,1 0 0 0 0,0-1-1 0 0,0 2 1 0 0,0-1-1 0 0,0 0 1 0 0,0 0-1 0 0,1 1 1 0 0,-1 0-1 0 0,1-1 1 0 0,-1 1-1 0 0,1 0 1 0 0,0 0 0 0 0,-3 6-1 0 0,3-3-364 0 0,0 0 0 0 0,0-1-1 0 0,0 1 1 0 0,1 0 0 0 0,0 0 0 0 0,0 0-1 0 0,0 0 1 0 0,1 8 0 0 0,1 0-314 0 0,0-1 0 0 0,1 1 0 0 0,0-1 1 0 0,1 0-1 0 0,1 0 0 0 0,0 0 0 0 0,9 17 0 0 0,-9-21-77 0 0,1 1 0 0 0,1-1 0 0 0,-1 0 0 0 0,1-1 0 0 0,1 1 0 0 0,0-1 0 0 0,0 0 0 0 0,1-1 0 0 0,0 0 0 0 0,0 0 0 0 0,0-1 0 0 0,12 7 0 0 0,-15-10-7 0 0,0-1-1 0 0,1 1 1 0 0,0-1 0 0 0,-1 0-1 0 0,1-1 1 0 0,0 0 0 0 0,0 0-1 0 0,0 0 1 0 0,-1 0 0 0 0,1-1-1 0 0,0 0 1 0 0,0 0 0 0 0,0-1-1 0 0,0 1 1 0 0,0-1 0 0 0,0-1 0 0 0,0 1-1 0 0,-1-1 1 0 0,1 0 0 0 0,-1 0-1 0 0,1-1 1 0 0,-1 1 0 0 0,6-5-1 0 0,-1 0-102 0 0,0 0 0 0 0,0-1-1 0 0,-1 0 1 0 0,0-1-1 0 0,0 0 1 0 0,-1 0 0 0 0,-1-1-1 0 0,1 0 1 0 0,-2 0 0 0 0,1-1-1 0 0,5-12 1 0 0,-10 17-287 0 0,1-1 0 0 0,-1 1 0 0 0,0-1 0 0 0,-1 1 0 0 0,1-1 0 0 0,-1 0 0 0 0,-1 1 0 0 0,1-1 0 0 0,-2-11 0 0 0,1 13-182 0 0,-1 0 0 0 0,0 1 1 0 0,0-1-1 0 0,-1 0 0 0 0,1 1 0 0 0,-1-1 0 0 0,0 1 1 0 0,0 0-1 0 0,-1 0 0 0 0,1 0 0 0 0,-1 0 0 0 0,0 0 1 0 0,0 0-1 0 0,-6-5 0 0 0,4 5-6 0 0,1 1-1 0 0,0 0 1 0 0,-1 0-1 0 0,0 0 1 0 0,1 1-1 0 0,-1-1 1 0 0,0 1-1 0 0,-9-2 1 0 0,-13-2-3086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15 132 7218 0 0,'-14'11'5138'0'0,"14"-5"-522"0"0,23-2 1515 0 0,6-2-6142 0 0,76 28 582 0 0,-55-15-2069 0 0,-1-2-3651 0 0,-29-7 417 0 0,0 6-2319 0 0</inkml:trace>
  <inkml:trace contextRef="#ctx0" brushRef="#br0" timeOffset="1">120 1 13499 0 0,'-5'18'2080'0'0,"0"4"-1151"0"0,0 7 63 0 0,4 4-8 0 0,0-1-280 0 0,2 1-264 0 0,3 0-184 0 0,2-1-160 0 0,3 0-24 0 0,2-1-168 0 0,5-1-336 0 0,2-2-800 0 0,1-3-1529 0 0,1-6-919 0 0,-12-17 7 0 0,12 4-1760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10050 0 0,'-15'42'10985'0'0,"2"29"-8859"0"0,7-30-1238 0 0,5-38-905 0 0,-11 80-351 0 0,11-74-861 0 0,1 1 0 0 0,0-1 0 0 0,3 17 0 0 0,-3-26 1135 0 0,0 1 0 0 0,0-1 0 0 0,0 0 0 0 0,0 1 0 0 0,0-1 0 0 0,0 0 0 0 0,0 1 0 0 0,1-1 0 0 0,-1 1 0 0 0,0-1-1 0 0,0 0 1 0 0,0 0 0 0 0,0 1 0 0 0,1-1 0 0 0,-1 0 0 0 0,0 1 0 0 0,0-1 0 0 0,1 0 0 0 0,-1 0 0 0 0,0 1 0 0 0,1-1 0 0 0,-1 0 0 0 0,0 0 0 0 0,1 0 0 0 0,-1 1 0 0 0,0-1 0 0 0,1 0 0 0 0,-1 0 0 0 0,0 0 0 0 0,1 0 0 0 0,-1 0-1 0 0,0 0 1 0 0,1 0 0 0 0,-1 0 0 0 0,1 0 0 0 0,-1 0 0 0 0,0 0 0 0 0,1 0 0 0 0,-1 0 0 0 0,0 0 0 0 0,1 0 0 0 0,-1 0 0 0 0,0 0 0 0 0,1 0 0 0 0,-1 0 0 0 0,0-1 0 0 0,1 1 0 0 0,-1 0 0 0 0,0 0 0 0 0,1 0 0 0 0,-1-1 0 0 0,0 1-1 0 0,1 0 1 0 0,-1 0 0 0 0,0-1 0 0 0,0 1 0 0 0,0 0 0 0 0,1-1 0 0 0,-1 1 0 0 0,0 0 0 0 0,0-1 0 0 0,1 0 0 0 0,21-25-16 0 0,-17 19-83 0 0,3-2 311 0 0,0 0 1 0 0,0 1-1 0 0,1 0 1 0 0,0 1-1 0 0,0 0 1 0 0,1 0-1 0 0,-1 1 0 0 0,17-8 1 0 0,26-3-4544 0 0,-34 13-799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16692 0 0,'31'10'4803'0'0,"20"-4"-2980"0"0,-3 0-1096 0 0,-23-1-397 0 0,-15-4-267 0 0,-1 0 0 0 0,0 1 0 0 0,1 1 0 0 0,-1-1 0 0 0,0 1 0 0 0,-1 1-1 0 0,1 0 1 0 0,10 6 0 0 0,-18-9-63 0 0,-1-1 0 0 0,1 1 0 0 0,0 0-1 0 0,-1-1 1 0 0,1 1 0 0 0,-1 0-1 0 0,0-1 1 0 0,1 1 0 0 0,-1 0 0 0 0,0 0-1 0 0,1 0 1 0 0,-1-1 0 0 0,0 1-1 0 0,0 0 1 0 0,0 0 0 0 0,1 0 0 0 0,-1 0-1 0 0,0 0 1 0 0,0-1 0 0 0,0 1 0 0 0,0 0-1 0 0,-1 0 1 0 0,1 0 0 0 0,0 0-1 0 0,0-1 1 0 0,0 1 0 0 0,-1 0 0 0 0,1 0-1 0 0,-1 0 1 0 0,1-1 0 0 0,0 1 0 0 0,-1 0-1 0 0,1-1 1 0 0,-1 1 0 0 0,1 0-1 0 0,-1-1 1 0 0,0 1 0 0 0,1 0 0 0 0,-2 0-1 0 0,-32 28-255 0 0,24-21 245 0 0,9-8 3 0 0,0 1 0 0 0,-1 0-1 0 0,1 0 1 0 0,0 0 0 0 0,0 0 0 0 0,0 0 0 0 0,0 1 0 0 0,0-1 0 0 0,0 0 0 0 0,0 0 0 0 0,0 1 0 0 0,0-1 0 0 0,1 1 0 0 0,-1-1 0 0 0,1 0 0 0 0,-1 1 0 0 0,1-1 0 0 0,-1 1 0 0 0,1 0 0 0 0,0-1 0 0 0,0 1 0 0 0,-1-1 0 0 0,1 3 0 0 0,1-3 1 0 0,0 1 0 0 0,1 0 0 0 0,-1-1 1 0 0,0 0-1 0 0,0 1 0 0 0,1-1 0 0 0,-1 0 1 0 0,0 1-1 0 0,1-1 0 0 0,-1 0 0 0 0,1 0 1 0 0,0 0-1 0 0,-1-1 0 0 0,1 1 0 0 0,0 0 1 0 0,-1 0-1 0 0,1-1 0 0 0,0 1 0 0 0,3-1 1 0 0,6 3 44 0 0,0-1 0 0 0,0-1 0 0 0,0 0 0 0 0,0 0 0 0 0,0-1 0 0 0,0-1 0 0 0,0 1 0 0 0,12-4 0 0 0,32-10-904 0 0,-3-5-3664 0 0,-49 17 1498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23333 0 0,'0'0'184'0'0,"1"1"1"0"0,-1 0-1 0 0,0 0 0 0 0,1-1 0 0 0,-1 1 1 0 0,1 0-1 0 0,-1 0 0 0 0,1-1 0 0 0,0 1 1 0 0,-1 0-1 0 0,1-1 0 0 0,0 1 0 0 0,-1-1 1 0 0,1 1-1 0 0,0-1 0 0 0,0 1 1 0 0,0-1-1 0 0,-1 0 0 0 0,1 1 0 0 0,0-1 1 0 0,0 0-1 0 0,0 0 0 0 0,0 1 0 0 0,-1-1 1 0 0,1 0-1 0 0,0 0 0 0 0,0 0 1 0 0,0 0-1 0 0,0 0 0 0 0,0 0 0 0 0,0 0 1 0 0,0-1-1 0 0,1 1 0 0 0,37-10-356 0 0,-30 8 616 0 0,35-14-315 0 0,-35 12-386 0 0,1 0-1 0 0,0 1 1 0 0,0 0 0 0 0,0 0-1 0 0,0 1 1 0 0,0 0 0 0 0,20 0 0 0 0,-29 2 50 0 0,0 0 0 0 0,0 0 0 0 0,-1 0 0 0 0,1 0 1 0 0,0 0-1 0 0,0 1 0 0 0,0-1 0 0 0,-1 0 1 0 0,1 1-1 0 0,0-1 0 0 0,0 0 0 0 0,-1 1 0 0 0,1-1 1 0 0,0 1-1 0 0,-1-1 0 0 0,1 1 0 0 0,0-1 1 0 0,-1 1-1 0 0,1 0 0 0 0,-1-1 0 0 0,2 2 0 0 0,-2-1-317 0 0,0 0-1 0 0,0 0 1 0 0,1 0-1 0 0,-1 0 1 0 0,0-1-1 0 0,0 1 0 0 0,0 0 1 0 0,0 0-1 0 0,0 0 1 0 0,0 0-1 0 0,0 0 1 0 0,0 0-1 0 0,-1 0 0 0 0,1 0 1 0 0,0 0-1 0 0,-1 0 1 0 0,1 0-1 0 0,0-1 1 0 0,-1 2-1 0 0,-7 12-7670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20468 0 0,'8'1'953'0'0,"2"-1"-393"0"0,6 1 32 0 0,4-3-208 0 0,0 2-208 0 0,6-4-120 0 0,1-3-16 0 0,2-2-16 0 0,1-1-264 0 0,-2 3-544 0 0,-1 2-1041 0 0,-3 3-2119 0 0,-7-1-473 0 0,-1 2-3169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17044 0 0,'0'0'271'0'0,"-1"0"1"0"0,0 0-1 0 0,1 0 1 0 0,-1 1 0 0 0,0-1-1 0 0,1 0 1 0 0,-1 1-1 0 0,1-1 1 0 0,-1 0 0 0 0,0 1-1 0 0,1-1 1 0 0,-1 1-1 0 0,1-1 1 0 0,-1 1 0 0 0,1-1-1 0 0,-1 1 1 0 0,1-1-1 0 0,-1 1 1 0 0,1-1 0 0 0,0 1-1 0 0,-1 0 1 0 0,1-1-1 0 0,0 1 1 0 0,-1 0 0 0 0,0 23 2029 0 0,13 28-2862 0 0,-8-40 1083 0 0,-3-8-522 0 0,0 2-25 0 0,0 0-1 0 0,1 0 1 0 0,0-1-1 0 0,0 1 1 0 0,0 0-1 0 0,1-1 1 0 0,0 1-1 0 0,0-1 1 0 0,0 0 0 0 0,7 8-1 0 0,-10-13 9 0 0,1 0-1 0 0,-1 0 1 0 0,1 0 0 0 0,-1 0-1 0 0,0 1 1 0 0,1-1-1 0 0,-1 0 1 0 0,1 0 0 0 0,-1 0-1 0 0,0 0 1 0 0,1 0-1 0 0,-1 0 1 0 0,1 0 0 0 0,-1 0-1 0 0,0 0 1 0 0,1 0-1 0 0,-1-1 1 0 0,1 1 0 0 0,-1 0-1 0 0,0 0 1 0 0,1 0-1 0 0,-1 0 1 0 0,1-1-1 0 0,-1 1 1 0 0,0 0 0 0 0,1 0-1 0 0,-1-1 1 0 0,0 1-1 0 0,0 0 1 0 0,1 0 0 0 0,-1-1-1 0 0,0 1 1 0 0,1 0-1 0 0,-1-1 1 0 0,0 1 0 0 0,0-1-1 0 0,0 1 1 0 0,0 0-1 0 0,1-1 1 0 0,-1 1 0 0 0,0-1-1 0 0,0 1 1 0 0,0 0-1 0 0,0-1 1 0 0,0 1 0 0 0,0-1-1 0 0,0 0 1 0 0,8-28-412 0 0,-7 22 330 0 0,2-6 5 0 0,1-1 1 0 0,1 1-1 0 0,-1 0 0 0 0,14-23 0 0 0,-17 34 94 0 0,0-1-1 0 0,0 1 0 0 0,1 0 1 0 0,-1 0-1 0 0,1 0 1 0 0,-1 0-1 0 0,1 0 1 0 0,0 0-1 0 0,0 0 1 0 0,0 1-1 0 0,0-1 0 0 0,0 1 1 0 0,0-1-1 0 0,0 1 1 0 0,0 0-1 0 0,1 0 1 0 0,-1 0-1 0 0,1 0 0 0 0,-1 0 1 0 0,0 1-1 0 0,1-1 1 0 0,-1 1-1 0 0,1-1 1 0 0,0 1-1 0 0,-1 0 0 0 0,1 0 1 0 0,-1 0-1 0 0,1 0 1 0 0,-1 0-1 0 0,1 1 1 0 0,-1-1-1 0 0,1 1 0 0 0,-1 0 1 0 0,1 0-1 0 0,1 1 1 0 0,-1-1 45 0 0,-1 1 0 0 0,0-1 0 0 0,0 1 0 0 0,1 0 0 0 0,-1-1 0 0 0,-1 1 1 0 0,1 0-1 0 0,0 0 0 0 0,0 0 0 0 0,-1 1 0 0 0,1-1 0 0 0,-1 0 0 0 0,0 1 0 0 0,1-1 0 0 0,-1 0 0 0 0,0 1 1 0 0,-1 0-1 0 0,1-1 0 0 0,0 1 0 0 0,-1-1 0 0 0,1 1 0 0 0,-1 0 0 0 0,0 0 0 0 0,0-1 0 0 0,0 1 0 0 0,0 0 1 0 0,-1-1-1 0 0,1 1 0 0 0,-1 0 0 0 0,1-1 0 0 0,-2 4 0 0 0,0 1 8 0 0,0 0 0 0 0,-1 0-1 0 0,1 0 1 0 0,-1-1 0 0 0,0 1-1 0 0,-1-1 1 0 0,0 0 0 0 0,0 0-1 0 0,0-1 1 0 0,-10 11 0 0 0,6-9-115 0 0,-1-1 0 0 0,0 0 1 0 0,0 0-1 0 0,-1-1 0 0 0,-16 7 1 0 0,21-10-44 0 0,-1 0 1 0 0,1 0-1 0 0,-1-1 1 0 0,0 0-1 0 0,1 0 1 0 0,-1 0-1 0 0,0 0 1 0 0,0-1-1 0 0,0 0 1 0 0,0 0-1 0 0,-11-3 1 0 0,19 1-402 0 0,11-1 387 0 0,18-1 129 0 0,17 9-1367 0 0,-24 4-2430 0 0,-8 7-5099 0 0,-12-6 2705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1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14195 0 0,'-3'28'8697'0'0,"-11"7"-5488"0"0,8-22-2572 0 0,-1 4-490 0 0,0 1-1 0 0,2-1 1 0 0,0 1 0 0 0,1 0 0 0 0,0 0 0 0 0,2 0 0 0 0,0 1 0 0 0,1-1 0 0 0,1 1 0 0 0,1-1-1 0 0,3 23 1 0 0,-1-27-375 0 0,-1-1 0 0 0,2 1 0 0 0,0 0 0 0 0,0-1 0 0 0,1 0 0 0 0,1 0 0 0 0,0-1 0 0 0,1 1 0 0 0,0-1 0 0 0,1-1 0 0 0,0 1 0 0 0,1-1 0 0 0,0-1 0 0 0,1 0 0 0 0,13 12 0 0 0,-18-19-897 0 0,0 1 0 0 0,0-1 0 0 0,0 0 0 0 0,0-1 0 0 0,0 1 0 0 0,1-1-1 0 0,9 3 1 0 0,10 0-7925 0 0</inkml:trace>
  <inkml:trace contextRef="#ctx0" brushRef="#br0" timeOffset="1">306 23 18932 0 0,'6'-3'1704'0'0,"2"2"-679"0"0,3 0 55 0 0,2 2-296 0 0,2-1-352 0 0,1 4-152 0 0,0 2-104 0 0,2 3-104 0 0,2 0-32 0 0,0 2-80 0 0,3 0-248 0 0,-3 0-504 0 0,-1-2-688 0 0,-5-2-649 0 0,-3-1-919 0 0,-3-1-945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14499 0 0,'-1'-6'5723'0'0,"1"6"-5598"0"0,10-2 1971 0 0,16 1-1950 0 0,-23 1 397 0 0,10 0-453 0 0,0 1 1 0 0,0 0-1 0 0,0 1 1 0 0,-1 0-1 0 0,1 1 1 0 0,0 0-1 0 0,17 8 1 0 0,-29-11-85 0 0,1 1 0 0 0,-1 0 0 0 0,0 0 0 0 0,0-1 1 0 0,0 1-1 0 0,0 0 0 0 0,0 0 0 0 0,-1 0 0 0 0,1 0 0 0 0,0 0 1 0 0,0 0-1 0 0,-1 1 0 0 0,1-1 0 0 0,0 0 0 0 0,-1 0 0 0 0,0 0 1 0 0,1 1-1 0 0,-1-1 0 0 0,1 0 0 0 0,-1 1 0 0 0,0-1 0 0 0,0 0 1 0 0,0 1-1 0 0,0-1 0 0 0,0 0 0 0 0,0 0 0 0 0,0 1 0 0 0,-1-1 1 0 0,1 0-1 0 0,0 1 0 0 0,-1-1 0 0 0,1 0 0 0 0,0 0 0 0 0,-1 1 1 0 0,0-1-1 0 0,1 0 0 0 0,-1 0 0 0 0,0 0 0 0 0,-1 2 0 0 0,-5 7 56 0 0,-1 0 0 0 0,1-1-1 0 0,-15 13 1 0 0,8-7 160 0 0,12-12-133 0 0,-1 0-1 0 0,1 0 1 0 0,0 1 0 0 0,1-1 0 0 0,-1 1 0 0 0,0-1 0 0 0,1 1 0 0 0,0-1 0 0 0,0 1 0 0 0,0 0 0 0 0,0-1 0 0 0,1 1 0 0 0,0 0 0 0 0,-1 0 0 0 0,1 0-1 0 0,1 7 1 0 0,0-9-67 0 0,-1 0-1 0 0,0 1 1 0 0,1-1 0 0 0,0 0-1 0 0,0 0 1 0 0,-1 0-1 0 0,1 0 1 0 0,1 0-1 0 0,-1 0 1 0 0,0 0-1 0 0,0 0 1 0 0,1 0-1 0 0,-1-1 1 0 0,1 1-1 0 0,-1 0 1 0 0,1-1-1 0 0,0 1 1 0 0,0-1 0 0 0,0 0-1 0 0,-1 0 1 0 0,1 1-1 0 0,0-1 1 0 0,1 0-1 0 0,-1-1 1 0 0,0 1-1 0 0,0 0 1 0 0,0-1-1 0 0,0 1 1 0 0,5 0-1 0 0,-4-1-3 0 0,1-1-1 0 0,-1 1 1 0 0,0 0 0 0 0,1-1-1 0 0,-1 0 1 0 0,0 0-1 0 0,0 0 1 0 0,0 0-1 0 0,0 0 1 0 0,0 0-1 0 0,0-1 1 0 0,0 0-1 0 0,0 1 1 0 0,-1-1-1 0 0,1 0 1 0 0,-1-1 0 0 0,1 1-1 0 0,-1 0 1 0 0,0-1-1 0 0,1 1 1 0 0,-2-1-1 0 0,1 1 1 0 0,0-1-1 0 0,0 0 1 0 0,-1 0-1 0 0,1 0 1 0 0,1-5-1 0 0,2-4-15 0 0,-1 0 0 0 0,0 0 0 0 0,-1-1 0 0 0,0 1 0 0 0,2-24 0 0 0,-4 24-94 0 0,-1-1 1 0 0,-2-24-1 0 0,2 35-160 0 0,0 0 0 0 0,0-1-1 0 0,-1 1 1 0 0,1 0 0 0 0,-1-1-1 0 0,1 1 1 0 0,-1 0 0 0 0,0 0-1 0 0,0-1 1 0 0,0 1 0 0 0,0 0-1 0 0,0 0 1 0 0,-1 0 0 0 0,1 0-1 0 0,0 0 1 0 0,-1 1 0 0 0,0-1-1 0 0,1 0 1 0 0,-1 1 0 0 0,0-1-1 0 0,0 1 1 0 0,0-1 0 0 0,-3 0-1 0 0,43-16-14156 0 0,-15 1 17944 0 0,-2 8 4487 0 0,-20 9-7844 0 0,0 0 0 0 0,0 1 1 0 0,0-1-1 0 0,0 0 0 0 0,0 1 0 0 0,0-1 0 0 0,0 1 1 0 0,-1-1-1 0 0,1 1 0 0 0,0 0 0 0 0,0-1 1 0 0,0 1-1 0 0,-1 0 0 0 0,1 0 0 0 0,0-1 1 0 0,-1 1-1 0 0,1 0 0 0 0,-1 0 0 0 0,1 0 0 0 0,-1 0 1 0 0,1 0-1 0 0,-1 0 0 0 0,0 0 0 0 0,1 0 1 0 0,-1 0-1 0 0,0 0 0 0 0,0 1 0 0 0,8 34 451 0 0,-7-31-310 0 0,3 26 78 0 0,3 21-109 0 0,-7-49-260 0 0,1 0 0 0 0,0 0 1 0 0,0 0-1 0 0,0 0 1 0 0,0 0-1 0 0,1 0 1 0 0,-1 0-1 0 0,1 0 0 0 0,-1-1 1 0 0,1 1-1 0 0,0 0 1 0 0,3 2-1 0 0,-3-5-19 0 0,0 1 0 0 0,0-1 0 0 0,0 0-1 0 0,0 1 1 0 0,0-1 0 0 0,0 0 0 0 0,0 0 0 0 0,0 0 0 0 0,0 0-1 0 0,0-1 1 0 0,0 1 0 0 0,4-2 0 0 0,16 0-37 0 0,-18 3-180 0 0,0 0 1 0 0,0 1 0 0 0,0-1 0 0 0,-1 1-1 0 0,1 0 1 0 0,0 0 0 0 0,4 4-1 0 0,3 9-4225 0 0,-11-14 4051 0 0,0-1 0 0 0,0 1 0 0 0,0 0 0 0 0,-1-1 0 0 0,1 1 1 0 0,0 0-1 0 0,0-1 0 0 0,0 1 0 0 0,0 0 0 0 0,-1-1 0 0 0,1 1 0 0 0,0-1 0 0 0,-1 1 1 0 0,1 0-1 0 0,0-1 0 0 0,-1 1 0 0 0,1-1 0 0 0,-1 1 0 0 0,1-1 0 0 0,-1 1 0 0 0,1-1 0 0 0,-1 0 1 0 0,1 1-1 0 0,-1-1 0 0 0,0 1 0 0 0,-7 4-5331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9034 0 0,'-5'6'1310'0'0,"-1"0"0"0"0,1 0 0 0 0,0 1-1 0 0,0-1 1 0 0,-5 11 0 0 0,7-9-614 0 0,-1-1 0 0 0,1 1-1 0 0,0 0 1 0 0,0 0 0 0 0,-1 13 0 0 0,3-17-609 0 0,0 1 1 0 0,0-1 0 0 0,1 1 0 0 0,0 0 0 0 0,0-1 0 0 0,0 1 0 0 0,1-1 0 0 0,-1 1 0 0 0,1 0-1 0 0,0-1 1 0 0,1 0 0 0 0,-1 1 0 0 0,1-1 0 0 0,-1 0 0 0 0,1 0 0 0 0,1 0 0 0 0,-1 0 0 0 0,1 0 0 0 0,-1 0-1 0 0,1 0 1 0 0,0-1 0 0 0,0 0 0 0 0,0 1 0 0 0,8 4 0 0 0,-8-6-82 0 0,0 0-1 0 0,0 0 1 0 0,1 0 0 0 0,-1-1-1 0 0,1 0 1 0 0,-1 0 0 0 0,1 0-1 0 0,-1 0 1 0 0,1 0 0 0 0,-1-1-1 0 0,1 1 1 0 0,0-1 0 0 0,-1 0-1 0 0,1 0 1 0 0,3-1 0 0 0,1 0-52 0 0,-1-1 0 0 0,0 1 0 0 0,0-2 1 0 0,0 1-1 0 0,0-1 0 0 0,-1 0 0 0 0,8-4 0 0 0,2-4-1234 0 0,-1 1-1 0 0,0-2 1 0 0,-1 0-1 0 0,0 0 1 0 0,13-17-1 0 0,-3-2-3449 0 0,-3-1-1829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10386 0 0,'-4'5'1259'0'0,"0"0"-1"0"0,0 1 0 0 0,0-1 0 0 0,0 1 1 0 0,1-1-1 0 0,-3 8 0 0 0,-13 44 2046 0 0,16-41-2923 0 0,1 0 0 0 0,0 0 0 0 0,1 0 1 0 0,3 33-1 0 0,-2-44-343 0 0,1 0 0 0 0,0 0 0 0 0,0 0 1 0 0,1-1-1 0 0,-1 1 0 0 0,1 0 0 0 0,0-1 0 0 0,0 0 0 0 0,0 1 1 0 0,1-1-1 0 0,0 0 0 0 0,0 0 0 0 0,0 0 0 0 0,0 0 0 0 0,0-1 1 0 0,1 1-1 0 0,5 3 0 0 0,-7-5-22 0 0,1-1-1 0 0,0 1 1 0 0,0-1-1 0 0,0 0 1 0 0,0 0 0 0 0,0 0-1 0 0,0 0 1 0 0,0 0 0 0 0,0-1-1 0 0,0 1 1 0 0,0-1-1 0 0,0 0 1 0 0,0 0 0 0 0,1 0-1 0 0,-1 0 1 0 0,0-1 0 0 0,0 1-1 0 0,0-1 1 0 0,0 0-1 0 0,0 0 1 0 0,0 0 0 0 0,0 0-1 0 0,0 0 1 0 0,0-1 0 0 0,-1 1-1 0 0,1-1 1 0 0,0 0 0 0 0,1-2-1 0 0,2 0-66 0 0,-1 0 0 0 0,0-1 0 0 0,-1 0 0 0 0,1 1 0 0 0,-1-2-1 0 0,0 1 1 0 0,0 0 0 0 0,3-8 0 0 0,-6 11-297 0 0,0-1 1 0 0,0 1-1 0 0,0-1 0 0 0,0 1 1 0 0,0-1-1 0 0,-1 1 0 0 0,0-1 0 0 0,1 1 1 0 0,-1-1-1 0 0,0-3 0 0 0,0 4-198 0 0,-1 0 0 0 0,1 1 0 0 0,0-1 0 0 0,-1 0-1 0 0,1 1 1 0 0,-1-1 0 0 0,0 1 0 0 0,0-1 0 0 0,1 1-1 0 0,-1-1 1 0 0,0 1 0 0 0,0 0 0 0 0,0-1 0 0 0,-1 1-1 0 0,1 0 1 0 0,0 0 0 0 0,-2-2 0 0 0,-8-3-6369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11763 0 0,'21'5'8550'0'0,"10"13"-5831"0"0,-1 0-2273 0 0,-22-15-545 0 0,0-1-1 0 0,0 1 1 0 0,1-1 0 0 0,-1-1-1 0 0,0 0 1 0 0,1 0-1 0 0,-1-1 1 0 0,1 1-1 0 0,0-2 1 0 0,-1 1-1 0 0,1-2 1 0 0,11-2-1 0 0,-14 3-735 0 0,0-1-1 0 0,0 0 1 0 0,-1-1-1 0 0,1 0 1 0 0,0 1-1 0 0,-1-2 1 0 0,0 1-1 0 0,1-1 1 0 0,-1 0-1 0 0,8-8 1 0 0,-5 4 122 0 0,24-27-2223 0 0,-27 17 4835 0 0,-5 17-1584 0 0,0 0 0 0 0,-1 1 1 0 0,1-1-1 0 0,0 0 0 0 0,-1 0 0 0 0,1 0 0 0 0,0 1 1 0 0,-1-1-1 0 0,1 0 0 0 0,-1 1 0 0 0,1-1 1 0 0,-1 0-1 0 0,1 1 0 0 0,-1-1 0 0 0,0 1 1 0 0,1-1-1 0 0,-1 0 0 0 0,0 1 0 0 0,1 0 0 0 0,-1-1 1 0 0,-1 0-1 0 0,1 1-150 0 0,0 0-1 0 0,0 0 1 0 0,0 0 0 0 0,1 0-1 0 0,-1 0 1 0 0,0 0 0 0 0,0 0-1 0 0,0 0 1 0 0,0 0 0 0 0,1 0-1 0 0,-1 1 1 0 0,0-1 0 0 0,0 0-1 0 0,0 1 1 0 0,1-1 0 0 0,-1 0-1 0 0,0 1 1 0 0,1-1 0 0 0,-1 1-1 0 0,0-1 1 0 0,1 1 0 0 0,-1-1-1 0 0,0 1 1 0 0,1 0 0 0 0,-1-1-1 0 0,1 1 1 0 0,-1 0 0 0 0,1-1-1 0 0,0 1 1 0 0,-1 0 0 0 0,1 0-1 0 0,0 0 1 0 0,-1-1 0 0 0,1 1-1 0 0,0 0 1 0 0,0 0 0 0 0,0 0-1 0 0,-1 1 1 0 0,-8 36 734 0 0,9-36-705 0 0,-9 48-48 0 0,-11 60-258 0 0,2-38-9016 0 0,14-63 4131 0 0</inkml:trace>
  <inkml:trace contextRef="#ctx0" brushRef="#br0" timeOffset="1">149 286 12635 0 0,'-1'6'1281'0'0,"0"0"0"0"0,0 0 0 0 0,0 1 0 0 0,1-1 0 0 0,0 0 0 0 0,1 0 0 0 0,1 10 1 0 0,-1-10-968 0 0,0 1 1 0 0,1-1-1 0 0,0 0 1 0 0,1 0-1 0 0,-1-1 1 0 0,1 1 0 0 0,5 7-1 0 0,-6-10-330 0 0,0 0 0 0 0,0 1 0 0 0,1-1-1 0 0,-1 0 1 0 0,1-1 0 0 0,0 1 0 0 0,0 0 0 0 0,0-1-1 0 0,0 0 1 0 0,1 0 0 0 0,-1 0 0 0 0,0 0 0 0 0,1 0-1 0 0,0-1 1 0 0,-1 1 0 0 0,1-1 0 0 0,0 0 0 0 0,0 0-1 0 0,-1 0 1 0 0,1-1 0 0 0,0 1 0 0 0,0-1 0 0 0,0 0-1 0 0,0 0 1 0 0,0-1 0 0 0,0 1 0 0 0,5-2 0 0 0,4-2-552 0 0,0 0 1 0 0,-1 0 0 0 0,0-1-1 0 0,12-7 1 0 0,-14 6-1050 0 0,0 0 0 0 0,-1-1 0 0 0,1 0 0 0 0,-1 0 0 0 0,-1-1 0 0 0,0-1 0 0 0,0 1 1 0 0,7-11-1 0 0,6-9-3749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61 225 16908 0 0,'-4'1'388'0'0,"0"1"0"0"0,0 0 0 0 0,1 1 0 0 0,-1-1 0 0 0,0 1 1 0 0,1 0-1 0 0,0 0 0 0 0,-1 0 0 0 0,1 0 0 0 0,0 0 0 0 0,1 1 1 0 0,-1-1-1 0 0,1 1 0 0 0,-1 0 0 0 0,1 0 0 0 0,0 0 0 0 0,0 0 1 0 0,1 0-1 0 0,-1 0 0 0 0,0 5 0 0 0,1-4-315 0 0,1 1 0 0 0,0 0 0 0 0,0-1 0 0 0,1 1 0 0 0,-1 0 0 0 0,1-1-1 0 0,1 1 1 0 0,-1-1 0 0 0,1 0 0 0 0,-1 1 0 0 0,2-1 0 0 0,-1 0 0 0 0,0 0 0 0 0,1 0 0 0 0,5 6 0 0 0,-4-5-42 0 0,0 0 0 0 0,1 0 1 0 0,-1-1-1 0 0,1 0 0 0 0,1 0 1 0 0,-1 0-1 0 0,1 0 0 0 0,6 3 1 0 0,-11-7-29 0 0,1 0 0 0 0,0 0 0 0 0,-1 0 0 0 0,1 0 0 0 0,0-1 0 0 0,0 1 0 0 0,0 0 1 0 0,0-1-1 0 0,-1 0 0 0 0,1 1 0 0 0,0-1 0 0 0,0 0 0 0 0,0 0 0 0 0,0 0 0 0 0,0 0 1 0 0,0 0-1 0 0,0-1 0 0 0,0 1 0 0 0,0 0 0 0 0,0-1 0 0 0,-1 0 0 0 0,1 1 0 0 0,0-1 0 0 0,0 0 1 0 0,-1 0-1 0 0,1 0 0 0 0,0 0 0 0 0,-1 0 0 0 0,1 0 0 0 0,-1-1 0 0 0,1 1 0 0 0,-1 0 1 0 0,2-3-1 0 0,3-5-165 0 0,-1 0 0 0 0,-1-1 0 0 0,1 1 0 0 0,-2-1 0 0 0,1 0 0 0 0,-1 0 0 0 0,-1 0 0 0 0,0 0 0 0 0,0 0 0 0 0,-1 0 0 0 0,0-1 0 0 0,-1 1 0 0 0,0 0 1 0 0,-1-1-1 0 0,0 1 0 0 0,0 0 0 0 0,-1-1 0 0 0,-1 1 0 0 0,0 0 0 0 0,-4-10 0 0 0,7 20 155 0 0,0-1 0 0 0,0 0-1 0 0,0 1 1 0 0,0-1 0 0 0,-1 0 0 0 0,1 1-1 0 0,0-1 1 0 0,0 1 0 0 0,-1-1 0 0 0,1 0 0 0 0,0 1-1 0 0,-1-1 1 0 0,1 1 0 0 0,-1-1 0 0 0,1 1-1 0 0,0-1 1 0 0,-1 1 0 0 0,0-1 0 0 0,1 1 0 0 0,-1-1-1 0 0,1 1 1 0 0,-1 0 0 0 0,1-1 0 0 0,-1 1 0 0 0,0 0-1 0 0,1 0 1 0 0,-1-1 0 0 0,0 1 0 0 0,1 0-1 0 0,-1 0 1 0 0,0 0 0 0 0,1 0 0 0 0,-1 0 0 0 0,0 0-1 0 0,1 0 1 0 0,-1 0 0 0 0,0 0 0 0 0,1 0 0 0 0,-1 0-1 0 0,0 0 1 0 0,1 1 0 0 0,-1-1 0 0 0,0 0-1 0 0,0 1 1 0 0,-15 2 176 0 0,16-3-130 0 0,0 0 1 0 0,0-1-1 0 0,-1 1 0 0 0,1 0 1 0 0,0-1-1 0 0,0 1 0 0 0,0 0 0 0 0,0-1 1 0 0,0 1-1 0 0,0-1 0 0 0,0 1 1 0 0,0 0-1 0 0,0-1 0 0 0,0 1 1 0 0,0 0-1 0 0,1-1 0 0 0,-1 1 1 0 0,0 0-1 0 0,0-1 0 0 0,0 1 1 0 0,0 0-1 0 0,0-1 0 0 0,1 1 0 0 0,-1 0 1 0 0,0-1-1 0 0,0 1 0 0 0,1 0 1 0 0,-1 0-1 0 0,0-1 0 0 0,0 1 1 0 0,1 0-1 0 0,-1 0 0 0 0,0 0 1 0 0,1-1-1 0 0,11-12 492 0 0,15-5-248 0 0,35-18-1 0 0,11-6-454 0 0,-71 41 112 0 0,0 0-1 0 0,0-1 1 0 0,0 1-1 0 0,-1-1 1 0 0,1 1-1 0 0,0-1 1 0 0,-1 0-1 0 0,1 0 1 0 0,-1 0-1 0 0,0 0 1 0 0,1 0-1 0 0,-1 0 1 0 0,0 0-1 0 0,0 0 1 0 0,-1-1-1 0 0,1 1 1 0 0,0 0-1 0 0,-1-1 1 0 0,1-3-1 0 0,-1 4 54 0 0,0 1-1 0 0,0-1 1 0 0,0 0-1 0 0,-1 0 1 0 0,1 1-1 0 0,-1-1 1 0 0,1 0-1 0 0,-1 1 1 0 0,0-1 0 0 0,1 1-1 0 0,-1-1 1 0 0,0 1-1 0 0,0-1 1 0 0,0 1-1 0 0,0 0 1 0 0,0-1-1 0 0,-1 1 1 0 0,1 0-1 0 0,0 0 1 0 0,-1 0 0 0 0,1 0-1 0 0,0 0 1 0 0,-1 0-1 0 0,1 0 1 0 0,-1 0-1 0 0,0 1 1 0 0,-2-2-1 0 0,4 2 58 0 0,-1 0 0 0 0,1 0 0 0 0,-1 0-1 0 0,1-1 1 0 0,-1 1 0 0 0,0 0-1 0 0,1 0 1 0 0,-1 0 0 0 0,1 0-1 0 0,-1 0 1 0 0,1 0 0 0 0,-1 0 0 0 0,1 0-1 0 0,-1 0 1 0 0,1 1 0 0 0,-1-1-1 0 0,1 0 1 0 0,-1 0 0 0 0,1 0-1 0 0,-1 1 1 0 0,1-1 0 0 0,-1 0 0 0 0,1 0-1 0 0,-1 1 1 0 0,1-1 0 0 0,-1 1-1 0 0,1-1 1 0 0,0 0 0 0 0,-1 2-1 0 0,-8 19 717 0 0,4 28-297 0 0,5-44-410 0 0,-1 32-31 0 0,2 1-1 0 0,1-1 0 0 0,2 0 1 0 0,14 62-1 0 0,-17-95-170 0 0,1 0 0 0 0,-1 1 1 0 0,1-1-1 0 0,0 0 0 0 0,0 0 0 0 0,1-1 0 0 0,-1 1 0 0 0,5 4 0 0 0,-6-7 1 0 0,-1 0-1 0 0,1-1 1 0 0,-1 1 0 0 0,1-1 0 0 0,0 1 0 0 0,-1-1 0 0 0,1 1 0 0 0,0-1 0 0 0,0 1 0 0 0,-1-1-1 0 0,1 0 1 0 0,0 1 0 0 0,0-1 0 0 0,0 0 0 0 0,-1 0 0 0 0,1 0 0 0 0,0 0 0 0 0,0 0-1 0 0,0 0 1 0 0,0 0 0 0 0,1 0-153 0 0,-1 0-1 0 0,0-1 1 0 0,0 1-1 0 0,0-1 0 0 0,0 0 1 0 0,0 1-1 0 0,0-1 1 0 0,0 0-1 0 0,-1 0 1 0 0,1 1-1 0 0,0-1 1 0 0,0 0-1 0 0,-1 0 1 0 0,1 0-1 0 0,0 0 0 0 0,-1 0 1 0 0,1 0-1 0 0,-1 0 1 0 0,1-1-1 0 0,30-68-9395 0 0,-5-5 7137 0 0,-9-3 6219 0 0,-10 3 5302 0 0,-8 96-1232 0 0,-3 14-5003 0 0,-4 88-2973 0 0,11 7-556 0 0,3-87-2362 0 0,5-3-4206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20108 0 0,'9'10'805'0'0,"0"0"0"0"0,-1 1-1 0 0,0 0 1 0 0,-1 0 0 0 0,0 1 0 0 0,-1-1-1 0 0,9 22 1 0 0,-9-15-300 0 0,0 1 1 0 0,-2 0 0 0 0,0 0-1 0 0,3 37 1 0 0,-6-32-610 0 0,-1 0-1 0 0,-1 0 1 0 0,-1-1 0 0 0,-1 1 0 0 0,-1-1-1 0 0,-1 0 1 0 0,-1 0 0 0 0,-1 0 0 0 0,-12 25-1 0 0,8-28-446 0 0,-1-7-3939 0 0,11-12 4074 0 0,0-1-1 0 0,0 1 1 0 0,0-1 0 0 0,0 1 0 0 0,0-1 0 0 0,0 1 0 0 0,-1-1 0 0 0,1 0 0 0 0,0 0 0 0 0,0 1-1 0 0,0-1 1 0 0,0 0 0 0 0,0 0 0 0 0,-1 0 0 0 0,1 0 0 0 0,0-1 0 0 0,0 1 0 0 0,0 0-1 0 0,0 0 1 0 0,0-1 0 0 0,0 1 0 0 0,-1-1 0 0 0,1 1 0 0 0,0-1 0 0 0,0 1 0 0 0,0-1 0 0 0,-1-1-1 0 0,-12-7-6864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1 597 15227 0 0,'0'4'829'0'0,"0"0"0"0"0,0-1-1 0 0,1 1 1 0 0,0 0-1 0 0,0 0 1 0 0,0 0 0 0 0,0-1-1 0 0,3 7 1 0 0,-3-9-732 0 0,0-1 1 0 0,0 1-1 0 0,-1 0 0 0 0,1-1 0 0 0,0 1 1 0 0,0 0-1 0 0,0-1 0 0 0,0 1 1 0 0,0-1-1 0 0,0 0 0 0 0,0 1 0 0 0,1-1 1 0 0,-1 0-1 0 0,0 0 0 0 0,0 0 0 0 0,0 0 1 0 0,0 0-1 0 0,0 0 0 0 0,0 0 1 0 0,0 0-1 0 0,0 0 0 0 0,0 0 0 0 0,1 0 1 0 0,-1-1-1 0 0,0 1 0 0 0,0 0 0 0 0,0-1 1 0 0,0 1-1 0 0,0-1 0 0 0,0 1 1 0 0,0-1-1 0 0,-1 0 0 0 0,1 1 0 0 0,1-2 1 0 0,7-4 72 0 0,0 0 0 0 0,-1-1 0 0 0,0 0 0 0 0,-1 0 0 0 0,1 0 1 0 0,-1-1-1 0 0,-1 0 0 0 0,0-1 0 0 0,0 1 0 0 0,0-1 0 0 0,-1-1 0 0 0,4-10 1 0 0,1-2-89 0 0,-1-1 0 0 0,-1 0 0 0 0,-2-1-1 0 0,5-27 1 0 0,7-100 145 0 0,-17 134-296 0 0,-1 0-1 0 0,-1 1 1 0 0,0-1-1 0 0,-1 0 1 0 0,-1 0-1 0 0,-9-31 0 0 0,9 41-98 0 0,-1-1-1 0 0,0 1 0 0 0,0 0 0 0 0,0 0 1 0 0,-9-10-1 0 0,-11-4-3980 0 0,22 20 3086 0 0,0 0 0 0 0,0 0-1 0 0,0 0 1 0 0,0 1-1 0 0,0-1 1 0 0,0 0 0 0 0,0 1-1 0 0,0 0 1 0 0,0-1-1 0 0,0 1 1 0 0,0 0-1 0 0,-2 0 1 0 0,-4 1-4938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23189 0 0,'58'-19'4876'0'0,"-49"15"-4765"0"0,0 0-1 0 0,0 1 1 0 0,0 0 0 0 0,1 0-1 0 0,-1 1 1 0 0,19-2 0 0 0,-28 4-109 0 0,1 0 1 0 0,0 1-1 0 0,0-1 1 0 0,0 0-1 0 0,0 0 1 0 0,0 0-1 0 0,-1 1 1 0 0,1-1-1 0 0,0 0 1 0 0,0 1 0 0 0,-1-1-1 0 0,1 1 1 0 0,0-1-1 0 0,0 1 1 0 0,-1-1-1 0 0,1 1 1 0 0,-1 0-1 0 0,1-1 1 0 0,0 1 0 0 0,-1 0-1 0 0,1-1 1 0 0,-1 1-1 0 0,1 0 1 0 0,-1 0-1 0 0,0-1 1 0 0,1 1-1 0 0,-1 0 1 0 0,0 0-1 0 0,0 0 1 0 0,1 0 0 0 0,-1-1-1 0 0,0 1 1 0 0,0 0-1 0 0,0 0 1 0 0,0 0-1 0 0,0 0 1 0 0,0 0-1 0 0,0 0 1 0 0,-1 0-1 0 0,-6 41-127 0 0,5-35 111 0 0,1-3 0 0 0,-1 5 21 0 0,-1 0 0 0 0,2 0 0 0 0,-1 0 0 0 0,2 1 1 0 0,-1-1-1 0 0,1 11 0 0 0,1-18 12 0 0,-1 0 1 0 0,0-1 0 0 0,1 1 0 0 0,-1 0-1 0 0,1 0 1 0 0,0-1 0 0 0,0 1 0 0 0,0 0-1 0 0,0-1 1 0 0,0 1 0 0 0,0-1-1 0 0,0 1 1 0 0,0-1 0 0 0,0 1 0 0 0,1-1-1 0 0,-1 0 1 0 0,1 0 0 0 0,-1 1 0 0 0,1-1-1 0 0,-1 0 1 0 0,1-1 0 0 0,-1 1 0 0 0,1 0-1 0 0,0 0 1 0 0,0-1 0 0 0,-1 1 0 0 0,1-1-1 0 0,0 1 1 0 0,0-1 0 0 0,0 0 0 0 0,0 0-1 0 0,0 0 1 0 0,-1 0 0 0 0,1 0-1 0 0,0 0 1 0 0,0 0 0 0 0,2-1 0 0 0,6 0-16 0 0,-1-1 1 0 0,1 0 0 0 0,-1 0 0 0 0,0-1 0 0 0,0 0 0 0 0,0 0-1 0 0,0-1 1 0 0,-1 0 0 0 0,1-1 0 0 0,-1 0 0 0 0,11-9-1 0 0,-13 9-447 0 0,-1 1 0 0 0,1-2 0 0 0,-1 1 0 0 0,-1-1 0 0 0,7-7 0 0 0,-8 4-3263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2:2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0 323 13771 0 0,'6'-13'9146'0'0,"16"-3"-6210"0"0,-8 6-2202 0 0,18-24 127 0 0,51-70 0 0 0,9-10-551 0 0,-89 110-290 0 0,1 1-1 0 0,-1 0 0 0 0,1 0 0 0 0,-1 0 0 0 0,1 0 0 0 0,0 0 0 0 0,0 1 0 0 0,7-4 0 0 0,-10 6-10 0 0,1-1 0 0 0,-1 1-1 0 0,0 0 1 0 0,0 0 0 0 0,0 0-1 0 0,0 0 1 0 0,1 0 0 0 0,-1 0-1 0 0,0 0 1 0 0,0 1-1 0 0,0-1 1 0 0,0 0 0 0 0,0 1-1 0 0,0-1 1 0 0,1 1 0 0 0,-1-1-1 0 0,0 1 1 0 0,0-1 0 0 0,0 1-1 0 0,-1 0 1 0 0,1-1-1 0 0,0 1 1 0 0,0 0 0 0 0,0 0-1 0 0,0 0 1 0 0,-1-1 0 0 0,1 1-1 0 0,0 0 1 0 0,-1 0 0 0 0,1 0-1 0 0,-1 0 1 0 0,1 1-1 0 0,-1-1 1 0 0,1 0 0 0 0,-1 0-1 0 0,0 0 1 0 0,0 0 0 0 0,1 0-1 0 0,-1 2 1 0 0,13 43-1014 0 0,13 77 1 0 0,-19-65-3613 0 0,-4-3-3947 0 0,-3-17 138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3:3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23269 0 0,'-55'34'4913'0'0,"-56"40"-4517"0"0,107-70-398 0 0,1-1-1 0 0,0 1 0 0 0,-1 0 1 0 0,1 0-1 0 0,1 0 1 0 0,-1 0-1 0 0,1 0 1 0 0,-1 1-1 0 0,1-1 0 0 0,0 1 1 0 0,1-1-1 0 0,-1 1 1 0 0,1 0-1 0 0,0 0 0 0 0,0 0 1 0 0,0 0-1 0 0,1-1 1 0 0,0 1-1 0 0,0 7 1 0 0,-6 38-116 0 0,6-50 127 0 0,0 0 1 0 0,0 1 0 0 0,0-1 0 0 0,0 0-1 0 0,0 0 1 0 0,0 1 0 0 0,0-1 0 0 0,0 0-1 0 0,0 0 1 0 0,0 1 0 0 0,0-1 0 0 0,0 0-1 0 0,0 0 1 0 0,0 0 0 0 0,0 1-1 0 0,0-1 1 0 0,0 0 0 0 0,0 0 0 0 0,0 1-1 0 0,0-1 1 0 0,1 0 0 0 0,-1 0 0 0 0,0 0-1 0 0,0 1 1 0 0,0-1 0 0 0,0 0 0 0 0,1 0-1 0 0,-1 0 1 0 0,0 0 0 0 0,0 1-1 0 0,0-1 1 0 0,1 0 0 0 0,-1 0 0 0 0,0 0-1 0 0,0 0 1 0 0,1 0 0 0 0,12 1 114 0 0,21-8-183 0 0,-25 5 63 0 0,44-7-96 0 0,-1 2 1 0 0,72 0-1 0 0,-92 7-769 0 0,1 2 0 0 0,-1 1 0 0 0,1 1 0 0 0,-1 2 0 0 0,32 11 0 0 0,-60-16 445 0 0,-2-1 77 0 0,1 1 0 0 0,-1-1-1 0 0,0 1 1 0 0,1 0 0 0 0,-1 0 0 0 0,0 0 0 0 0,0 0-1 0 0,0 0 1 0 0,1 0 0 0 0,-1 0 0 0 0,0 1-1 0 0,-1-1 1 0 0,4 4 0 0 0,-5-4 174 0 0,-1-1 0 0 0,1 1 0 0 0,-1-1 0 0 0,0 1 0 0 0,0-1 0 0 0,1 1 0 0 0,-1-1 1 0 0,0 0-1 0 0,1 1 0 0 0,-1-1 0 0 0,0 0 0 0 0,0 0 0 0 0,0 1 0 0 0,1-1 0 0 0,-1 0 0 0 0,0 0 0 0 0,0 0 0 0 0,0 0 0 0 0,0 0 1 0 0,1 0-1 0 0,-1 0 0 0 0,0-1 0 0 0,-1 1 0 0 0,-23-3-1312 0 0,11-1 1202 0 0,1 0-1 0 0,0-1 1 0 0,0-1-1 0 0,0 0 1 0 0,1-1-1 0 0,-1 0 1 0 0,-20-17-1 0 0,-75-72-390 0 0,97 87 409 0 0,9 6 356 0 0,-26-26 1137 0 0,26 27-595 0 0,0 0 0 0 0,0 0 0 0 0,1-1-1 0 0,-1 1 1 0 0,1 0 0 0 0,0-1 0 0 0,0 1 0 0 0,0-1 0 0 0,0 1 0 0 0,0-1-1 0 0,0 1 1 0 0,0-4 0 0 0,10 16 5247 0 0,3 8-5404 0 0,-1 2-217 0 0,5 10-55 0 0,0 1 0 0 0,-3 0-1 0 0,19 58 1 0 0,-24-52-633 0 0,12 40-1319 0 0,1-31-6007 0 0,-14-39 2363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0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63 117 7898 0 0,'-10'-2'1262'0'0,"7"1"-584"0"0,0 0 0 0 0,0 0 0 0 0,1 1-1 0 0,-1-1 1 0 0,0 1 0 0 0,0 0 0 0 0,0 0 0 0 0,1 0-1 0 0,-6 1 1 0 0,7-1-542 0 0,0 1-1 0 0,0 0 1 0 0,-1 0 0 0 0,1-1-1 0 0,0 1 1 0 0,0 0 0 0 0,0 0-1 0 0,1 0 1 0 0,-1 0 0 0 0,0 0-1 0 0,0 0 1 0 0,0 0 0 0 0,1 1-1 0 0,-1-1 1 0 0,1 0 0 0 0,-1 0-1 0 0,1 1 1 0 0,-1-1 0 0 0,1 0-1 0 0,0 0 1 0 0,0 1 0 0 0,-1-1 0 0 0,1 0-1 0 0,0 1 1 0 0,0 1-1 0 0,-2 37 45 0 0,2 0 0 0 0,1 0 0 0 0,14 78-1 0 0,-15-115-189 0 0,9 36-14 0 0,-9-37-11 0 0,1 0 0 0 0,-1 0 0 0 0,1 0 1 0 0,0 1-1 0 0,0-1 0 0 0,0 0 0 0 0,0 0 1 0 0,0 0-1 0 0,0-1 0 0 0,1 1 0 0 0,-1 0 0 0 0,1 0 1 0 0,2 2-1 0 0,-3-4 13 0 0,-1 0 1 0 0,1 0 0 0 0,-1 0-1 0 0,1 0 1 0 0,-1-1-1 0 0,1 1 1 0 0,-1 0 0 0 0,0 0-1 0 0,1 0 1 0 0,-1 0 0 0 0,1-1-1 0 0,-1 1 1 0 0,0 0-1 0 0,1-1 1 0 0,-1 1 0 0 0,0 0-1 0 0,1 0 1 0 0,-1-1-1 0 0,0 1 1 0 0,1-1 0 0 0,-1 1-1 0 0,0 0 1 0 0,0-1-1 0 0,1 1 1 0 0,-1-1 0 0 0,0 1-1 0 0,0 0 1 0 0,0-1-1 0 0,0 1 1 0 0,0-1 0 0 0,0 1-1 0 0,1-1 1 0 0,-1 1-1 0 0,0-1 1 0 0,0 0 0 0 0,4-18-256 0 0,0-20 201 0 0,-1 0 0 0 0,-3-46-1 0 0,-1 54 39 0 0,1 1 0 0 0,1-1-1 0 0,2 0 1 0 0,11-53 0 0 0,-14 82 59 0 0,1-1 0 0 0,0 0 0 0 0,-1 1-1 0 0,1-1 1 0 0,0 1 0 0 0,0-1 0 0 0,1 1 0 0 0,-1 0 0 0 0,0-1 0 0 0,1 1 0 0 0,-1 0 0 0 0,1 0 0 0 0,0 0-1 0 0,0 0 1 0 0,0 0 0 0 0,0 1 0 0 0,0-1 0 0 0,0 0 0 0 0,0 1 0 0 0,1 0 0 0 0,-1-1 0 0 0,0 1 0 0 0,1 0-1 0 0,2-1 1 0 0,-1 2 19 0 0,0 0-1 0 0,0 0 0 0 0,0 0 0 0 0,0 1 1 0 0,0-1-1 0 0,-1 1 0 0 0,1 0 1 0 0,0 0-1 0 0,0 0 0 0 0,0 0 0 0 0,-1 1 1 0 0,1 0-1 0 0,-1 0 0 0 0,1 0 1 0 0,4 4-1 0 0,11 8 47 0 0,-2 1 0 0 0,0 0 0 0 0,-1 2 0 0 0,0 0 0 0 0,-1 1 0 0 0,-1 0 0 0 0,-1 1 0 0 0,-1 1 0 0 0,12 24 0 0 0,-23-41-33 0 0,1 0 1 0 0,-1 1-1 0 0,1-1 0 0 0,-1 1 1 0 0,0 0-1 0 0,0-1 0 0 0,0 1 0 0 0,-1 0 1 0 0,1 0-1 0 0,-1-1 0 0 0,0 1 1 0 0,0 0-1 0 0,-1 0 0 0 0,1-1 1 0 0,-1 1-1 0 0,1 0 0 0 0,-3 4 0 0 0,1-2-12 0 0,-1-1 0 0 0,1 0-1 0 0,-1 0 1 0 0,0 0-1 0 0,-1-1 1 0 0,1 1-1 0 0,-1-1 1 0 0,0 0-1 0 0,0 1 1 0 0,-7 4-1 0 0,0-1-78 0 0,-1 0 0 0 0,0-1 0 0 0,0 0 0 0 0,-1-1-1 0 0,0 0 1 0 0,0-1 0 0 0,0 0 0 0 0,-21 4 0 0 0,5-6-104 0 0,-2 2 49 0 0,31-5 94 0 0,0 0 0 0 0,0 0 0 0 0,-1 0 0 0 0,1 0 0 0 0,0 0 0 0 0,0 0 1 0 0,0 0-1 0 0,0 0 0 0 0,0 0 0 0 0,-1 0 0 0 0,1 0 0 0 0,0 0 0 0 0,0 0 0 0 0,0 0 0 0 0,0 0 0 0 0,0 0 1 0 0,-1 0-1 0 0,1 1 0 0 0,0-1 0 0 0,0 0 0 0 0,0 0 0 0 0,0 0 0 0 0,0 0 0 0 0,0 0 0 0 0,0 0 1 0 0,-1 0-1 0 0,1 1 0 0 0,0-1 0 0 0,0 0 0 0 0,0 0 0 0 0,0 0 0 0 0,0 0 0 0 0,0 0 0 0 0,0 1 0 0 0,0-1 1 0 0,0 0-1 0 0,0 0 0 0 0,0 0 0 0 0,0 0 0 0 0,0 1 0 0 0,0-1 0 0 0,0 0 0 0 0,0 0 0 0 0,0 0 0 0 0,0 0 1 0 0,0 1-1 0 0,7 7 124 0 0,13 4 159 0 0,-10-6-157 0 0,0-2 0 0 0,1 0-1 0 0,-1 0 1 0 0,1-1-1 0 0,0 0 1 0 0,0-1 0 0 0,0 0-1 0 0,0-1 1 0 0,0 0 0 0 0,0-1-1 0 0,0 0 1 0 0,0 0 0 0 0,1-2-1 0 0,-1 1 1 0 0,0-1 0 0 0,14-5-1 0 0,-14 3-944 0 0,-1 1 1 0 0,0-2-1 0 0,0 1 0 0 0,0-2 0 0 0,-1 1 1 0 0,10-8-1 0 0,-17 12 94 0 0,-1-1-1 0 0,1 1 1 0 0,-1 0 0 0 0,1-1-1 0 0,-1 1 1 0 0,0-1 0 0 0,0 0 0 0 0,0 1-1 0 0,0-1 1 0 0,2-3 0 0 0,1-7-5384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0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11771 0 0,'17'-3'7123'0'0,"0"-3"-3407"0"0,35-28-3518 0 0,-23 14 54 0 0,-11 10-641 0 0,26-17-2468 0 0,-42 26 2387 0 0,0-1 0 0 0,1 1 0 0 0,-1-1 0 0 0,0 0 0 0 0,0 0 0 0 0,-1 0 0 0 0,1 0 0 0 0,0 0 0 0 0,-1 0 1 0 0,1-1-1 0 0,-1 1 0 0 0,1 0 0 0 0,1-6 0 0 0,-3 8 446 0 0,0-1 0 0 0,0 0 0 0 0,1 1 0 0 0,-1-1 0 0 0,0 0 0 0 0,0 1 1 0 0,0-1-1 0 0,0 0 0 0 0,0 0 0 0 0,0 1 0 0 0,0-1 0 0 0,0 0 0 0 0,0 1 0 0 0,0-1 0 0 0,-1 0 0 0 0,1 1 1 0 0,0-1-1 0 0,0 0 0 0 0,-1 1 0 0 0,1-1 0 0 0,0 0 0 0 0,-1 1 0 0 0,1-1 0 0 0,-1 1 0 0 0,1-1 0 0 0,-1 0 1 0 0,0 1 140 0 0,1 0 0 0 0,-1 0 0 0 0,1 0 0 0 0,-1 0 0 0 0,0 1 0 0 0,1-1 0 0 0,-1 0 0 0 0,1 0 0 0 0,-1 1 0 0 0,1-1 0 0 0,0 0 1 0 0,-1 1-1 0 0,1-1 0 0 0,-1 0 0 0 0,1 1 0 0 0,-1-1 0 0 0,1 0 0 0 0,0 1 0 0 0,-1-1 0 0 0,1 1 0 0 0,0-1 0 0 0,0 1 1 0 0,-1-1-1 0 0,1 1 0 0 0,0-1 0 0 0,0 1 0 0 0,0-1 0 0 0,-1 1 0 0 0,1-1 0 0 0,0 1 0 0 0,0 0 0 0 0,0-1 0 0 0,0 1 0 0 0,0 0 1 0 0,-20 83 6808 0 0,15-57-5874 0 0,-2 37 0 0 0,7-53-1130 0 0,-1 1 0 0 0,1-1 1 0 0,1 1-1 0 0,0 0 1 0 0,1-1-1 0 0,0 0 1 0 0,1 1-1 0 0,0-1 1 0 0,0 0-1 0 0,1 0 1 0 0,1-1-1 0 0,0 1 0 0 0,8 12 1 0 0,-12-21-256 0 0,1 0 1 0 0,0 1-1 0 0,0-1 1 0 0,-1 0-1 0 0,1 0 0 0 0,0 0 1 0 0,1 0-1 0 0,-1-1 1 0 0,0 1-1 0 0,0-1 0 0 0,1 1 1 0 0,-1-1-1 0 0,1 0 1 0 0,-1 0-1 0 0,1 0 1 0 0,4 1-1 0 0,-5-2-29 0 0,0 0 1 0 0,0 0-1 0 0,-1 0 0 0 0,1 0 1 0 0,0-1-1 0 0,0 1 1 0 0,-1 0-1 0 0,1-1 0 0 0,0 0 1 0 0,-1 1-1 0 0,1-1 0 0 0,0 0 1 0 0,-1 0-1 0 0,1 0 1 0 0,-1 0-1 0 0,1 0 0 0 0,-1 0 1 0 0,0-1-1 0 0,1 1 0 0 0,-1 0 1 0 0,0-1-1 0 0,0 1 0 0 0,0-1 1 0 0,0 1-1 0 0,0-1 1 0 0,1-2-1 0 0,10-15-2249 0 0,8-1-1223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0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50 7810 0 0,'2'-49'9604'0'0,"-4"77"-2803"0"0,0 6-4798 0 0,-4 53-1938 0 0,7-49-108 0 0,1 1 0 0 0,2-1 0 0 0,9 39 0 0 0,-7-52-2610 0 0,1 0 0 0 0,21 46 0 0 0,-28-70 2121 0 0,8 13-1944 0 0,-8-13 2264 0 0,0-1 1 0 0,0 0-1 0 0,0 1 0 0 0,0-1 0 0 0,0 0 1 0 0,1 1-1 0 0,-1-1 0 0 0,0 0 0 0 0,0 1 0 0 0,0-1 1 0 0,1 0-1 0 0,-1 1 0 0 0,0-1 0 0 0,0 0 1 0 0,1 0-1 0 0,-1 0 0 0 0,0 1 0 0 0,1-1 1 0 0,-1 0-1 0 0,0 0 0 0 0,1 0 0 0 0,-1 0 1 0 0,0 1-1 0 0,1-1 0 0 0,-1 0 0 0 0,0 0 0 0 0,1 0 1 0 0,-1 0-1 0 0,0 0 0 0 0,1 0 0 0 0,-1 0 1 0 0,1 0-1 0 0,-1 0 0 0 0,1 0 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0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85 11138 0 0,'0'41'8365'0'0,"1"2"-3778"0"0,0-7-4150 0 0,2 0 0 0 0,1-1 1 0 0,14 55-1 0 0,-35-140-2276 0 0,3 9 1090 0 0,-13-57-1 0 0,24 87 755 0 0,1 0-1 0 0,1 0 1 0 0,0 0-1 0 0,0-1 0 0 0,1 1 1 0 0,0 0-1 0 0,1-1 1 0 0,1 1-1 0 0,0 0 1 0 0,5-20-1 0 0,-6 29 33 0 0,0 0 1 0 0,0 0-1 0 0,0 0 0 0 0,0 1 1 0 0,0-1-1 0 0,0 0 0 0 0,0 0 0 0 0,0 1 1 0 0,1-1-1 0 0,-1 1 0 0 0,1-1 1 0 0,-1 1-1 0 0,1 0 0 0 0,-1-1 0 0 0,1 1 1 0 0,0 0-1 0 0,0 0 0 0 0,0 0 0 0 0,0 0 1 0 0,0 0-1 0 0,2 0 0 0 0,0 0 19 0 0,-1 1-1 0 0,1 0 1 0 0,0 0-1 0 0,-1 0 1 0 0,1 0-1 0 0,0 1 0 0 0,-1-1 1 0 0,1 1-1 0 0,-1 0 1 0 0,1 0-1 0 0,4 2 1 0 0,3 2 56 0 0,0 1 1 0 0,0-1 0 0 0,-1 2 0 0 0,0 0 0 0 0,0 0 0 0 0,11 11-1 0 0,-15-12-69 0 0,-1-1 1 0 0,0 1-1 0 0,0 0 0 0 0,0 0 0 0 0,-1 0 0 0 0,0 1 0 0 0,0 0 0 0 0,-1 0 0 0 0,0 0 0 0 0,0 0 0 0 0,0 0 1 0 0,-1 0-1 0 0,0 1 0 0 0,1 11 0 0 0,-2-12-41 0 0,-1 0 1 0 0,-1 0-1 0 0,1-1 0 0 0,-1 1 1 0 0,0 0-1 0 0,-1 0 0 0 0,0-1 1 0 0,0 1-1 0 0,0-1 1 0 0,-1 0-1 0 0,1 0 0 0 0,-2 0 1 0 0,1 0-1 0 0,-1 0 0 0 0,0 0 1 0 0,-8 8-1 0 0,-17 15-135 0 0,28-27 115 0 0,0-1 0 0 0,-1 0 1 0 0,1 1-1 0 0,-1-1 0 0 0,0 0 0 0 0,0 0 0 0 0,1 0 0 0 0,-1 0 0 0 0,0 0 0 0 0,0-1 1 0 0,0 1-1 0 0,0 0 0 0 0,0-1 0 0 0,0 0 0 0 0,0 1 0 0 0,0-1 0 0 0,-3 0 0 0 0,5 0 13 0 0,0 0-1 0 0,-1 0 0 0 0,1 0 1 0 0,0 0-1 0 0,0 0 1 0 0,0 0-1 0 0,0 0 0 0 0,0 0 1 0 0,0 0-1 0 0,0 0 1 0 0,-1 0-1 0 0,1 0 0 0 0,0 0 1 0 0,0 0-1 0 0,0 0 0 0 0,0 0 1 0 0,0 0-1 0 0,0 0 1 0 0,0-1-1 0 0,-1 1 0 0 0,1 0 1 0 0,0 0-1 0 0,0 0 0 0 0,0 0 1 0 0,0 0-1 0 0,0 0 1 0 0,0 0-1 0 0,0 0 0 0 0,0 0 1 0 0,0-1-1 0 0,0 1 0 0 0,0 0 1 0 0,0 0-1 0 0,0 0 1 0 0,0 0-1 0 0,0 0 0 0 0,0 0 1 0 0,0-1-1 0 0,0 1 1 0 0,0 0-1 0 0,0 0 0 0 0,0 0 1 0 0,0 0-1 0 0,0 0 0 0 0,0 0 1 0 0,0 0-1 0 0,0-1 1 0 0,0 1-1 0 0,0 0 0 0 0,0 0 1 0 0,0 0-1 0 0,0 0 0 0 0,0 0 1 0 0,0 0-1 0 0,0 0 1 0 0,0-1-1 0 0,0 1 0 0 0,10-7-116 0 0,13-3 114 0 0,31-3-226 0 0,55-6 0 0 0,-38 15-5126 0 0,-69 4 5003 0 0,-1 0-1 0 0,0 0 0 0 0,1 0 1 0 0,-1 0-1 0 0,0 0 0 0 0,1 1 0 0 0,-1-1 1 0 0,0 0-1 0 0,1 1 0 0 0,-1-1 1 0 0,0 1-1 0 0,0-1 0 0 0,0 1 0 0 0,1 0 1 0 0,-1-1-1 0 0,0 1 0 0 0,0 0 1 0 0,0 0-1 0 0,0 0 0 0 0,0 0 1 0 0,0 0-1 0 0,-1 0 0 0 0,1 0 0 0 0,0 0 1 0 0,1 2-1 0 0,-1 1-516 0 0,0 0-1 0 0,1-1 1 0 0,-2 1 0 0 0,1 0-1 0 0,0 0 1 0 0,-1 6 0 0 0,-4 5-1695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09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4065 0 0,'-17'0'1108'0'0,"-35"1"2774"0"0,20 8 2461 0 0,31-8-6058 0 0,0 0-1 0 0,0-1 1 0 0,1 1-1 0 0,-1 0 1 0 0,0 0 0 0 0,0 0-1 0 0,1 0 1 0 0,-1-1 0 0 0,1 1-1 0 0,-1 0 1 0 0,1 0 0 0 0,-1 1-1 0 0,1-1 1 0 0,0 0-1 0 0,-1 0 1 0 0,1 0 0 0 0,0 0-1 0 0,0 0 1 0 0,0 0 0 0 0,-1 0-1 0 0,1 0 1 0 0,1 0 0 0 0,-1 1-1 0 0,0-1 1 0 0,0 0-1 0 0,0 0 1 0 0,0 0 0 0 0,2 2-1 0 0,13 40 81 0 0,-8-24 78 0 0,-2-1-316 0 0,6 36-1 0 0,-11-50-180 0 0,1 0 0 0 0,-1 0 0 0 0,0 0 0 0 0,0 0 0 0 0,0 0 0 0 0,0 0 0 0 0,-1 0 0 0 0,1 0 0 0 0,-1 0 0 0 0,0-1 0 0 0,0 1 0 0 0,-1 0 0 0 0,1-1 0 0 0,-1 1 0 0 0,0 0-1 0 0,-3 3 1 0 0,5-6 31 0 0,-1-1-1 0 0,1 1 0 0 0,0-1 0 0 0,-1 1 0 0 0,1-1 0 0 0,-1 1 0 0 0,0-1 0 0 0,1 0 0 0 0,-1 1 1 0 0,1-1-1 0 0,-1 0 0 0 0,1 0 0 0 0,-1 0 0 0 0,0 1 0 0 0,1-1 0 0 0,-1 0 0 0 0,0 0 1 0 0,1 0-1 0 0,-1 0 0 0 0,0 0 0 0 0,1 0 0 0 0,-1 0 0 0 0,0 0 0 0 0,1 0 0 0 0,-1 0 1 0 0,1 0-1 0 0,-1-1 0 0 0,0 1 0 0 0,1 0 0 0 0,-1 0 0 0 0,-1-1 0 0 0,2 0 20 0 0,0 1 0 0 0,0 0 0 0 0,0 0-1 0 0,-1-1 1 0 0,1 1 0 0 0,0 0 0 0 0,0 0 0 0 0,0-1-1 0 0,-1 1 1 0 0,1 0 0 0 0,0-1 0 0 0,0 1 0 0 0,0 0-1 0 0,0-1 1 0 0,0 1 0 0 0,0 0 0 0 0,0-1 0 0 0,0 1-1 0 0,0 0 1 0 0,0-1 0 0 0,0 1 0 0 0,0 0-1 0 0,0-1 1 0 0,0 1 0 0 0,0 0 0 0 0,0-1 0 0 0,0 1-1 0 0,0 0 1 0 0,1-1 0 0 0,-1 1 0 0 0,0 0 0 0 0,0-1-1 0 0,0 1 1 0 0,0 0 0 0 0,1 0 0 0 0,-1-1 0 0 0,0 1-1 0 0,0 0 1 0 0,1 0 0 0 0,-1 0 0 0 0,0-1-1 0 0,0 1 1 0 0,1 0 0 0 0,-1 0 0 0 0,0 0 0 0 0,1 0-1 0 0,-1-1 1 0 0,0 1 0 0 0,1 0 0 0 0,-1 0 0 0 0,0 0-1 0 0,1 0 1 0 0,-1 0 0 0 0,0 0 0 0 0,1 0 0 0 0,-1 0-1 0 0,1 0 1 0 0,22-7 109 0 0,1 2 0 0 0,40-5 0 0 0,8-2-1597 0 0,-57 9-395 0 0,-1-1 1 0 0,1 0-1 0 0,-1-1 1 0 0,-1-1-1 0 0,1 0 1 0 0,14-9-1 0 0,-6 1-3307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 13515 0 0,'-7'-5'6426'0'0,"7"5"-6146"0"0,-1 0-1 0 0,1-1 1 0 0,0 1-1 0 0,0 0 1 0 0,0-1-1 0 0,0 1 0 0 0,0 0 1 0 0,0-1-1 0 0,0 1 1 0 0,0-1-1 0 0,0 1 0 0 0,0 0 1 0 0,0-1-1 0 0,0 1 1 0 0,15-2 2156 0 0,25 7-2654 0 0,-32-3 240 0 0,-1 0 0 0 0,1 0 0 0 0,0 1 0 0 0,-1 0 0 0 0,0 0 0 0 0,0 1-1 0 0,0 0 1 0 0,0 0 0 0 0,0 1 0 0 0,-1 0 0 0 0,0 0 0 0 0,0 1 0 0 0,0-1 0 0 0,-1 1 0 0 0,0 0 0 0 0,0 1 0 0 0,0-1 0 0 0,-1 1 0 0 0,0 0 0 0 0,-1 0 0 0 0,1 1-1 0 0,-1-1 1 0 0,0 1 0 0 0,-1-1 0 0 0,0 1 0 0 0,0 0 0 0 0,-1 0 0 0 0,0 0 0 0 0,0 0 0 0 0,-1 0 0 0 0,0 0 0 0 0,0 0 0 0 0,-1 0 0 0 0,0 0 0 0 0,-4 12-1 0 0,-14 42 28 0 0,14-48-29 0 0,0 0 0 0 0,1 0-1 0 0,-4 28 1 0 0,7-37-14 0 0,1 0 1 0 0,0-1-1 0 0,0 1 1 0 0,1 0-1 0 0,-1 0 1 0 0,1 0-1 0 0,0 0 0 0 0,1-1 1 0 0,-1 1-1 0 0,1 0 1 0 0,0-1-1 0 0,0 0 1 0 0,0 1-1 0 0,0-1 1 0 0,7 8-1 0 0,-3-5-56 0 0,0-1-1 0 0,1 1 0 0 0,0-1 1 0 0,0 0-1 0 0,0-1 1 0 0,1 1-1 0 0,0-1 0 0 0,0-1 1 0 0,0 0-1 0 0,1 0 0 0 0,15 4 1 0 0,-17-6-546 0 0,0 0 0 0 0,0-1 0 0 0,0 0 1 0 0,0 0-1 0 0,1 0 0 0 0,12-2 0 0 0,-15 0-416 0 0,0 1 0 0 0,-1-1 0 0 0,1 0-1 0 0,0-1 1 0 0,-1 1 0 0 0,1-1 0 0 0,-1 0-1 0 0,1 0 1 0 0,-1 0 0 0 0,7-6-1 0 0,6-6-5940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10 176 12883 0 0,'-7'-17'11709'0'0,"5"35"-8578"0"0,4 32-2941 0 0,-1-40-232 0 0,23 170 766 0 0,-1-91-2174 0 0,-16-69-243 0 0,1 0-1 0 0,12 23 1 0 0,-17-39 862 0 0,13 21-4346 0 0,-15-24 4785 0 0,-1-1 1 0 0,1 1-1 0 0,0-1 0 0 0,-1 1 0 0 0,1 0 1 0 0,0-1-1 0 0,0 0 0 0 0,-1 1 0 0 0,1-1 1 0 0,0 1-1 0 0,0-1 0 0 0,0 0 1 0 0,0 0-1 0 0,0 1 0 0 0,-1-1 0 0 0,1 0 1 0 0,2 0-1 0 0,8-3-5373 0 0</inkml:trace>
  <inkml:trace contextRef="#ctx0" brushRef="#br0" timeOffset="1">123 1 11707 0 0,'-1'0'459'0'0,"1"-1"1"0"0,-1 1 0 0 0,0 0 0 0 0,1 0 0 0 0,-1 0-1 0 0,0 0 1 0 0,1 0 0 0 0,-1 0 0 0 0,0 0 0 0 0,1 1 0 0 0,-1-1-1 0 0,0 0 1 0 0,1 0 0 0 0,-1 0 0 0 0,1 1 0 0 0,-6 3 4138 0 0,5-3-4138 0 0,-5 19 3292 0 0,7 27-3638 0 0,-1-44 355 0 0,2 9-410 0 0,0 0 1 0 0,0 0 0 0 0,1 0-1 0 0,1 0 1 0 0,0 0 0 0 0,0-1-1 0 0,1 1 1 0 0,1-1 0 0 0,0 0-1 0 0,13 18 1 0 0,-14-23-64 0 0,-1-2-1 0 0,0 1 1 0 0,1 0-1 0 0,0-1 1 0 0,0 0 0 0 0,1 0-1 0 0,-1 0 1 0 0,1-1 0 0 0,0 0-1 0 0,0 0 1 0 0,0 0 0 0 0,0-1-1 0 0,0 0 1 0 0,0 0-1 0 0,1 0 1 0 0,-1-1 0 0 0,1 0-1 0 0,-1 0 1 0 0,1-1 0 0 0,-1 0-1 0 0,14-1 1 0 0,20-6-839 0 0,-20-1-1932 0 0,-7-4-5160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1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14419 0 0,'8'50'6983'0'0,"-6"-45"-6572"0"0,-1 0-1 0 0,1-1 0 0 0,0 0 1 0 0,0 1-1 0 0,1-1 0 0 0,-1 0 1 0 0,4 4-1 0 0,-3-5-279 0 0,0 1-1 0 0,1-1 1 0 0,-1 0 0 0 0,1-1-1 0 0,0 1 1 0 0,0 0 0 0 0,0-1-1 0 0,0 0 1 0 0,0 0-1 0 0,1 0 1 0 0,-1-1 0 0 0,1 1-1 0 0,-1-1 1 0 0,1 0 0 0 0,-1 0-1 0 0,1-1 1 0 0,9 1-1 0 0,1-1-279 0 0,0 0-1 0 0,0-1 0 0 0,0-1 1 0 0,-1-1-1 0 0,1 0 0 0 0,0 0 0 0 0,-1-2 1 0 0,0 0-1 0 0,0 0 0 0 0,23-13 0 0 0,-37 18 92 0 0,0 0 0 0 0,1 0 0 0 0,-1 0-1 0 0,1-1 1 0 0,-1 1 0 0 0,1 0 0 0 0,-1 0-1 0 0,1 0 1 0 0,-1-1 0 0 0,1 1 0 0 0,-1 0-1 0 0,0-1 1 0 0,1 1 0 0 0,-1 0-1 0 0,0-1 1 0 0,1 1 0 0 0,-1 0 0 0 0,0-1-1 0 0,1 1 1 0 0,-1 0 0 0 0,0-1 0 0 0,0 1-1 0 0,0-1 1 0 0,1 1 0 0 0,-1-1 0 0 0,0 1-1 0 0,0-1 1 0 0,0 1 0 0 0,0-1-1 0 0,0 1 1 0 0,0-1 0 0 0,-1 1 47 0 0,1 1 1 0 0,-1-1-1 0 0,0 1 1 0 0,0-1-1 0 0,0 1 0 0 0,0 0 1 0 0,1-1-1 0 0,-1 1 1 0 0,0 0-1 0 0,0 0 0 0 0,1 0 1 0 0,-1-1-1 0 0,1 1 1 0 0,-1 0-1 0 0,1 0 1 0 0,-1 0-1 0 0,0 1 0 0 0,-2 8 324 0 0,-1 0-1 0 0,1 1 0 0 0,1-1 0 0 0,-1 1 0 0 0,2-1 0 0 0,0 1 1 0 0,0-1-1 0 0,1 1 0 0 0,0 0 0 0 0,2 11 0 0 0,0-6-119 0 0,0-1 0 0 0,1-1-1 0 0,1 1 1 0 0,0 0-1 0 0,1-1 1 0 0,11 22 0 0 0,-14-33-214 0 0,-1 0 1 0 0,1-1-1 0 0,0 1 0 0 0,0-1 1 0 0,0 1-1 0 0,0-1 1 0 0,1 0-1 0 0,-1 0 0 0 0,1 1 1 0 0,-1-2-1 0 0,1 1 1 0 0,0 0-1 0 0,0-1 0 0 0,0 1 1 0 0,0-1-1 0 0,0 0 1 0 0,0 0-1 0 0,0 0 0 0 0,0 0 1 0 0,0 0-1 0 0,0-1 1 0 0,1 0-1 0 0,-1 1 0 0 0,0-1 1 0 0,5-1-1 0 0,37-6-3257 0 0,-2-6-5118 0 0,-19 3-678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58 16371 0 0,'-5'-1'1211'0'0,"-1"1"-255"0"0,1 0 1 0 0,-1-1-1 0 0,1 1 1 0 0,-1-1-1 0 0,1 0 0 0 0,0-1 1 0 0,-1 0-1 0 0,-9-4 1 0 0,15 6-937 0 0,0 0 0 0 0,0 0 0 0 0,0-1 0 0 0,0 1 0 0 0,0 0 0 0 0,0 0 0 0 0,0 0 0 0 0,0-1 0 0 0,-1 1 0 0 0,1 0 0 0 0,0 0 0 0 0,0 0 0 0 0,0-1 0 0 0,0 1 0 0 0,0 0 0 0 0,0 0 0 0 0,0 0 0 0 0,0-1 0 0 0,0 1 0 0 0,0 0 0 0 0,0 0 0 0 0,1-1 0 0 0,-1 1 0 0 0,0 0 0 0 0,0 0 0 0 0,0 0 0 0 0,0-1 0 0 0,0 1 0 0 0,0 0 1 0 0,0 0-1 0 0,0 0 0 0 0,1 0 0 0 0,-1-1 0 0 0,0 1 0 0 0,0 0 0 0 0,0 0 0 0 0,0 0 0 0 0,1 0 0 0 0,-1 0 0 0 0,0 0 0 0 0,0-1 0 0 0,0 1 0 0 0,1 0 0 0 0,-1 0 0 0 0,0 0 0 0 0,0 0 0 0 0,0 0 0 0 0,1 0 0 0 0,-1 0 0 0 0,0 0 0 0 0,0 0 0 0 0,1 0 0 0 0,-1 0 0 0 0,0 0 0 0 0,0 0 0 0 0,1 0 0 0 0,14-4-27 0 0,236-24-1005 0 0,-198 24-1040 0 0,-53 4 1979 0 0,20 1-3223 0 0,-20-1 3117 0 0,0 0-1 0 0,1 0 1 0 0,-1 0-1 0 0,0 0 1 0 0,1 0-1 0 0,-1 0 1 0 0,0 0-1 0 0,0 0 1 0 0,1 0-1 0 0,-1 0 0 0 0,0 0 1 0 0,0 0-1 0 0,1 1 1 0 0,-1-1-1 0 0,0 0 1 0 0,0 0-1 0 0,1 0 1 0 0,-1 1-719 0 0,1 0 719 0 0,-1-1-1 0 0,0 0 1 0 0,0 0-1 0 0,0 1 1 0 0,0-1-1 0 0,0 0 0 0 0,0 0 1 0 0,1 1-1 0 0,-1-1 1 0 0,0 0-1 0 0,0 0 1 0 0,0 1-1 0 0,0-1 1 0 0,0 0-1 0 0,0 1 1 0 0,0-1-1 0 0,0 0 1 0 0,0 0-1 0 0,0 1 1 0 0,-1-1-1 0 0,1 0 1 0 0,0 0-1 0 0,0 1 1 0 0,0-1-1 0 0,0 0 0 0 0,0 0 1 0 0,0 1-1 0 0,-1-1 1 0 0,1 0-1 0 0,0 0 1 0 0,-1 1-360 0 0,-6 10-6150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1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9090 0 0,'-10'3'2319'0'0,"0"1"0"0"0,0 1 1 0 0,1-1-1 0 0,-18 13 0 0 0,21-13-1795 0 0,0 1 0 0 0,1 0 0 0 0,-1 0 0 0 0,1 1 0 0 0,0-1 0 0 0,-8 13-1 0 0,10-12-453 0 0,0 0-1 0 0,0 1 0 0 0,0-1 0 0 0,1 1 0 0 0,0 0 0 0 0,0-1 0 0 0,0 1 0 0 0,1 0 0 0 0,0 0 1 0 0,1 0-1 0 0,0 0 0 0 0,0 0 0 0 0,0 0 0 0 0,1 0 0 0 0,0 0 0 0 0,0 0 0 0 0,4 13 0 0 0,0-3-34 0 0,1 0 0 0 0,1 0-1 0 0,1-1 1 0 0,0 0 0 0 0,1 0 0 0 0,0-1-1 0 0,2 0 1 0 0,-1-1 0 0 0,2 0-1 0 0,0-1 1 0 0,24 21 0 0 0,-34-32-33 0 0,0 0 0 0 0,0-1 0 0 0,0 1 1 0 0,0 0-1 0 0,0-1 0 0 0,1 1 0 0 0,-1-1 1 0 0,1 0-1 0 0,-1 0 0 0 0,1 0 0 0 0,-1 0 1 0 0,1-1-1 0 0,0 1 0 0 0,-1-1 0 0 0,1 1 1 0 0,0-1-1 0 0,-1 0 0 0 0,1 0 0 0 0,0 0 1 0 0,-1 0-1 0 0,1 0 0 0 0,0-1 0 0 0,0 0 1 0 0,-1 1-1 0 0,1-1 0 0 0,-1 0 1 0 0,1 0-1 0 0,-1 0 0 0 0,1 0 0 0 0,-1-1 1 0 0,0 1-1 0 0,1-1 0 0 0,-1 1 0 0 0,0-1 1 0 0,0 0-1 0 0,0 0 0 0 0,0 0 0 0 0,-1 0 1 0 0,1 0-1 0 0,1-4 0 0 0,2-1 7 0 0,-1 0 0 0 0,0-1 0 0 0,0 0 0 0 0,-1 0 0 0 0,0 0 0 0 0,-1 0 0 0 0,0 0 0 0 0,0 0 0 0 0,-1-1 0 0 0,0 1 0 0 0,0-17 0 0 0,-1 18-60 0 0,-1 1 0 0 0,1-1-1 0 0,-2 0 1 0 0,1 1 0 0 0,-1-1 0 0 0,0 1 0 0 0,0-1 0 0 0,0 1 0 0 0,-1 0 0 0 0,0 0 0 0 0,0 0 0 0 0,-1 0 0 0 0,0 1 0 0 0,0-1 0 0 0,0 1 0 0 0,-1 0 0 0 0,1 0 0 0 0,-1 0 0 0 0,0 1 0 0 0,-1 0 0 0 0,1 0 0 0 0,-1 0 0 0 0,0 1 0 0 0,0 0 0 0 0,0 0 0 0 0,0 0-1 0 0,0 1 1 0 0,-1-1 0 0 0,1 2 0 0 0,-1-1 0 0 0,1 1 0 0 0,-1 0 0 0 0,0 0 0 0 0,1 1 0 0 0,-1 0 0 0 0,0 0 0 0 0,0 0 0 0 0,1 1 0 0 0,-1 0 0 0 0,0 1 0 0 0,1-1 0 0 0,-1 1 0 0 0,-9 5 0 0 0,10-5 40 0 0,0 2 0 0 0,0-1 0 0 0,1 0 0 0 0,0 1 0 0 0,-1 0 0 0 0,1 0 1 0 0,0 1-1 0 0,1 0 0 0 0,-1-1 0 0 0,1 2 0 0 0,0-1 0 0 0,0 0 0 0 0,1 1 0 0 0,-1-1 1 0 0,1 1-1 0 0,1 0 0 0 0,-1 0 0 0 0,1 1 0 0 0,0-1 0 0 0,0 0 0 0 0,1 1 0 0 0,0-1 0 0 0,0 1 1 0 0,0 9-1 0 0,1-4 100 0 0,0 0 0 0 0,0 0 0 0 0,2 0 1 0 0,-1 0-1 0 0,1 0 0 0 0,1-1 0 0 0,0 1 1 0 0,1-1-1 0 0,0 1 0 0 0,1-1 0 0 0,0 0 1 0 0,12 17-1 0 0,-10-18 17 0 0,1 0 0 0 0,1-1 0 0 0,0 0 1 0 0,0 0-1 0 0,1-1 0 0 0,0 0 0 0 0,0-1 0 0 0,1 0 0 0 0,0-1 0 0 0,0 0 0 0 0,17 6 1 0 0,-26-11-62 0 0,-1 0 1 0 0,1-1-1 0 0,0 1 1 0 0,-1 0-1 0 0,1 0 1 0 0,0 0-1 0 0,-1 0 1 0 0,1 0-1 0 0,-1 1 1 0 0,0-1-1 0 0,1 0 1 0 0,-1 1-1 0 0,0-1 1 0 0,0 1-1 0 0,0-1 1 0 0,0 1-1 0 0,0 0 1 0 0,0 0-1 0 0,0 1 1 0 0,0-1-17 0 0,-1 0 0 0 0,0-1 0 0 0,0 1 1 0 0,0 0-1 0 0,-1-1 0 0 0,1 1 1 0 0,0 0-1 0 0,-1-1 0 0 0,1 1 0 0 0,-1-1 1 0 0,1 1-1 0 0,-1-1 0 0 0,0 1 1 0 0,1-1-1 0 0,-1 1 0 0 0,0-1 0 0 0,-2 2 1 0 0,-4 6-104 0 0,-1-1 1 0 0,-1-1-1 0 0,1 0 1 0 0,-20 13-1 0 0,23-16-109 0 0,4-4 149 0 0,-1 1-1 0 0,1-1 0 0 0,0 1 0 0 0,1-1 0 0 0,-1 1 0 0 0,0 0 0 0 0,0-1 0 0 0,0 1 0 0 0,0 0 0 0 0,0 0 0 0 0,1-1 1 0 0,-1 1-1 0 0,0 0 0 0 0,1 0 0 0 0,-1 0 0 0 0,0 0 0 0 0,1 0 0 0 0,-1 0 0 0 0,1 0 0 0 0,0 0 0 0 0,-1 2 1 0 0,1-2 11 0 0,1 0 0 0 0,0-1 0 0 0,-1 1 0 0 0,1-1 0 0 0,-1 1 0 0 0,1-1 0 0 0,0 1 0 0 0,0-1 0 0 0,-1 0 0 0 0,1 1 0 0 0,0-1 0 0 0,0 0 0 0 0,-1 1 0 0 0,1-1 1 0 0,0 0-1 0 0,0 0 0 0 0,0 0 0 0 0,-1 0 0 0 0,1 0 0 0 0,0 0 0 0 0,1 0 0 0 0,55-5-165 0 0,-41 2-220 0 0,0-2 0 0 0,0 0 0 0 0,-1-1 0 0 0,16-8 0 0 0,-21 9-749 0 0,0-1 0 0 0,-1 1 0 0 0,1-2-1 0 0,-2 1 1 0 0,1-1 0 0 0,-1-1 0 0 0,8-8 0 0 0,8-19-3600 0 0,5 7-1320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54 12139 0 0,'-17'-16'5937'0'0,"15"13"-5386"0"0,-1-1-1 0 0,0 1 1 0 0,0 0 0 0 0,0 1-1 0 0,0-1 1 0 0,-1 0-1 0 0,1 1 1 0 0,-1 0 0 0 0,0-1-1 0 0,1 2 1 0 0,-1-1-1 0 0,0 0 1 0 0,0 1 0 0 0,0-1-1 0 0,-5 0 1 0 0,8 3-467 0 0,-1-1 1 0 0,1 1 0 0 0,0-1-1 0 0,0 1 1 0 0,-1 0-1 0 0,1 0 1 0 0,0-1-1 0 0,0 1 1 0 0,0 0 0 0 0,0 0-1 0 0,0 0 1 0 0,0 0-1 0 0,0 0 1 0 0,0 0 0 0 0,1 0-1 0 0,-1 0 1 0 0,0 1-1 0 0,1-1 1 0 0,-1 0 0 0 0,0 0-1 0 0,1 1 1 0 0,-1 2-1 0 0,-10 36 151 0 0,10-32-140 0 0,-8 39-668 0 0,3 1 1 0 0,2 0 0 0 0,3 85-1 0 0,9-77-3613 0 0,-2-39-272 0 0,2 0-3852 0 0</inkml:trace>
  <inkml:trace contextRef="#ctx0" brushRef="#br0" timeOffset="1">1 435 14947 0 0,'0'10'1237'0'0,"1"-1"0"0"0,0 0-1 0 0,0 0 1 0 0,1 0 0 0 0,0 0-1 0 0,5 14 1 0 0,-4-16-873 0 0,1 1 0 0 0,-1-2 0 0 0,1 1 0 0 0,0 0 0 0 0,1-1 0 0 0,0 1 0 0 0,7 7 0 0 0,-6-9-347 0 0,0 0 0 0 0,0 0 0 0 0,0-1 0 0 0,0 0 0 0 0,0 0 0 0 0,1 0 0 0 0,0-1 0 0 0,0 0 0 0 0,0 0 1 0 0,0-1-1 0 0,0 0 0 0 0,0 0 0 0 0,1-1 0 0 0,-1 0 0 0 0,1 0 0 0 0,-1-1 0 0 0,1 0 0 0 0,11-1 0 0 0,-9 0-339 0 0,-1-1-1 0 0,1 0 1 0 0,-1-1-1 0 0,0 1 0 0 0,1-2 1 0 0,-1 0-1 0 0,-1 0 1 0 0,1 0-1 0 0,-1-1 1 0 0,1 0-1 0 0,-2-1 0 0 0,9-6 1 0 0,-6 3-1009 0 0,-1-1 0 0 0,1 0 0 0 0,-2 0 0 0 0,1-1 0 0 0,-1 0 1 0 0,-1 0-1 0 0,0-1 0 0 0,6-14 0 0 0,3-13-5113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2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20588 0 0,'1'-1'231'0'0,"-1"0"0"0"0,1 0 0 0 0,0 0 0 0 0,0 0 0 0 0,0 0 0 0 0,0 0 0 0 0,1 0 0 0 0,-1 0 0 0 0,0 1 0 0 0,0-1 0 0 0,0 0 0 0 0,1 1-1 0 0,-1-1 1 0 0,0 1 0 0 0,1-1 0 0 0,-1 1 0 0 0,0 0 0 0 0,1-1 0 0 0,-1 1 0 0 0,3 0 0 0 0,0 0-59 0 0,0 0 1 0 0,-1 1-1 0 0,1-1 0 0 0,0 1 1 0 0,0 0-1 0 0,-1 0 0 0 0,7 3 0 0 0,-2 0-131 0 0,0 0 0 0 0,0 0 0 0 0,-1 0 0 0 0,0 1-1 0 0,0 1 1 0 0,8 6 0 0 0,-11-8-31 0 0,-1 0 0 0 0,0 0 0 0 0,0 0 0 0 0,0 0 0 0 0,0 1 0 0 0,-1-1 0 0 0,1 1 0 0 0,-1-1 0 0 0,0 1 0 0 0,-1 0 0 0 0,1 0-1 0 0,-1 0 1 0 0,0 0 0 0 0,0 0 0 0 0,-1 0 0 0 0,1 0 0 0 0,-1 0 0 0 0,-1 7 0 0 0,-1 3-15 0 0,-1 1-1 0 0,-1-1 0 0 0,0 1 0 0 0,-10 20 1 0 0,-8 33 104 0 0,21-66-87 0 0,1 1-1 0 0,-1-1 1 0 0,1 1 0 0 0,0-1-1 0 0,0 0 1 0 0,0 1 0 0 0,0-1 0 0 0,1 1-1 0 0,-1-1 1 0 0,1 1 0 0 0,0-1-1 0 0,0 0 1 0 0,0 0 0 0 0,1 1 0 0 0,-1-1-1 0 0,1 0 1 0 0,-1 0 0 0 0,1 0-1 0 0,0 0 1 0 0,0-1 0 0 0,0 1 0 0 0,1 0-1 0 0,-1-1 1 0 0,1 0 0 0 0,-1 1-1 0 0,1-1 1 0 0,0 0 0 0 0,5 2 0 0 0,-3-1-17 0 0,1 0 1 0 0,0-1-1 0 0,-1 0 1 0 0,1 0 0 0 0,0 0-1 0 0,0-1 1 0 0,0 0-1 0 0,0 0 1 0 0,0 0 0 0 0,0-1-1 0 0,1 0 1 0 0,-1 0-1 0 0,0-1 1 0 0,0 1 0 0 0,8-3-1 0 0,-6 0-201 0 0,1 0-1 0 0,-1 0 1 0 0,0-1-1 0 0,1 0 0 0 0,11-8 1 0 0,-11 6-945 0 0,-1-1 0 0 0,-1 1 0 0 0,1-2 0 0 0,-1 1 0 0 0,0-1 0 0 0,-1 0 0 0 0,11-16 0 0 0,-11 13-409 0 0,0-1 0 0 0,-1 1 0 0 0,0-1 1 0 0,0 0-1 0 0,4-25 0 0 0,-6 24 1183 0 0,-2-1 0 0 0,0 1 0 0 0,0-15 0 0 0,-6-5 1830 0 0,5 32-1056 0 0,-1 0 0 0 0,1-1 0 0 0,-1 1 0 0 0,1-1 0 0 0,-1 1 0 0 0,1 0 0 0 0,-1 0 0 0 0,0-1 0 0 0,1 1 0 0 0,-1 0 0 0 0,0 0 0 0 0,0 0 0 0 0,0 0 0 0 0,0 0 0 0 0,0 0 0 0 0,0 0 0 0 0,0 0 0 0 0,-1 0 0 0 0,1 0 0 0 0,-2 0 0 0 0,2 1-126 0 0,0 0 0 0 0,0 1 0 0 0,0-1-1 0 0,1 0 1 0 0,-1 1 0 0 0,0-1 0 0 0,0 1-1 0 0,0-1 1 0 0,1 1 0 0 0,-1-1 0 0 0,0 1 0 0 0,0 0-1 0 0,1-1 1 0 0,-1 1 0 0 0,1 0 0 0 0,-1 0-1 0 0,1-1 1 0 0,-1 1 0 0 0,1 0 0 0 0,-1 0-1 0 0,1 0 1 0 0,-1 0 0 0 0,1 0 0 0 0,0 0-1 0 0,-1 1 1 0 0,-7 25 1507 0 0,4 1-1263 0 0,1 1-1 0 0,2-1 1 0 0,1 1-1 0 0,1-1 1 0 0,10 52 0 0 0,-8-55-398 0 0,-2-16-92 0 0,0 0 1 0 0,1-1-1 0 0,0 1 0 0 0,0 0 1 0 0,1-1-1 0 0,5 11 0 0 0,-8-18-27 0 0,1 1-1 0 0,0-1 1 0 0,-1 0-1 0 0,1 0 0 0 0,0 0 1 0 0,0 0-1 0 0,0 0 1 0 0,0 0-1 0 0,0 0 0 0 0,0 0 1 0 0,0 0-1 0 0,0-1 1 0 0,0 1-1 0 0,1 0 0 0 0,-1-1 1 0 0,0 1-1 0 0,0-1 1 0 0,1 1-1 0 0,1 0 0 0 0,-1-1-15 0 0,0-1-1 0 0,0 1 1 0 0,0 0-1 0 0,0 0 0 0 0,0-1 1 0 0,0 0-1 0 0,0 1 1 0 0,0-1-1 0 0,0 0 0 0 0,-1 0 1 0 0,1 0-1 0 0,0 0 1 0 0,0 0-1 0 0,-1 0 0 0 0,1 0 1 0 0,-1-1-1 0 0,3-1 1 0 0,3-4-275 0 0,0-1-1 0 0,0 0 1 0 0,0 0 0 0 0,-1-1 0 0 0,-1 0 0 0 0,1 0 0 0 0,-1 0 0 0 0,4-13-1 0 0,28-86-5517 0 0,-25 66 2833 0 0,-7 25 2315 0 0,10-27-543 0 0,-4 15 5242 0 0,-21 67 5317 0 0,2 33-8103 0 0,4-32-507 0 0,-7 40-373 0 0,4-38-657 0 0,2-1 0 0 0,2 1 0 0 0,1 1 0 0 0,5 53 0 0 0,-2-86-659 0 0,1-1 0 0 0,0 0 0 0 0,0 1 0 0 0,5 10 0 0 0,-6-16-420 0 0,1 1 0 0 0,0-1 0 0 0,0 1-1 0 0,0-1 1 0 0,1 0 0 0 0,-1 0 0 0 0,4 3 0 0 0,5 3-6843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8474 0 0,'-1'0'576'0'0,"1"-1"0"0"0,-1 1 1 0 0,0 0-1 0 0,0 0 0 0 0,1 0 1 0 0,-1 0-1 0 0,0 0 0 0 0,0 0 1 0 0,1 0-1 0 0,-1 0 0 0 0,0 0 1 0 0,1 0-1 0 0,-1 0 0 0 0,0 1 1 0 0,-3 0 2880 0 0,2 1-2880 0 0,-5 13 4017 0 0,8 30-5536 0 0,0-30 1978 0 0,1 34-897 0 0,3 0-1 0 0,1-1 0 0 0,14 50 0 0 0,-9-56-1841 0 0,29 72 1 0 0,-38-110 1114 0 0,0 0 1 0 0,0 1-1 0 0,1-1 1 0 0,-1 0-1 0 0,7 7 1 0 0,-9-10 290 0 0,1-1 0 0 0,-1 1 0 0 0,1 0 0 0 0,0-1 0 0 0,0 1 0 0 0,-1-1 0 0 0,1 1 1 0 0,0-1-1 0 0,0 1 0 0 0,0-1 0 0 0,-1 0 0 0 0,1 1 0 0 0,0-1 0 0 0,0 0 0 0 0,0 1 0 0 0,0-1 0 0 0,0 0 1 0 0,0 0-1 0 0,0 0 0 0 0,0 0 0 0 0,0 0 0 0 0,0 0 0 0 0,0 0 0 0 0,-1 0 0 0 0,1 0 0 0 0,0-1 0 0 0,0 1 0 0 0,0 0 1 0 0,0-1-1 0 0,0 1 0 0 0,0 0 0 0 0,-1-1 0 0 0,1 1 0 0 0,0-1 0 0 0,1 0 0 0 0,9-7-5085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4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49 106 5481 0 0,'-5'-8'964'0'0,"-4"-13"14146"0"0,8 32-11509 0 0,3 20-3448 0 0,13 99 766 0 0,-13-115-840 0 0,2 0 1 0 0,0 0-1 0 0,1 0 1 0 0,0 0-1 0 0,1-1 1 0 0,10 18-1 0 0,-15-30-77 0 0,0-1 1 0 0,-1 1-1 0 0,1 0 0 0 0,0 0 0 0 0,0-1 0 0 0,0 1 0 0 0,1-1 0 0 0,-1 1 0 0 0,0-1 0 0 0,0 0 1 0 0,1 1-1 0 0,-1-1 0 0 0,1 0 0 0 0,-1 0 0 0 0,1 0 0 0 0,0 0 0 0 0,-1 0 0 0 0,1 0 1 0 0,0-1-1 0 0,0 1 0 0 0,0-1 0 0 0,-1 1 0 0 0,1-1 0 0 0,0 1 0 0 0,0-1 0 0 0,0 0 0 0 0,0 0 1 0 0,0 0-1 0 0,2 0 0 0 0,-1-2 1 0 0,0 1 1 0 0,0-1 0 0 0,0 0 0 0 0,0 0-1 0 0,-1 0 1 0 0,1 0 0 0 0,-1 0-1 0 0,1-1 1 0 0,-1 1 0 0 0,0-1 0 0 0,1 1-1 0 0,-1-1 1 0 0,-1 0 0 0 0,1 0-1 0 0,2-5 1 0 0,5-9-217 0 0,-2-1-1 0 0,0 1 1 0 0,-1-1 0 0 0,-1 0-1 0 0,0 0 1 0 0,-2-1-1 0 0,3-35 1 0 0,-5 46-79 0 0,-1 1 1 0 0,0-1-1 0 0,0 0 0 0 0,-1 0 1 0 0,0 0-1 0 0,0 1 0 0 0,-1-1 0 0 0,0 0 1 0 0,0 1-1 0 0,-1-1 0 0 0,0 1 1 0 0,0 0-1 0 0,-1 0 0 0 0,1 0 1 0 0,-2 1-1 0 0,1-1 0 0 0,-1 1 0 0 0,0 0 1 0 0,0 0-1 0 0,-1 1 0 0 0,-8-8 1 0 0,11 11 236 0 0,0 0 1 0 0,0 1 0 0 0,0-1 0 0 0,0 0 0 0 0,-1 1 0 0 0,1 0-1 0 0,0 0 1 0 0,-1 0 0 0 0,1 0 0 0 0,-1 0 0 0 0,1 1 0 0 0,-1-1-1 0 0,1 1 1 0 0,-1 0 0 0 0,1 0 0 0 0,-1 1 0 0 0,1-1-1 0 0,-7 2 1 0 0,6 0 0 0 0,-1 0-1 0 0,0 0 1 0 0,1 0 0 0 0,-1 0-1 0 0,1 1 1 0 0,0 0-1 0 0,0-1 1 0 0,0 2 0 0 0,0-1-1 0 0,0 0 1 0 0,1 1-1 0 0,-5 5 1 0 0,5-5 173 0 0,-1 1 1 0 0,1 0-1 0 0,0 0 0 0 0,0 0 0 0 0,0 0 1 0 0,1 1-1 0 0,-1-1 0 0 0,2 0 1 0 0,-1 1-1 0 0,0 0 0 0 0,1-1 1 0 0,0 1-1 0 0,0 0 0 0 0,1 0 1 0 0,0 0-1 0 0,0 0 0 0 0,0 0 1 0 0,0-1-1 0 0,1 1 0 0 0,0 0 1 0 0,1 0-1 0 0,-1-1 0 0 0,4 9 1 0 0,-4-13 36 0 0,0 0 1 0 0,0 0 0 0 0,0-1 0 0 0,-1 1 0 0 0,1 0 0 0 0,0-1 0 0 0,0 1 0 0 0,0-1 0 0 0,1 1 0 0 0,-1-1 0 0 0,0 1-1 0 0,0-1 1 0 0,0 0 0 0 0,0 0 0 0 0,0 1 0 0 0,0-1 0 0 0,0 0 0 0 0,1 0 0 0 0,-1 0 0 0 0,0 0 0 0 0,0 0 0 0 0,0-1 0 0 0,0 1-1 0 0,1 0 1 0 0,-1 0 0 0 0,1-1 0 0 0,39-12 985 0 0,-25 7-889 0 0,8 2-525 0 0,0 0 0 0 0,-1 1 0 0 0,2 1 0 0 0,39 3 0 0 0,8-1-4082 0 0,-54-1 1759 0 0,-1-1 0 0 0,20-4-1 0 0,-36 6 2442 0 0,0 0 0 0 0,1 0 0 0 0,-1-1-1 0 0,0 1 1 0 0,0-1 0 0 0,0 1 0 0 0,0-1-1 0 0,0 1 1 0 0,0-1 0 0 0,0 0 0 0 0,0 1-1 0 0,0-1 1 0 0,-1 0 0 0 0,1 0 0 0 0,0 0-1 0 0,0 0 1 0 0,0 0 0 0 0,-1 1 0 0 0,1-1-1 0 0,-1-1 1 0 0,1 1 0 0 0,0-2 0 0 0,0 1 172 0 0,-1-1 0 0 0,1 0 0 0 0,-1 0 1 0 0,0 0-1 0 0,1 0 0 0 0,-2 1 0 0 0,1-1 1 0 0,0 0-1 0 0,-1-4 0 0 0,-3-7 2086 0 0,0 1 1 0 0,0-1-1 0 0,-7-13 1 0 0,7 18 519 0 0,4 9-2541 0 0,0 0 0 0 0,0-1 0 0 0,0 1 0 0 0,0 0 0 0 0,0 0 1 0 0,0 0-1 0 0,0 0 0 0 0,0-1 0 0 0,0 1 0 0 0,0 0 0 0 0,0 0 0 0 0,0 0 1 0 0,0 0-1 0 0,0 0 0 0 0,0-1 0 0 0,0 1 0 0 0,0 0 0 0 0,0 0 1 0 0,0 0-1 0 0,0 0 0 0 0,0-1 0 0 0,0 1 0 0 0,0 0 0 0 0,0 0 1 0 0,-1 0-1 0 0,1 0 0 0 0,0 0 0 0 0,0 0 0 0 0,0-1 0 0 0,0 1 0 0 0,0 0 1 0 0,0 0-1 0 0,0 0 0 0 0,-1 0 0 0 0,1 0 0 0 0,0 0 0 0 0,0 0 1 0 0,0 0-1 0 0,0 0 0 0 0,0-1 0 0 0,-1 1 0 0 0,1 0 0 0 0,0 0 1 0 0,0 0-1 0 0,0 0 0 0 0,0 0 0 0 0,-1 0 0 0 0,1 0 0 0 0,0 0 1 0 0,0 0-1 0 0,0 0 0 0 0,0 0 0 0 0,0 0 0 0 0,-1 0 0 0 0,1 1 0 0 0,0-1 1 0 0,0 0-1 0 0,0 0 0 0 0,0 0 0 0 0,-1 0 0 0 0,1 0 0 0 0,0 0 1 0 0,0 0-1 0 0,0 0 0 0 0,0 0 0 0 0,0 1 0 0 0,-4 17 1743 0 0,3 41-2558 0 0,0-42 1237 0 0,-2 69-554 0 0,-1-11-896 0 0,8 88 0 0 0,-3-156-121 0 0,0 1-1664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12683 0 0,'-3'8'538'0'0,"0"0"0"0"0,1 0 0 0 0,0 0 0 0 0,0 0 0 0 0,1 0 0 0 0,0 1 0 0 0,0-1 0 0 0,1 0 0 0 0,0 1 0 0 0,1-1 0 0 0,0 0 0 0 0,0 1 0 0 0,0-1 0 0 0,4 8 0 0 0,-3-8-181 0 0,0 0 0 0 0,0-1 0 0 0,1 0 1 0 0,1 1-1 0 0,-1-1 0 0 0,1 0 0 0 0,0-1 0 0 0,1 1 0 0 0,-1-1 0 0 0,1 0 0 0 0,1 0 1 0 0,-1 0-1 0 0,1-1 0 0 0,0 1 0 0 0,7 3 0 0 0,-9-7-664 0 0,1 0 0 0 0,0 0 0 0 0,0 0 0 0 0,0-1 0 0 0,0 0 0 0 0,0 0 0 0 0,0 0 0 0 0,0-1 0 0 0,0 1 0 0 0,0-1 0 0 0,0-1 0 0 0,0 1 0 0 0,0-1 0 0 0,1 0 0 0 0,-1 0 0 0 0,7-2 1 0 0,0-1-1102 0 0,1-1 1 0 0,-1 0 0 0 0,-1-1 0 0 0,1 0 0 0 0,14-10-1 0 0,5-7-6124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67 100 18356 0 0,'-6'6'948'0'0,"0"1"0"0"0,0-1 0 0 0,1 1 0 0 0,0 0 1 0 0,0 1-1 0 0,-7 13 0 0 0,8-12-602 0 0,0 1 1 0 0,1-1-1 0 0,0 0 1 0 0,1 1-1 0 0,0-1 1 0 0,-1 11-1 0 0,3-12-312 0 0,-1 0 0 0 0,1-1 0 0 0,0 1 0 0 0,1 0 0 0 0,0 0 0 0 0,0-1 0 0 0,1 1-1 0 0,0-1 1 0 0,0 1 0 0 0,0-1 0 0 0,1 0 0 0 0,1 0 0 0 0,-1 0 0 0 0,1 0-1 0 0,0 0 1 0 0,0-1 0 0 0,1 0 0 0 0,6 7 0 0 0,-9-11-36 0 0,-1 0 0 0 0,1-1-1 0 0,-1 1 1 0 0,1-1 0 0 0,0 0 0 0 0,0 1 0 0 0,0-1-1 0 0,0 0 1 0 0,0 0 0 0 0,0 0 0 0 0,0 0 0 0 0,0 0-1 0 0,0-1 1 0 0,0 1 0 0 0,0-1 0 0 0,1 1 0 0 0,-1-1-1 0 0,0 0 1 0 0,0 0 0 0 0,1 0 0 0 0,-1 0 0 0 0,0 0-1 0 0,3-1 1 0 0,-1 0-25 0 0,-1 0-1 0 0,1-1 0 0 0,-1 0 1 0 0,0 0-1 0 0,0 0 0 0 0,0 0 1 0 0,0-1-1 0 0,0 1 0 0 0,0-1 1 0 0,0 1-1 0 0,-1-1 0 0 0,4-5 1 0 0,3-4-210 0 0,-2-1 1 0 0,0 1-1 0 0,0-2 0 0 0,-1 1 1 0 0,-1 0-1 0 0,5-18 1 0 0,-8 25 42 0 0,-1 0 0 0 0,0 0 0 0 0,0 0 0 0 0,-1-1 0 0 0,1 1 0 0 0,-1 0 1 0 0,-1 0-1 0 0,1-1 0 0 0,-1 1 0 0 0,0 0 0 0 0,-1 0 0 0 0,-3-10 0 0 0,4 12 151 0 0,-1 0-1 0 0,0 1 0 0 0,0-1 0 0 0,-1 1 1 0 0,1-1-1 0 0,-1 1 0 0 0,1 0 1 0 0,-1 0-1 0 0,0 0 0 0 0,0 1 1 0 0,-1-1-1 0 0,1 1 0 0 0,0 0 0 0 0,-1-1 1 0 0,0 1-1 0 0,1 1 0 0 0,-1-1 1 0 0,0 1-1 0 0,0-1 0 0 0,-7 0 0 0 0,11 2 83 0 0,0 0 0 0 0,0 0-1 0 0,0-1 1 0 0,0 1 0 0 0,-1 0-1 0 0,1 0 1 0 0,0 0-1 0 0,0 0 1 0 0,0 0 0 0 0,0 0-1 0 0,0 0 1 0 0,0 0 0 0 0,-1 0-1 0 0,1 0 1 0 0,0 0-1 0 0,0 0 1 0 0,0 0 0 0 0,0 0-1 0 0,0 0 1 0 0,0 0-1 0 0,-1 0 1 0 0,1 1 0 0 0,0-1-1 0 0,0 0 1 0 0,0 0 0 0 0,0 0-1 0 0,0 0 1 0 0,0 0-1 0 0,0 0 1 0 0,0 0 0 0 0,-1 0-1 0 0,1 0 1 0 0,0 0-1 0 0,0 1 1 0 0,0-1 0 0 0,0 0-1 0 0,0 0 1 0 0,0 0 0 0 0,0 0-1 0 0,0 0 1 0 0,0 0-1 0 0,0 0 1 0 0,0 1 0 0 0,0-1-1 0 0,0 0 1 0 0,0 0 0 0 0,0 0-1 0 0,0 0 1 0 0,0 0-1 0 0,0 0 1 0 0,0 1 0 0 0,0-1-1 0 0,0 0 1 0 0,0 0-1 0 0,0 0 1 0 0,0 0 0 0 0,0 0-1 0 0,0 0 1 0 0,0 1 0 0 0,0-1-1 0 0,7 13 965 0 0,11 10-322 0 0,-13-19-675 0 0,-1 0-1 0 0,1-1 1 0 0,1 1-1 0 0,-1-1 1 0 0,0 0-1 0 0,1-1 1 0 0,0 1-1 0 0,-1-1 1 0 0,1 0-1 0 0,0 0 1 0 0,0-1-1 0 0,0 0 1 0 0,0 0-1 0 0,0 0 1 0 0,0-1-1 0 0,1 0 1 0 0,-1 0-1 0 0,0 0 1 0 0,0-1-1 0 0,0 0 1 0 0,0 0-1 0 0,0-1 1 0 0,0 0-1 0 0,0 0 1 0 0,10-5-1 0 0,-10 4-344 0 0,0 0 0 0 0,0 0-1 0 0,0-1 1 0 0,0 0 0 0 0,-1 0-1 0 0,0 0 1 0 0,1-1 0 0 0,-1 0 0 0 0,-1 0-1 0 0,1 0 1 0 0,-1-1 0 0 0,0 1-1 0 0,0-1 1 0 0,-1 0 0 0 0,0 0-1 0 0,0 0 1 0 0,0-1 0 0 0,0 1-1 0 0,-1-1 1 0 0,0 1 0 0 0,-1-1-1 0 0,0 0 1 0 0,1-7 0 0 0,-2 12 353 0 0,0 1 0 0 0,0-1 0 0 0,0 0 0 0 0,0 0 0 0 0,-1 1 0 0 0,1-1 0 0 0,-1 0 0 0 0,1 0 0 0 0,-1 1 0 0 0,0-1 0 0 0,1 0 0 0 0,-1 1 0 0 0,0-1 0 0 0,0 1 0 0 0,0-1 0 0 0,0 1 0 0 0,0 0 0 0 0,0-1 0 0 0,-1 1 0 0 0,1 0 0 0 0,-2-2 0 0 0,2 3 91 0 0,0-1 1 0 0,0 1-1 0 0,0 0 1 0 0,0-1-1 0 0,0 1 1 0 0,0 0-1 0 0,0 0 1 0 0,0 0-1 0 0,0 0 1 0 0,0 0-1 0 0,0 0 1 0 0,0 0-1 0 0,0 0 1 0 0,1 0-1 0 0,-1 0 1 0 0,0 0-1 0 0,0 1 0 0 0,0-1 1 0 0,0 0-1 0 0,0 1 1 0 0,0-1-1 0 0,0 1 1 0 0,0-1-1 0 0,1 1 1 0 0,-1-1-1 0 0,0 1 1 0 0,0-1-1 0 0,1 1 1 0 0,-1 0-1 0 0,0-1 1 0 0,1 1-1 0 0,-1 0 1 0 0,1 0-1 0 0,-1 0 1 0 0,1-1-1 0 0,-1 1 1 0 0,1 0-1 0 0,-1 0 1 0 0,1 0-1 0 0,0 1 1 0 0,-11 24 338 0 0,2 1-1 0 0,1 0 1 0 0,1 1 0 0 0,2 0 0 0 0,0 0 0 0 0,2 0 0 0 0,1 42 0 0 0,2-51-626 0 0,1 0 0 0 0,0 0 0 0 0,6 22 1 0 0,9 7-2501 0 0,-14-44 1830 0 0,0 0-1 0 0,0 0 1 0 0,1 0 0 0 0,-1 0-1 0 0,1-1 1 0 0,0 1 0 0 0,7 5 0 0 0,4-2-3912 0 0,2-6-2207 0 0</inkml:trace>
  <inkml:trace contextRef="#ctx0" brushRef="#br0" timeOffset="1">553 131 13699 0 0,'5'-15'9754'0'0,"-4"20"-7842"0"0,-2 12-559 0 0,-1 7-393 0 0,-1 8-384 0 0,0 6-264 0 0,-2 4-112 0 0,2 4-112 0 0,1 1-40 0 0,0 1-168 0 0,2-3-288 0 0,2-5-432 0 0,1-3-752 0 0,4-5-1097 0 0,1-5-1768 0 0,-5 1-6161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5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13747 0 0,'-5'5'11468'0'0,"2"12"-7123"0"0,0 29-5266 0 0,3-27 1927 0 0,-2 7-1048 0 0,-7 169 478 0 0,9-162-1491 0 0,2 0 0 0 0,2 1 1 0 0,13 58-1 0 0,-17-91 776 0 0,10 32-2834 0 0,-2-15-6466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5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14835 0 0,'-1'-1'398'0'0,"0"0"0"0"0,0 1-1 0 0,1-1 1 0 0,-1 1 0 0 0,0-1-1 0 0,0 0 1 0 0,0 0 0 0 0,0 0 0 0 0,1 1-1 0 0,-1-1 1 0 0,0 0 0 0 0,1 0-1 0 0,-1 0 1 0 0,1 0 0 0 0,-1 0-1 0 0,1 0 1 0 0,-1 0 0 0 0,1 0 0 0 0,0 0-1 0 0,-1-2 1 0 0,2 2-267 0 0,-1 1 1 0 0,0-1-1 0 0,1 1 1 0 0,-1-1-1 0 0,1 0 0 0 0,-1 1 1 0 0,1 0-1 0 0,-1-1 0 0 0,1 1 1 0 0,-1-1-1 0 0,1 1 1 0 0,0 0-1 0 0,-1-1 0 0 0,1 1 1 0 0,0 0-1 0 0,-1 0 1 0 0,1-1-1 0 0,0 1 0 0 0,-1 0 1 0 0,1 0-1 0 0,0 0 1 0 0,-1 0-1 0 0,2 0 0 0 0,50 1 214 0 0,-51-1-274 0 0,9 0-22 0 0,1 1 0 0 0,-1 1-1 0 0,0 0 1 0 0,0 0 0 0 0,14 6 0 0 0,-21-7-3 0 0,0 1 1 0 0,-1-1 0 0 0,1 1 0 0 0,0 0 0 0 0,-1-1 0 0 0,0 1-1 0 0,1 1 1 0 0,-1-1 0 0 0,0 0 0 0 0,0 0 0 0 0,0 1 0 0 0,0-1 0 0 0,-1 1-1 0 0,1-1 1 0 0,-1 1 0 0 0,1 0 0 0 0,-1 0 0 0 0,0 0 0 0 0,0 0-1 0 0,0 0 1 0 0,-1 0 0 0 0,1 4 0 0 0,1 15 59 0 0,-2-1 0 0 0,0 0 0 0 0,-2 1 0 0 0,0-1 0 0 0,-1 0 0 0 0,-8 27 0 0 0,-3 18-2010 0 0,8 1-3537 0 0,6-65 4287 0 0,1 9-893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15371 0 0,'-4'55'10303'0'0,"-12"29"-8534"0"0,0-5-1666 0 0,11-46-79 0 0,0-2-314 0 0,-1 46 1 0 0,36-136-306 0 0,-23 48 348 0 0,0 0-1 0 0,0 0 0 0 0,1 1 0 0 0,0 0 0 0 0,1 1 1 0 0,18-15-1 0 0,34-21-9353 0 0,-58 42 8920 0 0,0 0 1 0 0,0 1-1 0 0,0-1 1 0 0,-1 0-1 0 0,0 0 1 0 0,1 0 0 0 0,-1 0-1 0 0,0-1 1 0 0,0 1-1 0 0,-1-1 1 0 0,1 1-1 0 0,1-7 1 0 0,-2 7 1007 0 0,0 0 0 0 0,0 0-1 0 0,-1-1 1 0 0,1 1 0 0 0,-1 0 0 0 0,0 0 0 0 0,0-1 0 0 0,-3-8 6893 0 0,-1 18-3344 0 0,0 11-529 0 0,-2 25-2374 0 0,2 0 1 0 0,2 0-1 0 0,4 52 1 0 0,8-21-4949 0 0,8-2-5371 0 0,-9-49 1285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1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17868 0 0,'1'-3'601'0'0,"1"-1"0"0"0,0 0 1 0 0,0 1-1 0 0,0-1 0 0 0,1 1 1 0 0,-1 0-1 0 0,1 0 0 0 0,0 0 1 0 0,0 0-1 0 0,4-3 0 0 0,-1 2-254 0 0,0 0 0 0 0,1 0 1 0 0,-1 1-1 0 0,1 0 0 0 0,8-3 0 0 0,-2 2-261 0 0,0 0 1 0 0,0 1-1 0 0,1 1 0 0 0,0 0 1 0 0,20 0-1 0 0,-30 2-57 0 0,0 0-1 0 0,1 0 1 0 0,-1 0-1 0 0,0 1 1 0 0,0 0-1 0 0,1 0 1 0 0,-1 0-1 0 0,0 0 1 0 0,0 0 0 0 0,0 1-1 0 0,0 0 1 0 0,0 0-1 0 0,-1 0 1 0 0,1 0-1 0 0,-1 1 1 0 0,1-1-1 0 0,-1 1 1 0 0,0 0-1 0 0,0 0 1 0 0,0 0 0 0 0,5 7-1 0 0,-6-6-16 0 0,0 0-1 0 0,0 1 1 0 0,-1-1 0 0 0,1 1-1 0 0,-1-1 1 0 0,0 1-1 0 0,0-1 1 0 0,-1 1 0 0 0,1 0-1 0 0,-1-1 1 0 0,0 1 0 0 0,0 0-1 0 0,0-1 1 0 0,-1 1 0 0 0,0-1-1 0 0,0 1 1 0 0,0 0-1 0 0,0-1 1 0 0,-1 0 0 0 0,-2 5-1 0 0,-4 5-176 0 0,0-1 0 0 0,-2 0-1 0 0,1-1 1 0 0,-1 0-1 0 0,-1-1 1 0 0,0 0 0 0 0,-1 0-1 0 0,0-1 1 0 0,-23 14 0 0 0,65-41 564 0 0,0 1 1 0 0,55-20 0 0 0,-10 6-1523 0 0,-5-6-4784 0 0,-69 35 5525 0 0,0 1-1 0 0,0-1 1 0 0,-1 1-1 0 0,1 0 1 0 0,0-1-1 0 0,-1 1 1 0 0,1-1 0 0 0,-1 0-1 0 0,1 1 1 0 0,-1-1-1 0 0,1 1 1 0 0,-1-1-1 0 0,1 0 1 0 0,-1 1 0 0 0,1-1-1 0 0,-1 0 1 0 0,0 0-1 0 0,0 1 1 0 0,1-1-1 0 0,-1 0 1 0 0,0 0 0 0 0,0 1-1 0 0,0-1 1 0 0,0-1-1 0 0,0-7-6486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23765 0 0,'-3'6'270'0'0,"-1"-1"-1"0"0,1 1 1 0 0,0 0-1 0 0,0 0 1 0 0,1 0-1 0 0,-1 0 0 0 0,1 1 1 0 0,1-1-1 0 0,-1 0 1 0 0,1 1-1 0 0,0 8 1 0 0,-1 13-243 0 0,3 36 0 0 0,0-44 146 0 0,6 74-1 0 0,1 20-948 0 0,-8-114 749 0 0,0-51-1958 0 0,1 27 1218 0 0,7-36 1 0 0,-7 51 788 0 0,1 1 0 0 0,0-1 0 0 0,0 1 0 0 0,1 0 0 0 0,0 0 0 0 0,1 0 0 0 0,-1 1 0 0 0,2-1 0 0 0,-1 1 0 0 0,1 0 0 0 0,0 0 1 0 0,0 0-1 0 0,1 0 0 0 0,7-5 0 0 0,-12 11 0 0 0,0 0 0 0 0,0 0 1 0 0,0 0-1 0 0,0 0 0 0 0,0 0 1 0 0,1 0-1 0 0,-1 0 0 0 0,0 1 0 0 0,1-1 1 0 0,-1 0-1 0 0,0 1 0 0 0,1-1 1 0 0,-1 1-1 0 0,1 0 0 0 0,-1-1 1 0 0,0 1-1 0 0,1 0 0 0 0,-1 0 0 0 0,1 0 1 0 0,-1 0-1 0 0,1 0 0 0 0,-1 0 1 0 0,1 0-1 0 0,-1 1 0 0 0,1-1 1 0 0,-1 1-1 0 0,0-1 0 0 0,1 1 1 0 0,-1-1-1 0 0,0 1 0 0 0,1 0 0 0 0,-1-1 1 0 0,0 1-1 0 0,0 0 0 0 0,1 0 1 0 0,-1 0-1 0 0,0 0 0 0 0,0 0 1 0 0,0 0-1 0 0,0 0 0 0 0,1 3 1 0 0,0 0 3 0 0,0 0 0 0 0,1 0 0 0 0,-1 0 1 0 0,-1 1-1 0 0,1-1 0 0 0,-1 1 1 0 0,0-1-1 0 0,0 1 0 0 0,0 0 1 0 0,-1-1-1 0 0,1 1 0 0 0,-1 5 1 0 0,-1 0 22 0 0,0 0 0 0 0,-1 0 0 0 0,0 0 0 0 0,-1 0 1 0 0,0 0-1 0 0,-1-1 0 0 0,0 1 0 0 0,-9 15 0 0 0,-2 0 77 0 0,-33 37-1 0 0,16-21-106 0 0,32-41-24 0 0,0 0 0 0 0,0 0 0 0 0,0 0-1 0 0,-1 1 1 0 0,1-1 0 0 0,0 0 0 0 0,0 0 0 0 0,0 0 0 0 0,0 1 0 0 0,0-1 0 0 0,0 0 0 0 0,-1 0 0 0 0,1 0 0 0 0,0 1 0 0 0,0-1 0 0 0,0 0 0 0 0,0 0 0 0 0,0 1-1 0 0,0-1 1 0 0,0 0 0 0 0,0 0 0 0 0,0 0 0 0 0,0 1 0 0 0,0-1 0 0 0,0 0 0 0 0,0 0 0 0 0,0 1 0 0 0,0-1 0 0 0,0 0 0 0 0,0 0 0 0 0,0 1 0 0 0,1-1 0 0 0,-1 0-1 0 0,0 0 1 0 0,0 0 0 0 0,0 1 0 0 0,0-1 0 0 0,0 0 0 0 0,1 0 0 0 0,-1 0 0 0 0,0 0 0 0 0,0 1 0 0 0,0-1 0 0 0,1 0 0 0 0,-1 0 0 0 0,16 3-77 0 0,19-7 51 0 0,-20 2-802 0 0,0-2 0 0 0,-1 0 0 0 0,24-10 0 0 0,-32 12-610 0 0,0-2 0 0 0,0 1 0 0 0,-1 0 0 0 0,1-1 0 0 0,-1 0 0 0 0,7-7 0 0 0,4-5-5656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18932 0 0,'16'85'5856'0'0,"-14"-63"-5605"0"0,2-1-1 0 0,0 1 0 0 0,1-1 0 0 0,16 38 0 0 0,-20-57-280 0 0,0 0-1 0 0,0 1 1 0 0,1-2 0 0 0,-1 1 0 0 0,1 0-1 0 0,-1 0 1 0 0,1 0 0 0 0,0-1-1 0 0,0 1 1 0 0,-1-1 0 0 0,1 1 0 0 0,0-1-1 0 0,0 0 1 0 0,1 0 0 0 0,-1 1 0 0 0,0-2-1 0 0,0 1 1 0 0,1 0 0 0 0,-1 0 0 0 0,0-1-1 0 0,1 1 1 0 0,-1-1 0 0 0,0 0-1 0 0,1 0 1 0 0,-1 0 0 0 0,0 0 0 0 0,1 0-1 0 0,-1 0 1 0 0,1-1 0 0 0,-1 1 0 0 0,0-1-1 0 0,3 0 1 0 0,-1-1-441 0 0,0 1 0 0 0,-1 0 0 0 0,1-1 0 0 0,-1 0 0 0 0,1 0 0 0 0,-1 0 0 0 0,0 0 0 0 0,6-5 0 0 0,-7 5-309 0 0,0-1 1 0 0,0 1-1 0 0,-1 0 0 0 0,1 0 1 0 0,0-1-1 0 0,-1 1 0 0 0,1-1 1 0 0,-1 1-1 0 0,0-1 0 0 0,0 0 0 0 0,0 0 1 0 0,0-2-1 0 0,1-8-5612 0 0</inkml:trace>
  <inkml:trace contextRef="#ctx0" brushRef="#br0" timeOffset="1">19 365 14707 0 0,'-9'39'6674'0'0,"4"1"-4818"0"0,1 7-544 0 0,5-6-128 0 0,4-11-215 0 0,3-3-297 0 0,4-5-264 0 0,3-6-248 0 0,5-5-96 0 0,3-4-32 0 0,4-4-80 0 0,4-4 104 0 0,2-4-56 0 0,3-7-408 0 0,1-3-768 0 0,1-5-1505 0 0,-1-2-2280 0 0,-6-2-5809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7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9082 0 0,'-19'1'3235'0'0,"12"-1"2542"0"0,22 6-1645 0 0,45 21 95 0 0,-52-22-4122 0 0,-1 0 0 0 0,1 1 0 0 0,-1 0 0 0 0,0 0 0 0 0,0 1 1 0 0,-1 0-1 0 0,0 0 0 0 0,7 11 0 0 0,-6-7-62 0 0,-1 0-1 0 0,0 0 0 0 0,0 1 0 0 0,-1 0 1 0 0,-1 0-1 0 0,0 0 0 0 0,-1 1 1 0 0,0-1-1 0 0,-1 1 0 0 0,0 0 1 0 0,0 18-1 0 0,-2-20-52 0 0,0 0 1 0 0,-1 0-1 0 0,-1 1 1 0 0,1-1-1 0 0,-2 0 0 0 0,1-1 1 0 0,-2 1-1 0 0,1 0 1 0 0,-2-1-1 0 0,1 0 0 0 0,-1 0 1 0 0,-1 0-1 0 0,-10 13 1 0 0,12-17-5 0 0,-1-1 0 0 0,0 0 0 0 0,0-1 0 0 0,0 1 0 0 0,-1-1 0 0 0,0 0 0 0 0,-7 3 0 0 0,10-5 3 0 0,0-1 1 0 0,1 1-1 0 0,-1-1 0 0 0,0 0 0 0 0,0 0 0 0 0,1 0 0 0 0,-1-1 0 0 0,0 1 0 0 0,0-1 0 0 0,0 1 0 0 0,0-1 0 0 0,0 0 1 0 0,0 0-1 0 0,0-1 0 0 0,0 1 0 0 0,0 0 0 0 0,0-1 0 0 0,0 0 0 0 0,-2-1 0 0 0,4 2 7 0 0,1 0 0 0 0,0 0-1 0 0,0 0 1 0 0,-1 0 0 0 0,1 0-1 0 0,0 0 1 0 0,0 0 0 0 0,-1 0-1 0 0,1-1 1 0 0,0 1 0 0 0,0 0-1 0 0,0 0 1 0 0,-1 0 0 0 0,1 0-1 0 0,0-1 1 0 0,0 1 0 0 0,0 0-1 0 0,-1 0 1 0 0,1 0 0 0 0,0-1 0 0 0,0 1-1 0 0,0 0 1 0 0,0 0 0 0 0,0-1-1 0 0,0 1 1 0 0,0 0 0 0 0,0 0-1 0 0,0-1 1 0 0,0 1 0 0 0,-1 0-1 0 0,1 0 1 0 0,0-1 0 0 0,0 1-1 0 0,0 0 1 0 0,1 0 0 0 0,-1-1-1 0 0,0 1 1 0 0,0-1 0 0 0,10-7 4 0 0,17-2 83 0 0,-2 6-90 0 0,1 1 1 0 0,0 2 0 0 0,0 0-1 0 0,0 2 1 0 0,0 0-1 0 0,37 9 1 0 0,3-3-491 0 0,-31-2-543 0 0,33 3-2348 0 0,-63-8 2437 0 0,-1 0 1 0 0,1 0-1 0 0,0 0 1 0 0,-1-1-1 0 0,1 0 1 0 0,-1 0-1 0 0,1 0 0 0 0,-1 0 1 0 0,0 0-1 0 0,1-1 1 0 0,4-3-1 0 0,2-3-5613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0 309 20004 0 0,'1'-2'158'0'0,"0"1"0"0"0,0 0-1 0 0,-1 0 1 0 0,1-1 0 0 0,0 1-1 0 0,0 0 1 0 0,0 0-1 0 0,0 0 1 0 0,0 0 0 0 0,1 0-1 0 0,-1 0 1 0 0,0 0 0 0 0,0 1-1 0 0,1-1 1 0 0,-1 0 0 0 0,0 1-1 0 0,1-1 1 0 0,-1 1 0 0 0,1-1-1 0 0,-1 1 1 0 0,1 0-1 0 0,-1 0 1 0 0,1-1 0 0 0,-1 1-1 0 0,1 0 1 0 0,-1 0 0 0 0,3 1-1 0 0,48 9-116 0 0,-35-5 119 0 0,35 3-690 0 0,-43-7-383 0 0,1-1 0 0 0,-1 0 0 0 0,1 0 0 0 0,-1-1 0 0 0,19-3 0 0 0,-23 2 488 0 0,-1 1 0 0 0,1-1 0 0 0,-1 0 0 0 0,0 0 0 0 0,1 0 0 0 0,-1 0 0 0 0,0-1 0 0 0,0 1 1 0 0,0-1-1 0 0,-1 0 0 0 0,1-1 0 0 0,-1 1 0 0 0,1-1 0 0 0,-1 1 0 0 0,0-1 0 0 0,-1 0 0 0 0,1 0 1 0 0,-1 0-1 0 0,1 0 0 0 0,-1-1 0 0 0,-1 1 0 0 0,1-1 0 0 0,-1 1 0 0 0,2-8 0 0 0,-1 1 325 0 0,0-1-1 0 0,-1 0 1 0 0,0 0-1 0 0,-1 1 0 0 0,-1-1 1 0 0,0 0-1 0 0,-3-16 0 0 0,-9-27 2357 0 0,-3 4 3788 0 0,16 51-5920 0 0,0 0 1 0 0,0 0-1 0 0,0 0 0 0 0,0-1 0 0 0,0 1 0 0 0,-2-3 2857 0 0,2 3-2857 0 0,0 0 0 0 0,0 0 0 0 0,-1-1 1 0 0,1 1-1 0 0,0 0 0 0 0,0 0 0 0 0,0 0 0 0 0,0 0 0 0 0,0 0 1 0 0,-1 0-1 0 0,1 0 0 0 0,0 0 0 0 0,0 0 0 0 0,0 0 1 0 0,-3 2 2234 0 0,3-2-2235 0 0,-8 18 2428 0 0,-3 30-2375 0 0,11-45 237 0 0,-39 252 730 0 0,37-215-2568 0 0,4 49-1 0 0,0-61-2340 0 0,2 0 0 0 0,11 43 0 0 0,-15-72 3499 0 0,0 1 133 0 0,0 0 0 0 0,0 0 0 0 0,-1 0 1 0 0,1 0-1 0 0,0 0 0 0 0,0 0 0 0 0,0 0 0 0 0,0 0 1 0 0,0 0-1 0 0,-1 0 0 0 0,1 0 0 0 0,0 1 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80 8082 0 0,'-4'3'926'0'0,"0"1"1"0"0,0-1-1 0 0,1 1 0 0 0,0 0 1 0 0,-1 0-1 0 0,1 1 1 0 0,0-1-1 0 0,-2 5 1 0 0,3-4-373 0 0,1-1 0 0 0,-1 0 0 0 0,1 1 0 0 0,0-1 0 0 0,0 0 1 0 0,0 1-1 0 0,1 0 0 0 0,-1 4 0 0 0,2 2-56 0 0,0-1 0 0 0,1 0 0 0 0,0 1 1 0 0,1-1-1 0 0,0 0 0 0 0,0 0 0 0 0,8 15 0 0 0,-8-20-365 0 0,0 1-1 0 0,0-1 1 0 0,0 1 0 0 0,0-1-1 0 0,1 0 1 0 0,0 0-1 0 0,0-1 1 0 0,0 1 0 0 0,1-1-1 0 0,0 0 1 0 0,-1 0-1 0 0,1 0 1 0 0,8 3 0 0 0,-10-5-103 0 0,0-1 0 0 0,0 0 0 0 0,1 0 0 0 0,-1 0 0 0 0,0 0 0 0 0,0 0 1 0 0,1-1-1 0 0,-1 1 0 0 0,1-1 0 0 0,-1 0 0 0 0,0 0 0 0 0,1-1 0 0 0,-1 1 0 0 0,0-1 1 0 0,1 1-1 0 0,-1-1 0 0 0,0 0 0 0 0,0 0 0 0 0,0 0 0 0 0,0-1 0 0 0,0 1 0 0 0,0-1 0 0 0,0 0 1 0 0,0 0-1 0 0,0 0 0 0 0,2-3 0 0 0,3-2 29 0 0,-2 0-1 0 0,1-1 1 0 0,-1 0 0 0 0,0-1 0 0 0,0 1-1 0 0,-1-1 1 0 0,0 0 0 0 0,-1 0 0 0 0,0-1-1 0 0,-1 1 1 0 0,4-17 0 0 0,-4 18-374 0 0,-1-1 1 0 0,-1 0 0 0 0,0 1 0 0 0,0-1-1 0 0,0 0 1 0 0,-1 0 0 0 0,-1 1-1 0 0,1-1 1 0 0,-1 0 0 0 0,-1 0-1 0 0,0 1 1 0 0,0-1 0 0 0,-6-14 0 0 0,5 19-484 0 0,1 0 1 0 0,-1-1 0 0 0,0 1 0 0 0,0 1 0 0 0,0-1 0 0 0,-1 0 0 0 0,1 1 0 0 0,-1 0-1 0 0,0 0 1 0 0,0 0 0 0 0,0 0 0 0 0,0 1 0 0 0,-9-4 0 0 0,-17-6-6769 0 0</inkml:trace>
  <inkml:trace contextRef="#ctx0" brushRef="#br0" timeOffset="1">1 48 11699 0 0,'0'7'853'0'0,"-1"-1"1"0"0,2 1-1 0 0,-1 0 1 0 0,1 0-1 0 0,0 0 1 0 0,0 0 0 0 0,0-1-1 0 0,1 1 1 0 0,4 9-1 0 0,-3-11-573 0 0,0 1 1 0 0,1-1-1 0 0,-1-1 0 0 0,1 1 0 0 0,0-1 0 0 0,0 1 0 0 0,0-1 0 0 0,1 0 0 0 0,-1-1 0 0 0,1 1 0 0 0,0-1 0 0 0,0 0 1 0 0,1 0-1 0 0,-1 0 0 0 0,0-1 0 0 0,1 0 0 0 0,7 2 0 0 0,9 2-161 0 0,0 0-1 0 0,1-2 1 0 0,0-1-1 0 0,40 1 1 0 0,40-7-4573 0 0,-65-2-599 0 0,-2-3-3867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19436 0 0,'39'8'6739'0'0,"8"3"-4552"0"0,90 18-2147 0 0,-124-27 9 0 0,-1 1 0 0 0,0 0 0 0 0,0 1 0 0 0,0 0 0 0 0,0 1 0 0 0,13 8 0 0 0,-22-12-105 0 0,-1 1 0 0 0,1-1-1 0 0,-1 1 1 0 0,0 0 0 0 0,0 0 0 0 0,0 0-1 0 0,0 0 1 0 0,0 0 0 0 0,0 0 0 0 0,0 1-1 0 0,-1-1 1 0 0,1 1 0 0 0,-1-1 0 0 0,0 1-1 0 0,0-1 1 0 0,0 1 0 0 0,0 0 0 0 0,0 0-1 0 0,0-1 1 0 0,-1 1 0 0 0,0 0-1 0 0,1 0 1 0 0,-1 0 0 0 0,0 0 0 0 0,0 0-1 0 0,-1 0 1 0 0,1-1 0 0 0,0 1 0 0 0,-1 0-1 0 0,0 0 1 0 0,0 0 0 0 0,0-1 0 0 0,-1 5-1 0 0,-2-1-766 0 0,1 1-1 0 0,-1-1 1 0 0,0 0-1 0 0,-1 0 0 0 0,1 0 1 0 0,-1-1-1 0 0,0 1 0 0 0,-1-1 1 0 0,1 0-1 0 0,-9 5 1 0 0,-14 14-4349 0 0,4 6-1988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1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11562 0 0,'-1'1'413'0'0,"1"1"-1"0"0,0-1 1 0 0,-1 1-1 0 0,1-1 0 0 0,0 1 1 0 0,0-1-1 0 0,0 1 0 0 0,0-1 1 0 0,1 1-1 0 0,-1-1 1 0 0,0 1-1 0 0,1-1 0 0 0,-1 0 1 0 0,1 1-1 0 0,-1-1 0 0 0,1 1 1 0 0,-1-1-1 0 0,1 0 1 0 0,0 0-1 0 0,0 1 0 0 0,1 0 1 0 0,0 0-59 0 0,0 0 1 0 0,0 0-1 0 0,1-1 1 0 0,-1 1-1 0 0,0-1 1 0 0,1 1-1 0 0,-1-1 0 0 0,1 0 1 0 0,0 0-1 0 0,4 1 1 0 0,7 1 39 0 0,1-1 1 0 0,-1-1 0 0 0,24 0-1 0 0,-26-1 184 0 0,123-9 844 0 0,-35 0-2934 0 0,-34 10-4297 0 0,-75 1-1925 0 0,-9 3 4863 0 0,-43 15 5578 0 0,56-18-2053 0 0,1 1-1 0 0,-1-1 1 0 0,1 1 0 0 0,0-1-1 0 0,0 1 1 0 0,0 1-1 0 0,0-1 1 0 0,0 0-1 0 0,1 1 1 0 0,0 0-1 0 0,-1 0 1 0 0,-4 8-1 0 0,5-6-127 0 0,0 1 0 0 0,0 0-1 0 0,0-1 1 0 0,1 1 0 0 0,0 0-1 0 0,1 0 1 0 0,-1 0 0 0 0,1 10-1 0 0,0-3-265 0 0,1-1 0 0 0,1 1 0 0 0,0 0 0 0 0,1-1 0 0 0,1 0 0 0 0,0 1 0 0 0,1-1 0 0 0,0 0 0 0 0,7 14-1 0 0,-9-23-280 0 0,-1-1 0 0 0,1 0 0 0 0,0 0 0 0 0,0 0 0 0 0,0 0 0 0 0,1 0 0 0 0,-1-1 0 0 0,1 1 0 0 0,-1-1-1 0 0,1 1 1 0 0,0-1 0 0 0,0 0 0 0 0,0 0 0 0 0,0 0 0 0 0,0-1 0 0 0,1 1 0 0 0,-1-1 0 0 0,0 0 0 0 0,1 0-1 0 0,-1 0 1 0 0,1 0 0 0 0,0 0 0 0 0,-1-1 0 0 0,1 1 0 0 0,-1-1 0 0 0,1 0 0 0 0,0 0 0 0 0,5-2 0 0 0,0 1-716 0 0,0-1 0 0 0,0 0 0 0 0,-1 0 1 0 0,13-6-1 0 0,29-18-9235 0 0,-29 12 1417 0 0</inkml:trace>
  <inkml:trace contextRef="#ctx0" brushRef="#br0" timeOffset="1">666 270 28230 0 0,'-2'4'1064'0'0,"1"0"-256"0"0,-1-2-103 0 0,4-1-185 0 0,-1-4-176 0 0,1-2-176 0 0,1-1-104 0 0,-1-1-32 0 0,3 0-64 0 0,0 1-80 0 0,0 1-216 0 0,1 1-344 0 0,-2 2-513 0 0,2 1-991 0 0,-1 2-2001 0 0,-13-12-2825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1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56 9826 0 0,'-2'0'543'0'0,"-38"2"4893"0"0,24-8-2619 0 0,16 6-2737 0 0,0-1 0 0 0,-1 1 0 0 0,1-1 1 0 0,0 1-1 0 0,0-1 0 0 0,0 1 0 0 0,0-1 0 0 0,0 0 0 0 0,0 1 0 0 0,0-1 0 0 0,0 1 0 0 0,0-1 0 0 0,0 1 0 0 0,0-1 0 0 0,0 1 0 0 0,0-1 0 0 0,0 1 1 0 0,1-1-1 0 0,-1 1 0 0 0,0-1 0 0 0,0 1 0 0 0,0-1 0 0 0,1 1 0 0 0,-1-1 0 0 0,0 1 0 0 0,1-1 0 0 0,-1 1 0 0 0,0 0 0 0 0,1-1 0 0 0,0 0 1 0 0,1-1 27 0 0,1 0 1 0 0,0 0 0 0 0,0 0-1 0 0,0 0 1 0 0,0 0 0 0 0,0 0-1 0 0,0 1 1 0 0,1 0 0 0 0,-1-1-1 0 0,0 1 1 0 0,1 1 0 0 0,-1-1-1 0 0,1 0 1 0 0,-1 1 0 0 0,1-1 0 0 0,4 1-1 0 0,60 4 698 0 0,-65-4-770 0 0,82 15 336 0 0,-63-9-763 0 0,-1-2 0 0 0,1-1 0 0 0,0 0 1 0 0,1-2-1 0 0,32-1 0 0 0,-51-1-125 0 0,-1 1 1 0 0,0-1 0 0 0,0 0-1 0 0,0 0 1 0 0,0 0-1 0 0,0 0 1 0 0,5-4 0 0 0,-6 4-22 0 0,0 0-1 0 0,-1 0 1 0 0,1-1 0 0 0,-1 1 0 0 0,1 0 0 0 0,-1-1-1 0 0,1 0 1 0 0,-1 1 0 0 0,0-1 0 0 0,0 0-1 0 0,0 1 1 0 0,0-1 0 0 0,1-2 0 0 0,3-11-5527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12315 0 0,'32'22'10641'0'0,"7"4"-7701"0"0,61 38-3316 0 0,-93-61 410 0 0,2 2 22 0 0,0 0 0 0 0,-1 1 1 0 0,1 0-1 0 0,12 12 0 0 0,-19-17 1 0 0,-1 1 0 0 0,1 0 0 0 0,-1 0 0 0 0,1 0 0 0 0,-1 0 0 0 0,0 0 0 0 0,1 0 0 0 0,-1 1-1 0 0,0-1 1 0 0,-1 0 0 0 0,1 0 0 0 0,0 1 0 0 0,-1-1 0 0 0,1 0 0 0 0,-1 1 0 0 0,0-1 0 0 0,1 1 0 0 0,-1-1 0 0 0,-1 1 0 0 0,1-1 0 0 0,0 0-1 0 0,0 1 1 0 0,-1-1 0 0 0,0 1 0 0 0,0 2 0 0 0,-3 6 6 0 0,-1 0-1 0 0,0 0 1 0 0,-1-1-1 0 0,0 1 1 0 0,-1-1-1 0 0,0 0 1 0 0,0-1 0 0 0,-1 0-1 0 0,0 0 1 0 0,-1-1-1 0 0,1 0 1 0 0,-2 0-1 0 0,1-1 1 0 0,-1 0-1 0 0,0-1 1 0 0,-1 0-1 0 0,0 0 1 0 0,1-1 0 0 0,-20 5-1 0 0,30-10-80 0 0,0 0 0 0 0,-1 0 0 0 0,1 0 1 0 0,-1 0-1 0 0,1 0 0 0 0,0 0 0 0 0,-1 0 0 0 0,1 0 0 0 0,0 0 0 0 0,-1 0 0 0 0,1 1 1 0 0,0-1-1 0 0,-1 0 0 0 0,1 0 0 0 0,0 0 0 0 0,-1 0 0 0 0,1 0 0 0 0,0 1 0 0 0,-1-1 0 0 0,1 0 1 0 0,0 0-1 0 0,0 1 0 0 0,-1-1 0 0 0,1 0 0 0 0,0 0 0 0 0,0 1 0 0 0,-1-1 0 0 0,1 0 1 0 0,0 1-1 0 0,0-1 0 0 0,0 0 0 0 0,0 1 0 0 0,-1-1 0 0 0,1 0 0 0 0,0 1 0 0 0,0-1 0 0 0,0 0 1 0 0,0 1-1 0 0,0-1 0 0 0,0 0 0 0 0,0 1 0 0 0,15 10-1956 0 0,24 4-3535 0 0,-21-9 1486 0 0,-3-1-2364 0 0,5-2-230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7866 0 0,'-15'4'2332'0'0,"2"-1"-591"0"0,0 0 0 0 0,0 1 0 0 0,0 0 0 0 0,-23 13-1 0 0,32-15-1616 0 0,1 1 0 0 0,-1 0 0 0 0,0-1 0 0 0,1 2 0 0 0,0-1 0 0 0,0 0 0 0 0,0 1 0 0 0,0-1 0 0 0,0 1-1 0 0,1 0 1 0 0,0 0 0 0 0,-1 0 0 0 0,1 0 0 0 0,1 0 0 0 0,-1 1 0 0 0,1-1 0 0 0,0 0 0 0 0,-2 8 0 0 0,-1 12 21 0 0,2 0 0 0 0,0 0 0 0 0,2 44 0 0 0,1-57-139 0 0,0-1-1 0 0,1 0 1 0 0,0 1 0 0 0,0-1-1 0 0,1 0 1 0 0,1-1 0 0 0,-1 1-1 0 0,2 0 1 0 0,-1-1-1 0 0,1 0 1 0 0,9 12 0 0 0,-13-19-5 0 0,1 0-1 0 0,-1 0 1 0 0,0-1 0 0 0,1 1 0 0 0,-1-1 0 0 0,1 1 0 0 0,0-1-1 0 0,-1 1 1 0 0,1-1 0 0 0,0 0 0 0 0,0 0 0 0 0,0 0 0 0 0,-1 0-1 0 0,1 0 1 0 0,0-1 0 0 0,1 1 0 0 0,-1 0 0 0 0,0-1-1 0 0,3 1 1 0 0,-3-1 2 0 0,0-1-1 0 0,-1 1 1 0 0,1-1-1 0 0,0 1 1 0 0,-1-1-1 0 0,1 0 1 0 0,0 0-1 0 0,-1 1 1 0 0,1-1-1 0 0,-1 0 1 0 0,1 0-1 0 0,-1 0 1 0 0,0-1-1 0 0,1 1 1 0 0,-1 0-1 0 0,0-1 1 0 0,0 1-1 0 0,1-2 1 0 0,3-5 12 0 0,0-1 1 0 0,-1 1-1 0 0,0-1 0 0 0,0 0 0 0 0,-1 0 1 0 0,-1 0-1 0 0,3-11 0 0 0,-2 2-14 0 0,-1 0 0 0 0,-1-1-1 0 0,0 1 1 0 0,-1 0-1 0 0,-4-22 1 0 0,4 32-36 0 0,-2 0 0 0 0,1 1 0 0 0,-1-1 0 0 0,0 0 0 0 0,-1 1 0 0 0,1 0 0 0 0,-1-1 0 0 0,-1 1 0 0 0,0 0 0 0 0,0 0 0 0 0,0 1 0 0 0,-1 0 0 0 0,0-1 0 0 0,-8-7 0 0 0,11 12-14 0 0,1 1 1 0 0,0 0-1 0 0,-1 0 1 0 0,1 0-1 0 0,-1 0 0 0 0,1 0 1 0 0,-1 1-1 0 0,0-1 1 0 0,1 0-1 0 0,-1 1 0 0 0,-2-1 1 0 0,3 1-38 0 0,1 0 1 0 0,-1 0-1 0 0,1 0 0 0 0,-1 0 1 0 0,1 0-1 0 0,-1 0 0 0 0,0 0 1 0 0,1 0-1 0 0,-1 0 1 0 0,1 1-1 0 0,-1-1 0 0 0,1 0 1 0 0,-1 0-1 0 0,1 1 0 0 0,-1-1 1 0 0,1 0-1 0 0,-1 0 0 0 0,1 1 1 0 0,0-1-1 0 0,-1 1 1 0 0,1-1-1 0 0,-1 0 0 0 0,0 2 1 0 0,1 0-185 0 0,-1-1 0 0 0,0 1 1 0 0,1 0-1 0 0,-1 0 1 0 0,1 0-1 0 0,0 0 1 0 0,0 0-1 0 0,-1 0 0 0 0,1 0 1 0 0,0 0-1 0 0,1 0 1 0 0,-1 0-1 0 0,0 0 1 0 0,1 0-1 0 0,-1-1 0 0 0,1 1 1 0 0,-1 0-1 0 0,2 2 1 0 0,11 21-5955 0 0,-2-14 1479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6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14307 0 0,'7'4'2601'0'0,"3"0"-961"0"0,5-2-344 0 0,4-2-336 0 0,1-6-335 0 0,3-1-185 0 0,1-3-72 0 0,-1-1-64 0 0,0 0-112 0 0,-3 3-112 0 0,-3 2-152 0 0,-2 3-240 0 0,-3 1-456 0 0,-5 2-665 0 0,-1 0-839 0 0,-6 3-945 0 0,-8 1-728 0 0,-1 4-2856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15803 0 0,'1'-2'303'0'0,"0"1"0"0"0,0 0 0 0 0,0-1 0 0 0,0 1-1 0 0,0 0 1 0 0,0 0 0 0 0,0-1 0 0 0,0 1 0 0 0,1 0 0 0 0,-1 0-1 0 0,0 0 1 0 0,3-1 0 0 0,37-15 261 0 0,-23 10-412 0 0,16-10-298 0 0,-29 14-972 0 0,-1-1 1 0 0,0 1-1 0 0,1 0 0 0 0,-1-1 0 0 0,0 0 0 0 0,6-9 0 0 0,-7 10 366 0 0,-1-1 1 0 0,0 1-1 0 0,0-1 1 0 0,-1 0 0 0 0,1 0-1 0 0,-1 0 1 0 0,1 0-1 0 0,-1 0 1 0 0,0-7 0 0 0,-1-27 1158 0 0,-1 33-118 0 0,-8-28 14176 0 0,10 49-11786 0 0,0 3-1900 0 0,10 37-165 0 0,22 66 0 0 0,-10-65-3784 0 0,5-3-4463 0 0,-16-34-541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7330 0 0,'9'1'8509'0'0,"-8"-1"-8225"0"0,3 11 3756 0 0,-2 20-2424 0 0,-2-25-992 0 0,1 5-489 0 0,10 177 1474 0 0,-8-164-2366 0 0,1-1-1 0 0,1 1 0 0 0,1-1 1 0 0,1 0-1 0 0,19 39 1 0 0,-10-38-2473 0 0,-16-24 2923 0 0,1 1 1 0 0,0-1-1 0 0,-1 1 1 0 0,1-1-1 0 0,0 1 1 0 0,0-1-1 0 0,-1 1 1 0 0,1-1 0 0 0,0 0-1 0 0,0 1 1 0 0,0-1-1 0 0,-1 0 1 0 0,1 0-1 0 0,0 1 1 0 0,0-1-1 0 0,0 0 1 0 0,0 0-1 0 0,1 0 1 0 0,7-4-5794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15035 0 0,'0'0'139'0'0,"0"-1"0"0"0,0 1 1 0 0,0 0-1 0 0,0 0 0 0 0,0-1 0 0 0,0 1 0 0 0,0 0 0 0 0,0-1 0 0 0,0 1 0 0 0,0 0 1 0 0,0-1-1 0 0,0 1 0 0 0,0 0 0 0 0,1 0 0 0 0,-1-1 0 0 0,0 1 0 0 0,0 0 0 0 0,0-1 1 0 0,0 1-1 0 0,1 0 0 0 0,-1 0 0 0 0,0-1 0 0 0,0 1 0 0 0,0 0 0 0 0,1 0 0 0 0,-1 0 1 0 0,0-1-1 0 0,0 1 0 0 0,1 0 0 0 0,-1 0 0 0 0,0 0 0 0 0,0 0 0 0 0,1 0 0 0 0,11 3 2197 0 0,16 17-1223 0 0,-23-15-773 0 0,3 1-301 0 0,-1 0 0 0 0,-1 0-1 0 0,1 1 1 0 0,-1 0 0 0 0,0 0-1 0 0,-1 1 1 0 0,0 0 0 0 0,0 0-1 0 0,0 0 1 0 0,-1 0 0 0 0,-1 1-1 0 0,1 0 1 0 0,-1 0 0 0 0,2 12-1 0 0,-2-9-103 0 0,-1-1-1 0 0,-1 0 1 0 0,0 1-1 0 0,-1-1 1 0 0,0 1-1 0 0,0-1 0 0 0,-2 1 1 0 0,1-1-1 0 0,-1 1 1 0 0,-1-1-1 0 0,-5 15 1 0 0,8-24 27 0 0,-1-1 0 0 0,1 0 0 0 0,-1 1 0 0 0,1-1 1 0 0,-1 0-1 0 0,0 0 0 0 0,0 1 0 0 0,1-1 0 0 0,-1 0 1 0 0,0 0-1 0 0,0 0 0 0 0,0 0 0 0 0,0 0 1 0 0,0 0-1 0 0,0 0 0 0 0,-1 0 0 0 0,-1 1 0 0 0,3-2 20 0 0,-1 0 0 0 0,1 0-1 0 0,-1 0 1 0 0,1 0 0 0 0,-1 0 0 0 0,1 0-1 0 0,-1 0 1 0 0,1 0 0 0 0,-1 0-1 0 0,1 0 1 0 0,-1-1 0 0 0,1 1 0 0 0,-1 0-1 0 0,1 0 1 0 0,-1 0 0 0 0,1-1-1 0 0,-1 1 1 0 0,1 0 0 0 0,-1 0-1 0 0,1-1 1 0 0,0 1 0 0 0,-1 0 0 0 0,1-1-1 0 0,-1 1 1 0 0,1-1 0 0 0,0 1-1 0 0,0 0 1 0 0,-1-1 0 0 0,1 1 0 0 0,-1-1-1 0 0,1-1 22 0 0,-1 1 1 0 0,1-1-1 0 0,-1 0 0 0 0,1 1 0 0 0,-1-1 0 0 0,1 1 0 0 0,0-1 1 0 0,0 0-1 0 0,0 1 0 0 0,0-1 0 0 0,0 0 0 0 0,0 1 0 0 0,0-1 1 0 0,1 0-1 0 0,-1 1 0 0 0,0-1 0 0 0,1 0 0 0 0,0 1 0 0 0,-1-1 1 0 0,1 1-1 0 0,0-1 0 0 0,0 1 0 0 0,-1 0 0 0 0,1-1 1 0 0,0 1-1 0 0,1 0 0 0 0,-1-1 0 0 0,0 1 0 0 0,2-1 0 0 0,6-4 29 0 0,0 0-1 0 0,0 1 0 0 0,0 0 1 0 0,1 1-1 0 0,0 0 0 0 0,0 0 0 0 0,0 1 1 0 0,12-2-1 0 0,-8 2-1662 0 0,-1-1-1 0 0,1-1 1 0 0,19-9-1 0 0,-20 5-4217 0 0,2 11 516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24 5393 0 0,'-6'-23'17159'0'0,"8"39"-16365"0"0,8 147-14 0 0,-10-54-5506 0 0,0-107 4275 0 0,0 0 0 0 0,0 0 0 0 0,0 0 0 0 0,0 0 0 0 0,-1 0-1 0 0,1 0 1 0 0,-1 0 0 0 0,1 0 0 0 0,-1-1 0 0 0,0 1 0 0 0,0 0 0 0 0,0 0 0 0 0,0-1 0 0 0,0 1-1 0 0,0-1 1 0 0,0 1 0 0 0,0-1 0 0 0,-1 1 0 0 0,1-1 0 0 0,-1 0 0 0 0,1 1 0 0 0,-1-1 0 0 0,-1 1 0 0 0,-5 2 227 0 0,1-1 0 0 0,-1 0 1 0 0,0 0-1 0 0,-12 2 0 0 0,13-3 1280 0 0,-1 0 0 0 0,1 0-1 0 0,0 0 1 0 0,-1 1 0 0 0,-6 5 0 0 0,9-5-319 0 0,-1 2 0 0 0,1-1 1 0 0,0 0-1 0 0,0 1 0 0 0,1 0 1 0 0,-1 0-1 0 0,1 1 1 0 0,0-1-1 0 0,1 1 0 0 0,0 0 1 0 0,-1 0-1 0 0,-2 10 1 0 0,5-13-667 0 0,0 0 1 0 0,0-1 0 0 0,0 1 0 0 0,1 0 0 0 0,-1-1-1 0 0,1 1 1 0 0,0 0 0 0 0,0 0 0 0 0,0-1 0 0 0,0 1 0 0 0,0 0-1 0 0,1 0 1 0 0,-1-1 0 0 0,1 1 0 0 0,0 0 0 0 0,0-1-1 0 0,0 1 1 0 0,0-1 0 0 0,0 1 0 0 0,0-1 0 0 0,1 1 0 0 0,-1-1-1 0 0,1 0 1 0 0,0 0 0 0 0,0 0 0 0 0,0 0 0 0 0,0 0-1 0 0,0 0 1 0 0,0 0 0 0 0,0-1 0 0 0,0 1 0 0 0,6 2-1 0 0,0-1-92 0 0,0 1 0 0 0,1-1 0 0 0,0-1 0 0 0,0 1 0 0 0,-1-2 0 0 0,1 1 0 0 0,0-1 0 0 0,0-1 0 0 0,1 1 0 0 0,-1-2 0 0 0,0 1 0 0 0,0-1 0 0 0,0 0 0 0 0,10-4 0 0 0,-5 2-784 0 0,1-2-1 0 0,-1 1 0 0 0,15-8 1 0 0,-17 5-2077 0 0,1 0 0 0 0,23-16 0 0 0,-6-1-4967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19884 0 0,'-2'1'597'0'0,"0"0"-1"0"0,0 1 0 0 0,0-1 0 0 0,0 1 1 0 0,1-1-1 0 0,-1 1 0 0 0,1 0 1 0 0,-1 0-1 0 0,1 0 0 0 0,-1-1 0 0 0,0 4 1 0 0,-17 42-531 0 0,15-35 514 0 0,-25 93-145 0 0,23-77-933 0 0,-1 0 1 0 0,-2 0-1 0 0,-1 0 1 0 0,-17 34-1 0 0,34-82-2700 0 0,5-15 2686 0 0,-7 28 514 0 0,0 1-1 0 0,1-1 0 0 0,-1 1 0 0 0,1 1 0 0 0,1-1 1 0 0,-1 1-1 0 0,1 0 0 0 0,-1 1 0 0 0,1-1 0 0 0,1 1 1 0 0,-1 1-1 0 0,1-1 0 0 0,7-2 0 0 0,-11 5 21 0 0,0-1 1 0 0,1 1-1 0 0,-1 0 0 0 0,0 0 0 0 0,0 0 0 0 0,1 0 0 0 0,-1 1 0 0 0,0-1 0 0 0,1 1 1 0 0,-1 1-1 0 0,1-1 0 0 0,-1 0 0 0 0,0 1 0 0 0,0 0 0 0 0,1 0 0 0 0,-1 0 0 0 0,0 1 1 0 0,0-1-1 0 0,0 1 0 0 0,0 0 0 0 0,0 0 0 0 0,0 1 0 0 0,-1-1 0 0 0,1 1 0 0 0,5 5 0 0 0,-7-6-190 0 0,-1 0-1 0 0,0 0 0 0 0,1 0 0 0 0,-1 0 0 0 0,0 0 0 0 0,0 0 0 0 0,0 0 0 0 0,-1 1 0 0 0,1-1 1 0 0,0 0-1 0 0,-1 0 0 0 0,1 4 0 0 0,-1-4-485 0 0,0 0 1 0 0,0 1 0 0 0,0-1-1 0 0,0 0 1 0 0,-1 1 0 0 0,1-1 0 0 0,-1 0-1 0 0,0 1 1 0 0,1-1 0 0 0,-1 0-1 0 0,0 0 1 0 0,-2 3 0 0 0,-5 7-6213 0 0</inkml:trace>
  <inkml:trace contextRef="#ctx0" brushRef="#br0" timeOffset="1">0 457 13259 0 0,'1'2'405'0'0,"0"-1"1"0"0,-1 0 0 0 0,1 1-1 0 0,0-1 1 0 0,-1 0-1 0 0,1 1 1 0 0,0-1-1 0 0,0 0 1 0 0,0 0 0 0 0,0 0-1 0 0,0 0 1 0 0,1 0-1 0 0,-1 0 1 0 0,0 0-1 0 0,0 0 1 0 0,1-1 0 0 0,-1 1-1 0 0,2 0 1 0 0,-1 0-102 0 0,1 0 1 0 0,-1-1-1 0 0,1 0 1 0 0,0 1-1 0 0,-1-1 0 0 0,1 0 1 0 0,-1 0-1 0 0,1 0 1 0 0,-1-1-1 0 0,3 0 1 0 0,7-2-77 0 0,-1-1-1 0 0,1 0 1 0 0,18-10 0 0 0,-15 6 285 0 0,0 2-442 0 0,48-20 49 0 0,-60 25-114 0 0,1-1 0 0 0,0 1 0 0 0,0 0-1 0 0,0 1 1 0 0,0-1 0 0 0,0 1-1 0 0,0 0 1 0 0,0 0 0 0 0,0 0 0 0 0,0 0-1 0 0,0 0 1 0 0,0 1 0 0 0,4 1 0 0 0,-6-1-8 0 0,1 1 0 0 0,-1-1 0 0 0,0 1 0 0 0,-1-1 1 0 0,1 1-1 0 0,0 0 0 0 0,0 0 0 0 0,-1-1 0 0 0,1 1 1 0 0,-1 0-1 0 0,1 1 0 0 0,-1-1 0 0 0,0 0 0 0 0,0 0 1 0 0,0 0-1 0 0,0 1 0 0 0,0-1 0 0 0,-1 1 1 0 0,1-1-1 0 0,0 3 0 0 0,3 56 4 0 0,-3-49-25 0 0,-1 5-245 0 0,-1 0 0 0 0,-3 28 1 0 0,3-40-538 0 0,0 1 0 0 0,-1 0 1 0 0,0-1-1 0 0,0 1 0 0 0,0-1 1 0 0,-5 9-1 0 0,7-14 537 0 0,-1 1 0 0 0,1-1 0 0 0,0 1 1 0 0,0-1-1 0 0,-1 1 0 0 0,1-1 0 0 0,0 1 0 0 0,-1-1 0 0 0,1 0 1 0 0,-1 1-1 0 0,1-1 0 0 0,-1 0 0 0 0,1 1 0 0 0,0-1 0 0 0,-1 0 1 0 0,1 0-1 0 0,-1 1 0 0 0,1-1 0 0 0,-1 0 0 0 0,1 0 0 0 0,-1 0 1 0 0,0 0-1 0 0,1 1 0 0 0,-1-1 0 0 0,1 0 0 0 0,-1 0 0 0 0,1 0 1 0 0,-2-1-1 0 0,-6 0-6591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11851 0 0,'-6'19'4376'0'0,"3"0"-1831"0"0,0 7-361 0 0,4-2-423 0 0,3-5-569 0 0,2-1-520 0 0,3-2-328 0 0,4-2-200 0 0,0-3-104 0 0,3-3-24 0 0,1-5-32 0 0,4-3-208 0 0,2-8-440 0 0,3-3-640 0 0,2-6-905 0 0,1-4-1303 0 0,-4-7-1289 0 0,1-4-2785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19852 0 0,'-2'0'490'0'0,"0"0"-1"0"0,0 0 0 0 0,0 0 1 0 0,0 1-1 0 0,0-1 0 0 0,0 1 1 0 0,0-1-1 0 0,0 1 0 0 0,0 0 1 0 0,0 0-1 0 0,0 0 0 0 0,1 0 1 0 0,-1 0-1 0 0,-3 2 0 0 0,3 0-157 0 0,-1 0 0 0 0,1-1-1 0 0,-1 1 1 0 0,1 0-1 0 0,0 0 1 0 0,0 0 0 0 0,-2 7-1 0 0,-1 4-395 0 0,0 0 0 0 0,1 0 0 0 0,-2 20 0 0 0,2-13 611 0 0,-7 31-470 0 0,1 1-190 0 0,-3 0-1 0 0,-1-1 1 0 0,-27 60 0 0 0,39-107 0 0 0,-1-1 0 0 0,0 1 0 0 0,0-1-1 0 0,0 0 1 0 0,-1 0 0 0 0,-7 7 0 0 0,10-10 80 0 0,1-1-1 0 0,-1 1 0 0 0,1-1 0 0 0,-1 1 0 0 0,1-1 1 0 0,-1 1-1 0 0,1-1 0 0 0,-1 1 0 0 0,0-1 1 0 0,1 0-1 0 0,-1 1 0 0 0,0-1 0 0 0,0 0 0 0 0,1 1 1 0 0,-1-1-1 0 0,0 0 0 0 0,0 0 0 0 0,1 0 1 0 0,-1 0-1 0 0,0 0 0 0 0,0 0 0 0 0,1 0 0 0 0,-1 0 1 0 0,0 0-1 0 0,0 0 0 0 0,1 0 0 0 0,-1 0 1 0 0,0 0-1 0 0,0-1 0 0 0,1 1 0 0 0,-1 0 1 0 0,0-1-1 0 0,1 1 0 0 0,-1 0 0 0 0,0-1 0 0 0,1 1 1 0 0,-1-1-1 0 0,0 1 0 0 0,1-1 0 0 0,-1 1 1 0 0,1-1-1 0 0,-1 1 0 0 0,1-1 0 0 0,-1 0 0 0 0,1 1 1 0 0,0-1-1 0 0,-1 0 0 0 0,1 1 0 0 0,0-1 1 0 0,0 0-1 0 0,-1 0 0 0 0,1 1 0 0 0,0-1 0 0 0,0 0 1 0 0,0 0-1 0 0,0 0 0 0 0,-1-1 23 0 0,1 0 0 0 0,0 0 0 0 0,-1 0 0 0 0,1 0 0 0 0,0 1 0 0 0,0-1 1 0 0,0 0-1 0 0,0 0 0 0 0,1 0 0 0 0,-1 0 0 0 0,0 1 0 0 0,1-1 0 0 0,-1 0 0 0 0,1 0 0 0 0,0 1 0 0 0,0-1 0 0 0,-1 0 0 0 0,1 1 0 0 0,0-1 0 0 0,0 1 0 0 0,1-1 0 0 0,-1 1 1 0 0,0-1-1 0 0,0 1 0 0 0,1 0 0 0 0,-1 0 0 0 0,1 0 0 0 0,-1-1 0 0 0,1 1 0 0 0,-1 1 0 0 0,1-1 0 0 0,0 0 0 0 0,-1 0 0 0 0,1 1 0 0 0,0-1 0 0 0,0 1 0 0 0,-1-1 0 0 0,1 1 1 0 0,2 0-1 0 0,5-2 12 0 0,0 0 0 0 0,0 1 0 0 0,-1 1 0 0 0,1 0 0 0 0,0 0 1 0 0,17 3-1 0 0,33 12 18 0 0,10 2-595 0 0,-23-14-3515 0 0,-29-7-3124 0 0,-6 8-535 0 0</inkml:trace>
  <inkml:trace contextRef="#ctx0" brushRef="#br0" timeOffset="1">140 254 19660 0 0,'54'3'5104'0'0,"7"1"-3682"0"0,-50-4-1917 0 0,0 0-1 0 0,0-1 0 0 0,16-3 1 0 0,-22 3 25 0 0,-1 0 0 0 0,0-1-1 0 0,0 1 1 0 0,0-1 0 0 0,0 1 0 0 0,0-1 0 0 0,0-1 0 0 0,0 1 0 0 0,-1 0 0 0 0,1-1 0 0 0,-1 0 0 0 0,0 0-1 0 0,1 0 1 0 0,-1 0 0 0 0,-1 0 0 0 0,1-1 0 0 0,0 1 0 0 0,-1-1 0 0 0,0 0 0 0 0,0 1 0 0 0,0-1 0 0 0,0 0 0 0 0,-1-1-1 0 0,1 1 1 0 0,0-5 0 0 0,0-2 143 0 0,0 0-1 0 0,0 0 1 0 0,-1 0 0 0 0,-1 0-1 0 0,-1-14 1 0 0,1 20 1298 0 0,-1 0-1 0 0,0-1 1 0 0,0 1-1 0 0,0 0 1 0 0,-1 0-1 0 0,1 0 1 0 0,-10-2 5740 0 0,5 29-5142 0 0,-4 39-976 0 0,3 1 0 0 0,2 0 0 0 0,3 1 0 0 0,10 97 1 0 0,-6-145-831 0 0,0 0 0 0 0,1 0 0 0 0,6 21 1 0 0,-8-32 59 0 0,1-1 1 0 0,-1 0-1 0 0,1 1 1 0 0,-1-1-1 0 0,1 0 1 0 0,0 0 0 0 0,0 0-1 0 0,1 0 1 0 0,3 3-1 0 0,-5-5 36 0 0,0 0 0 0 0,0 0 0 0 0,0-1 0 0 0,0 1 0 0 0,1 0 0 0 0,-1-1 0 0 0,0 1 0 0 0,1-1 0 0 0,-1 1 0 0 0,0-1 0 0 0,1 0 0 0 0,-1 1 0 0 0,0-1 0 0 0,1 0 0 0 0,-1 0 0 0 0,1 0 0 0 0,-1 0 0 0 0,0 0 0 0 0,1 0 0 0 0,-1-1-1 0 0,0 1 1 0 0,1 0 0 0 0,-1-1 0 0 0,2 0 0 0 0,0 0-253 0 0,0-1-1 0 0,-1 0 0 0 0,0 1 0 0 0,1-1 0 0 0,-1 0 1 0 0,0 0-1 0 0,0 0 0 0 0,0 0 0 0 0,0-1 1 0 0,0 1-1 0 0,0-1 0 0 0,-1 1 0 0 0,1-1 0 0 0,-1 1 1 0 0,1-1-1 0 0,-1 0 0 0 0,0 0 0 0 0,0 1 0 0 0,-1-1 1 0 0,1 0-1 0 0,0-4 0 0 0,2-4-1215 0 0,10-23-5265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49 21533 0 0,'-3'-1'3527'0'0,"11"2"-2048"0"0,59 3-1602 0 0,-22-13 209 0 0,-44 9-93 0 0,1 0 0 0 0,0-1-1 0 0,-1 1 1 0 0,1-1 0 0 0,-1 1 0 0 0,1-1-1 0 0,-1 0 1 0 0,0 1 0 0 0,1-1-1 0 0,-1 0 1 0 0,0 0 0 0 0,0 0 0 0 0,1 0-1 0 0,-1 0 1 0 0,0-1 0 0 0,0 1-1 0 0,0 0 1 0 0,0 0 0 0 0,0-1 0 0 0,-1 1-1 0 0,1 0 1 0 0,0-1 0 0 0,0 1-1 0 0,-1-1 1 0 0,1 1 0 0 0,-1-2 0 0 0,0 2 4 0 0,0 0 1 0 0,0 1 0 0 0,0-1-1 0 0,0 1 1 0 0,0-1 0 0 0,0 0-1 0 0,0 1 1 0 0,0-1 0 0 0,-1 1-1 0 0,1-1 1 0 0,0 1 0 0 0,0-1-1 0 0,-1 1 1 0 0,1-1 0 0 0,0 1-1 0 0,-1-1 1 0 0,1 1 0 0 0,0-1-1 0 0,-1 1 1 0 0,1 0 0 0 0,-1-1-1 0 0,1 1 1 0 0,-1 0 0 0 0,1-1-1 0 0,-1 1 1 0 0,1 0 0 0 0,-1-1-1 0 0,0 1 1 0 0,-21-1-81 0 0,-19 11-18 0 0,34-8 142 0 0,0 1 0 0 0,-1 0 0 0 0,1 1 0 0 0,0-1 0 0 0,1 1 0 0 0,-1 1 1 0 0,1-1-1 0 0,-1 1 0 0 0,2 0 0 0 0,-1 1 0 0 0,0-1 0 0 0,1 1 0 0 0,0 0 0 0 0,0 0 1 0 0,-3 8-1 0 0,5-8 5 0 0,0 0 0 0 0,0 1 0 0 0,1 0 0 0 0,0-1 0 0 0,0 1 0 0 0,1 0 0 0 0,0 0 0 0 0,0 0 0 0 0,0 0 0 0 0,1 0 0 0 0,0 1 0 0 0,1-1 0 0 0,0 0 0 0 0,0 0 0 0 0,0 0 0 0 0,5 12 0 0 0,-4-12-15 0 0,1 1 0 0 0,0-1 0 0 0,0 0 0 0 0,1 0 0 0 0,0-1 0 0 0,0 1 0 0 0,0-1 0 0 0,1 0 0 0 0,0 0 0 0 0,0 0 0 0 0,1-1 0 0 0,0 0 0 0 0,0 0 1 0 0,0 0-1 0 0,0-1 0 0 0,1 0 0 0 0,0 0 0 0 0,-1 0 0 0 0,1-1 0 0 0,1 0 0 0 0,-1-1 0 0 0,0 0 0 0 0,1 0 0 0 0,14 2 0 0 0,-15-3-281 0 0,0-1 0 0 0,1 0 0 0 0,-1-1 0 0 0,0 0 0 0 0,0 0 0 0 0,0 0 0 0 0,0-1 0 0 0,0 0 0 0 0,0 0 0 0 0,-1-1-1 0 0,1 0 1 0 0,-1 0 0 0 0,1 0 0 0 0,-1-1 0 0 0,0 0 0 0 0,0 0 0 0 0,9-10 0 0 0,-8 7-939 0 0,-1-1 0 0 0,0 1 0 0 0,-1-1 0 0 0,0 0 0 0 0,0 0 0 0 0,-1-1 0 0 0,6-14 0 0 0,17-65-2900 0 0,-25 77 3642 0 0,-8-8 10151 0 0,-5 29-6132 0 0,5 2-2597 0 0,-1 1 1 0 0,1-1-1 0 0,1 1 1 0 0,-6 18-1 0 0,7-14-839 0 0,0 0 1 0 0,0 1-1 0 0,2-1 1 0 0,0 1-1 0 0,1 28 1 0 0,1-44-137 0 0,0 0 1 0 0,0-1-1 0 0,0 1 1 0 0,1 0-1 0 0,-1 0 0 0 0,0-1 1 0 0,1 1-1 0 0,-1 0 1 0 0,1 0-1 0 0,-1-1 0 0 0,1 1 1 0 0,0-1-1 0 0,0 1 1 0 0,0 0-1 0 0,0-1 1 0 0,0 0-1 0 0,0 1 0 0 0,0-1 1 0 0,0 1-1 0 0,1-1 1 0 0,-1 0-1 0 0,2 2 1 0 0,-1-3-21 0 0,0 1 1 0 0,0-1-1 0 0,0 1 1 0 0,0-1-1 0 0,0 0 1 0 0,0 0 0 0 0,0 0-1 0 0,0 0 1 0 0,0 0-1 0 0,0 0 1 0 0,0 0-1 0 0,0-1 1 0 0,0 1-1 0 0,0-1 1 0 0,0 1 0 0 0,3-2-1 0 0,6-4-241 0 0,0 1 0 0 0,-1-1 0 0 0,1-1 0 0 0,-1 0 0 0 0,10-10 0 0 0,-9 7-331 0 0,-1 0 0 0 0,0 0 1 0 0,0-2-1 0 0,-1 1 0 0 0,-1-1 1 0 0,9-15-1 0 0,-14 21 478 0 0,1-1 0 0 0,-1 1-1 0 0,-1-1 1 0 0,1 0 0 0 0,-1 0 0 0 0,0 0 0 0 0,-1 0-1 0 0,0 0 1 0 0,0 0 0 0 0,0 0 0 0 0,-1 0 0 0 0,0-1 0 0 0,0 1-1 0 0,-2-9 1 0 0,2 15 155 0 0,0 1-1 0 0,0 0 1 0 0,0 0 0 0 0,0 0-1 0 0,0 0 1 0 0,0-1 0 0 0,0 1-1 0 0,0 0 1 0 0,0 0 0 0 0,0 0-1 0 0,0-1 1 0 0,0 1 0 0 0,0 0-1 0 0,0 0 1 0 0,0 0 0 0 0,0 0-1 0 0,-1-1 1 0 0,1 1-1 0 0,0 0 1 0 0,0 0 0 0 0,0 0-1 0 0,0 0 1 0 0,0 0 0 0 0,0-1-1 0 0,0 1 1 0 0,-1 0 0 0 0,1 0-1 0 0,0 0 1 0 0,0 0 0 0 0,0 0-1 0 0,0 0 1 0 0,0 0 0 0 0,-1 0-1 0 0,1 0 1 0 0,0 0-1 0 0,0-1 1 0 0,0 1 0 0 0,0 0-1 0 0,-1 0 1 0 0,1 0 0 0 0,0 0-1 0 0,0 0 1 0 0,0 0 0 0 0,-1 0-1 0 0,1 0 1 0 0,-6 9 1156 0 0,-3 13-67 0 0,-1 16-613 0 0,1-1-1 0 0,2 2 1 0 0,-3 53-1 0 0,9-65-1314 0 0,1 1-1 0 0,7 55 1 0 0,2-54-2017 0 0,-9-28 2510 0 0,1 0 1 0 0,-1 0-1 0 0,0-1 1 0 0,1 1-1 0 0,-1 0 0 0 0,1 0 1 0 0,0-1-1 0 0,-1 1 1 0 0,1 0-1 0 0,-1-1 1 0 0,1 1-1 0 0,0-1 1 0 0,0 1-1 0 0,-1-1 1 0 0,1 1-1 0 0,0-1 1 0 0,0 1-1 0 0,-1-1 1 0 0,1 0-1 0 0,0 1 0 0 0,0-1 1 0 0,0 0-1 0 0,0 0 1 0 0,0 0-1 0 0,-1 0 1 0 0,1 0-1 0 0,0 0 1 0 0,0 0-1 0 0,0 0 1 0 0,0 0-1 0 0,1 0 1 0 0,14-4-6642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6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19092 0 0,'-4'-1'7391'0'0,"8"6"-5482"0"0,8 8-2110 0 0,56 30 177 0 0,-40-27 165 0 0,46 37 1 0 0,-73-53-140 0 0,0 1-1 0 0,-1-1 1 0 0,1 1-1 0 0,0-1 1 0 0,-1 1-1 0 0,1 0 1 0 0,-1-1 0 0 0,1 1-1 0 0,-1 0 1 0 0,0 0-1 0 0,1-1 1 0 0,-1 1-1 0 0,0 0 1 0 0,1 0-1 0 0,-1 0 1 0 0,0-1 0 0 0,0 1-1 0 0,0 0 1 0 0,0 0-1 0 0,1 0 1 0 0,-1 0-1 0 0,-1 0 1 0 0,1-1-1 0 0,0 1 1 0 0,0 0 0 0 0,0 0-1 0 0,0 0 1 0 0,0 0-1 0 0,-1-1 1 0 0,1 1-1 0 0,0 0 1 0 0,-1 0-1 0 0,1-1 1 0 0,-1 1 0 0 0,0 1-1 0 0,-28 27-40 0 0,3-2 7 0 0,24-23 19 0 0,0 0 0 0 0,0-1 0 0 0,1 1 0 0 0,0 0-1 0 0,-1 0 1 0 0,2 0 0 0 0,-1 0 0 0 0,0 0-1 0 0,1 0 1 0 0,-1 0 0 0 0,1 0 0 0 0,0 0-1 0 0,1 0 1 0 0,-1 0 0 0 0,2 8 0 0 0,-1-10 0 0 0,0 0 1 0 0,0 0-1 0 0,0-1 1 0 0,0 1-1 0 0,0 0 1 0 0,0-1-1 0 0,0 1 1 0 0,1 0-1 0 0,-1-1 1 0 0,0 1-1 0 0,1-1 1 0 0,0 0 0 0 0,-1 0-1 0 0,1 1 1 0 0,0-1-1 0 0,-1 0 1 0 0,1 0-1 0 0,0-1 1 0 0,0 1-1 0 0,0 0 1 0 0,0-1-1 0 0,0 1 1 0 0,0-1-1 0 0,0 1 1 0 0,0-1-1 0 0,0 0 1 0 0,0 0-1 0 0,0 0 1 0 0,0 0-1 0 0,0 0 1 0 0,0 0-1 0 0,0-1 1 0 0,2 0-1 0 0,4-1-260 0 0,0 0 0 0 0,0 0 0 0 0,0 0 0 0 0,8-5 0 0 0,-13 6-264 0 0,0-1 0 0 0,0 1 1 0 0,0-1-1 0 0,0 0 0 0 0,0 0 1 0 0,0 0-1 0 0,-1 0 1 0 0,1-1-1 0 0,-1 1 0 0 0,1-1 1 0 0,-1 0-1 0 0,2-3 0 0 0,-19 42-846 0 0,8-20 4285 0 0,0 0 0 0 0,-18 30 0 0 0,-18 11-1713 0 0,24-34-1136 0 0,1 1 0 0 0,-23 42-1 0 0,40-65-49 0 0,1 0 0 0 0,-1 0 0 0 0,0 0 0 0 0,1 0 0 0 0,-1 1-1 0 0,1-1 1 0 0,-1 0 0 0 0,1 0 0 0 0,0 1 0 0 0,-1-1 0 0 0,1 0 0 0 0,0 1-1 0 0,0-1 1 0 0,0 0 0 0 0,0 1 0 0 0,0-1 0 0 0,0 0 0 0 0,1 1 0 0 0,-1-1-1 0 0,0 0 1 0 0,1 0 0 0 0,-1 1 0 0 0,0-1 0 0 0,2 1 0 0 0,-1 0 3 0 0,0-1 0 0 0,0 0 1 0 0,1 0-1 0 0,-1-1 0 0 0,1 1 1 0 0,-1 0-1 0 0,1 0 0 0 0,-1-1 1 0 0,1 1-1 0 0,-1-1 0 0 0,1 1 1 0 0,-1-1-1 0 0,1 1 0 0 0,0-1 1 0 0,-1 0-1 0 0,4 0 0 0 0,8 0 32 0 0,1-1 0 0 0,0-1 0 0 0,22-5-1 0 0,-27 5-39 0 0,-8 2-42 0 0,31-7-210 0 0,0 2-1 0 0,47-2 0 0 0,-17 12-10128 0 0,-49-3 785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7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27 19852 0 0,'-2'2'273'0'0,"1"-1"0"0"0,-1 0 0 0 0,1 0-1 0 0,-1 1 1 0 0,1-1 0 0 0,0 1 0 0 0,0-1-1 0 0,0 1 1 0 0,0 0 0 0 0,-2 2 0 0 0,7 1 955 0 0,11-8-696 0 0,25-11-236 0 0,-25 7-498 0 0,1 1 1 0 0,0 1-1 0 0,0 0 1 0 0,1 2-1 0 0,31-4 1 0 0,-47 7 23 0 0,0 0 0 0 0,0-1 0 0 0,0 1 1 0 0,0 0-1 0 0,0 0 0 0 0,0 1 0 0 0,0-1 1 0 0,0 0-1 0 0,0 0 0 0 0,0 0 0 0 0,0 1 0 0 0,0-1 1 0 0,0 0-1 0 0,-1 1 0 0 0,1-1 0 0 0,0 1 1 0 0,0-1-1 0 0,0 1 0 0 0,0-1 0 0 0,0 1 1 0 0,-1 0-1 0 0,1-1 0 0 0,0 1 0 0 0,1 1 0 0 0,-2 0-105 0 0,0-1 0 0 0,0 0-1 0 0,0 0 1 0 0,0 0-1 0 0,0 0 1 0 0,0 1 0 0 0,0-1-1 0 0,0 0 1 0 0,0 0-1 0 0,-1 0 1 0 0,1 0 0 0 0,0 0-1 0 0,-1 1 1 0 0,1-1-1 0 0,-1 0 1 0 0,1 0 0 0 0,-2 1-1 0 0,-3 6-1087 0 0,-1 0 0 0 0,0-1 0 0 0,-11 12 0 0 0,5-7 776 0 0,0-2 0 0 0,-1 0 0 0 0,0 0 1 0 0,-1-1-1 0 0,-27 13 0 0 0,13-9 2724 0 0,-2-2 1 0 0,-33 8-1 0 0,55-16-972 0 0,-26 9 5176 0 0,49-9-1874 0 0,8-2-3955 0 0,5-5-183 0 0,-1-1-1 0 0,1-1 1 0 0,30-10-1 0 0,10-3-179 0 0,-66 18-119 0 0,0 0-1 0 0,1 1 1 0 0,-1 0-1 0 0,0-1 0 0 0,1 1 1 0 0,-1 0-1 0 0,0 0 1 0 0,1 0-1 0 0,-1 0 0 0 0,0 0 1 0 0,5 2-1 0 0,-6-2-10 0 0,-1 0-1 0 0,0 0 1 0 0,1 1-1 0 0,-1-1 1 0 0,0 0-1 0 0,0 0 1 0 0,1 1-1 0 0,-1-1 1 0 0,0 0 0 0 0,0 1-1 0 0,1-1 1 0 0,-1 0-1 0 0,0 0 1 0 0,0 1-1 0 0,0-1 1 0 0,1 0-1 0 0,-1 1 1 0 0,0-1-1 0 0,0 1 1 0 0,0-1 0 0 0,0 0-1 0 0,0 1 1 0 0,0-1-1 0 0,0 0 1 0 0,0 1-1 0 0,0 0 1 0 0,-7 16 194 0 0,-8 3-122 0 0,-34 34 0 0 0,37-41-120 0 0,-1 0 0 0 0,2 0 0 0 0,0 1 0 0 0,0 1 1 0 0,-11 21-1 0 0,20-31 28 0 0,0 1 1 0 0,0-1-1 0 0,0 1 0 0 0,1-1 1 0 0,0 1-1 0 0,0-1 1 0 0,0 1-1 0 0,1 0 1 0 0,-1-1-1 0 0,2 1 0 0 0,-1 0 1 0 0,1 0-1 0 0,-1-1 1 0 0,1 1-1 0 0,1-1 1 0 0,-1 1-1 0 0,1-1 0 0 0,0 1 1 0 0,1-1-1 0 0,-1 0 1 0 0,5 6-1 0 0,-7-9 22 0 0,1 0-1 0 0,0 0 1 0 0,0 0 0 0 0,1 0-1 0 0,-1 0 1 0 0,0 0-1 0 0,1 0 1 0 0,-1 0 0 0 0,1-1-1 0 0,-1 1 1 0 0,1-1-1 0 0,0 1 1 0 0,0-1 0 0 0,0 0-1 0 0,-1 0 1 0 0,1 1 0 0 0,1-1-1 0 0,-1 0 1 0 0,0-1-1 0 0,0 1 1 0 0,0 0 0 0 0,0-1-1 0 0,0 1 1 0 0,1-1-1 0 0,-1 0 1 0 0,0 0 0 0 0,1 0-1 0 0,-1 0 1 0 0,3 0-1 0 0,-2-1 23 0 0,1-1-1 0 0,-1 1 1 0 0,0-1-1 0 0,1 0 1 0 0,-1 0-1 0 0,0 0 1 0 0,0 0-1 0 0,0-1 1 0 0,-1 1-1 0 0,1-1 1 0 0,0 0-1 0 0,-1 0 1 0 0,0 0-1 0 0,0 0 1 0 0,0 0-1 0 0,0 0 1 0 0,2-5-1 0 0,3-7 37 0 0,0-1 0 0 0,-1 0 1 0 0,0 0-1 0 0,-2-1 0 0 0,0 1 0 0 0,3-24 0 0 0,-6 32-100 0 0,0 1 0 0 0,-1-1 0 0 0,0 0 0 0 0,0 1 0 0 0,0-1 0 0 0,-1 1 0 0 0,0-1 0 0 0,-1 1 0 0 0,0 0 0 0 0,0 0 0 0 0,0-1 0 0 0,-1 1 0 0 0,0 0 0 0 0,-1 1 0 0 0,1-1 0 0 0,-1 1 0 0 0,-5-7 0 0 0,8 12-44 0 0,0 0 0 0 0,-1-1 1 0 0,1 1-1 0 0,0 0 0 0 0,0 0 0 0 0,-1 0 1 0 0,1 0-1 0 0,-1 0 0 0 0,1 0 0 0 0,-1 0 0 0 0,0 1 1 0 0,1-1-1 0 0,-1 0 0 0 0,-1 0 0 0 0,2 1-84 0 0,0 0 1 0 0,0 0-1 0 0,0 0 1 0 0,0 0-1 0 0,1 0 0 0 0,-1 1 1 0 0,0-1-1 0 0,0 0 0 0 0,0 0 1 0 0,1 1-1 0 0,-1-1 0 0 0,0 0 1 0 0,0 1-1 0 0,1-1 1 0 0,-1 0-1 0 0,0 1 0 0 0,1-1 1 0 0,-1 1-1 0 0,0 0 0 0 0,1-1 1 0 0,-1 2-1 0 0,-1 0-737 0 0,1 0 1 0 0,-1 1-1 0 0,1-1 0 0 0,0 1 0 0 0,0 0 0 0 0,0-1 1 0 0,0 1-1 0 0,1 0 0 0 0,-1 0 0 0 0,1-1 0 0 0,-1 1 1 0 0,1 0-1 0 0,0 0 0 0 0,0 0 0 0 0,1 4 0 0 0,3 4-4077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7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8130 0 0,'9'-11'3296'0'0,"18"-19"2448"0"0,-25 28-5372 0 0,-1 1 1 0 0,0 0-1 0 0,1 0 0 0 0,-1 0 1 0 0,1 0-1 0 0,-1 0 0 0 0,1 0 1 0 0,-1 0-1 0 0,1 0 0 0 0,0 0 1 0 0,-1 1-1 0 0,1-1 0 0 0,0 1 1 0 0,-1-1-1 0 0,1 1 0 0 0,0 0 0 0 0,2-1 1 0 0,-3 2-227 0 0,1 0 0 0 0,-1-1 1 0 0,1 1-1 0 0,-1 0 0 0 0,0 0 1 0 0,1 0-1 0 0,-1 0 0 0 0,0 0 1 0 0,0 0-1 0 0,0 0 0 0 0,0 1 0 0 0,0-1 1 0 0,0 0-1 0 0,0 1 0 0 0,0-1 1 0 0,0 0-1 0 0,-1 1 0 0 0,1-1 1 0 0,0 1-1 0 0,-1-1 0 0 0,0 1 1 0 0,1 2-1 0 0,7 37 620 0 0,-7-38-667 0 0,2 38 274 0 0,-2 51 0 0 0,-1-51-485 0 0,5 52 1 0 0,-5-91 85 0 0,0-1 0 0 0,0 1 0 0 0,0-1 0 0 0,1 0 0 0 0,-1 1 1 0 0,1-1-1 0 0,-1 1 0 0 0,1-1 0 0 0,-1 0 0 0 0,1 1 0 0 0,0-1 0 0 0,-1 0 0 0 0,1 1 1 0 0,0-1-1 0 0,0 0 0 0 0,1 1 0 0 0,-1-1 15 0 0,-1-1 0 0 0,1 0 0 0 0,0 0 0 0 0,-1 1-1 0 0,1-1 1 0 0,0 0 0 0 0,-1 0 0 0 0,1 0 0 0 0,0 0 0 0 0,-1 0 0 0 0,1 0 0 0 0,0 0 0 0 0,-1 0 0 0 0,1 0-1 0 0,0 0 1 0 0,-1 0 0 0 0,1 0 0 0 0,0-1 0 0 0,-1 1 0 0 0,1 0 0 0 0,0 0 0 0 0,-1-1 0 0 0,1 1 0 0 0,0-1-1 0 0,6-4-67 0 0,-1 0-1 0 0,0 0 0 0 0,0-1 0 0 0,9-11 0 0 0,1 0-210 0 0,-6 9-230 0 0,1 1 0 0 0,0 0 0 0 0,0 1 0 0 0,0 0 0 0 0,1 0 0 0 0,18-5 0 0 0,37-19-9016 0 0,-48 16 1615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18668 0 0,'-1'-1'270'0'0,"1"-1"-1"0"0,-1 1 1 0 0,0-1 0 0 0,1 0-1 0 0,-1 1 1 0 0,1-1 0 0 0,-1 0 0 0 0,1 1-1 0 0,0-1 1 0 0,-1 0 0 0 0,1 0-1 0 0,0 1 1 0 0,0-1 0 0 0,1 0 0 0 0,-1 0-1 0 0,0 1 1 0 0,0-1 0 0 0,1 0-1 0 0,-1 1 1 0 0,1-1 0 0 0,0 0-1 0 0,1-1 1 0 0,-1 1-133 0 0,1 0 1 0 0,-1 1-1 0 0,1-1 0 0 0,0 1 0 0 0,0-1 1 0 0,-1 1-1 0 0,1 0 0 0 0,0 0 0 0 0,0 0 1 0 0,0 0-1 0 0,1 0 0 0 0,-1 0 0 0 0,0 1 1 0 0,0-1-1 0 0,3 0 0 0 0,4 0-40 0 0,1 0-1 0 0,0 1 1 0 0,-1 0-1 0 0,1 0 1 0 0,0 1 0 0 0,18 4-1 0 0,-21-4-48 0 0,1 1 0 0 0,-1 1 0 0 0,0-1 0 0 0,0 2-1 0 0,0-1 1 0 0,0 0 0 0 0,-1 1 0 0 0,1 1 0 0 0,-1-1 0 0 0,0 1-1 0 0,-1 0 1 0 0,1 0 0 0 0,-1 1 0 0 0,0-1 0 0 0,9 13 0 0 0,-11-12-29 0 0,0 0 0 0 0,0 0 1 0 0,0 1-1 0 0,-1-1 0 0 0,0 1 0 0 0,0-1 1 0 0,-1 1-1 0 0,0 0 0 0 0,0-1 1 0 0,0 1-1 0 0,-1 0 0 0 0,0 0 1 0 0,0 0-1 0 0,-1-1 0 0 0,0 1 1 0 0,0 0-1 0 0,-1 0 0 0 0,-2 6 1 0 0,-13 31-72 0 0,12-35 39 0 0,1 1 1 0 0,0 0 0 0 0,1 0 0 0 0,0 0-1 0 0,0 0 1 0 0,-1 13 0 0 0,4-20 7 0 0,0 0-1 0 0,0 0 1 0 0,1 1 0 0 0,-1-1-1 0 0,1 0 1 0 0,0 0 0 0 0,0 0 0 0 0,0-1-1 0 0,0 1 1 0 0,0 0 0 0 0,0 0 0 0 0,1 0-1 0 0,-1-1 1 0 0,1 1 0 0 0,0-1-1 0 0,0 1 1 0 0,0-1 0 0 0,0 0 0 0 0,0 0-1 0 0,1 0 1 0 0,-1 0 0 0 0,1 0 0 0 0,-1 0-1 0 0,1-1 1 0 0,0 1 0 0 0,3 1-1 0 0,-1-1-87 0 0,0 1 0 0 0,0-1 0 0 0,0 0-1 0 0,1-1 1 0 0,-1 1 0 0 0,0-1 0 0 0,1 0 0 0 0,-1 0-1 0 0,1 0 1 0 0,-1-1 0 0 0,1 0 0 0 0,0 0-1 0 0,-1-1 1 0 0,1 1 0 0 0,-1-1 0 0 0,11-3-1 0 0,-10 1-582 0 0,0 1 1 0 0,-1-1-1 0 0,1 1 0 0 0,-1-2 0 0 0,0 1 0 0 0,6-5 0 0 0,-5 2-1288 0 0,1 1-1 0 0,-2-1 1 0 0,1 0 0 0 0,7-11-1 0 0,2-4-5619 0 0</inkml:trace>
  <inkml:trace contextRef="#ctx0" brushRef="#br0" timeOffset="1">384 97 12227 0 0,'3'35'8447'0'0,"4"1"-3420"0"0,19 37-2149 0 0,44 59-4281 0 0,-69-130 1302 0 0,32 48-1974 0 0,-11-28-1081 0 0,2-9-3311 0 0,-12-13 1590 0 0,-3-5-1734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8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22277 0 0,'-7'5'582'0'0,"2"0"0"0"0,-1 0 1 0 0,1 1-1 0 0,-1 0 0 0 0,2 0 0 0 0,-1 0 1 0 0,1 1-1 0 0,0-1 0 0 0,0 1 1 0 0,-4 11-1 0 0,5-10-444 0 0,0 1-1 0 0,1-1 1 0 0,0 1-1 0 0,1 0 1 0 0,0 0 0 0 0,0-1-1 0 0,1 1 1 0 0,1 14-1 0 0,0-13-174 0 0,1 0-1 0 0,0 0 1 0 0,0 0-1 0 0,1-1 0 0 0,0 1 1 0 0,1-1-1 0 0,0 0 1 0 0,0 0-1 0 0,1 0 0 0 0,0-1 1 0 0,1 0-1 0 0,0 0 1 0 0,0 0-1 0 0,1 0 0 0 0,0-1 1 0 0,0 0-1 0 0,10 7 1 0 0,-6-7 16 0 0,0 0 0 0 0,0-1 0 0 0,1 0 0 0 0,0-1 1 0 0,0 0-1 0 0,0-1 0 0 0,0-1 0 0 0,1 0 1 0 0,0 0-1 0 0,-1-1 0 0 0,20 0 0 0 0,-23-2-510 0 0,0 0 0 0 0,0-1 0 0 0,0 0 0 0 0,-1-1-1 0 0,1 0 1 0 0,9-3 0 0 0,-18 5 372 0 0,1 0 0 0 0,-1 0-1 0 0,1 0 1 0 0,-1 0 0 0 0,1 0 0 0 0,-1-1 0 0 0,1 1-1 0 0,-1 0 1 0 0,1 0 0 0 0,-1 0 0 0 0,0-1 0 0 0,1 1 0 0 0,-1 0-1 0 0,1-1 1 0 0,-1 1 0 0 0,0 0 0 0 0,1-1 0 0 0,-1 1-1 0 0,0 0 1 0 0,1-1 0 0 0,-1 1 0 0 0,0-1 0 0 0,0 1-1 0 0,1-1 1 0 0,-1 1 0 0 0,0-1 0 0 0,0 1 0 0 0,0-1-1 0 0,1 1 1 0 0,-1-1 0 0 0,0 1 0 0 0,0-1 0 0 0,0 1-1 0 0,0-1 1 0 0,0 1 0 0 0,0-1 0 0 0,0 1 0 0 0,0-1-1 0 0,-1 1 1 0 0,1-1 0 0 0,0 0 0 0 0,-1 0-363 0 0,1 0 0 0 0,-1 0 0 0 0,0 0 0 0 0,0 0 1 0 0,0 0-1 0 0,0 0 0 0 0,0 0 0 0 0,0 0 0 0 0,0 0 0 0 0,0 0 1 0 0,0 1-1 0 0,-1-1 0 0 0,1 0 0 0 0,-2 0 0 0 0,-13-4-5943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8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15035 0 0,'-3'2'415'0'0,"1"0"-1"0"0,0 0 1 0 0,1 0-1 0 0,-1 0 1 0 0,0 0-1 0 0,1 1 1 0 0,-1-1-1 0 0,1 0 1 0 0,-1 1-1 0 0,1-1 1 0 0,0 1-1 0 0,0-1 1 0 0,0 1-1 0 0,1 0 0 0 0,-1 2 1 0 0,0-2-208 0 0,1-1 0 0 0,0 0 1 0 0,0 0-1 0 0,1 1 0 0 0,-1-1 0 0 0,0 0 0 0 0,1 0 1 0 0,0 1-1 0 0,-1-1 0 0 0,1 0 0 0 0,0 0 1 0 0,0 0-1 0 0,0 0 0 0 0,0 0 0 0 0,2 2 0 0 0,0-1-126 0 0,-1 0 0 0 0,1-1 0 0 0,-1 1-1 0 0,1-1 1 0 0,0 0 0 0 0,0 0-1 0 0,0 0 1 0 0,0 0 0 0 0,0-1 0 0 0,0 1-1 0 0,1-1 1 0 0,-1 1 0 0 0,1-1 0 0 0,-1 0-1 0 0,1-1 1 0 0,-1 1 0 0 0,1-1-1 0 0,-1 1 1 0 0,1-1 0 0 0,-1 0 0 0 0,1 0-1 0 0,6-2 1 0 0,4-1-22 0 0,0-1-1 0 0,26-11 1 0 0,-27 9-177 0 0,1 1 1 0 0,-1 0-1 0 0,15-2 0 0 0,-27 7 110 0 0,-1 0 0 0 0,0 0 0 0 0,1 0 0 0 0,-1 0-1 0 0,0 0 1 0 0,1 0 0 0 0,-1 0 0 0 0,1 0 0 0 0,-1 0 0 0 0,0 0-1 0 0,1 0 1 0 0,-1 0 0 0 0,0 0 0 0 0,1 0 0 0 0,-1 0 0 0 0,0 1-1 0 0,1-1 1 0 0,-1 0 0 0 0,0 0 0 0 0,0 0 0 0 0,1 1-1 0 0,-1-1 1 0 0,0 0 0 0 0,1 0 0 0 0,-1 1 0 0 0,0-1 0 0 0,0 0-1 0 0,0 1 1 0 0,1-1 0 0 0,-1 0 0 0 0,0 0 0 0 0,0 1 0 0 0,0-1-1 0 0,0 0 1 0 0,0 1 0 0 0,1-1 0 0 0,-1 1 0 0 0,0-1-1 0 0,0 0 1 0 0,0 1 0 0 0,0-1 0 0 0,0 0 0 0 0,0 1 0 0 0,0-1-1 0 0,0 0 1 0 0,0 1 0 0 0,-1-1 0 0 0,1 0 0 0 0,0 1 0 0 0,0-1-1 0 0,0 0 1 0 0,0 1 0 0 0,0-1 0 0 0,-1 0 0 0 0,1 1 0 0 0,0-1-1 0 0,0 0 1 0 0,0 1 0 0 0,-1-1 0 0 0,1 0 0 0 0,-1 1-1 0 0,-15 29 56 0 0,11-21-67 0 0,0 2 138 0 0,0 1 1 0 0,1-1-1 0 0,1 1 0 0 0,0 1 0 0 0,0-1 0 0 0,2 0 1 0 0,-1 0-1 0 0,1 1 0 0 0,1 14 0 0 0,1-21-73 0 0,-1-1 0 0 0,1 0-1 0 0,0 1 1 0 0,0-1 0 0 0,1 0 0 0 0,-1 0 0 0 0,1 0-1 0 0,0 0 1 0 0,1 0 0 0 0,4 7 0 0 0,-5-9-49 0 0,1 0 0 0 0,-1-1 0 0 0,1 1 1 0 0,-1-1-1 0 0,1 0 0 0 0,0 0 0 0 0,0 0 1 0 0,0 0-1 0 0,0 0 0 0 0,0-1 0 0 0,0 1 1 0 0,0-1-1 0 0,0 0 0 0 0,1 0 0 0 0,-1 0 1 0 0,1 0-1 0 0,5 0 0 0 0,-1-1-281 0 0,-1 0 1 0 0,0 0-1 0 0,0 0 0 0 0,0-1 0 0 0,1-1 1 0 0,-1 1-1 0 0,0-1 0 0 0,0 0 1 0 0,-1-1-1 0 0,1 1 0 0 0,0-1 0 0 0,-1-1 1 0 0,0 1-1 0 0,11-9 0 0 0,-12 8-779 0 0,0 0-1 0 0,0 0 1 0 0,-1-1-1 0 0,1 0 1 0 0,-1 0-1 0 0,0 0 1 0 0,0 0-1 0 0,-1-1 0 0 0,0 1 1 0 0,4-8-1 0 0,5-16-6256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19916 0 0,'8'9'6193'0'0,"17"1"-4867"0"0,-15-7-936 0 0,-1 0-374 0 0,-1 0-1 0 0,0 1 1 0 0,0 0 0 0 0,0 1 0 0 0,0 0 0 0 0,-1 0 0 0 0,0 1 0 0 0,0-1 0 0 0,0 2-1 0 0,-1-1 1 0 0,9 11 0 0 0,-11-11-30 0 0,0 0-1 0 0,-1 0 0 0 0,0 0 1 0 0,-1 1-1 0 0,1-1 1 0 0,-1 1-1 0 0,0-1 1 0 0,-1 1-1 0 0,1 0 0 0 0,-1-1 1 0 0,-1 1-1 0 0,1 0 1 0 0,-1 0-1 0 0,-1 0 0 0 0,1 0 1 0 0,-3 8-1 0 0,1 1-253 0 0,-2-1 1 0 0,-7 21-1 0 0,9-30 125 0 0,0 0 0 0 0,-1-1 0 0 0,0 1 0 0 0,0-1 0 0 0,0 0 0 0 0,0 0 0 0 0,-1 0 0 0 0,0 0-1 0 0,-5 5 1 0 0,11-15 169 0 0,0 1 0 0 0,0 0 0 0 0,0 0 0 0 0,1 1 0 0 0,0-1-1 0 0,-1 0 1 0 0,5-3 0 0 0,5-1-58 0 0,0 1-1 0 0,0 1 1 0 0,1 0 0 0 0,0 1-1 0 0,-1 0 1 0 0,15-2 0 0 0,-14 3-779 0 0,0 0 0 0 0,-1 0 1 0 0,0-1-1 0 0,0-1 0 0 0,0 0 1 0 0,15-10-1 0 0,-24 13 467 0 0,0 0 1 0 0,0 0-1 0 0,-1 0 1 0 0,1-1-1 0 0,-1 0 1 0 0,1 1-1 0 0,-1-1 1 0 0,0 0 0 0 0,-1 0-1 0 0,1 0 1 0 0,0 0-1 0 0,-1 0 1 0 0,0 0-1 0 0,0-1 1 0 0,-1 1-1 0 0,1-6 1 0 0,-2-32 873 0 0,-8 5 3993 0 0,9 37-4446 0 0,0-1 0 0 0,0 1-1 0 0,0 0 1 0 0,0 0-1 0 0,0 0 1 0 0,0 0 0 0 0,0 0-1 0 0,0 0 1 0 0,-1 0-1 0 0,1-1 614 0 0,0 1-614 0 0,0 0 1 0 0,0 0 0 0 0,-1 0-1 0 0,1 0 1 0 0,0-1-1 0 0,0 1 1 0 0,0 0 0 0 0,0 0-1 0 0,0 0 1 0 0,0 0 0 0 0,0 0-1 0 0,-1 0 1 0 0,1 0-1 0 0,0 0 1 0 0,0 0 0 0 0,0 0-1 0 0,0 0 1 0 0,0 0-1 0 0,0 0 1 0 0,0 0 0 0 0,-1 0-1 0 0,1 0 1 0 0,0 0-1 0 0,0 0 1 0 0,0 1 0 0 0,0-1-1 0 0,-1 0 614 0 0,1 0-614 0 0,0 0 1 0 0,0 0-1 0 0,0 1 1 0 0,0-1 0 0 0,0 0-1 0 0,0 0 1 0 0,0 0-1 0 0,0 0 1 0 0,0 0 0 0 0,0 0-1 0 0,0 0 1 0 0,0 1-1 0 0,0-1 1 0 0,0 0 0 0 0,-6 16 1516 0 0,-2 18-1060 0 0,1 15-201 0 0,-15 124 740 0 0,20-151-1947 0 0,2 1 1 0 0,0-1 0 0 0,2 1-1 0 0,0-1 1 0 0,9 35 0 0 0,-3-37-1882 0 0,-8-20 2541 0 0,0 1-1 0 0,0-1 0 0 0,0 0 1 0 0,0 0-1 0 0,0 1 0 0 0,0-1 1 0 0,0 0-1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 18292 0 0,'-1'0'261'0'0,"1"-1"1"0"0,-1 1-1 0 0,0 0 1 0 0,0 0-1 0 0,0 0 1 0 0,0-1-1 0 0,0 1 1 0 0,0 0-1 0 0,0 0 1 0 0,0 0-1 0 0,0 0 1 0 0,0 1-1 0 0,0-1 1 0 0,0 0-1 0 0,1 0 1 0 0,-1 1-1 0 0,0-1 1 0 0,0 0-1 0 0,0 1 1 0 0,0-1-1 0 0,0 1 1 0 0,1-1-1 0 0,-1 1 1 0 0,-1 0-1 0 0,0 2 32 0 0,0-1 0 0 0,0 0 0 0 0,0 1 1 0 0,0-1-1 0 0,0 1 0 0 0,1 0 0 0 0,-3 5 0 0 0,0 3-4 0 0,0 0-1 0 0,1 0 1 0 0,-2 13 0 0 0,2 0-183 0 0,1 0 0 0 0,1 0 0 0 0,1 0 0 0 0,1 0 0 0 0,1 0 0 0 0,1-1 0 0 0,2 1 0 0 0,0-1 0 0 0,13 37 0 0 0,-17-57-183 0 0,1 1 0 0 0,-1-1-1 0 0,1 0 1 0 0,0 0 0 0 0,-1 0 0 0 0,1-1-1 0 0,1 1 1 0 0,-1 0 0 0 0,0-1 0 0 0,1 0 0 0 0,-1 1-1 0 0,1-1 1 0 0,0 0 0 0 0,-1 0 0 0 0,1 0 0 0 0,0-1-1 0 0,0 1 1 0 0,7 2 0 0 0,-5-3-128 0 0,-1 0-1 0 0,1-1 1 0 0,0 1 0 0 0,0-1 0 0 0,0 0-1 0 0,0 0 1 0 0,0-1 0 0 0,0 1-1 0 0,0-1 1 0 0,0 0 0 0 0,8-4-1 0 0,-1 1-345 0 0,-1-1 0 0 0,0 0 0 0 0,0-1 0 0 0,0-1 0 0 0,-1 0 0 0 0,0 0 0 0 0,0-1 0 0 0,-1 0 0 0 0,15-16 0 0 0,-16 14 48 0 0,-1 0 0 0 0,-1 0 0 0 0,0-1 0 0 0,0 0 0 0 0,-1 0-1 0 0,0 0 1 0 0,5-22 0 0 0,-8 26 481 0 0,-1 0 0 0 0,0-1-1 0 0,0 1 1 0 0,-1 0 0 0 0,0-1 0 0 0,-1-8 0 0 0,1 12 343 0 0,-1-1 0 0 0,0 1 0 0 0,0-1 1 0 0,0 1-1 0 0,-1 0 0 0 0,0-1 0 0 0,0 1 1 0 0,0 0-1 0 0,0 0 0 0 0,-5-6 0 0 0,7 10-193 0 0,0-1-1 0 0,-1 1 0 0 0,1 0 0 0 0,0-1 1 0 0,-1 1-1 0 0,1-1 0 0 0,0 1 0 0 0,-1 0 1 0 0,1 0-1 0 0,0-1 0 0 0,-1 1 0 0 0,1 0 0 0 0,-1 0 1 0 0,1-1-1 0 0,0 1 0 0 0,-1 0 0 0 0,1 0 1 0 0,-1 0-1 0 0,1 0 0 0 0,-1 0 0 0 0,1 0 1 0 0,-1-1-1 0 0,1 1 0 0 0,0 0 0 0 0,-1 0 0 0 0,1 0 1 0 0,-1 1-1 0 0,1-1 0 0 0,-1 0 0 0 0,1 0 1 0 0,-1 0-1 0 0,1 0 0 0 0,-1 0 0 0 0,1 0 1 0 0,-1 1-1 0 0,-13 16 1815 0 0,-2 23-483 0 0,9-15-1245 0 0,1 0-1 0 0,2 0 0 0 0,1 0 1 0 0,0 0-1 0 0,2 0 0 0 0,1 1 1 0 0,5 40-1 0 0,-5-65-211 0 0,1 1 0 0 0,-1-1 0 0 0,0 0 0 0 0,0 0 0 0 0,0 1 0 0 0,1-1 0 0 0,-1 0 0 0 0,1 0 0 0 0,-1 0 0 0 0,1 0 0 0 0,-1 0 0 0 0,1 0 0 0 0,0 0 0 0 0,0 0 0 0 0,-1 0 0 0 0,1 0 0 0 0,0 0 0 0 0,0 0 0 0 0,1 1 0 0 0,-1-2 0 0 0,0 1 0 0 0,0-1-1 0 0,0 0 1 0 0,0 0-1 0 0,0 0 1 0 0,0 0-1 0 0,0 0 1 0 0,0 0-1 0 0,0 0 1 0 0,0 0 0 0 0,0 0-1 0 0,0 0 1 0 0,0 0-1 0 0,0-1 1 0 0,0 1-1 0 0,0 0 1 0 0,0-1-1 0 0,0 1 1 0 0,1-1 0 0 0,6-4 3 0 0,-1-1 1 0 0,0 1-1 0 0,0-1 1 0 0,9-10-1 0 0,-4 5-8 0 0,-3 3-133 0 0,0 1 0 0 0,0-1 0 0 0,1 2 0 0 0,16-9 0 0 0,-2 6-2650 0 0,1 6-3667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84 15283 0 0,'-12'-2'2782'0'0,"-9"-3"1648"0"0,21 4-3280 0 0,14 0-1045 0 0,17 1 84 0 0,54-8-1 0 0,-75 7-158 0 0,-1-1-1 0 0,0 0 0 0 0,1 0 0 0 0,-1-1 0 0 0,0-1 0 0 0,0 0 0 0 0,-1 0 0 0 0,1 0 0 0 0,15-12 1 0 0,-23 16-34 0 0,-1 0 1 0 0,1 0-1 0 0,-1-1 1 0 0,0 1-1 0 0,1 0 1 0 0,-1 0-1 0 0,1-1 1 0 0,-1 1 0 0 0,0 0-1 0 0,1 0 1 0 0,-1-1-1 0 0,0 1 1 0 0,1-1-1 0 0,-1 1 1 0 0,0 0-1 0 0,1-1 1 0 0,-1 1 0 0 0,0-1-1 0 0,0 1 1 0 0,0 0-1 0 0,1-1 1 0 0,-1 1-1 0 0,0-1 1 0 0,0 1-1 0 0,0-1 1 0 0,0 1 0 0 0,0-1-1 0 0,0 1 1 0 0,0-1-1 0 0,0 1 1 0 0,0-1-1 0 0,0 1 1 0 0,0-1-1 0 0,0 1 1 0 0,0-1 0 0 0,0 1-1 0 0,-1 0 1 0 0,1-1-1 0 0,0 1 1 0 0,0-1-1 0 0,-1 1 1 0 0,1-1-1 0 0,0 1 1 0 0,0 0 0 0 0,-1-1-1 0 0,1 1 1 0 0,0 0-1 0 0,-1-1 1 0 0,1 1-1 0 0,0 0 1 0 0,-1-1 0 0 0,1 1-1 0 0,-1 0 1 0 0,1 0-1 0 0,-1-1 1 0 0,1 1-1 0 0,0 0 1 0 0,-1 0-1 0 0,1 0 1 0 0,-1 0 0 0 0,1 0-1 0 0,-1 0 1 0 0,0 0-1 0 0,-33-4-254 0 0,22 7 225 0 0,-1 0-1 0 0,1 0 1 0 0,-1 1 0 0 0,1 1 0 0 0,0 0 0 0 0,1 0-1 0 0,-1 1 1 0 0,1 1 0 0 0,-17 13 0 0 0,16-11-12 0 0,1 0-1 0 0,0 2 1 0 0,0-1 0 0 0,1 1 0 0 0,0 0 0 0 0,1 1-1 0 0,-14 24 1 0 0,20-30 73 0 0,0-1 0 0 0,1 1 0 0 0,-1 0 0 0 0,1 1 0 0 0,1-1-1 0 0,-1 0 1 0 0,1 0 0 0 0,0 1 0 0 0,0-1 0 0 0,1 0 0 0 0,0 1-1 0 0,0-1 1 0 0,1 1 0 0 0,-1-1 0 0 0,1 1 0 0 0,4 10 0 0 0,-2-9 1 0 0,0 0 0 0 0,1 0 0 0 0,1-1 0 0 0,-1 1 1 0 0,1-1-1 0 0,0 0 0 0 0,1 0 0 0 0,-1 0 0 0 0,2-1 0 0 0,-1 0 1 0 0,9 7-1 0 0,-3-5-43 0 0,0 1 0 0 0,0-1 1 0 0,1-1-1 0 0,0 0 1 0 0,0-1-1 0 0,1-1 0 0 0,0 0 1 0 0,0-1-1 0 0,0 0 0 0 0,0-1 1 0 0,1 0-1 0 0,-1-1 0 0 0,1-1 1 0 0,18-1-1 0 0,-22-1-383 0 0,0-1 0 0 0,1-1 0 0 0,-1 0 0 0 0,0 0 0 0 0,-1-1 0 0 0,1-1 0 0 0,-1 1 0 0 0,0-2 0 0 0,12-7 0 0 0,-14 7-593 0 0,0 0 0 0 0,0 0 0 0 0,-1-1 0 0 0,0 0 0 0 0,0 0 1 0 0,0 0-1 0 0,-1-1 0 0 0,0 0 0 0 0,-1-1 0 0 0,8-15 0 0 0,-2-5-4551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11090 0 0,'-1'0'526'0'0,"0"0"0"0"0,-1 0 0 0 0,1 0 0 0 0,0 0 0 0 0,0 0 0 0 0,0 1 0 0 0,-1-1 0 0 0,1 0 0 0 0,0 1 0 0 0,0-1-1 0 0,0 1 1 0 0,0-1 0 0 0,0 1 0 0 0,0 0 0 0 0,0-1 0 0 0,0 1 0 0 0,0 0 0 0 0,0 0 0 0 0,-1 1 0 0 0,1 0-268 0 0,0 0 0 0 0,0-1 0 0 0,0 1 0 0 0,0 0 0 0 0,0 0 0 0 0,0 1 0 0 0,0-1 0 0 0,1 0 0 0 0,-1 0 1 0 0,1 3-1 0 0,-1 5-463 0 0,1 0 0 0 0,0 1 1 0 0,3 17-1 0 0,-3-22 804 0 0,20 120 19 0 0,-10-73-526 0 0,-2-1 0 0 0,0 58-1 0 0,-8-113-193 0 0,1 0 0 0 0,-1 0-1 0 0,1 1 1 0 0,0-1 0 0 0,0 0-1 0 0,0 1 1 0 0,0-1-1 0 0,0 1 1 0 0,1-1 0 0 0,-1 1-1 0 0,1-1 1 0 0,0 1 0 0 0,0 0-1 0 0,-1 0 1 0 0,1 0-1 0 0,4-3 1 0 0,40-29-944 0 0,-31 24 316 0 0,25-13-1280 0 0,-31 19 850 0 0,0-1 0 0 0,-1 0 1 0 0,0 0-1 0 0,13-12 0 0 0,-12 5-3011 0 0,15 7-1861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17212 0 0,'79'-20'4910'0'0,"-55"17"-4216"0"0,39-2-1 0 0,-49 5-614 0 0,1 0-1 0 0,-1 1 1 0 0,0 0-1 0 0,0 1 1 0 0,0 1 0 0 0,0 0-1 0 0,0 1 1 0 0,0 1-1 0 0,21 10 1 0 0,-33-14-74 0 0,-1-1 0 0 0,1 1 1 0 0,-1 0-1 0 0,0 0 0 0 0,1-1 1 0 0,-1 1-1 0 0,0 0 1 0 0,0 0-1 0 0,1 1 0 0 0,-1-1 1 0 0,0 0-1 0 0,0 0 1 0 0,0 0-1 0 0,0 1 0 0 0,-1-1 1 0 0,1 0-1 0 0,0 1 1 0 0,0-1-1 0 0,-1 1 0 0 0,1-1 1 0 0,-1 1-1 0 0,0-1 1 0 0,1 1-1 0 0,-1-1 0 0 0,0 1 1 0 0,0 0-1 0 0,0 2 0 0 0,-1-1-52 0 0,0 0 0 0 0,0 0 0 0 0,0 0 0 0 0,-1 0 0 0 0,1 0 0 0 0,-1 0 0 0 0,0 0 0 0 0,0 0-1 0 0,0-1 1 0 0,0 1 0 0 0,0-1 0 0 0,-5 4 0 0 0,-8 7-198 0 0,-1-2 1 0 0,0 1-1 0 0,-24 10 1 0 0,37-20 294 0 0,-88 45-337 0 0,91-47 292 0 0,-1 0 1 0 0,1 0-1 0 0,0 0 0 0 0,0 0 1 0 0,0 0-1 0 0,-1 0 0 0 0,1 0 0 0 0,0 0 1 0 0,0 0-1 0 0,0 0 0 0 0,0 0 0 0 0,0 0 1 0 0,-1 1-1 0 0,1-1 0 0 0,0 0 1 0 0,0 0-1 0 0,0 0 0 0 0,0 0 0 0 0,0 0 1 0 0,0 0-1 0 0,0 1 0 0 0,-1-1 0 0 0,1 0 1 0 0,0 0-1 0 0,0 0 0 0 0,0 0 0 0 0,0 1 1 0 0,0-1-1 0 0,0 0 0 0 0,0 0 1 0 0,0 0-1 0 0,0 0 0 0 0,0 1 0 0 0,0-1 1 0 0,0 0-1 0 0,0 0 0 0 0,0 0 0 0 0,0 0 1 0 0,0 1-1 0 0,0-1 0 0 0,0 0 1 0 0,0 0-1 0 0,0 0 0 0 0,0 0 0 0 0,0 1 1 0 0,1-1-1 0 0,-1 0 0 0 0,0 0 0 0 0,0 0 1 0 0,0 0-1 0 0,0 0 0 0 0,0 1 1 0 0,0-1-1 0 0,0 0 0 0 0,1 0 0 0 0,-1 0 1 0 0,0 0-1 0 0,16 5 302 0 0,20 0 99 0 0,-3-5-311 0 0,1-2 0 0 0,43-7-1 0 0,24-2-1234 0 0,-100 11 1032 0 0,-1 0-1 0 0,0 0 1 0 0,1 0-1 0 0,-1-1 1 0 0,1 1 0 0 0,-1 0-1 0 0,1 0 1 0 0,-1 0 0 0 0,1 0-1 0 0,-1 0 1 0 0,1 0 0 0 0,-1 0-1 0 0,0 0 1 0 0,1 0 0 0 0,-1 0-1 0 0,1 0 1 0 0,-1 0 0 0 0,1 0-1 0 0,-1 0 1 0 0,1 1 0 0 0,-1-1-1 0 0,0 0 1 0 0,1 0 0 0 0,-1 0-1 0 0,1 1 1 0 0,-1-1 0 0 0,0 0-1 0 0,1 0 1 0 0,-1 1-1 0 0,0-1 1 0 0,1 0 0 0 0,-1 1-1 0 0,0-1 1 0 0,1 1 0 0 0,-1-1-1 0 0,0 0 1 0 0,1 2 0 0 0,-2-2-365 0 0,0 1 1 0 0,0 0-1 0 0,0 0 1 0 0,1 0-1 0 0,-1 0 1 0 0,0-1-1 0 0,0 1 1 0 0,0 0-1 0 0,0-1 1 0 0,0 1-1 0 0,0-1 1 0 0,0 1-1 0 0,0-1 1 0 0,-1 0-1 0 0,0 1 1 0 0,-18 5-6263 0 0</inkml:trace>
  <inkml:trace contextRef="#ctx0" brushRef="#br0" timeOffset="1">37 312 14227 0 0,'-2'1'2105'0'0,"2"-1"-2009"0"0,0 0-1 0 0,0 0 1 0 0,0 1 0 0 0,0-1-1 0 0,0 0 1 0 0,0 0 0 0 0,0 0-1 0 0,0 0 1 0 0,0 0 0 0 0,0 0 0 0 0,0 1-1 0 0,0-1 1 0 0,0 0 0 0 0,0 0-1 0 0,0 0 1 0 0,1 2 1626 0 0,-1-2-1626 0 0,11 3 1531 0 0,16-2-1029 0 0,30-2-119 0 0,80 3 319 0 0,-123-1-1396 0 0,-1 1 1 0 0,1 1 0 0 0,-1-1-1 0 0,0 2 1 0 0,0 0 0 0 0,0 1-1 0 0,21 11 1 0 0,-12 1-3120 0 0,-20-15 2867 0 0,0 0 1 0 0,0 0-1 0 0,0 1 1 0 0,0-1-1 0 0,-1 1 1 0 0,1-1-1 0 0,-1 1 1 0 0,0-1-1 0 0,0 1 1 0 0,1 0-1 0 0,0 4 1 0 0,-5 4-2764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1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6489 0 0,'-4'2'1001'0'0,"0"0"0"0"0,0 0-1 0 0,0 0 1 0 0,0 1 0 0 0,0-1 0 0 0,0 1-1 0 0,1 0 1 0 0,0 0 0 0 0,-1 1-1 0 0,1-1 1 0 0,-2 4 0 0 0,1-1-255 0 0,0 0 1 0 0,0 1 0 0 0,1-1 0 0 0,0 1-1 0 0,1-1 1 0 0,-3 11 0 0 0,0 3-225 0 0,2 0 1 0 0,1 1-1 0 0,0 39 1 0 0,3-72-656 0 0,1 0 0 0 0,0 0 0 0 0,1 0 1 0 0,0 1-1 0 0,1-1 0 0 0,0 1 0 0 0,1 0 0 0 0,0 0 0 0 0,8-11 1 0 0,-9 15 109 0 0,0 1 0 0 0,1-1 0 0 0,0 1 1 0 0,1 0-1 0 0,0 0 0 0 0,-1 0 0 0 0,11-6 1 0 0,-13 9 22 0 0,1 1-1 0 0,0 0 1 0 0,0 0 0 0 0,0 0 0 0 0,1 0 0 0 0,-1 0 0 0 0,0 1 0 0 0,1 0-1 0 0,-1 0 1 0 0,1 0 0 0 0,-1 1 0 0 0,1-1 0 0 0,-1 1 0 0 0,7 1 0 0 0,-9-1 17 0 0,0 0 1 0 0,0 0 0 0 0,0 1-1 0 0,0-1 1 0 0,0 1 0 0 0,0-1 0 0 0,0 1-1 0 0,0 0 1 0 0,0 0 0 0 0,-1-1 0 0 0,1 2-1 0 0,0-1 1 0 0,-1 0 0 0 0,1 0 0 0 0,-1 0-1 0 0,1 1 1 0 0,-1-1 0 0 0,1 0-1 0 0,-1 1 1 0 0,0 0 0 0 0,2 2 0 0 0,-1 0 11 0 0,-1-1 0 0 0,0 1-1 0 0,0-1 1 0 0,0 1 0 0 0,-1-1 0 0 0,1 1 0 0 0,-1-1 0 0 0,0 1 0 0 0,0 0 0 0 0,0-1 0 0 0,-1 6 0 0 0,0 1 21 0 0,-1 0 1 0 0,-1 0-1 0 0,0 0 1 0 0,0 0-1 0 0,-1 0 1 0 0,0-1 0 0 0,-9 15-1 0 0,8-17-23 0 0,-1 0 1 0 0,1 0-1 0 0,-2-1 0 0 0,1 0 1 0 0,-1 0-1 0 0,0 0 1 0 0,-14 8-1 0 0,16-10-29 0 0,0-1 0 0 0,0-1 0 0 0,-1 1 0 0 0,1-1 1 0 0,-1 0-1 0 0,1 0 0 0 0,-1-1 0 0 0,0 1 0 0 0,0-1 0 0 0,0-1 1 0 0,0 1-1 0 0,-11-1 0 0 0,34-1-814 0 0,-1 0 0 0 0,0-1 0 0 0,0-1 0 0 0,0 0 0 0 0,0-1 0 0 0,0-1 0 0 0,14-6 0 0 0,-14 4-1619 0 0,0-1 0 0 0,22-16 1 0 0,-2-1-4508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1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93 12635 0 0,'-6'3'928'0'0,"-1"0"0"0"0,1 1 0 0 0,1-1 0 0 0,-1 1 0 0 0,0 0 1 0 0,1 0-1 0 0,-5 6 0 0 0,5-5-371 0 0,1-1 1 0 0,0 2 0 0 0,0-1-1 0 0,0 1 1 0 0,1-1 0 0 0,-6 12-1 0 0,7-11-487 0 0,0 0 1 0 0,0 0-1 0 0,1 0 0 0 0,-1 0 0 0 0,1 0 0 0 0,1 0 0 0 0,-1 0 1 0 0,1 1-1 0 0,0-1 0 0 0,0 0 0 0 0,1 0 0 0 0,0 1 0 0 0,0-1 0 0 0,0 0 1 0 0,1 0-1 0 0,0 0 0 0 0,0 0 0 0 0,1-1 0 0 0,-1 1 0 0 0,1 0 1 0 0,0-1-1 0 0,1 0 0 0 0,-1 0 0 0 0,1 0 0 0 0,0 0 0 0 0,8 6 1 0 0,-6-6-72 0 0,0-1 0 0 0,1 1 1 0 0,-1-1-1 0 0,1-1 1 0 0,0 1-1 0 0,1-1 1 0 0,-1 0-1 0 0,0-1 1 0 0,1 0-1 0 0,-1 0 0 0 0,1-1 1 0 0,15 2-1 0 0,-20-3-12 0 0,0 0 0 0 0,0 0 0 0 0,0 0 0 0 0,0 0-1 0 0,0 0 1 0 0,0 0 0 0 0,0-1 0 0 0,0 1 0 0 0,0-1 0 0 0,0 0-1 0 0,-1 0 1 0 0,1 0 0 0 0,0 0 0 0 0,0-1 0 0 0,-1 1 0 0 0,1-1-1 0 0,-1 1 1 0 0,1-1 0 0 0,-1 0 0 0 0,0 0 0 0 0,0 0-1 0 0,1-1 1 0 0,-1 1 0 0 0,-1 0 0 0 0,1-1 0 0 0,0 1 0 0 0,-1-1-1 0 0,1 1 1 0 0,-1-1 0 0 0,0 0 0 0 0,0 0 0 0 0,0 0 0 0 0,0 0-1 0 0,0 0 1 0 0,0-5 0 0 0,-1 2-82 0 0,0 1 1 0 0,-1-1-1 0 0,0 0 0 0 0,0 1 0 0 0,0-1 0 0 0,0 0 1 0 0,-1 1-1 0 0,0-1 0 0 0,0 1 0 0 0,-1 0 1 0 0,1 0-1 0 0,-1 0 0 0 0,0 0 0 0 0,-1 0 1 0 0,1 1-1 0 0,-1-1 0 0 0,0 1 0 0 0,-8-7 1 0 0,-7-6-386 0 0,-1 0 0 0 0,-38-22 1 0 0,57 38 456 0 0,-14-9-120 0 0,9 5 259 0 0,0 1-1 0 0,1 0 1 0 0,-2 1 0 0 0,1 0 0 0 0,0 0-1 0 0,-1 0 1 0 0,-7-2 0 0 0,14 5-105 0 0,0 0 1 0 0,0 0-1 0 0,0 0 0 0 0,0 0 1 0 0,-1 0-1 0 0,1 0 0 0 0,0 0 1 0 0,0 0-1 0 0,0 0 1 0 0,0 0-1 0 0,0 0 0 0 0,0 0 1 0 0,0 0-1 0 0,0 0 0 0 0,-1 0 1 0 0,1 0-1 0 0,0 0 1 0 0,0 0-1 0 0,0 0 0 0 0,0 0 1 0 0,0 0-1 0 0,0 0 0 0 0,0 0 1 0 0,0 0-1 0 0,-1 0 0 0 0,1 0 1 0 0,0 0-1 0 0,0 0 1 0 0,0 0-1 0 0,0 1 0 0 0,0-1 1 0 0,0 0-1 0 0,0 0 0 0 0,0 0 1 0 0,0 0-1 0 0,0 0 1 0 0,0 0-1 0 0,0 0 0 0 0,0 0 1 0 0,0 0-1 0 0,-1 1 0 0 0,1-1 1 0 0,0 0-1 0 0,0 0 0 0 0,0 0 1 0 0,0 0-1 0 0,0 0 1 0 0,0 0-1 0 0,0 0 0 0 0,0 1 1 0 0,0-1-1 0 0,0 0 0 0 0,1 0 1 0 0,-1 0-1 0 0,4 9 279 0 0,8 8 70 0 0,-5-9-325 0 0,1-1-1 0 0,0 0 1 0 0,0 0 0 0 0,1-1-1 0 0,0 0 1 0 0,0 0 0 0 0,0-1 0 0 0,1 0-1 0 0,-1 0 1 0 0,1-1 0 0 0,0-1-1 0 0,1 0 1 0 0,-1 0 0 0 0,0-1 0 0 0,1 0-1 0 0,0-1 1 0 0,15 0 0 0 0,-9-1-376 0 0,0 0 0 0 0,0-2 1 0 0,0 0-1 0 0,0 0 0 0 0,-1-2 0 0 0,1 0 1 0 0,-1-1-1 0 0,0-1 0 0 0,0 0 0 0 0,20-12 0 0 0,-34 17 224 0 0,1-1-1 0 0,0 0 0 0 0,-1 0 0 0 0,1 0 0 0 0,-1 0 0 0 0,0 0 1 0 0,1-1-1 0 0,-1 1 0 0 0,0-1 0 0 0,-1 1 0 0 0,1-1 0 0 0,0 0 1 0 0,-1 0-1 0 0,1 0 0 0 0,-1 0 0 0 0,0 0 0 0 0,0 0 1 0 0,0 0-1 0 0,-1 0 0 0 0,1 0 0 0 0,-1 0 0 0 0,0-1 0 0 0,1 1 1 0 0,-1 0-1 0 0,-1-4 0 0 0,0 1 410 0 0,0 1 0 0 0,0-1 0 0 0,0 0 0 0 0,-1 0 0 0 0,0 1 0 0 0,0-1 0 0 0,-1 1 1 0 0,1-1-1 0 0,-1 1 0 0 0,0 0 0 0 0,-1 0 0 0 0,-6-8 0 0 0,10 13-237 0 0,-1-1 1 0 0,1 1-1 0 0,0 0 0 0 0,0-1 1 0 0,-1 1-1 0 0,1 0 0 0 0,0-1 1 0 0,0 1-1 0 0,-1 0 1 0 0,1-1-1 0 0,-1 1 0 0 0,1 0 1 0 0,0-1-1 0 0,-1 1 0 0 0,1 0 1 0 0,-1 0-1 0 0,1 0 0 0 0,0 0 1 0 0,-1-1-1 0 0,1 1 0 0 0,-1 0 1 0 0,1 0-1 0 0,-1 0 0 0 0,1 0 1 0 0,-1 0-1 0 0,1 0 1 0 0,0 0-1 0 0,-1 0 0 0 0,1 0 1 0 0,-1 0-1 0 0,1 0 0 0 0,-1 0 1 0 0,1 1-1 0 0,-1-1 0 0 0,1 0 1 0 0,0 0-1 0 0,-1 0 0 0 0,1 1 1 0 0,-1-1-1 0 0,1 0 0 0 0,0 0 1 0 0,-1 1-1 0 0,1-1 1 0 0,0 0-1 0 0,-1 1 0 0 0,1-1 1 0 0,0 0-1 0 0,0 1 0 0 0,-1-1 1 0 0,1 0-1 0 0,0 1 0 0 0,0-1 1 0 0,-1 1-1 0 0,1-1 0 0 0,0 1 1 0 0,0-1-1 0 0,0 0 0 0 0,0 1 1 0 0,0-1-1 0 0,0 1 1 0 0,0-1-1 0 0,0 1 0 0 0,0-1 1 0 0,0 1-1 0 0,-4 36 532 0 0,3-33-515 0 0,-3 95 178 0 0,-10 96-1073 0 0,9-163-2604 0 0,-17 60 0 0 0,16-77-1307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19596 0 0,'0'14'383'0'0,"1"0"0"0"0,0 0-1 0 0,1 0 1 0 0,0 0 0 0 0,2-1-1 0 0,-1 1 1 0 0,1-1 0 0 0,1 0-1 0 0,1 0 1 0 0,0 0 0 0 0,0-1 0 0 0,1 0-1 0 0,1 0 1 0 0,0 0 0 0 0,17 18-1 0 0,-20-25-334 0 0,0 1-1 0 0,1-1 0 0 0,0 0 0 0 0,0 0 0 0 0,0-1 0 0 0,1 0 0 0 0,-1 0 1 0 0,1 0-1 0 0,0-1 0 0 0,0 0 0 0 0,0 0 0 0 0,1-1 0 0 0,-1 0 0 0 0,1 0 1 0 0,-1-1-1 0 0,1 0 0 0 0,-1 0 0 0 0,1 0 0 0 0,0-1 0 0 0,-1-1 0 0 0,1 1 1 0 0,0-1-1 0 0,-1 0 0 0 0,1-1 0 0 0,-1 0 0 0 0,1 0 0 0 0,-1-1 0 0 0,0 0 1 0 0,12-7-1 0 0,-12 6-60 0 0,0 0 0 0 0,0-1 0 0 0,-1 0 1 0 0,0 0-1 0 0,0-1 0 0 0,-1 0 0 0 0,1 0 0 0 0,-1 0 1 0 0,0-1-1 0 0,-1 1 0 0 0,0-1 0 0 0,0 0 0 0 0,0 0 1 0 0,-1-1-1 0 0,0 1 0 0 0,0-1 0 0 0,-1 0 0 0 0,0 0 0 0 0,-1 1 1 0 0,2-16-1 0 0,-2 16-238 0 0,-1 1 1 0 0,0-1 0 0 0,-1 1-1 0 0,1 0 1 0 0,-1-1-1 0 0,-1 1 1 0 0,1 0 0 0 0,-1-1-1 0 0,0 1 1 0 0,0 0 0 0 0,-1 0-1 0 0,0 1 1 0 0,0-1-1 0 0,0 0 1 0 0,-1 1 0 0 0,1 0-1 0 0,-1 0 1 0 0,-1 0-1 0 0,1 0 1 0 0,-1 1 0 0 0,0-1-1 0 0,0 1 1 0 0,0 0-1 0 0,0 1 1 0 0,-1 0 0 0 0,-8-5-1 0 0,-2 1-884 0 0,-1 1 1 0 0,1 1-1 0 0,-1 1 0 0 0,0 0 0 0 0,-26-2 0 0 0,34 5 1103 0 0,0 0-1 0 0,1 1 1 0 0,-1 0-1 0 0,0 0 0 0 0,0 1 1 0 0,1 0-1 0 0,-1 1 1 0 0,1 0-1 0 0,-1 0 1 0 0,1 1-1 0 0,0 0 1 0 0,-15 8-1 0 0,20-9 254 0 0,1 0 0 0 0,0 0-1 0 0,0 0 1 0 0,0 0 0 0 0,0 0 0 0 0,0 0 0 0 0,0 0-1 0 0,1 1 1 0 0,-1-1 0 0 0,1 1 0 0 0,-1-1-1 0 0,1 1 1 0 0,0-1 0 0 0,0 1 0 0 0,0 0 0 0 0,0 3-1 0 0,0 0 154 0 0,0 0-1 0 0,1-1 1 0 0,0 1-1 0 0,0 0 0 0 0,0 0 1 0 0,1 0-1 0 0,1 9 0 0 0,1-5-69 0 0,0 1 0 0 0,0-2-1 0 0,1 1 1 0 0,0 0-1 0 0,0-1 1 0 0,1 0 0 0 0,1 0-1 0 0,10 14 1 0 0,-12-18-389 0 0,1-1 1 0 0,0 0-1 0 0,0 0 1 0 0,0 0-1 0 0,1 0 1 0 0,0-1 0 0 0,-1 0-1 0 0,1 0 1 0 0,0-1-1 0 0,0 1 1 0 0,0-1-1 0 0,1-1 1 0 0,-1 1-1 0 0,0-1 1 0 0,8 1-1 0 0,-4-2-853 0 0,0 1-1 0 0,-1-1 1 0 0,18-3-1 0 0,-17 1-878 0 0,-1 0-1 0 0,0 0 0 0 0,14-6 1 0 0,16-1-4535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1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19172 0 0,'0'-5'2977'0'0,"1"-1"-1505"0"0,4 0-208 0 0,7-3-359 0 0,3 2-513 0 0,7 0-128 0 0,6 1-96 0 0,3-2-96 0 0,3 3-80 0 0,-1 2-168 0 0,-2 0-296 0 0,-3 2-353 0 0,-4 0-519 0 0,-3 2-496 0 0,-4 0-689 0 0,-3 3-1008 0 0,-8-1-703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18556 0 0,'-5'1'532'0'0,"1"1"-1"0"0,-1 0 1 0 0,1 0-1 0 0,0 0 1 0 0,0 0-1 0 0,-1 1 1 0 0,2-1 0 0 0,-1 1-1 0 0,0 0 1 0 0,-5 6-1 0 0,3-3-164 0 0,0 1 0 0 0,1 0 0 0 0,0 0 0 0 0,0 1 0 0 0,-5 11 0 0 0,5-7-269 0 0,0 1-1 0 0,0-1 1 0 0,2 1 0 0 0,-1 0 0 0 0,2 0 0 0 0,0 0-1 0 0,-1 22 1 0 0,3-34-127 0 0,0 1 0 0 0,0-1 0 0 0,0 0 0 0 0,0 1 0 0 0,0-1 0 0 0,0 1 0 0 0,0-1-1 0 0,1 1 1 0 0,-1-1 0 0 0,1 0 0 0 0,-1 1 0 0 0,1-1 0 0 0,-1 0 0 0 0,1 0 0 0 0,1 3 0 0 0,-1-4 9 0 0,-1 0 1 0 0,1 1-1 0 0,0-1 1 0 0,-1 1-1 0 0,1-1 0 0 0,-1 0 1 0 0,1 0-1 0 0,0 1 1 0 0,0-1-1 0 0,-1 0 1 0 0,1 0-1 0 0,0 0 1 0 0,-1 0-1 0 0,1 0 1 0 0,0 0-1 0 0,-1 0 0 0 0,1 0 1 0 0,0 0-1 0 0,0 0 1 0 0,-1 0-1 0 0,1 0 1 0 0,1-1-1 0 0,5-2-114 0 0,-1 0 0 0 0,1-1 0 0 0,-1 1 0 0 0,0-1 0 0 0,7-6 0 0 0,10-6-257 0 0,54-18-4442 0 0,-23 17-3500 0 0,-29 13 1239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2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15803 0 0,'-8'1'1275'0'0,"-1"2"-1"0"0,1-1 0 0 0,-1 1 1 0 0,1 1-1 0 0,0-1 0 0 0,-12 8 1 0 0,15-7-992 0 0,-1 0 1 0 0,1 0 0 0 0,0 1-1 0 0,0-1 1 0 0,0 1 0 0 0,1 0-1 0 0,-1 1 1 0 0,-3 6-1 0 0,5-7-264 0 0,0 0-1 0 0,1 1 0 0 0,-1-1 0 0 0,1 1 0 0 0,0 0 0 0 0,1-1 0 0 0,0 1 0 0 0,0 0 0 0 0,0 0 0 0 0,0 0 1 0 0,1 0-1 0 0,0 0 0 0 0,0 0 0 0 0,1 0 0 0 0,0 0 0 0 0,0 0 0 0 0,0-1 0 0 0,1 1 0 0 0,0 0 0 0 0,0-1 0 0 0,0 1 1 0 0,4 6-1 0 0,-3-5-15 0 0,1 0 1 0 0,0 0-1 0 0,1-1 0 0 0,-1 1 1 0 0,1-1-1 0 0,1 0 1 0 0,-1-1-1 0 0,1 1 1 0 0,0-1-1 0 0,0 0 1 0 0,1 0-1 0 0,-1-1 1 0 0,1 0-1 0 0,0 0 0 0 0,0 0 1 0 0,14 4-1 0 0,-15-7-11 0 0,0 1 0 0 0,0-1 0 0 0,0-1-1 0 0,0 1 1 0 0,0-1 0 0 0,0 0-1 0 0,0 0 1 0 0,0-1 0 0 0,0 0-1 0 0,-1 0 1 0 0,1 0 0 0 0,0-1 0 0 0,0 0-1 0 0,-1 0 1 0 0,1 0 0 0 0,-1-1-1 0 0,0 0 1 0 0,1 0 0 0 0,-1 0-1 0 0,-1 0 1 0 0,1-1 0 0 0,8-8 0 0 0,-8 7-47 0 0,0 0 1 0 0,-1-1-1 0 0,1 1 1 0 0,-1-1-1 0 0,0 0 1 0 0,0 0-1 0 0,-1 0 1 0 0,0-1-1 0 0,0 1 1 0 0,0-1-1 0 0,2-11 1 0 0,-4 14 0 0 0,-1 1 1 0 0,0 0 0 0 0,0 0-1 0 0,1-1 1 0 0,-2 1-1 0 0,1 0 1 0 0,0 0 0 0 0,-1-1-1 0 0,1 1 1 0 0,-1 0 0 0 0,0 0-1 0 0,0 0 1 0 0,0 0-1 0 0,-1 0 1 0 0,1 0 0 0 0,-1 0-1 0 0,0 0 1 0 0,1 1-1 0 0,-1-1 1 0 0,0 1 0 0 0,-1-1-1 0 0,1 1 1 0 0,0 0 0 0 0,-1-1-1 0 0,1 1 1 0 0,-1 1-1 0 0,-4-4 1 0 0,-3 0-227 0 0,0 0-1 0 0,-1 1 1 0 0,0 0-1 0 0,0 1 1 0 0,0 0-1 0 0,0 1 1 0 0,0 0-1 0 0,0 0 1 0 0,-1 1-1 0 0,-17 1 1 0 0,11 1-208 0 0,-1 0 1 0 0,1 1 0 0 0,0 1 0 0 0,0 1 0 0 0,-32 11 0 0 0,43-11 491 0 0,-1-1 0 0 0,1 2 0 0 0,0-1 0 0 0,1 1 0 0 0,-1 0-1 0 0,1 1 1 0 0,0-1 0 0 0,0 1 0 0 0,1 0 0 0 0,0 1 0 0 0,0-1 0 0 0,0 1-1 0 0,1 0 1 0 0,0 1 0 0 0,0-1 0 0 0,1 0 0 0 0,0 1 0 0 0,0 0 0 0 0,1 0 0 0 0,0 0-1 0 0,0 0 1 0 0,1 0 0 0 0,0 0 0 0 0,0 1 0 0 0,1-1 0 0 0,0 0 0 0 0,0 0 0 0 0,1 1-1 0 0,1-1 1 0 0,3 14 0 0 0,-4-20 79 0 0,0 1-1 0 0,0-1 1 0 0,0 1-1 0 0,1-1 1 0 0,-1 0 0 0 0,1 0-1 0 0,0 1 1 0 0,0-1-1 0 0,0 0 1 0 0,0-1-1 0 0,0 1 1 0 0,0 0 0 0 0,0-1-1 0 0,0 1 1 0 0,1-1-1 0 0,-1 1 1 0 0,1-1-1 0 0,-1 0 1 0 0,1 0 0 0 0,-1 0-1 0 0,1-1 1 0 0,0 1-1 0 0,-1-1 1 0 0,1 1-1 0 0,0-1 1 0 0,-1 0 0 0 0,1 0-1 0 0,0 0 1 0 0,3-1-1 0 0,10 0 41 0 0,1-1 0 0 0,-1-1 0 0 0,28-8 1 0 0,-26 6-112 0 0,13-4-142 0 0,-19 5-379 0 0,0 0 1 0 0,0 1-1 0 0,1 0 0 0 0,-1 1 1 0 0,1 1-1 0 0,-1 0 1 0 0,1 0-1 0 0,14 2 0 0 0,-26-1 378 0 0,-1 0 0 0 0,1 0 0 0 0,-1 0 0 0 0,1 0 0 0 0,-1 0 0 0 0,1 0 0 0 0,-1 0 0 0 0,1 0 0 0 0,-1 0 0 0 0,1 0 0 0 0,-1 0 0 0 0,1 1 0 0 0,-1-1 0 0 0,1 0 0 0 0,-1 0 0 0 0,1 1 0 0 0,-1-1 0 0 0,1 0 0 0 0,-1 0 0 0 0,1 1 0 0 0,-1-1 0 0 0,0 0 0 0 0,1 1 0 0 0,-1-1 0 0 0,0 1 0 0 0,1-1 0 0 0,-1 0 0 0 0,0 1 0 0 0,0-1 0 0 0,1 1 0 0 0,-1-1 0 0 0,0 1 0 0 0,0-1 0 0 0,0 1 0 0 0,0-1 0 0 0,1 1 0 0 0,-1-1 0 0 0,0 1 0 0 0,0-1 0 0 0,0 1 0 0 0,0-1 0 0 0,0 1 0 0 0,0 0 0 0 0,0-1 0 0 0,-1 1-1 0 0,1-1 1 0 0,0 1 0 0 0,0-1 0 0 0,0 1 0 0 0,0-1 0 0 0,-1 0 0 0 0,1 1 0 0 0,0-1 0 0 0,0 1 0 0 0,-1-1 0 0 0,1 1 0 0 0,0-1 0 0 0,-1 0 0 0 0,1 1 0 0 0,-1-1 0 0 0,1 0 0 0 0,0 1 0 0 0,-1-1 0 0 0,0 1 0 0 0,-32 25-2231 0 0,26-22 3369 0 0,3 0-296 0 0,0 0 0 0 0,0 0-1 0 0,0 1 1 0 0,0-1 0 0 0,1 1 0 0 0,0 0 0 0 0,0 0-1 0 0,0 0 1 0 0,1 0 0 0 0,0 1 0 0 0,0-1 0 0 0,0 1-1 0 0,0-1 1 0 0,1 1 0 0 0,0 0 0 0 0,-1 8 0 0 0,0 13 579 0 0,1 0 0 0 0,4 34 1 0 0,-2-38-862 0 0,-1-11-279 0 0,0-6-111 0 0,0 0 1 0 0,0 0 0 0 0,1 1-1 0 0,0-1 1 0 0,0 0 0 0 0,0 0-1 0 0,1 0 1 0 0,-1 0 0 0 0,4 5-1 0 0,-5-10-39 0 0,1-1-1 0 0,-1 1 0 0 0,0-1 1 0 0,1 0-1 0 0,-1 1 1 0 0,0-1-1 0 0,1 0 0 0 0,-1 0 1 0 0,1 1-1 0 0,-1-1 1 0 0,1 0-1 0 0,-1 0 0 0 0,1 0 1 0 0,-1 1-1 0 0,0-1 1 0 0,1 0-1 0 0,-1 0 0 0 0,1 0 1 0 0,-1 0-1 0 0,1 0 0 0 0,-1 0 1 0 0,1 0-1 0 0,-1 0 1 0 0,1 0-1 0 0,-1 0 0 0 0,1 0 1 0 0,-1 0-1 0 0,1-1 1 0 0,-1 1-1 0 0,1 0 0 0 0,-1 0 1 0 0,1 0-1 0 0,-1-1 1 0 0,1 1-1 0 0,-1 0 0 0 0,0-1 1 0 0,1 1-1 0 0,-1 0 0 0 0,0-1 1 0 0,1 1-1 0 0,-1 0 1 0 0,0-1-1 0 0,1 1 0 0 0,-1-1 1 0 0,0 1-1 0 0,0 0 1 0 0,1-1-1 0 0,-1 1 0 0 0,0-1 1 0 0,0 0-1 0 0,19-30-56 0 0,-16 24 51 0 0,7-9 25 0 0,0 0 0 0 0,0 0 0 0 0,2 2 0 0 0,0-1 0 0 0,0 2 0 0 0,22-19 0 0 0,-27 26-7 0 0,0 1-1 0 0,0 1 1 0 0,0-1-1 0 0,1 1 1 0 0,-1 0 0 0 0,1 1-1 0 0,0 0 1 0 0,0 0-1 0 0,0 1 1 0 0,1 0 0 0 0,-1 0-1 0 0,0 1 1 0 0,1 0 0 0 0,-1 1-1 0 0,1-1 1 0 0,14 3-1 0 0,-20-2 26 0 0,0 0-1 0 0,0 1 1 0 0,0-1-1 0 0,-1 1 1 0 0,1 0-1 0 0,0 0 0 0 0,0 0 1 0 0,0 0-1 0 0,-1 0 1 0 0,1 0-1 0 0,0 1 1 0 0,-1-1-1 0 0,0 1 0 0 0,1 0 1 0 0,-1 0-1 0 0,0 0 1 0 0,0 0-1 0 0,0 0 1 0 0,0 0-1 0 0,0 1 1 0 0,0-1-1 0 0,-1 1 0 0 0,1-1 1 0 0,-1 1-1 0 0,0-1 1 0 0,1 1-1 0 0,-1 0 1 0 0,-1 0-1 0 0,1 0 1 0 0,0-1-1 0 0,0 6 0 0 0,-1-3 29 0 0,0 0-1 0 0,0 0 0 0 0,-1 0 0 0 0,0 0 0 0 0,0 0 0 0 0,0-1 0 0 0,0 1 0 0 0,-1 0 1 0 0,1 0-1 0 0,-1-1 0 0 0,-1 1 0 0 0,1-1 0 0 0,0 0 0 0 0,-1 0 0 0 0,0 0 0 0 0,0 0 1 0 0,0 0-1 0 0,-5 4 0 0 0,-2 0-72 0 0,0-1-1 0 0,0 1 1 0 0,-1-1 0 0 0,0-1 0 0 0,0 0-1 0 0,-1-1 1 0 0,0 0 0 0 0,0-1 0 0 0,0 0-1 0 0,0-1 1 0 0,-1 0 0 0 0,1-1 0 0 0,-1-1-1 0 0,0 1 1 0 0,-20-2 0 0 0,24-2-4055 0 0,21 2-6405 0 0,3 2 2430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20028 0 0,'1'3'7634'0'0,"1"1"-6874"0"0,0-1-264 0 0,-2 3-64 0 0,-2-2-144 0 0,1 2-120 0 0,-1-1-88 0 0,1 0-96 0 0,1-1-168 0 0,0-2-208 0 0,1 0-392 0 0,-1 1-488 0 0,-20 1-11611 0 0,8 1 3713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59 10402 0 0,'-48'25'6620'0'0,"48"-25"-6587"0"0,0 0 0 0 0,0 0 0 0 0,0 0 0 0 0,1 0 0 0 0,-1 0-1 0 0,0-1 1 0 0,0 1 0 0 0,0 0 0 0 0,0 0 0 0 0,0 0 0 0 0,0 0-1 0 0,0 0 1 0 0,0 0 0 0 0,0-1 0 0 0,0 1 0 0 0,0 0 0 0 0,0 0-1 0 0,0 0 1 0 0,0 0 0 0 0,0 0 0 0 0,0 0 0 0 0,0-1 0 0 0,0 1 0 0 0,0 0-1 0 0,0 0 1 0 0,0 0 0 0 0,0 0 0 0 0,0 0 0 0 0,0 0 0 0 0,0-1-1 0 0,0 1 1 0 0,0 0 0 0 0,0 0 0 0 0,-1 0 0 0 0,1 0 0 0 0,0 0-1 0 0,0 0 1 0 0,0 0 0 0 0,0 0 0 0 0,0 0 0 0 0,0-1 0 0 0,0 1 0 0 0,0 0-1 0 0,-1 0 1 0 0,1 0 0 0 0,0 0 0 0 0,0 0 0 0 0,0 0 0 0 0,0 0-1 0 0,0 0 1 0 0,0 0 0 0 0,-1 0 0 0 0,1 0 0 0 0,0 0 0 0 0,0 0 0 0 0,0 0-1 0 0,0 0 1 0 0,0 0 0 0 0,0 0 0 0 0,-1 0 0 0 0,1 0 0 0 0,0 0-1 0 0,0 0 1 0 0,9-10 831 0 0,0 6-564 0 0,0 0 0 0 0,0 1 1 0 0,1 1-1 0 0,-1-1 0 0 0,1 1 0 0 0,19-1 0 0 0,65 4 10 0 0,-32 0-200 0 0,-37-1-615 0 0,42-8 0 0 0,-22-4-2145 0 0,-5-8-4115 0 0,-28 10 90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4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11186 0 0,'-64'10'10625'0'0,"118"1"-8656"0"0,-20-5-1644 0 0,4 1-127 0 0,1 1 0 0 0,42 15 0 0 0,-72-20-165 0 0,0 1 1 0 0,0 0-1 0 0,0 0 1 0 0,-1 1-1 0 0,1 0 1 0 0,-1 0-1 0 0,0 1 1 0 0,-1 0-1 0 0,1 0 1 0 0,-1 1-1 0 0,-1 0 1 0 0,1 0 0 0 0,10 17-1 0 0,-14-19 7 0 0,-1 0 0 0 0,0 0 1 0 0,-1 0-1 0 0,1 0 0 0 0,-1 0 0 0 0,0 1 0 0 0,-1-1 0 0 0,1 1 0 0 0,-1-1 1 0 0,0 0-1 0 0,0 1 0 0 0,0-1 0 0 0,-1 0 0 0 0,0 1 0 0 0,0-1 0 0 0,-1 0 1 0 0,1 0-1 0 0,-1 1 0 0 0,0-1 0 0 0,0-1 0 0 0,-4 7 0 0 0,-2 3-183 0 0,-1 0-1 0 0,0 0 0 0 0,-1-1 0 0 0,-1-1 0 0 0,-22 22 0 0 0,7-20-1704 0 0,17-16-454 0 0,12-13-648 0 0,19-15-3677 0 0,-6 14 255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76 13083 0 0,'-1'-1'229'0'0,"-1"0"-1"0"0,1 1 1 0 0,0-1 0 0 0,0 0 0 0 0,-1 0 0 0 0,1 0 0 0 0,0 0-1 0 0,0-1 1 0 0,0 1 0 0 0,0 0 0 0 0,0 0 0 0 0,0-1 0 0 0,1 1-1 0 0,-1 0 1 0 0,0-1 0 0 0,1 1 0 0 0,-1-1 0 0 0,1 1 0 0 0,-1-1-1 0 0,1 1 1 0 0,0-1 0 0 0,-1 1 0 0 0,1-1 0 0 0,0 1 0 0 0,0-4-1 0 0,1 4-150 0 0,0-1 0 0 0,0 1-1 0 0,0-1 1 0 0,0 1-1 0 0,0-1 1 0 0,1 1-1 0 0,-1 0 1 0 0,0 0 0 0 0,1 0-1 0 0,-1 0 1 0 0,1 0-1 0 0,-1 0 1 0 0,1 0-1 0 0,-1 0 1 0 0,1 0-1 0 0,0 1 1 0 0,-1-1 0 0 0,1 1-1 0 0,0-1 1 0 0,0 1-1 0 0,-1 0 1 0 0,4-1-1 0 0,50-7 273 0 0,0 2-1 0 0,99 2 1 0 0,-134 7-276 0 0,-20-2-81 0 0,0-1 0 0 0,0 0 0 0 0,0 0 0 0 0,0 0-1 0 0,0 1 1 0 0,0-1 0 0 0,0 0 0 0 0,0 0 0 0 0,0 0 0 0 0,0 1-1 0 0,0-1 1 0 0,0 0 0 0 0,0 0 0 0 0,-1 0 0 0 0,1 1-1 0 0,0-1 1 0 0,0 0 0 0 0,0 0 0 0 0,0 0 0 0 0,0 0 0 0 0,0 0-1 0 0,-1 1 1 0 0,1-1 0 0 0,0 0 0 0 0,0 0 0 0 0,0 0-1 0 0,0 0 1 0 0,-1 0 0 0 0,1 0 0 0 0,0 1 0 0 0,0-1 0 0 0,0 0-1 0 0,-1 0 1 0 0,1 0 0 0 0,0 0 0 0 0,0 0 0 0 0,0 0 0 0 0,-1 0-1 0 0,1 0 1 0 0,0 0 0 0 0,-1 0 0 0 0,-40 11-905 0 0,33-9 748 0 0,-244 54-1157 0 0,250-55 1341 0 0,0-1 0 0 0,0 1 0 0 0,0-1 0 0 0,0 1 0 0 0,0 0 0 0 0,0-1 0 0 0,1 1 0 0 0,-1 0 0 0 0,0 0 0 0 0,0 1 0 0 0,1-1 0 0 0,-1 0 0 0 0,1 0 0 0 0,-1 1-1 0 0,1-1 1 0 0,0 1 0 0 0,-1 0 0 0 0,1-1 0 0 0,0 1 0 0 0,0 0 0 0 0,0-1 0 0 0,-1 3 0 0 0,2-1-3 0 0,0 0-1 0 0,-1-1 1 0 0,1 1 0 0 0,0 0 0 0 0,0-1 0 0 0,1 1-1 0 0,-1 0 1 0 0,0-1 0 0 0,1 1 0 0 0,0 0 0 0 0,-1-1-1 0 0,1 1 1 0 0,0-1 0 0 0,2 4 0 0 0,4 6 52 0 0,1 0 1 0 0,0 0-1 0 0,1-1 1 0 0,19 20-1 0 0,-23-25-53 0 0,1 0 0 0 0,0-1 0 0 0,0 0 1 0 0,0 0-1 0 0,1-1 0 0 0,0 0 0 0 0,0 0 0 0 0,0 0 0 0 0,0-1 0 0 0,1 0 1 0 0,-1 0-1 0 0,1-1 0 0 0,14 3 0 0 0,-13-5-54 0 0,-1 0 0 0 0,1 0-1 0 0,0 0 1 0 0,0-1 0 0 0,0 0 0 0 0,-1-1 0 0 0,1 0-1 0 0,0-1 1 0 0,-1 1 0 0 0,0-2 0 0 0,0 1-1 0 0,10-6 1 0 0,-10 5-160 0 0,23-17-1456 0 0,-64 25 255 0 0,15 4 1823 0 0,1 1 0 0 0,0 0 0 0 0,0 2 0 0 0,1-1 0 0 0,0 2 0 0 0,1 0-1 0 0,-22 25 1 0 0,-32 22-346 0 0,9-14-74 0 0,101-51 152 0 0,-17 1-212 0 0,136-26 838 0 0,-52 15-3487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8 109 8074 0 0,'-2'5'699'0'0,"1"0"0"0"0,-1 0 0 0 0,1 0 1 0 0,0 0-1 0 0,1 0 0 0 0,-1 1 0 0 0,1-1 1 0 0,0 0-1 0 0,1 0 0 0 0,-1 1 0 0 0,2 7 0 0 0,-1-12-547 0 0,0 1 0 0 0,0 0 0 0 0,-1 0-1 0 0,1 0 1 0 0,0-1 0 0 0,1 1 0 0 0,-1 0-1 0 0,0-1 1 0 0,0 1 0 0 0,1-1 0 0 0,-1 1-1 0 0,1-1 1 0 0,-1 0 0 0 0,1 0-1 0 0,-1 0 1 0 0,1 0 0 0 0,0 0 0 0 0,0 0-1 0 0,-1 0 1 0 0,1 0 0 0 0,0-1 0 0 0,0 1-1 0 0,0-1 1 0 0,0 1 0 0 0,0-1-1 0 0,0 0 1 0 0,0 1 0 0 0,0-1 0 0 0,0 0-1 0 0,0-1 1 0 0,0 1 0 0 0,0 0 0 0 0,3-1-1 0 0,1-1-28 0 0,1 0 0 0 0,0-1 0 0 0,-1 0 0 0 0,0 0 0 0 0,0 0 0 0 0,0 0 0 0 0,0-1 0 0 0,0 0 0 0 0,-1-1 1 0 0,0 1-1 0 0,0-1 0 0 0,0 0 0 0 0,0 0 0 0 0,-1-1 0 0 0,0 1 0 0 0,5-9 0 0 0,-6 10-114 0 0,-1 0 1 0 0,0 0 0 0 0,0-1 0 0 0,0 1 0 0 0,0-1-1 0 0,-1 1 1 0 0,0-1 0 0 0,0 0 0 0 0,0 1-1 0 0,0-1 1 0 0,-1-5 0 0 0,0 7-20 0 0,0 0-1 0 0,-1 0 1 0 0,1 1-1 0 0,-1-1 1 0 0,1 0-1 0 0,-1 1 1 0 0,0-1 0 0 0,0 0-1 0 0,-1 1 1 0 0,1-1-1 0 0,0 1 1 0 0,-1 0-1 0 0,1-1 1 0 0,-1 1 0 0 0,0 0-1 0 0,0 0 1 0 0,0 0-1 0 0,0 0 1 0 0,0 1-1 0 0,-3-3 1 0 0,0 1-169 0 0,-1 0 1 0 0,0 0-1 0 0,0 1 0 0 0,0 0 1 0 0,0 0-1 0 0,0 0 0 0 0,0 1 0 0 0,-1 0 1 0 0,-7-1-1 0 0,10 2-71 0 0,0-1-1 0 0,0 1 1 0 0,0 0 0 0 0,0 0-1 0 0,0 1 1 0 0,1-1 0 0 0,-1 1 0 0 0,0 0-1 0 0,0 0 1 0 0,0 0 0 0 0,0 0-1 0 0,1 1 1 0 0,-1 0 0 0 0,0-1-1 0 0,-5 5 1 0 0,9-6 102 0 0,0 1 1 0 0,-1-1-1 0 0,1 0 0 0 0,0 0 0 0 0,-1 1 0 0 0,1-1 0 0 0,0 0 1 0 0,0 1-1 0 0,-1-1 0 0 0,1 0 0 0 0,0 1 0 0 0,0-1 1 0 0,0 1-1 0 0,0-1 0 0 0,-1 0 0 0 0,1 1 0 0 0,0-1 1 0 0,0 1-1 0 0,0-1 0 0 0,0 1 0 0 0,0-1 0 0 0,0 0 1 0 0,0 1-1 0 0,0-1 0 0 0,0 1 0 0 0,0-1 0 0 0,0 1 0 0 0,0-1 1 0 0,0 0-1 0 0,1 1 0 0 0,-1-1 0 0 0,0 1 0 0 0,0-1 1 0 0,0 0-1 0 0,1 1 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33 15339 0 0,'0'0'192'0'0,"0"-1"-1"0"0,0 1 1 0 0,0-1-1 0 0,0 1 1 0 0,0 0-1 0 0,0-1 1 0 0,0 1-1 0 0,0-1 1 0 0,0 1-1 0 0,0-1 0 0 0,0 1 1 0 0,0-1-1 0 0,0 1 1 0 0,-1 0-1 0 0,1-1 1 0 0,0 1-1 0 0,0-1 1 0 0,-1 1-1 0 0,1 0 1 0 0,0-1-1 0 0,-1 1 1 0 0,1 0-1 0 0,0-1 1 0 0,-1 1-1 0 0,1 0 1 0 0,0 0-1 0 0,-1-1 0 0 0,1 1 1 0 0,0 0-1 0 0,-1 0 1 0 0,1 0-1 0 0,-1-1 1 0 0,1 1-1 0 0,-1 0 1 0 0,1 0-1 0 0,-1 0 1 0 0,1 0-1 0 0,0 0 1 0 0,-1 0-1 0 0,1 0 1 0 0,-1 0-1 0 0,1 0 1 0 0,-1 0-1 0 0,0 0 0 0 0,-1 2 51 0 0,0-1 0 0 0,1 1 0 0 0,-1 0 0 0 0,1 0-1 0 0,-1-1 1 0 0,1 1 0 0 0,0 0 0 0 0,-1 0 0 0 0,0 4-1 0 0,-21 53-14 0 0,15-24-187 0 0,-5 50-1 0 0,10-55-1944 0 0,-2 1 0 0 0,-13 44 0 0 0,18-74 1794 0 0,0-1 0 0 0,0 1 0 0 0,0 0 0 0 0,0-1 0 0 0,-1 1 0 0 0,1 0 0 0 0,0-1 0 0 0,0 1 0 0 0,-1-1 0 0 0,1 1 0 0 0,0 0 0 0 0,-1-1 0 0 0,1 1 0 0 0,0-1 0 0 0,-1 1 0 0 0,1-1 0 0 0,-1 1 0 0 0,1-1 0 0 0,-1 0 0 0 0,1 1 0 0 0,-1-1 0 0 0,0 1 0 0 0,-4-11-1228 0 0,1-25 1023 0 0,4 30 460 0 0,1-1 0 0 0,-1 1 1 0 0,1-1-1 0 0,0 1 1 0 0,0-1-1 0 0,1 1 1 0 0,-1 0-1 0 0,1-1 0 0 0,0 1 1 0 0,1 0-1 0 0,-1 0 1 0 0,1 1-1 0 0,0-1 1 0 0,1 0-1 0 0,-1 1 1 0 0,1 0-1 0 0,-1 0 0 0 0,1 0 1 0 0,0 0-1 0 0,1 1 1 0 0,-1-1-1 0 0,9-4 1 0 0,-6 5-91 0 0,1-1 1 0 0,1 1-1 0 0,-1 0 1 0 0,0 1-1 0 0,1 0 1 0 0,0 0-1 0 0,-1 1 0 0 0,1 0 1 0 0,0 1-1 0 0,-1-1 1 0 0,1 2-1 0 0,0-1 1 0 0,16 4-1 0 0,9 5-275 0 0,5 1-1709 0 0,-14-8-2859 0 0,-18-3 1029 0 0</inkml:trace>
  <inkml:trace contextRef="#ctx0" brushRef="#br0" timeOffset="1">278 5 12659 0 0,'-6'-5'8902'0'0,"1"26"-5836"0"0,-1 46-3344 0 0,4-52 1105 0 0,1 3-794 0 0,-7 119 563 0 0,8-116-1017 0 0,1 0-1 0 0,1 0 1 0 0,1 0 0 0 0,7 29-1 0 0,4-16-2686 0 0,-13-33 2530 0 0,0 0 1 0 0,0 1-1 0 0,0-1 1 0 0,0 0-1 0 0,0 0 1 0 0,0 0-1 0 0,1 0 1 0 0,-1 0 0 0 0,0 0-1 0 0,1 0 1 0 0,-1 0-1 0 0,3 1 1 0 0,10 0-7073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69 18668 0 0,'-14'19'902'0'0,"-4"7"774"0"0,-28 54 0 0 0,42-74-1581 0 0,1 1 1 0 0,0 0-1 0 0,1 0 1 0 0,-1 1-1 0 0,1-1 1 0 0,1 0-1 0 0,0 1 1 0 0,0-1-1 0 0,0 1 1 0 0,1-1-1 0 0,0 1 1 0 0,0-1-1 0 0,3 13 1 0 0,-1-14-92 0 0,0 0 0 0 0,1 0 0 0 0,0 0 0 0 0,1 0 0 0 0,-1 0 0 0 0,1-1 1 0 0,0 0-1 0 0,0 0 0 0 0,0 0 0 0 0,1 0 0 0 0,0-1 0 0 0,0 0 0 0 0,0 0 0 0 0,1 0 1 0 0,10 6-1 0 0,-14-9-6 0 0,1 1 0 0 0,-1-1-1 0 0,1 0 1 0 0,0 1 0 0 0,-1-1 0 0 0,1-1 0 0 0,0 1 0 0 0,0 0 0 0 0,0-1-1 0 0,0 1 1 0 0,0-1 0 0 0,-1 0 0 0 0,1 0 0 0 0,0 0 0 0 0,0 0 0 0 0,0 0 0 0 0,0-1-1 0 0,0 0 1 0 0,0 1 0 0 0,-1-1 0 0 0,1 0 0 0 0,0 0 0 0 0,-1 0 0 0 0,1-1 0 0 0,0 1-1 0 0,-1-1 1 0 0,0 1 0 0 0,1-1 0 0 0,-1 0 0 0 0,0 0 0 0 0,0 0 0 0 0,0 0 0 0 0,0 0-1 0 0,0-1 1 0 0,0 1 0 0 0,-1-1 0 0 0,2-2 0 0 0,3-8-330 0 0,0-1 0 0 0,-1 1 1 0 0,0-1-1 0 0,-1 0 0 0 0,-1 0 1 0 0,0-1-1 0 0,-1 1 0 0 0,-1 0 0 0 0,0-19 1 0 0,-1 21-71 0 0,-1 1 0 0 0,0-1 1 0 0,0 0-1 0 0,-1 1 0 0 0,-1-1 0 0 0,0 1 1 0 0,0 0-1 0 0,-1 0 0 0 0,0 0 1 0 0,-1 1-1 0 0,-12-20 0 0 0,15 28 362 0 0,-1-1-1 0 0,1 0 1 0 0,-1 1 0 0 0,1 0 0 0 0,-1-1-1 0 0,0 1 1 0 0,-6-3 0 0 0,8 4 59 0 0,1 1 1 0 0,-1 0 0 0 0,1 0 0 0 0,-1-1 0 0 0,1 1-1 0 0,-1 0 1 0 0,1 0 0 0 0,-1 0 0 0 0,1 0-1 0 0,-1 0 1 0 0,1 0 0 0 0,-1 0 0 0 0,1 0 0 0 0,-1 0-1 0 0,1 0 1 0 0,-1 0 0 0 0,0 0 0 0 0,1 0-1 0 0,-1 0 1 0 0,1 0 0 0 0,-1 1 0 0 0,0-1 0 0 0,1 1 33 0 0,-1 0 1 0 0,1-1 0 0 0,-1 1 0 0 0,1 0 0 0 0,-1 0 0 0 0,1-1 0 0 0,0 1 0 0 0,0 0 0 0 0,-1 0 0 0 0,1 0-1 0 0,0-1 1 0 0,0 1 0 0 0,0 0 0 0 0,0 0 0 0 0,0 0 0 0 0,0 0 0 0 0,0-1 0 0 0,0 1 0 0 0,0 0-1 0 0,0 1 1 0 0,1 1 40 0 0,-1 0 0 0 0,1 1 0 0 0,0-1-1 0 0,0 0 1 0 0,0 0 0 0 0,0 0 0 0 0,0 0 0 0 0,0 0-1 0 0,1 0 1 0 0,0 0 0 0 0,-1-1 0 0 0,1 1 0 0 0,0 0-1 0 0,1-1 1 0 0,-1 0 0 0 0,0 1 0 0 0,1-1-1 0 0,-1 0 1 0 0,1 0 0 0 0,0 0 0 0 0,-1 0 0 0 0,1-1-1 0 0,0 1 1 0 0,0-1 0 0 0,0 0 0 0 0,0 0-1 0 0,0 0 1 0 0,1 0 0 0 0,-1 0 0 0 0,0-1 0 0 0,0 0-1 0 0,1 1 1 0 0,-1-1 0 0 0,0 0 0 0 0,0 0-1 0 0,1-1 1 0 0,-1 1 0 0 0,0-1 0 0 0,0 0 0 0 0,0 0-1 0 0,1 0 1 0 0,-1 0 0 0 0,0 0 0 0 0,0 0-1 0 0,-1-1 1 0 0,6-3 0 0 0,-3 2-5 0 0,8-6-317 0 0,-1 0 0 0 0,0-1 0 0 0,0 0 0 0 0,-1 0 0 0 0,0-1 0 0 0,-1-1 0 0 0,14-20 0 0 0,-25 37 450 0 0,0 0 0 0 0,0 0 0 0 0,1 0 0 0 0,0 0 0 0 0,0 0 0 0 0,0 0 0 0 0,0 0 0 0 0,3 9 0 0 0,-1 2 168 0 0,1 27 100 0 0,9 91 636 0 0,-9-113-1630 0 0,2 0 0 0 0,0-1 0 0 0,1 1 0 0 0,10 23 0 0 0,-16-43 396 0 0,12 19-2901 0 0,1-13-3236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12363 0 0,'0'53'8681'0'0,"-1"24"-3355"0"0,4 6-4964 0 0,-2-62-1352 0 0,2 1 1 0 0,0 0-1 0 0,2-1 1 0 0,0 0 0 0 0,11 27-1 0 0,-3-23-7133 0 0,-4-16 764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1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18764 0 0,'2'1'450'0'0,"0"0"0"0"0,0 1 0 0 0,0-1 0 0 0,0 0 0 0 0,1 0 0 0 0,-1 0 1 0 0,0 0-1 0 0,0-1 0 0 0,1 1 0 0 0,-1-1 0 0 0,5 1 0 0 0,31-5 1477 0 0,-21-1-2028 0 0,0-2 0 0 0,22-11 0 0 0,-18 9 495 0 0,-11 4-388 0 0,-5 2-13 0 0,0 1-1 0 0,0-1 1 0 0,0 1 0 0 0,0 0 0 0 0,0 0-1 0 0,0 1 1 0 0,0 0 0 0 0,0 0-1 0 0,1 0 1 0 0,-1 0 0 0 0,7 1 0 0 0,-12 0 6 0 0,0 0 1 0 0,0 1 0 0 0,1-1 0 0 0,-1 1 0 0 0,0-1 0 0 0,0 0 0 0 0,0 1 0 0 0,0-1 0 0 0,0 1 0 0 0,0-1-1 0 0,0 0 1 0 0,1 1 0 0 0,-1-1 0 0 0,0 1 0 0 0,0-1 0 0 0,0 1 0 0 0,-1-1 0 0 0,1 0 0 0 0,0 1 0 0 0,0-1-1 0 0,0 1 1 0 0,0-1 0 0 0,0 1 0 0 0,0-1 0 0 0,-1 0 0 0 0,1 1 0 0 0,0-1 0 0 0,0 0 0 0 0,-1 1-1 0 0,-8 18 26 0 0,6-14-24 0 0,0 3 34 0 0,0 0 0 0 0,1 0-1 0 0,0 0 1 0 0,0 0 0 0 0,1 0-1 0 0,0 0 1 0 0,1 0 0 0 0,-1 0 0 0 0,2 1-1 0 0,-1-1 1 0 0,3 10 0 0 0,-3-14-5 0 0,1 0 1 0 0,0 1-1 0 0,0-1 0 0 0,0 0 1 0 0,1 0-1 0 0,-1 0 1 0 0,1 0-1 0 0,0 0 1 0 0,0 0-1 0 0,1-1 0 0 0,-1 1 1 0 0,1 0-1 0 0,0-1 1 0 0,0 0-1 0 0,0 0 1 0 0,0 0-1 0 0,0 0 0 0 0,1 0 1 0 0,-1-1-1 0 0,1 0 1 0 0,0 1-1 0 0,7 2 0 0 0,-10-5-16 0 0,0 1 0 0 0,1-1 0 0 0,-1 1 0 0 0,0-1-1 0 0,1 0 1 0 0,-1 0 0 0 0,1 0 0 0 0,-1 0-1 0 0,0 0 1 0 0,1 0 0 0 0,-1 0 0 0 0,0 0-1 0 0,1 0 1 0 0,-1-1 0 0 0,0 1 0 0 0,1 0-1 0 0,-1-1 1 0 0,0 1 0 0 0,0-1 0 0 0,1 0-1 0 0,-1 1 1 0 0,2-2 0 0 0,-1 0 7 0 0,-1 0 0 0 0,1 0 0 0 0,0 0 0 0 0,-1 0 0 0 0,0 0 0 0 0,1 0 0 0 0,-1-1 0 0 0,0 1 0 0 0,0 0 0 0 0,0-1 0 0 0,0-3 0 0 0,1-2 8 0 0,0 0 0 0 0,-1-1 0 0 0,-1 1 0 0 0,1-1 0 0 0,-1 1-1 0 0,-2-13 1 0 0,2 15-180 0 0,-2-1 0 0 0,1 1 0 0 0,-1-1 0 0 0,0 1 0 0 0,0-1 0 0 0,0 1-1 0 0,-1 0 1 0 0,0 0 0 0 0,-1 0 0 0 0,1 0 0 0 0,-1 1 0 0 0,0 0 0 0 0,0-1 0 0 0,-1 1 0 0 0,0 1-1 0 0,-7-7 1 0 0,6 6-992 0 0,-1 1-1 0 0,0 0 1 0 0,-1 0 0 0 0,1 1-1 0 0,-1 0 1 0 0,1 0-1 0 0,-1 1 1 0 0,-11-3-1 0 0,-11-7-4832 0 0,23 8 4500 0 0,-3 2-3486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21093 0 0,'-1'0'158'0'0,"0"0"1"0"0,0 0-1 0 0,1 0 1 0 0,-1-1-1 0 0,0 1 1 0 0,0 0-1 0 0,1 0 1 0 0,-1 0-1 0 0,0-1 1 0 0,0 1-1 0 0,1 0 1 0 0,-1-1-1 0 0,0 1 1 0 0,1-1-1 0 0,-1 1 1 0 0,0-1-1 0 0,1 1 1 0 0,-1-1-1 0 0,1 1 1 0 0,-1-1-1 0 0,1 1 1 0 0,-1-1-1 0 0,1 0 1 0 0,-1 1-1 0 0,1-2 1 0 0,0 1-67 0 0,1 0 0 0 0,-1 1 0 0 0,1-1 0 0 0,-1 0 0 0 0,1 1 0 0 0,0-1 0 0 0,-1 1 1 0 0,1-1-1 0 0,0 1 0 0 0,-1-1 0 0 0,1 1 0 0 0,0-1 0 0 0,0 1 0 0 0,0 0 0 0 0,0-1 0 0 0,-1 1 0 0 0,3 0 1 0 0,44-11 608 0 0,-27 9-634 0 0,0 2 0 0 0,0 0 1 0 0,1 0-1 0 0,-1 2 0 0 0,20 4 1 0 0,-27-3-749 0 0,-1 0 1 0 0,1 1 0 0 0,-1 0 0 0 0,0 1 0 0 0,13 7 0 0 0,-25-12 543 0 0,14 9-2797 0 0,-14-8 2699 0 0,0-1 0 0 0,1 0 0 0 0,-1 1 0 0 0,0-1 0 0 0,0 0 0 0 0,0 1 0 0 0,1-1 0 0 0,-1 0 0 0 0,0 1-1 0 0,0-1 1 0 0,0 1 0 0 0,0-1 0 0 0,0 0 0 0 0,0 1 0 0 0,0-1 0 0 0,0 1 0 0 0,0-1 0 0 0,0 0 0 0 0,0 1-1 0 0,0-1 1 0 0,0 1 0 0 0,0-1 0 0 0,0 0 0 0 0,0 1 0 0 0,0-1 0 0 0,0 1 0 0 0,-1-1 0 0 0,1 0 0 0 0,0 1-1 0 0,0-1 1 0 0,0 0 0 0 0,-1 1 0 0 0,1-1 0 0 0,-7 10-7356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19332 0 0,'1'2'175'0'0,"0"-1"1"0"0,0 1-1 0 0,0 0 0 0 0,0-1 1 0 0,0 1-1 0 0,0-1 1 0 0,0 0-1 0 0,1 1 0 0 0,-1-1 1 0 0,0 0-1 0 0,1 0 0 0 0,-1 0 1 0 0,1 0-1 0 0,-1 0 0 0 0,1 0 1 0 0,0 0-1 0 0,-1 0 0 0 0,1-1 1 0 0,0 1-1 0 0,0-1 0 0 0,-1 1 1 0 0,1-1-1 0 0,0 0 0 0 0,0 1 1 0 0,3-1-1 0 0,7 0-63 0 0,0 0-1 0 0,0-1 1 0 0,12-2 0 0 0,1 1 349 0 0,123-3-107 0 0,-157 7-282 0 0,1 0-1 0 0,0 1 1 0 0,0 0-1 0 0,0 0 0 0 0,1 1 1 0 0,-1 0-1 0 0,1 1 1 0 0,0 0-1 0 0,0 0 0 0 0,0 0 1 0 0,1 1-1 0 0,0 0 1 0 0,0 0-1 0 0,0 0 0 0 0,1 1 1 0 0,0 0-1 0 0,0 0 1 0 0,-6 12-1 0 0,8-12 38 0 0,-1 0 0 0 0,1 0 0 0 0,0 1 0 0 0,1-1 0 0 0,0 0 0 0 0,0 1 0 0 0,1 0 0 0 0,0-1 0 0 0,0 1 0 0 0,0 8-1 0 0,2-11-74 0 0,-1 0-1 0 0,1 1 0 0 0,0-1 0 0 0,0 0 0 0 0,1 0 1 0 0,-1 1-1 0 0,1-1 0 0 0,0 0 0 0 0,1-1 0 0 0,-1 1 0 0 0,1 0 1 0 0,0-1-1 0 0,0 1 0 0 0,0-1 0 0 0,7 6 0 0 0,-9-8-29 0 0,0-1 0 0 0,0 0-1 0 0,1 1 1 0 0,-1-1-1 0 0,1 0 1 0 0,-1 0-1 0 0,1 0 1 0 0,-1 0 0 0 0,1 0-1 0 0,0 0 1 0 0,-1-1-1 0 0,1 1 1 0 0,0-1 0 0 0,0 1-1 0 0,-1-1 1 0 0,1 1-1 0 0,0-1 1 0 0,0 0 0 0 0,0 0-1 0 0,-1 0 1 0 0,1 0-1 0 0,0 0 1 0 0,0 0-1 0 0,2-1 1 0 0,-1 0 9 0 0,0-1 0 0 0,0 1 0 0 0,-1-1 0 0 0,1 0 0 0 0,0 1 0 0 0,0-1 0 0 0,-1-1 0 0 0,1 1 0 0 0,-1 0 0 0 0,0-1 0 0 0,0 1 0 0 0,3-4 0 0 0,2-6 26 0 0,0 0 1 0 0,0 0-1 0 0,-1 0 0 0 0,-1-1 1 0 0,6-16-1 0 0,-4-1-1294 0 0,-1-1 0 0 0,-2 1 0 0 0,-1-1 0 0 0,-1 0-1 0 0,-3-46 1 0 0,1 75 744 0 0,0 0-1 0 0,0 0 0 0 0,0 0 1 0 0,0 0-1 0 0,1-1 1 0 0,-1 1-1 0 0,1 0 0 0 0,-1 0 1 0 0,1 0-1 0 0,0 0 0 0 0,0 0 1 0 0,0 0-1 0 0,0 0 1 0 0,0 0-1 0 0,0 0 0 0 0,0 1 1 0 0,1-1-1 0 0,-1 0 1 0 0,1 1-1 0 0,3-4 0 0 0,-4 4 232 0 0,1 0-1 0 0,0 0 1 0 0,-1 0-1 0 0,1 1 1 0 0,0-1-1 0 0,0 0 1 0 0,0 0-1 0 0,0 1 1 0 0,0 0-1 0 0,0-1 1 0 0,0 1-1 0 0,3 0 1 0 0,-3 0 438 0 0,0 0-1 0 0,0 0 1 0 0,0 1 0 0 0,0-1 0 0 0,0 1 0 0 0,0-1-1 0 0,0 1 1 0 0,0 0 0 0 0,0 0 0 0 0,2 1 0 0 0,-1-1 568 0 0,-2 1 0 0 0,1-1 0 0 0,0 1 0 0 0,0 0 0 0 0,0-1 0 0 0,-1 1 0 0 0,1 0 0 0 0,-1 0 0 0 0,1 0 0 0 0,0 3 1 0 0,0-1 369 0 0,0 1 1 0 0,0-1 0 0 0,-1 1 0 0 0,1 0 0 0 0,-1 0 0 0 0,1 9 0 0 0,-4 59 1600 0 0,0-44-2166 0 0,-1 21-120 0 0,0-30-347 0 0,2 0 0 0 0,0 0 0 0 0,2 0 1 0 0,0 0-1 0 0,6 33 0 0 0,-2-51-101 0 0,3-9 11 0 0,10-20-11 0 0,-9 13 13 0 0,-1 5-160 0 0,0 1 0 0 0,0-1 1 0 0,1 1-1 0 0,0 0 0 0 0,0 1 0 0 0,1 0 1 0 0,0 1-1 0 0,0 0 0 0 0,1 0 0 0 0,11-4 1 0 0,24-5-3562 0 0,1 6-3973 0 0,-31 6-343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11154 0 0,'0'-2'437'0'0,"-1"1"-1"0"0,1 0 0 0 0,0 0 1 0 0,0 0-1 0 0,0 0 0 0 0,0-1 1 0 0,0 1-1 0 0,0 0 1 0 0,0 0-1 0 0,0 0 0 0 0,0-1 1 0 0,1 1-1 0 0,-1 0 0 0 0,0 0 1 0 0,1 0-1 0 0,-1 0 0 0 0,1 0 1 0 0,-1 0-1 0 0,1 0 0 0 0,-1 0 1 0 0,1 0-1 0 0,0 0 0 0 0,0 0 1 0 0,-1 0-1 0 0,3-1 1 0 0,-2 1-235 0 0,1 1 0 0 0,0-1 0 0 0,-1 1 0 0 0,1 0 0 0 0,0-1 0 0 0,-1 1 0 0 0,1 0 0 0 0,-1 0 0 0 0,1 0 0 0 0,0 0 0 0 0,-1 0 0 0 0,1 1 0 0 0,0-1 0 0 0,-1 1 1 0 0,1-1-1 0 0,1 1 0 0 0,5 2-125 0 0,0 1 1 0 0,-1 0-1 0 0,1 0 1 0 0,-1 0 0 0 0,0 1-1 0 0,9 7 1 0 0,-10-5-45 0 0,0 0 1 0 0,-1 0-1 0 0,0 1 0 0 0,0-1 1 0 0,0 1-1 0 0,-1 0 1 0 0,-1 0-1 0 0,1 1 1 0 0,-1-1-1 0 0,-1 1 1 0 0,1-1-1 0 0,-1 1 1 0 0,-1 0-1 0 0,0 0 0 0 0,0 0 1 0 0,-1 0-1 0 0,-1 12 1 0 0,0 5-169 0 0,-2 0 0 0 0,-1-1 0 0 0,0 0 0 0 0,-17 46 1 0 0,20-66 50 0 0,0 0 19 0 0,-1-1 0 0 0,1 0-1 0 0,0 0 1 0 0,-1 0 0 0 0,0 0-1 0 0,0 0 1 0 0,0 0 0 0 0,0-1 0 0 0,-1 1-1 0 0,0-1 1 0 0,1 1 0 0 0,-5 3-1 0 0,7-7 60 0 0,-1 0 0 0 0,1-1 0 0 0,0 1 0 0 0,-1 0 0 0 0,1 0 0 0 0,0 0 0 0 0,-1 0 0 0 0,1 0 0 0 0,0 0 0 0 0,0-1 0 0 0,-1 1 0 0 0,1 0 0 0 0,0 0 0 0 0,0 0 0 0 0,-1-1-1 0 0,1 1 1 0 0,0 0 0 0 0,0 0 0 0 0,0-1 0 0 0,0 1 0 0 0,-1 0 0 0 0,1-1 0 0 0,0 1 0 0 0,0 0 0 0 0,0 0 0 0 0,0-1 0 0 0,0 1 0 0 0,0 0 0 0 0,0-1 0 0 0,0 1 0 0 0,0 0 0 0 0,0-1 0 0 0,0 1-1 0 0,0 0 1 0 0,0-1 0 0 0,0 1 0 0 0,0 0 0 0 0,0-1 0 0 0,0 1 0 0 0,0 0 0 0 0,0 0 0 0 0,0-1 0 0 0,1 1 0 0 0,-1 0 0 0 0,0-1 0 0 0,0 1 0 0 0,4-19-16 0 0,-2 13 63 0 0,0-1 0 0 0,1 1 0 0 0,0-1 0 0 0,0 1 0 0 0,0 0 0 0 0,1 0 0 0 0,0 1 0 0 0,0-1 0 0 0,1 1 0 0 0,-1 0 0 0 0,1 0 0 0 0,0 0 0 0 0,1 1 0 0 0,-1 0 0 0 0,1 0 0 0 0,0 0 0 0 0,0 0 0 0 0,0 1 0 0 0,11-4 0 0 0,-1 2-455 0 0,1 0 0 0 0,1 1 1 0 0,-1 0-1 0 0,0 2 1 0 0,1 0-1 0 0,27 1 1 0 0,-44 1 78 0 0,1 0 0 0 0,-1 0 0 0 0,0 0 0 0 0,0 0 0 0 0,1 0 0 0 0,-1 0 0 0 0,0 0 0 0 0,0-1 0 0 0,1 1 0 0 0,-1 0 0 0 0,0-1 0 0 0,0 1 0 0 0,0-1 0 0 0,0 0 0 0 0,0 1 0 0 0,0-1 0 0 0,0 0 0 0 0,0 1-1 0 0,0-1 1 0 0,0 0 0 0 0,0 0 0 0 0,0 0 0 0 0,0 0 0 0 0,-1 0 0 0 0,1 0 0 0 0,0 0 0 0 0,-1 0 0 0 0,1 0 0 0 0,-1 0 0 0 0,1 0 0 0 0,-1-1 0 0 0,0 1 0 0 0,1 0 0 0 0,-1-2 0 0 0,3-14-6414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 19436 0 0,'-9'24'2409'0'0,"3"2"-1273"0"0,-3 8-104 0 0,5 2-176 0 0,-1 1-320 0 0,0-2-240 0 0,2-1-135 0 0,2-3-65 0 0,1-2-80 0 0,3-1-32 0 0,0-2-225 0 0,2-1-439 0 0,2-7-752 0 0,2-5-1153 0 0,1-5-1471 0 0,0-14-777 0 0,-2-8-2753 0 0</inkml:trace>
  <inkml:trace contextRef="#ctx0" brushRef="#br0" timeOffset="1">174 0 16940 0 0,'-4'4'2616'0'0,"2"4"-815"0"0,-3 6-241 0 0,2 6-408 0 0,1 2-304 0 0,-2 7-208 0 0,3 3-143 0 0,0 3-193 0 0,1 4-120 0 0,1 1-120 0 0,0 0-200 0 0,3-1-208 0 0,0-1-465 0 0,3-2-791 0 0,4-6-1089 0 0,0-7-2016 0 0,2-7-4841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8826 0 0,'-17'-8'6916'0'0,"17"8"-6799"0"0,0 0-1 0 0,0 0 1 0 0,-1 0-1 0 0,1 0 1 0 0,0 0-1 0 0,0 0 0 0 0,-1 0 1 0 0,1 0-1 0 0,0 0 1 0 0,0 0-1 0 0,0 0 1 0 0,-1 0-1 0 0,1 0 1 0 0,0 0-1 0 0,0 0 1 0 0,0 1-1 0 0,-1-1 0 0 0,1 0 1 0 0,0 0-1 0 0,0 0 1 0 0,0 0-1 0 0,0 0 1 0 0,-1 1-1 0 0,1-1 1 0 0,0 0-1 0 0,0 0 0 0 0,0 0 1 0 0,0 1-1 0 0,0-1 1 0 0,0 0-1 0 0,-1 0 1 0 0,1 0-1 0 0,0 1 1 0 0,0-1-1 0 0,0 0 0 0 0,0 1 1 0 0,6 30 2592 0 0,-6-29-2740 0 0,85 329 1886 0 0,-85-331-1860 0 0,0 0 1 0 0,0 0-1 0 0,0 0 0 0 0,0 0 1 0 0,0 0-1 0 0,0 0 1 0 0,0 0-1 0 0,0 0 0 0 0,0 0 1 0 0,1 0-1 0 0,-1 0 1 0 0,0 0-1 0 0,0 0 0 0 0,0-1 1 0 0,0 1-1 0 0,0 0 1 0 0,0 0-1 0 0,0 0 0 0 0,0 0 1 0 0,0 0-1 0 0,0 0 1 0 0,0 0-1 0 0,0 0 0 0 0,0 0 1 0 0,0 0-1 0 0,0 0 1 0 0,0 0-1 0 0,0 0 0 0 0,1 0 1 0 0,-1 0-1 0 0,0 0 1 0 0,0 0-1 0 0,0 0 0 0 0,0 0 1 0 0,0 0-1 0 0,0 0 1 0 0,1-14-237 0 0,-1-21-338 0 0,-6-2-695 0 0,-19-69 1 0 0,14 66 767 0 0,-8-49 1 0 0,19 85 497 0 0,-1 1-1 0 0,1 0 0 0 0,0 0 1 0 0,0-1-1 0 0,0 1 0 0 0,0 0 1 0 0,0 0-1 0 0,2-6 1 0 0,-1 8 21 0 0,-1 0 1 0 0,1 1 0 0 0,-1-1 0 0 0,1 0 0 0 0,-1 1 0 0 0,1-1 0 0 0,0 0 0 0 0,-1 1-1 0 0,1-1 1 0 0,0 1 0 0 0,-1-1 0 0 0,1 1 0 0 0,0-1 0 0 0,0 1 0 0 0,0-1-1 0 0,-1 1 1 0 0,1 0 0 0 0,0-1 0 0 0,0 1 0 0 0,0 0 0 0 0,0 0 0 0 0,0 0-1 0 0,0 0 1 0 0,-1 0 0 0 0,1 0 0 0 0,0 0 0 0 0,0 0 0 0 0,0 0 0 0 0,0 0 0 0 0,0 0-1 0 0,0 1 1 0 0,-1-1 0 0 0,1 0 0 0 0,0 1 0 0 0,1 0 0 0 0,19 5 292 0 0,1 1 1 0 0,-2 1-1 0 0,1 1 0 0 0,-1 0 1 0 0,-1 2-1 0 0,0 0 1 0 0,20 16-1 0 0,-36-24-260 0 0,0-1 0 0 0,0 1 0 0 0,0 0 0 0 0,-1 0 0 0 0,1 0 0 0 0,-1 0 0 0 0,1 1 0 0 0,-1-1 0 0 0,0 1 0 0 0,-1-1 0 0 0,1 1 0 0 0,0 0 0 0 0,-1-1 0 0 0,0 1 0 0 0,0 0 1 0 0,0 0-1 0 0,0 0 0 0 0,-1 0 0 0 0,0 0 0 0 0,1 0 0 0 0,-1 0 0 0 0,-1 0 0 0 0,0 7 0 0 0,-1-5-25 0 0,0 0 0 0 0,0-1 1 0 0,-1 1-1 0 0,1-1 0 0 0,-1 1 1 0 0,-1-1-1 0 0,1 0 0 0 0,-1 0 0 0 0,1-1 1 0 0,-2 1-1 0 0,1-1 0 0 0,0 1 1 0 0,-1-1-1 0 0,0-1 0 0 0,-5 4 1 0 0,-2 1-34 0 0,-1-1 1 0 0,1 0 0 0 0,-1-1-1 0 0,-15 5 1 0 0,22-9-6 0 0,0 0 1 0 0,0 0-1 0 0,-1-1 1 0 0,1 1-1 0 0,0-2 1 0 0,0 1-1 0 0,-1-1 1 0 0,1 0-1 0 0,-1 0 1 0 0,1 0-1 0 0,-11-3 1 0 0,17 3 12 0 0,0 0 0 0 0,-1 0 0 0 0,1 0 0 0 0,0 0 0 0 0,0 0-1 0 0,-1 0 1 0 0,1 0 0 0 0,0 0 0 0 0,0 0 0 0 0,-1-1 0 0 0,1 1 0 0 0,0 0 0 0 0,0 0 0 0 0,-1 0 0 0 0,1 0 0 0 0,0 0 0 0 0,0 0 0 0 0,0-1 0 0 0,-1 1 0 0 0,1 0 0 0 0,0 0-1 0 0,0 0 1 0 0,0-1 0 0 0,-1 1 0 0 0,1 0 0 0 0,0 0 0 0 0,0 0 0 0 0,0-1 0 0 0,0 1 0 0 0,0 0 0 0 0,0 0 0 0 0,0-1 0 0 0,0 1 0 0 0,0 0 0 0 0,-1 0 0 0 0,1-1 0 0 0,0 1-1 0 0,0 0 1 0 0,0 0 0 0 0,0-1 0 0 0,1 1 0 0 0,-1 0 0 0 0,0 0 0 0 0,0-1 0 0 0,0 1 0 0 0,0-1 0 0 0,13-9-142 0 0,19-5 13 0 0,89-16-2653 0 0,-85 23 101 0 0,-27 6 1131 0 0,0 1 0 0 0,0 0 0 0 0,0 0 0 0 0,18 2 0 0 0,-6 0-1375 0 0,14-7-2595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12731 0 0,'-17'67'7891'0'0,"14"-46"-7175"0"0,1 1-1 0 0,0 38 1 0 0,3-46-307 0 0,0-1 0 0 0,6 24 0 0 0,-7-35-382 0 0,0 0 0 0 0,1 0 0 0 0,0 1 0 0 0,-1-1 0 0 0,1 0-1 0 0,0 0 1 0 0,0 0 0 0 0,0 0 0 0 0,0 0 0 0 0,0-1 0 0 0,1 1 0 0 0,-1 0 0 0 0,1 0 0 0 0,-1-1 0 0 0,1 1 0 0 0,-1-1 0 0 0,1 1 0 0 0,0-1 0 0 0,0 0 0 0 0,0 0 0 0 0,0 0 0 0 0,2 2-1 0 0,-1-3-40 0 0,0 1-1 0 0,0-1 1 0 0,0 0-1 0 0,0 0 0 0 0,0 0 1 0 0,0 0-1 0 0,0 0 0 0 0,0-1 1 0 0,0 0-1 0 0,-1 1 0 0 0,1-1 1 0 0,0 0-1 0 0,0 0 1 0 0,4-3-1 0 0,1 0-531 0 0,0-1 0 0 0,-1 0 1 0 0,1 0-1 0 0,10-10 0 0 0,-12 9-835 0 0,0-1-1 0 0,0 1 0 0 0,-1-1 1 0 0,5-7-1 0 0,-5 2-2704 0 0,-3 2-2186 0 0</inkml:trace>
  <inkml:trace contextRef="#ctx0" brushRef="#br0" timeOffset="1">36 319 16396 0 0,'-5'9'715'0'0,"0"1"0"0"0,0-1 0 0 0,1 1 0 0 0,0 0 0 0 0,0 1 0 0 0,1-1 0 0 0,-2 20 0 0 0,4-26-611 0 0,1 0 0 0 0,0 0 0 0 0,0 0 0 0 0,1 0 0 0 0,-1 0 1 0 0,1 0-1 0 0,0-1 0 0 0,0 1 0 0 0,0 0 0 0 0,1 0 0 0 0,-1-1 0 0 0,1 1 0 0 0,0-1 0 0 0,0 1 0 0 0,0-1 0 0 0,1 0 0 0 0,-1 0 0 0 0,1 0 0 0 0,-1 0 0 0 0,1 0 0 0 0,0 0 0 0 0,0-1 0 0 0,0 0 0 0 0,6 4 0 0 0,1 0-91 0 0,0-1-1 0 0,1 0 0 0 0,0 0 1 0 0,0-1-1 0 0,0 0 0 0 0,0-1 1 0 0,1-1-1 0 0,-1 0 0 0 0,1 0 1 0 0,0-1-1 0 0,-1 0 0 0 0,1-1 1 0 0,19-2-1 0 0,-17 0-668 0 0,0-1-1 0 0,0 0 1 0 0,-1-1-1 0 0,21-8 0 0 0,-21 6-1172 0 0,0 0-1 0 0,-1-1 1 0 0,0 0-1 0 0,17-15 1 0 0,3-6-5542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40 20340 0 0,'-11'-9'3347'0'0,"27"13"-2293"0"0,13 4-934 0 0,-13-8-118 0 0,1-1-1 0 0,0 0 1 0 0,-1-1-1 0 0,1-1 1 0 0,-1-1-1 0 0,0 0 1 0 0,0-1-1 0 0,15-7 1 0 0,-29 8-138 0 0,-9 1 71 0 0,-10 0-46 0 0,-1 5 78 0 0,-1 1-1 0 0,1 0 1 0 0,0 2 0 0 0,0 0 0 0 0,1 1 0 0 0,-1 1 0 0 0,2 0 0 0 0,-31 19 0 0 0,40-23 95 0 0,0 2-1 0 0,1-1 0 0 0,0 1 0 0 0,0 0 1 0 0,0 0-1 0 0,1 1 0 0 0,-1-1 1 0 0,1 1-1 0 0,-8 13 0 0 0,12-16-36 0 0,-1-1 0 0 0,1 1-1 0 0,0 0 1 0 0,0 0 0 0 0,0 0-1 0 0,0-1 1 0 0,1 1 0 0 0,-1 0-1 0 0,1 0 1 0 0,-1 0 0 0 0,1 0-1 0 0,0 0 1 0 0,0 0 0 0 0,1 0-1 0 0,-1 0 1 0 0,1 0 0 0 0,-1 0-1 0 0,1 0 1 0 0,0 0 0 0 0,0-1-1 0 0,0 1 1 0 0,0 0 0 0 0,1 0-1 0 0,-1-1 1 0 0,1 1-1 0 0,0-1 1 0 0,-1 0 0 0 0,4 4-1 0 0,1 0 10 0 0,0 0-1 0 0,1-1 1 0 0,-1 0-1 0 0,1 0 0 0 0,0 0 1 0 0,0-1-1 0 0,0 0 0 0 0,1 0 1 0 0,-1-1-1 0 0,1 0 0 0 0,0 0 1 0 0,0-1-1 0 0,0 0 0 0 0,0 0 1 0 0,1-1-1 0 0,-1 0 1 0 0,0-1-1 0 0,1 1 0 0 0,-1-2 1 0 0,0 1-1 0 0,0-1 0 0 0,9-2 1 0 0,6-2-653 0 0,-1-1 0 0 0,1-1 1 0 0,-1-1-1 0 0,-1-1 0 0 0,0 0 1 0 0,34-22-1 0 0,-46 24-2076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3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17556 0 0,'0'2'168'0'0,"0"1"1"0"0,0-1 0 0 0,0 0 0 0 0,1 0-1 0 0,-1 0 1 0 0,1 0 0 0 0,-1 0 0 0 0,1 0-1 0 0,0 1 1 0 0,0-2 0 0 0,0 1-1 0 0,0 0 1 0 0,0 0 0 0 0,0 0 0 0 0,0 0-1 0 0,1-1 1 0 0,-1 1 0 0 0,1 0-1 0 0,-1-1 1 0 0,1 1 0 0 0,0-1 0 0 0,-1 0-1 0 0,1 0 1 0 0,0 1 0 0 0,0-1 0 0 0,0 0-1 0 0,0-1 1 0 0,0 1 0 0 0,0 0-1 0 0,0-1 1 0 0,0 1 0 0 0,0-1 0 0 0,0 1-1 0 0,1-1 1 0 0,-1 0 0 0 0,0 0-1 0 0,0 0 1 0 0,3 0 0 0 0,9-2 279 0 0,1 0-1 0 0,-1-1 1 0 0,0-1 0 0 0,26-9 0 0 0,-9 3-75 0 0,10-3-330 0 0,48-12-11 0 0,-79 23-808 0 0,-1 1 0 0 0,0 0 0 0 0,1 1 0 0 0,9 0 1 0 0,-18 0 636 0 0,-1 0 1 0 0,0 0 0 0 0,1 0-1 0 0,-1 0 1 0 0,0 0-1 0 0,0 1 1 0 0,1-1 0 0 0,-1 0-1 0 0,0 0 1 0 0,0 0 0 0 0,0 0-1 0 0,1 0 1 0 0,-1 1 0 0 0,0-1-1 0 0,0 0 1 0 0,0 0 0 0 0,1 0-1 0 0,-1 1 1 0 0,0-1 0 0 0,0 0-1 0 0,0 0 1 0 0,0 0 0 0 0,0 1-1 0 0,0-1 1 0 0,1 0 0 0 0,-1 0-1 0 0,0 1 1 0 0,0-1 0 0 0,0 0-1 0 0,0 1 1 0 0,0-1-1 0 0,0 0 1 0 0,0 0 0 0 0,0 1-1 0 0,0-1 1 0 0,0 0 0 0 0,0 0-1 0 0,0 1 1 0 0,0-1 0 0 0,0 0-1 0 0,-1 0 1 0 0,1 1 0 0 0,0-1-1 0 0,0 0 1 0 0,0 0 0 0 0,0 1-1 0 0,0-1 1 0 0,-1 0 0 0 0,1 0-1 0 0,0 0 1 0 0,0 1 0 0 0,0-1-1 0 0,0 0 1 0 0,-1 0-1 0 0,1 0 1 0 0,0 0 0 0 0,0 1-1 0 0,-1-1 1 0 0,1 0 0 0 0,0 0-1 0 0,0 0 1 0 0,-1 0 0 0 0,1 0-1 0 0,-1 0 1 0 0,-8 7-7612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18532 0 0,'41'-21'5046'0'0,"-13"6"-4292"0"0,0 1-1 0 0,55-19 1 0 0,-81 33-739 0 0,-1-1 0 0 0,1 1 1 0 0,-1-1-1 0 0,0 1 0 0 0,1 0 1 0 0,-1-1-1 0 0,1 1 0 0 0,-1 0 0 0 0,1 0 1 0 0,-1 0-1 0 0,0 0 0 0 0,1 0 1 0 0,-1 0-1 0 0,1 1 0 0 0,-1-1 1 0 0,1 0-1 0 0,-1 1 0 0 0,0-1 0 0 0,3 2 1 0 0,-4-2-3 0 0,0 1 0 0 0,1 0 0 0 0,-1 0 0 0 0,1-1 0 0 0,-1 1 0 0 0,0 0 0 0 0,0 0 0 0 0,1 0 0 0 0,-1-1 1 0 0,0 1-1 0 0,0 0 0 0 0,0 0 0 0 0,0 0 0 0 0,0 0 0 0 0,0-1 0 0 0,0 1 0 0 0,0 0 0 0 0,0 0 0 0 0,-1 0 0 0 0,1-1 0 0 0,0 1 1 0 0,0 0-1 0 0,-1 1 0 0 0,-4 8 64 0 0,0 0 1 0 0,-1 0 0 0 0,-10 14 0 0 0,12-18-100 0 0,-2 3 73 0 0,0 0-1 0 0,0 1 1 0 0,1-1-1 0 0,0 1 1 0 0,1 1-1 0 0,-5 15 1 0 0,9-24-41 0 0,-1 0 0 0 0,1 0 0 0 0,-1 0 0 0 0,1 0 0 0 0,0 0 0 0 0,0 0 0 0 0,0 0 0 0 0,0 0 0 0 0,0 0 0 0 0,0 0 0 0 0,1-1 0 0 0,-1 1 0 0 0,1 0 0 0 0,-1 0 0 0 0,1 0 1 0 0,-1 0-1 0 0,1 0 0 0 0,0 0 0 0 0,0-1 0 0 0,0 1 0 0 0,0 0 0 0 0,1-1 0 0 0,-1 1 0 0 0,0-1 0 0 0,0 1 0 0 0,1-1 0 0 0,-1 0 0 0 0,1 0 0 0 0,0 1 0 0 0,-1-1 0 0 0,1 0 0 0 0,0 0 0 0 0,-1-1 0 0 0,1 1 0 0 0,0 0 0 0 0,0 0 0 0 0,0-1 1 0 0,0 1-1 0 0,0-1 0 0 0,0 0 0 0 0,0 0 0 0 0,0 1 0 0 0,0-1 0 0 0,3-1 0 0 0,4 1-127 0 0,0-1 1 0 0,-1 1-1 0 0,1-2 0 0 0,0 1 1 0 0,0-2-1 0 0,-1 1 0 0 0,0-1 1 0 0,1 0-1 0 0,12-7 0 0 0,27-17-3213 0 0,-6 0-3633 0 0,-14 8-1977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0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22 12803 0 0,'-5'1'685'0'0,"0"0"1"0"0,0 0-1 0 0,0 1 0 0 0,0-1 1 0 0,0 1-1 0 0,0 0 1 0 0,1 0-1 0 0,-1 1 1 0 0,1 0-1 0 0,0 0 0 0 0,-1 0 1 0 0,1 0-1 0 0,0 0 1 0 0,1 1-1 0 0,-1 0 1 0 0,1-1-1 0 0,-1 2 0 0 0,-2 4 1 0 0,1-1-368 0 0,0 1 1 0 0,0-1-1 0 0,1 1 1 0 0,0 1-1 0 0,0-1 0 0 0,1 0 1 0 0,1 1-1 0 0,0 0 1 0 0,-2 15-1 0 0,3-17-393 0 0,0 0 1 0 0,1-1-1 0 0,1 1 0 0 0,-1-1 1 0 0,1 1-1 0 0,0 0 0 0 0,1-1 0 0 0,-1 0 1 0 0,2 1-1 0 0,-1-1 0 0 0,1 0 1 0 0,5 10-1 0 0,-6-14 99 0 0,1 1 0 0 0,0 0 0 0 0,-1-1 1 0 0,1 1-1 0 0,1-1 0 0 0,-1 0 0 0 0,0 0 0 0 0,1-1 1 0 0,0 1-1 0 0,-1-1 0 0 0,1 1 0 0 0,0-1 0 0 0,0 0 1 0 0,0-1-1 0 0,1 1 0 0 0,-1-1 0 0 0,0 0 0 0 0,0 0 1 0 0,1 0-1 0 0,-1 0 0 0 0,1-1 0 0 0,4 0 0 0 0,-3 0-29 0 0,0 0-1 0 0,0-1 0 0 0,-1 1 0 0 0,1-1 0 0 0,0-1 0 0 0,0 1 1 0 0,-1-1-1 0 0,1 0 0 0 0,-1-1 0 0 0,1 1 0 0 0,-1-1 0 0 0,0 0 0 0 0,0 0 1 0 0,0-1-1 0 0,-1 1 0 0 0,1-1 0 0 0,-1 0 0 0 0,0 0 0 0 0,0-1 1 0 0,0 1-1 0 0,-1-1 0 0 0,1 0 0 0 0,-1 0 0 0 0,0 0 0 0 0,4-10 0 0 0,-5 10-63 0 0,-1 1 0 0 0,1-1 0 0 0,-1 0 0 0 0,0 0 0 0 0,0 0 0 0 0,0 0 0 0 0,-1 0 0 0 0,0 0 0 0 0,0 0 0 0 0,0 0 0 0 0,0 0 0 0 0,-1 0 0 0 0,0 0 0 0 0,0 0 0 0 0,0 0 0 0 0,-1 1 0 0 0,1-1 0 0 0,-1 0 0 0 0,0 1 0 0 0,-1-1 0 0 0,1 1 0 0 0,-1 0 0 0 0,0-1 0 0 0,0 1 0 0 0,0 1 0 0 0,0-1 0 0 0,-1 0 0 0 0,0 1 0 0 0,1 0 0 0 0,-7-4 0 0 0,1 1-145 0 0,1 1-1 0 0,-1 1 1 0 0,0-1-1 0 0,-1 1 1 0 0,-13-3-1 0 0,20 6 206 0 0,-1 0 0 0 0,1 0 0 0 0,-1 0-1 0 0,1 1 1 0 0,-1-1 0 0 0,0 1 0 0 0,1 0-1 0 0,-1 0 1 0 0,0 0 0 0 0,0 1 0 0 0,1-1-1 0 0,-1 1 1 0 0,1 0 0 0 0,-1 0-1 0 0,1 0 1 0 0,-1 0 0 0 0,-5 4 0 0 0,9-5 21 0 0,-1 0 1 0 0,1 0-1 0 0,0 0 1 0 0,-1 1-1 0 0,1-1 1 0 0,0 0 0 0 0,-1 0-1 0 0,1 1 1 0 0,0-1-1 0 0,-1 0 1 0 0,1 0-1 0 0,0 1 1 0 0,0-1 0 0 0,0 0-1 0 0,-1 1 1 0 0,1-1-1 0 0,0 1 1 0 0,0-1-1 0 0,0 0 1 0 0,0 1-1 0 0,0-1 1 0 0,-1 0 0 0 0,1 1-1 0 0,0-1 1 0 0,0 1-1 0 0,0-1 1 0 0,0 0-1 0 0,0 1 1 0 0,0-1 0 0 0,0 1-1 0 0,0-1 1 0 0,1 0-1 0 0,-1 1 1 0 0,0-1-1 0 0,0 1 1 0 0,14 9 258 0 0,19 0 58 0 0,-16-8-400 0 0,1-2 1 0 0,-1 0-1 0 0,0-1 1 0 0,0 0 0 0 0,0-2-1 0 0,0 0 1 0 0,0-1-1 0 0,0 0 1 0 0,-1-1-1 0 0,0-1 1 0 0,29-15-1 0 0,-39 17-70 0 0,-1-1-1 0 0,1 1 1 0 0,-1-1-1 0 0,7-8 1 0 0,-10 12 155 0 0,0-1 0 0 0,-1 0 0 0 0,1 1 0 0 0,-1-1 1 0 0,0 0-1 0 0,0 0 0 0 0,0 0 0 0 0,0 0 0 0 0,0 0 0 0 0,0 0 0 0 0,0 0 1 0 0,0-1-1 0 0,-1 1 0 0 0,1 0 0 0 0,-1 0 0 0 0,0-1 0 0 0,0 1 0 0 0,0-3 1 0 0,-8 33 2604 0 0,5 2-2235 0 0,2 1 1 0 0,1-1-1 0 0,5 37 1 0 0,-3-49-693 0 0,1-1 0 0 0,0 1 1 0 0,2-1-1 0 0,0-1 0 0 0,1 1 0 0 0,15 31 1 0 0,-6-28-2575 0 0,-14-19 2551 0 0,0-1 0 0 0,-1 1 0 0 0,1-1 0 0 0,-1 1 0 0 0,1-1 0 0 0,0 1 0 0 0,-1-1 0 0 0,1 0 0 0 0,0 1 0 0 0,-1-1 0 0 0,1 0-1 0 0,0 1 1 0 0,-1-1 0 0 0,1 0 0 0 0,0 0 0 0 0,0 0 0 0 0,-1 0 0 0 0,1 0 0 0 0,0 0 0 0 0,0 0 0 0 0,0 0 0 0 0,-1 0 0 0 0,1 0 0 0 0,0 0 0 0 0,0 0 0 0 0,-1 0-1 0 0,1-1 1 0 0,0 1 0 0 0,0-1 0 0 0,9-6-7788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11282 0 0,'2'-1'671'0'0,"-1"0"0"0"0,1 0-1 0 0,-1 1 1 0 0,1-1 0 0 0,0 1-1 0 0,-1 0 1 0 0,1-1 0 0 0,0 1-1 0 0,0 0 1 0 0,-1 0 0 0 0,1 0-1 0 0,0 0 1 0 0,0 0 0 0 0,-1 1-1 0 0,1-1 1 0 0,0 0 0 0 0,-1 1-1 0 0,3 0 1 0 0,0 1-203 0 0,-1 0 0 0 0,0 0-1 0 0,0 0 1 0 0,0 0 0 0 0,0 0 0 0 0,0 0 0 0 0,-1 1 0 0 0,4 4-1 0 0,3 5-370 0 0,0 0 0 0 0,-1 0 0 0 0,8 19 0 0 0,-13-26 302 0 0,54 131-287 0 0,-54-141-336 0 0,0 1 1 0 0,0-1-1 0 0,0 0 0 0 0,1 1 0 0 0,-1 0 1 0 0,1 0-1 0 0,0 0 0 0 0,0 0 0 0 0,5-3 0 0 0,12-6-1488 0 0,10-7-2183 0 0,-29 19 3359 0 0,-1-1 0 0 0,1 1 0 0 0,-1 0-1 0 0,0 0 1 0 0,1-1 0 0 0,-1 1 0 0 0,0-1 0 0 0,0 1 0 0 0,0-1 0 0 0,0 1-1 0 0,0-1 1 0 0,0 0 0 0 0,1-2 0 0 0,-2-16-4400 0 0,10 6-1006 0 0</inkml:trace>
  <inkml:trace contextRef="#ctx0" brushRef="#br0" timeOffset="1">173 3 21981 0 0,'-3'-1'431'0'0,"0"1"0"0"0,1-1 1 0 0,-1 1-1 0 0,0 0 0 0 0,0 0 1 0 0,1 0-1 0 0,-1 0 0 0 0,0 0 1 0 0,0 0-1 0 0,-4 2 0 0 0,7-1-375 0 0,-1-1 1 0 0,0 1-1 0 0,1 0 0 0 0,-1 0 1 0 0,1-1-1 0 0,-1 1 0 0 0,1 0 0 0 0,-1 0 1 0 0,1 0-1 0 0,0 0 0 0 0,-1 0 0 0 0,1 0 1 0 0,0-1-1 0 0,0 1 0 0 0,-1 0 1 0 0,1 0-1 0 0,0 0 0 0 0,0 0 0 0 0,0 0 1 0 0,0 0-1 0 0,1 0 0 0 0,-1 0 0 0 0,0 0 1 0 0,0 0-1 0 0,0 0 0 0 0,1 0 0 0 0,-1 0 1 0 0,0-1-1 0 0,1 1 0 0 0,-1 0 1 0 0,1 0-1 0 0,0 1 0 0 0,2 5 16 0 0,-1 0 0 0 0,1 0 0 0 0,1 0 0 0 0,-1 0 0 0 0,1-1 0 0 0,1 0 0 0 0,-1 1 0 0 0,1-2 0 0 0,0 1 0 0 0,0 0 0 0 0,1-1 0 0 0,0 0 0 0 0,6 4 0 0 0,-7-6-62 0 0,0 0 0 0 0,0 0 0 0 0,1-1 0 0 0,-1 0 1 0 0,1 0-1 0 0,-1-1 0 0 0,1 0 0 0 0,0 1 0 0 0,-1-2 0 0 0,1 1 1 0 0,0-1-1 0 0,0 0 0 0 0,0 0 0 0 0,-1 0 0 0 0,1-1 1 0 0,0 0-1 0 0,8-3 0 0 0,48-20-173 0 0,-33 12-1536 0 0,1 1-3611 0 0,-26 9 1489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120 108 19412 0 0,'-11'8'694'0'0,"0"-1"1"0"0,1 1-1 0 0,0 1 0 0 0,1 0 1 0 0,-1 0-1 0 0,2 1 0 0 0,-1 0 1 0 0,1 1-1 0 0,-6 12 0 0 0,11-19-628 0 0,0 1-1 0 0,1-1 1 0 0,0 1 0 0 0,0 0-1 0 0,0 0 1 0 0,1 0-1 0 0,0 0 1 0 0,-1 0 0 0 0,2 0-1 0 0,-1 1 1 0 0,1-1-1 0 0,0 0 1 0 0,0 0 0 0 0,0 1-1 0 0,0-1 1 0 0,1 0-1 0 0,0 0 1 0 0,0 0 0 0 0,1 0-1 0 0,0 0 1 0 0,-1 0-1 0 0,1 0 1 0 0,1 0-1 0 0,-1-1 1 0 0,6 8 0 0 0,-7-11-63 0 0,0 1 1 0 0,0 0 0 0 0,0 0-1 0 0,0-1 1 0 0,1 1-1 0 0,-1 0 1 0 0,1-1 0 0 0,-1 1-1 0 0,1-1 1 0 0,0 0 0 0 0,-1 0-1 0 0,1 0 1 0 0,0 0 0 0 0,0 0-1 0 0,0 0 1 0 0,0 0-1 0 0,0 0 1 0 0,0-1 0 0 0,0 1-1 0 0,0-1 1 0 0,0 1 0 0 0,0-1-1 0 0,0 0 1 0 0,0 0-1 0 0,0 0 1 0 0,1 0 0 0 0,-1 0-1 0 0,0 0 1 0 0,0-1 0 0 0,0 1-1 0 0,0-1 1 0 0,0 0-1 0 0,0 1 1 0 0,0-1 0 0 0,0 0-1 0 0,0 0 1 0 0,-1 0 0 0 0,1 0-1 0 0,0 0 1 0 0,0-1 0 0 0,-1 1-1 0 0,1-1 1 0 0,-1 1-1 0 0,1-1 1 0 0,-1 1 0 0 0,0-1-1 0 0,0 0 1 0 0,1 0 0 0 0,-1 1-1 0 0,0-1 1 0 0,-1 0-1 0 0,1 0 1 0 0,1-3 0 0 0,5-12-132 0 0,-1 0 0 0 0,0-1-1 0 0,-1 0 1 0 0,0 0 0 0 0,-2-1 0 0 0,0 1 0 0 0,-1-21 0 0 0,-1 26-180 0 0,-1 0 0 0 0,-1 0-1 0 0,0 1 1 0 0,0-1 0 0 0,-2 0 0 0 0,0 1-1 0 0,0 0 1 0 0,-1-1 0 0 0,0 1 0 0 0,-1 0-1 0 0,-8-13 1 0 0,7 20-1213 0 0,6 12-874 0 0,0-6 2357 0 0,0-1-1 0 0,1 1 0 0 0,-1 0 0 0 0,0-1 0 0 0,1 1 1 0 0,-1-1-1 0 0,0 1 0 0 0,1-1 0 0 0,-1 1 0 0 0,1-1 1 0 0,-1 1-1 0 0,1-1 0 0 0,-1 0 0 0 0,1 1 0 0 0,0-1 1 0 0,-1 1-1 0 0,1-1 0 0 0,-1 0 0 0 0,1 0 0 0 0,0 1 1 0 0,-1-1-1 0 0,1 0 0 0 0,0 0 0 0 0,-1 0 0 0 0,1 0 1 0 0,0 0-1 0 0,-1 0 0 0 0,1 0 0 0 0,0 0 0 0 0,-1 0 1 0 0,1 0-1 0 0,0 0 0 0 0,-1 0 0 0 0,1 0 0 0 0,0-1 1 0 0,-1 1-1 0 0,1 0 0 0 0,0 0 0 0 0,-1-1 0 0 0,1 1 1 0 0,0-1-1 0 0,12-8 2063 0 0,7-2 3407 0 0,-19 11-5323 0 0,0 0 0 0 0,0 1 0 0 0,0-1 0 0 0,0 0 0 0 0,0 0 0 0 0,-1 0 1 0 0,1 1-1 0 0,0-1 0 0 0,0 1 0 0 0,-1-1 0 0 0,1 0 0 0 0,0 1 0 0 0,0-1 0 0 0,-1 1 1 0 0,1 0-1 0 0,0-1 0 0 0,-1 1 0 0 0,1 0 0 0 0,-1-1 0 0 0,1 1 0 0 0,-1 0 0 0 0,1-1 0 0 0,-1 1 1 0 0,0 0-1 0 0,1 0 0 0 0,-1 0 0 0 0,0-1 0 0 0,1 2 0 0 0,7 21 278 0 0,0 1-1 0 0,-1 0 0 0 0,5 39 1 0 0,4 15 90 0 0,-12-62-625 0 0,2 2-767 0 0,-2 0 0 0 0,0 0-1 0 0,2 35 1 0 0,-9-86-1804 0 0,2 25 2639 0 0,0 0 0 0 0,1 0 0 0 0,0 0 0 0 0,1-13 0 0 0,1 10 158 0 0,1-1-1 0 0,1 1 0 0 0,-1 0 1 0 0,2 0-1 0 0,-1 0 1 0 0,2 1-1 0 0,-1 0 1 0 0,8-10-1 0 0,-10 16-13 0 0,0 0-1 0 0,1 0 0 0 0,-1 0 1 0 0,1 0-1 0 0,0 1 1 0 0,0 0-1 0 0,0 0 1 0 0,0 0-1 0 0,6-3 1 0 0,-7 5-48 0 0,0 0-1 0 0,0 0 1 0 0,0 0 0 0 0,0 0 0 0 0,-1 1 0 0 0,1-1 0 0 0,0 1 0 0 0,0 0 0 0 0,0-1 0 0 0,0 2 0 0 0,0-1 0 0 0,0 0 0 0 0,0 1 0 0 0,0-1 0 0 0,0 1 0 0 0,0 0 0 0 0,3 1 0 0 0,-5-2-21 0 0,0 1 0 0 0,1-1 1 0 0,-1 1-1 0 0,0-1 1 0 0,0 1-1 0 0,1 0 0 0 0,-1-1 1 0 0,0 1-1 0 0,0 0 0 0 0,0 0 1 0 0,0 0-1 0 0,0 0 0 0 0,0 0 1 0 0,0 0-1 0 0,0 0 1 0 0,-1 0-1 0 0,1 1 0 0 0,0-1 1 0 0,-1 0-1 0 0,1 0 0 0 0,0 1 1 0 0,-1-1-1 0 0,1 2 1 0 0,-1-1-148 0 0,0 0 1 0 0,0 0-1 0 0,0 1 1 0 0,-1-1-1 0 0,1 0 1 0 0,0 0-1 0 0,-1 1 1 0 0,0-1-1 0 0,1 0 1 0 0,-1 0-1 0 0,0 0 1 0 0,-2 4-1 0 0,-2 2-370 0 0,-1 0 0 0 0,0 0 0 0 0,0-1 0 0 0,-1 0 0 0 0,-8 8 0 0 0,7-8 1028 0 0,0 0 1 0 0,1 0-1 0 0,0 0 1 0 0,1 1-1 0 0,-10 15 0 0 0,15-22-333 0 0,0 0-1 0 0,1 1 1 0 0,-1-1-1 0 0,0 1 1 0 0,1 0-1 0 0,-1-1 1 0 0,1 1-1 0 0,0 0 1 0 0,-1-1-1 0 0,1 1 1 0 0,0 0-1 0 0,0-1 1 0 0,0 1-1 0 0,0 0 1 0 0,0-1-1 0 0,1 1 0 0 0,0 2 1 0 0,0-2-112 0 0,0 0-1 0 0,0-1 1 0 0,0 1 0 0 0,1 0 0 0 0,-1-1-1 0 0,0 1 1 0 0,1-1 0 0 0,-1 0-1 0 0,1 0 1 0 0,0 1 0 0 0,-1-1-1 0 0,1 0 1 0 0,0 0 0 0 0,0 0 0 0 0,0-1-1 0 0,0 1 1 0 0,-1 0 0 0 0,5 0-1 0 0,3 1-158 0 0,1-1 0 0 0,-1 1-1 0 0,0-2 1 0 0,1 1 0 0 0,-1-1-1 0 0,1-1 1 0 0,-1 0-1 0 0,0 0 1 0 0,11-3 0 0 0,33-11-3092 0 0,-4-2-3707 0 0,-48 17 6589 0 0,31-12-8703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62 24453 0 0,'20'-12'479'0'0,"1"1"0"0"0,0 1 0 0 0,29-9 0 0 0,-44 17-486 0 0,1 0 0 0 0,0 0 1 0 0,-1 1-1 0 0,1 0 0 0 0,0 0 1 0 0,-1 1-1 0 0,1 0 0 0 0,0 0 0 0 0,0 1 1 0 0,0-1-1 0 0,-1 2 0 0 0,1-1 1 0 0,-1 1-1 0 0,1 0 0 0 0,11 5 1 0 0,-16-6-93 0 0,0 0 1 0 0,0 0 0 0 0,-1 0-1 0 0,1 0 1 0 0,0 0 0 0 0,-1 0 0 0 0,1 1-1 0 0,-1-1 1 0 0,0 1 0 0 0,1-1-1 0 0,-1 1 1 0 0,0-1 0 0 0,0 1-1 0 0,2 3 1 0 0,-3-3-249 0 0,1 0 0 0 0,-1 0 0 0 0,0 0 0 0 0,1 0 0 0 0,-1 0 0 0 0,0 0 0 0 0,-1 0 0 0 0,1 0 0 0 0,0-1 0 0 0,0 1 0 0 0,-1 0 0 0 0,1 0 0 0 0,-1 0 0 0 0,0 0 0 0 0,1 0 0 0 0,-1-1 0 0 0,0 1 0 0 0,0 0 0 0 0,-3 2 0 0 0,0 2-821 0 0,-1 0 1 0 0,1-1-1 0 0,-2 0 1 0 0,1 0-1 0 0,0 0 1 0 0,-1-1-1 0 0,0 1 0 0 0,-12 5 1 0 0,0-3 864 0 0,0 0-1 0 0,0-2 1 0 0,-30 6 0 0 0,-9 2 7524 0 0,56-13-6857 0 0,0 0-1 0 0,0 0 1 0 0,1 1 0 0 0,-1-1 0 0 0,0 0 0 0 0,0 0-1 0 0,0 0 1 0 0,1 1 0 0 0,-1-1 0 0 0,0 0 0 0 0,0 1-1 0 0,1-1 1 0 0,-1 1 0 0 0,0-1 0 0 0,1 1 0 0 0,-1-1-1 0 0,1 1 1 0 0,-1-1 0 0 0,1 1 0 0 0,-2 1 0 0 0,14 4 3117 0 0,27-1-1963 0 0,-19-5-1263 0 0,0 0 0 0 0,0-1 1 0 0,0-1-1 0 0,0 0 0 0 0,34-10 1 0 0,-82 19-20 0 0,18-5-268 0 0,0 1 0 0 0,0 0 0 0 0,-16 7 0 0 0,14-4 64 0 0,1 2 0 0 0,-1-1 0 0 0,1 1 0 0 0,1 1 0 0 0,0 0 0 0 0,0 0-1 0 0,1 1 1 0 0,0 0 0 0 0,-10 14 0 0 0,16-19 24 0 0,-1 0-1 0 0,1 0 1 0 0,0 1-1 0 0,0-1 1 0 0,1 1-1 0 0,0 0 0 0 0,0 0 1 0 0,0 0-1 0 0,0 0 1 0 0,1 0-1 0 0,0 0 1 0 0,1 0-1 0 0,-1 0 1 0 0,1 0-1 0 0,0 1 1 0 0,1-1-1 0 0,-1 0 1 0 0,1 0-1 0 0,0 0 1 0 0,1 0-1 0 0,0 0 0 0 0,3 8 1 0 0,-5-12-30 0 0,1 0-1 0 0,0 0 1 0 0,0 0-1 0 0,0-1 1 0 0,0 1-1 0 0,0 0 1 0 0,1-1 0 0 0,-1 1-1 0 0,0-1 1 0 0,1 1-1 0 0,-1-1 1 0 0,1 1 0 0 0,-1-1-1 0 0,1 0 1 0 0,0 0-1 0 0,-1 0 1 0 0,1 0 0 0 0,0 0-1 0 0,0 0 1 0 0,0-1-1 0 0,0 1 1 0 0,2 0 0 0 0,-1-1-8 0 0,0 0 0 0 0,0 0 1 0 0,0-1-1 0 0,0 1 0 0 0,-1-1 0 0 0,1 0 1 0 0,0 0-1 0 0,0 0 0 0 0,-1 0 1 0 0,1 0-1 0 0,-1 0 0 0 0,1-1 0 0 0,4-2 1 0 0,6-7-64 0 0,-1 0 0 0 0,1-1 0 0 0,-2 0 0 0 0,12-17-1 0 0,-17 23-26 0 0,67-98-4886 0 0,9-10-9644 0 0,-67 101 13299 0 0,-14 12 1794 0 0,0 0 1 0 0,0 0-1 0 0,1 1 1 0 0,-1-1-1 0 0,1 0 1 0 0,-1 1-1 0 0,0-1 1 0 0,1 1-1 0 0,-1 0 1 0 0,1 0-1 0 0,-1-1 1 0 0,1 1-1 0 0,1 0 1 0 0,-3 0-213 0 0,1 0 0 0 0,-1 0 1 0 0,1 0-1 0 0,-1 1 0 0 0,1-1 1 0 0,-1 0-1 0 0,1 0 0 0 0,-1 0 0 0 0,1 1 1 0 0,-1-1-1 0 0,0 0 0 0 0,1 0 1 0 0,-1 1-1 0 0,1-1 0 0 0,-1 0 0 0 0,0 1 1 0 0,1-1-1 0 0,-1 1 0 0 0,0-1 0 0 0,0 0 1 0 0,1 1-1 0 0,-1-1 0 0 0,0 1 1 0 0,0-1-1 0 0,1 1 0 0 0,-1 0 0 0 0,0 1-22 0 0,0-1 0 0 0,1 1 0 0 0,-1 0-1 0 0,0 0 1 0 0,-1 0 0 0 0,1-1-1 0 0,0 1 1 0 0,0 0 0 0 0,-1 0 0 0 0,1-1-1 0 0,-2 4 1 0 0,-13 31 1271 0 0,10-26-1347 0 0,1 0-1 0 0,-1 1 0 0 0,2-1 1 0 0,0 1-1 0 0,0 0 0 0 0,1 0 0 0 0,0 0 1 0 0,1 0-1 0 0,-1 14 0 0 0,3-23-168 0 0,-1 0 1 0 0,1 0-1 0 0,-1-1 0 0 0,1 1 0 0 0,0 0 0 0 0,0 0 0 0 0,0 0 0 0 0,0-1 1 0 0,0 1-1 0 0,0 0 0 0 0,0-1 0 0 0,1 1 0 0 0,-1-1 0 0 0,0 0 0 0 0,1 1 1 0 0,-1-1-1 0 0,1 0 0 0 0,0 0 0 0 0,-1 0 0 0 0,1 0 0 0 0,0 0 0 0 0,0 0 1 0 0,-1-1-1 0 0,1 1 0 0 0,0 0 0 0 0,0-1 0 0 0,0 0 0 0 0,0 1 0 0 0,0-1 1 0 0,0 0-1 0 0,0 0 0 0 0,4 0 0 0 0,7 0-70 0 0,1-1 0 0 0,0 0 0 0 0,19-4-1 0 0,-26 3-10 0 0,9 0-249 0 0,-8 1-325 0 0,0 0 0 0 0,0-1 0 0 0,-1 0 0 0 0,1 0 0 0 0,12-6 0 0 0,-53 3-20121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2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43 16636 0 0,'-10'38'7940'0'0,"7"8"-5023"0"0,2-42-2861 0 0,1 0 1 0 0,1 0 0 0 0,-1 0 0 0 0,1-1-1 0 0,-1 1 1 0 0,1 0 0 0 0,0 0 0 0 0,0 0-1 0 0,1-1 1 0 0,-1 1 0 0 0,1-1 0 0 0,-1 1-1 0 0,1-1 1 0 0,1 1 0 0 0,-1-1-1 0 0,0 0 1 0 0,1 0 0 0 0,-1 0 0 0 0,6 4-1 0 0,-7-7-57 0 0,0 1 0 0 0,0-1-1 0 0,0 0 1 0 0,1 1-1 0 0,-1-1 1 0 0,0 0-1 0 0,0 0 1 0 0,0 0-1 0 0,1 0 1 0 0,-1 0 0 0 0,0 0-1 0 0,0 0 1 0 0,1 0-1 0 0,-1 0 1 0 0,0 0-1 0 0,0-1 1 0 0,0 1-1 0 0,0-1 1 0 0,1 1-1 0 0,-1-1 1 0 0,0 1 0 0 0,0-1-1 0 0,0 0 1 0 0,0 1-1 0 0,0-1 1 0 0,0 0-1 0 0,0 0 1 0 0,-1 0-1 0 0,1 1 1 0 0,1-3-1 0 0,26-34-144 0 0,-24 29 116 0 0,6-5 6 0 0,0 0-1 0 0,0 1 1 0 0,1 0-1 0 0,0 1 0 0 0,1 1 1 0 0,23-17-1 0 0,-26 21 46 0 0,1 0 0 0 0,0 0 0 0 0,0 1-1 0 0,0 0 1 0 0,1 1 0 0 0,0 0-1 0 0,0 1 1 0 0,0 0 0 0 0,0 1-1 0 0,14-1 1 0 0,-22 2 22 0 0,-1 1 0 0 0,1 0 0 0 0,-1 0 0 0 0,1 0 0 0 0,-1 0 0 0 0,0 0 0 0 0,1 0 0 0 0,-1 1 0 0 0,1-1 0 0 0,-1 1 0 0 0,0 0 0 0 0,1 0 0 0 0,-1 0 0 0 0,0 0 0 0 0,0 0 0 0 0,1 0 0 0 0,-1 0 0 0 0,0 1 0 0 0,0-1 0 0 0,-1 1 0 0 0,1 0 0 0 0,0-1 0 0 0,0 1 0 0 0,-1 0 0 0 0,1 0 0 0 0,-1 0 0 0 0,0 0 0 0 0,1 0 0 0 0,-1 0 1 0 0,0 1-1 0 0,0-1 0 0 0,0 0 0 0 0,-1 1 0 0 0,1-1 0 0 0,-1 0 0 0 0,1 1 0 0 0,-1 2 0 0 0,1 1 3 0 0,-1 0 1 0 0,-1 0 0 0 0,1 0 0 0 0,-1-1 0 0 0,0 1 0 0 0,0 0 0 0 0,-1-1 0 0 0,0 1 0 0 0,0-1-1 0 0,0 1 1 0 0,0-1 0 0 0,-1 0 0 0 0,0 0 0 0 0,-7 9 0 0 0,4-8-42 0 0,0 1 1 0 0,-1-1-1 0 0,1-1 0 0 0,-1 1 1 0 0,-1-1-1 0 0,1-1 1 0 0,-15 8-1 0 0,18-10-361 0 0,-1 0 1 0 0,0 0-1 0 0,1 0 1 0 0,-1-1-1 0 0,0 0 1 0 0,0 0-1 0 0,1 0 1 0 0,-1 0-1 0 0,0-1 1 0 0,0 0-1 0 0,0 0 1 0 0,0 0-1 0 0,0-1 1 0 0,0 1-1 0 0,-7-3 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20 17012 0 0,'6'-3'5705'0'0,"-1"-1"-3497"0"0,0 2-559 0 0,-4-1-393 0 0,-2 3-488 0 0,-3 0-320 0 0,-1 1-232 0 0,0 1-216 0 0,0-2-136 0 0,2 0-208 0 0,0 0-328 0 0,0 0-384 0 0,0 1-649 0 0,-5-1-5552 0 0,-13-11 1112 0 0,5 11-1713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39 11114 0 0,'-62'37'8114'0'0,"63"-36"-7856"0"0,1 1 0 0 0,-1-1 0 0 0,0 0 0 0 0,1 0 0 0 0,0 1 0 0 0,-1-1 0 0 0,1 0 0 0 0,-1 0 0 0 0,1-1 0 0 0,0 1 0 0 0,0 0 0 0 0,0-1 0 0 0,2 2 0 0 0,16 4-184 0 0,0 0 0 0 0,0-2 0 0 0,0 0 1 0 0,1-1-1 0 0,-1-1 0 0 0,1 0 0 0 0,0-2 1 0 0,0-1-1 0 0,-1 0 0 0 0,1-2 0 0 0,26-6 1 0 0,-30 5-640 0 0,-1-2 1 0 0,0 0 0 0 0,0 0 0 0 0,-1-2 0 0 0,0 0 0 0 0,0 0 0 0 0,-1-2-1 0 0,24-18 1 0 0,-30 20-476 0 0,-7 7 441 0 0,0 0 0 0 0,0 0 0 0 0,0 0 0 0 0,0 0 0 0 0,0 0 0 0 0,0 0-1 0 0,0 1 1 0 0,0-1 0 0 0,1 0 0 0 0,-1 1 0 0 0,0-1 0 0 0,0 1 0 0 0,1-1 0 0 0,-1 1 0 0 0,0 0 0 0 0,1-1 0 0 0,1 1-1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38 122 11995 0 0,'-2'-4'687'0'0,"-3"-6"468"0"0,0 0 1 0 0,0 0 0 0 0,1-1 0 0 0,0 1 0 0 0,1-1-1 0 0,0 0 1 0 0,0 0 0 0 0,0-11 0 0 0,3 21-1126 0 0,0 1 0 0 0,0-1 0 0 0,0 1 0 0 0,0 0 0 0 0,0-1 0 0 0,0 1 0 0 0,0-1 0 0 0,0 1 0 0 0,0-1 0 0 0,0 1 0 0 0,0 0 0 0 0,1-1 1 0 0,-1 1-1 0 0,0 0 0 0 0,0-1 0 0 0,0 1 0 0 0,1-1 0 0 0,-1 1 0 0 0,0 0 0 0 0,0 0 0 0 0,1-1 0 0 0,-1 1 0 0 0,0 0 0 0 0,1-1 0 0 0,-1 1 0 0 0,0 0 0 0 0,1 0 1 0 0,-1 0-1 0 0,0-1 0 0 0,1 1 0 0 0,-1 0 0 0 0,0 0 0 0 0,1 0 0 0 0,-1 0 0 0 0,1 0 0 0 0,-1 0 0 0 0,0-1 0 0 0,1 1 0 0 0,0 0 0 0 0,21 7 371 0 0,18 17-88 0 0,-24-11-198 0 0,-1 1-1 0 0,0 0 1 0 0,-1 1-1 0 0,-1 1 1 0 0,0 0-1 0 0,-2 0 1 0 0,1 1-1 0 0,-2 1 1 0 0,0 0 0 0 0,-2 0-1 0 0,14 39 1 0 0,-19-45-58 0 0,0 0 0 0 0,0 1 1 0 0,-1 0-1 0 0,-1 0 0 0 0,0-1 0 0 0,-1 1 1 0 0,0 0-1 0 0,-4 24 0 0 0,2-28-45 0 0,0 0 0 0 0,-1 0 0 0 0,0 0 0 0 0,-1 0 0 0 0,0-1-1 0 0,0 0 1 0 0,-1 1 0 0 0,0-1 0 0 0,0-1 0 0 0,-1 1 0 0 0,0-1 0 0 0,0 0 0 0 0,-8 7-1 0 0,-9 0-383 0 0,13-7-2879 0 0,26-7-1566 0 0,19-8-2011 0 0,-13 1 201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18548 0 0,'-10'12'590'0'0,"-17"23"1134"0"0,-34 54-1 0 0,55-79-1586 0 0,1 0 0 0 0,0 0 0 0 0,0 1 0 0 0,1-1 0 0 0,0 1 0 0 0,1 0 0 0 0,0 0 0 0 0,1 1 0 0 0,0-1 0 0 0,0 21 0 0 0,3-26-131 0 0,-1 0 0 0 0,1 0 0 0 0,1 0 0 0 0,-1 0 0 0 0,1 0 0 0 0,1 0 0 0 0,-1 0 1 0 0,1-1-1 0 0,-1 1 0 0 0,2-1 0 0 0,-1 0 0 0 0,0 0 0 0 0,1 0 0 0 0,0 0 0 0 0,0-1 0 0 0,1 1 0 0 0,-1-1 0 0 0,1 0 1 0 0,0-1-1 0 0,0 1 0 0 0,0-1 0 0 0,1 0 0 0 0,-1 0 0 0 0,11 4 0 0 0,-12-6 0 0 0,1 1 1 0 0,-1-1-1 0 0,1 0 0 0 0,-1 0 1 0 0,1 0-1 0 0,0 0 0 0 0,-1-1 0 0 0,1 0 1 0 0,0 0-1 0 0,0 0 0 0 0,-1-1 1 0 0,1 0-1 0 0,-1 1 0 0 0,1-2 1 0 0,-1 1-1 0 0,1 0 0 0 0,-1-1 0 0 0,1 0 1 0 0,-1 0-1 0 0,0 0 0 0 0,0-1 1 0 0,0 1-1 0 0,0-1 0 0 0,-1 0 1 0 0,1 0-1 0 0,-1 0 0 0 0,1 0 0 0 0,-1-1 1 0 0,0 0-1 0 0,-1 1 0 0 0,1-1 1 0 0,3-7-1 0 0,-1 1-9 0 0,-1 0 1 0 0,0 0-1 0 0,-1 0 1 0 0,0-1-1 0 0,-1 1 0 0 0,0-1 1 0 0,-1 1-1 0 0,0-1 1 0 0,0 0-1 0 0,-1 0 0 0 0,-3-17 1 0 0,2 19-171 0 0,0 0 1 0 0,-1 0-1 0 0,0 0 1 0 0,-1 0-1 0 0,0 0 1 0 0,0 1-1 0 0,-1-1 1 0 0,0 1-1 0 0,0 0 1 0 0,-1 0 0 0 0,0 1-1 0 0,-1-1 1 0 0,-11-12-1 0 0,13 17 4 0 0,0 0 1 0 0,0 1-1 0 0,0-1 0 0 0,0 1 1 0 0,-1 0-1 0 0,1 0 0 0 0,-1 0 1 0 0,1 1-1 0 0,-9-2 0 0 0,11 2 126 0 0,0 1-1 0 0,0-1 0 0 0,0 1 1 0 0,0 0-1 0 0,0 0 0 0 0,0-1 1 0 0,0 1-1 0 0,0 1 0 0 0,0-1 1 0 0,0 0-1 0 0,0 0 0 0 0,0 1 1 0 0,0-1-1 0 0,1 1 0 0 0,-1 0 1 0 0,0 0-1 0 0,0-1 0 0 0,0 1 1 0 0,1 0-1 0 0,-1 0 0 0 0,1 1 0 0 0,-1-1 1 0 0,1 0-1 0 0,-1 0 0 0 0,1 1 1 0 0,-2 1-1 0 0,3-2 38 0 0,-1-1 0 0 0,1 1 0 0 0,0-1 0 0 0,-1 1-1 0 0,1-1 1 0 0,0 1 0 0 0,0-1 0 0 0,0 1 0 0 0,-1-1 0 0 0,1 1 0 0 0,0 0 0 0 0,0-1-1 0 0,0 1 1 0 0,0 0 0 0 0,0-1 0 0 0,0 1 0 0 0,0-1 0 0 0,0 1 0 0 0,0 0 0 0 0,0-1-1 0 0,1 1 1 0 0,-1-1 0 0 0,0 1 0 0 0,0-1 0 0 0,1 1 0 0 0,-1 0 0 0 0,0-1 0 0 0,0 1-1 0 0,1-1 1 0 0,-1 1 0 0 0,1-1 0 0 0,-1 0 0 0 0,0 1 0 0 0,1-1 0 0 0,-1 1 0 0 0,1-1-1 0 0,-1 0 1 0 0,1 1 0 0 0,-1-1 0 0 0,1 0 0 0 0,0 1 0 0 0,-1-1 0 0 0,1 0 0 0 0,-1 0-1 0 0,1 0 1 0 0,-1 0 0 0 0,1 0 0 0 0,0 1 0 0 0,-1-1 0 0 0,1 0 0 0 0,0 0 0 0 0,33 0 1206 0 0,32-23 1050 0 0,6-3-1203 0 0,-66 24-1029 0 0,-1 1 0 0 0,1 0 0 0 0,-1 0 0 0 0,1 1 0 0 0,0-1 0 0 0,-1 1 0 0 0,1 1 0 0 0,0-1 0 0 0,-1 1 0 0 0,8 1 0 0 0,-11-1-79 0 0,-1-1 1 0 0,1 1-1 0 0,0-1 0 0 0,-1 1 0 0 0,1-1 1 0 0,-1 1-1 0 0,0 0 0 0 0,1 0 1 0 0,-1 0-1 0 0,0 0 0 0 0,1 0 0 0 0,-1 0 1 0 0,0 0-1 0 0,0 0 0 0 0,0 0 0 0 0,0 1 1 0 0,0-1-1 0 0,0 0 0 0 0,0 1 1 0 0,0-1-1 0 0,-1 1 0 0 0,2 1 0 0 0,-2 0-172 0 0,0-1 0 0 0,1 1 0 0 0,-1-1 0 0 0,0 1 0 0 0,0-1-1 0 0,-1 1 1 0 0,1-1 0 0 0,0 0 0 0 0,-1 1 0 0 0,0-1 0 0 0,1 1-1 0 0,-1-1 1 0 0,-1 3 0 0 0,-1 1-320 0 0,-1 0 0 0 0,1 0 0 0 0,-1-1 0 0 0,0 1 0 0 0,0-1 0 0 0,0 0 0 0 0,-1 0 0 0 0,0 0 0 0 0,-9 7 0 0 0,8-9 526 0 0,0 0 1 0 0,0-1 0 0 0,-1 0 0 0 0,1 0-1 0 0,0 0 1 0 0,-1-1 0 0 0,1 0 0 0 0,-1 0-1 0 0,1 0 1 0 0,-1-1 0 0 0,1 0 0 0 0,-1-1-1 0 0,-8 0 1 0 0,-39 1 4601 0 0,54 0-4495 0 0,0-1 1 0 0,0 1-1 0 0,-1 0 1 0 0,1 0-1 0 0,0 0 1 0 0,0 0-1 0 0,-1 0 0 0 0,1 0 1 0 0,0 1-1 0 0,0-1 1 0 0,0 0-1 0 0,-1 0 1 0 0,1 0-1 0 0,0 0 0 0 0,0 0 1 0 0,-1 0-1 0 0,1 0 1 0 0,0 0-1 0 0,0 0 1 0 0,0 1-1 0 0,0-1 0 0 0,-1 0 1 0 0,1 0-1 0 0,0 0 1 0 0,0 0-1 0 0,0 1 0 0 0,0-1 1 0 0,-1 0-1 0 0,1 0 1 0 0,0 0-1 0 0,0 1 1 0 0,0-1-1 0 0,0 0 0 0 0,0 0 1 0 0,0 0-1 0 0,0 1 1 0 0,0-1-1 0 0,0 0 1 0 0,0 0-1 0 0,0 1 0 0 0,0-1 1 0 0,0 0-1 0 0,0 0 1 0 0,8 11 1224 0 0,14 6-668 0 0,-7-9-445 0 0,-1-1-1 0 0,1 0 1 0 0,1-1 0 0 0,-1 0-1 0 0,1-2 1 0 0,0 1-1 0 0,0-2 1 0 0,24 2 0 0 0,-31-4-333 0 0,0-1 0 0 0,-1-1 1 0 0,1 1-1 0 0,-1-1 0 0 0,0-1 1 0 0,1 0-1 0 0,14-5 1 0 0,-17 5-345 0 0,0-1 1 0 0,0 0-1 0 0,-1-1 1 0 0,1 1 0 0 0,-1-1-1 0 0,0 0 1 0 0,0 0 0 0 0,0-1-1 0 0,-1 1 1 0 0,1-1 0 0 0,4-7-1 0 0,0-3-3634 0 0,-4-1-3258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18508 0 0,'23'85'7082'0'0,"22"60"-5500"0"0,12 44-1916 0 0,-48-157 165 0 0,2 8-639 0 0,-2-13-3095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47 15755 0 0,'-1'-1'227'0'0,"0"0"0"0"0,0 0 0 0 0,0 0 0 0 0,1 0 0 0 0,-1 0 0 0 0,0 0 0 0 0,0 0 0 0 0,1 0 0 0 0,-1-1 0 0 0,0 1 0 0 0,1 0 0 0 0,-1 0 0 0 0,1-1 0 0 0,0 1 0 0 0,-1 0 0 0 0,1 0 0 0 0,0-1 0 0 0,0 1 0 0 0,0 0 0 0 0,0-1 0 0 0,0 1 0 0 0,0-1 0 0 0,0 1 0 0 0,0 0 0 0 0,0-1 0 0 0,1 1 0 0 0,-1 0 0 0 0,1 0 0 0 0,0-2 0 0 0,0 2-132 0 0,1 0-1 0 0,-1 0 1 0 0,1 0-1 0 0,-1 0 1 0 0,1 1 0 0 0,-1-1-1 0 0,1 0 1 0 0,0 1 0 0 0,-1 0-1 0 0,1-1 1 0 0,0 1-1 0 0,-1 0 1 0 0,1 0 0 0 0,0 0-1 0 0,-1 0 1 0 0,1 0 0 0 0,0 0-1 0 0,0 0 1 0 0,-1 1-1 0 0,1-1 1 0 0,0 0 0 0 0,-1 1-1 0 0,3 1 1 0 0,14 4 89 0 0,1 0-1 0 0,-1 2 1 0 0,0 1-1 0 0,-1 0 1 0 0,29 20 0 0 0,-36-22-158 0 0,-1 0 0 0 0,0 1 1 0 0,-1 0-1 0 0,1 0 0 0 0,-2 1 1 0 0,1 0-1 0 0,-1 0 0 0 0,0 1 1 0 0,-1 0-1 0 0,0 0 0 0 0,4 12 1 0 0,-8-16-22 0 0,0-1 0 0 0,0 1 1 0 0,-1-1-1 0 0,0 1 0 0 0,0 0 0 0 0,0 0 1 0 0,-1 0-1 0 0,0 0 0 0 0,0-1 1 0 0,0 1-1 0 0,-1 0 0 0 0,0 0 1 0 0,0 0-1 0 0,0-1 0 0 0,-1 1 1 0 0,0 0-1 0 0,0-1 0 0 0,0 0 1 0 0,-1 1-1 0 0,0-1 0 0 0,0 0 0 0 0,-5 6 1 0 0,-5 4-41 0 0,-1 0 1 0 0,-1-1-1 0 0,0-1 1 0 0,-1 0-1 0 0,-17 11 1 0 0,13-10 49 0 0,19-14-23 0 0,1 0-1 0 0,0 0 1 0 0,0 0 0 0 0,0 0-1 0 0,-1 0 1 0 0,1 0-1 0 0,0 0 1 0 0,0 0-1 0 0,0 0 1 0 0,0 1-1 0 0,-1-1 1 0 0,1 0 0 0 0,0 0-1 0 0,0 0 1 0 0,0 0-1 0 0,0 0 1 0 0,-1 0-1 0 0,1 1 1 0 0,0-1 0 0 0,0 0-1 0 0,0 0 1 0 0,0 0-1 0 0,0 0 1 0 0,0 1-1 0 0,0-1 1 0 0,0 0 0 0 0,-1 0-1 0 0,1 0 1 0 0,0 1-1 0 0,0-1 1 0 0,0 0-1 0 0,0 0 1 0 0,0 0 0 0 0,0 1-1 0 0,0-1 1 0 0,0 0-1 0 0,0 0 1 0 0,0 0-1 0 0,0 1 1 0 0,0-1-1 0 0,1 0 1 0 0,-1 0 0 0 0,0 0-1 0 0,0 1 1 0 0,0-1-1 0 0,0 0 1 0 0,0 0-1 0 0,0 0 1 0 0,0 1 0 0 0,1-1-1 0 0,13 3-170 0 0,20-4 119 0 0,0-5-99 0 0,0-2-1 0 0,-1-1 1 0 0,48-20 0 0 0,33-23-5836 0 0,-98 41-892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13867 0 0,'41'1'7906'0'0,"17"0"-3451"0"0,2-5-5146 0 0,-52 3-151 0 0,-1 0 0 0 0,0 0-1 0 0,0-1 1 0 0,0 0-1 0 0,0 0 1 0 0,0-1 0 0 0,0 1-1 0 0,-1-2 1 0 0,1 1 0 0 0,-1-1-1 0 0,0 0 1 0 0,0 0 0 0 0,8-8-1 0 0,-13 10 386 0 0,1 0-1 0 0,-1 0 1 0 0,1 0-1 0 0,-1-1 1 0 0,1 1-1 0 0,-1 0 1 0 0,0-1-1 0 0,0 1 1 0 0,-1-1-1 0 0,1 0 1 0 0,0 1-1 0 0,-1-1 1 0 0,1 1-1 0 0,-1-1 1 0 0,0 0-1 0 0,0 0 1 0 0,-1-4-1 0 0,0-5 930 0 0,-2 0-1 0 0,-6-22 0 0 0,-3-17 8608 0 0,15 125-601 0 0,6 99-5723 0 0,-6-149-3124 0 0,1-1 0 0 0,0 0 0 0 0,2-1 0 0 0,0 1 0 0 0,16 32 0 0 0,-3-26-2245 0 0,-6-18-621 0 0,3-10-3577 0 0,-6-6-467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16796 0 0,'7'26'6408'0'0,"-7"-24"-6176"0"0,1-1 0 0 0,0 0 0 0 0,0 0 1 0 0,0 0-1 0 0,0 0 0 0 0,-1 0 0 0 0,1 0 0 0 0,1 0 0 0 0,-1 0 1 0 0,0 0-1 0 0,0 0 0 0 0,2 1 0 0 0,1-1-100 0 0,0 0 0 0 0,-1-1 0 0 0,1 1 0 0 0,0 0-1 0 0,0-1 1 0 0,-1 0 0 0 0,1 0 0 0 0,0 0 0 0 0,0-1 0 0 0,-1 1 0 0 0,6-2 0 0 0,13-2-105 0 0,0-2 0 0 0,0 0 0 0 0,27-13 1 0 0,-35 13-791 0 0,-1 0 0 0 0,1-2 0 0 0,14-10 1 0 0,-21 11-1324 0 0,-11 4 697 0 0,3 3 1386 0 0,0 0-1 0 0,0 1 1 0 0,0-1 0 0 0,-1 0-1 0 0,1 1 1 0 0,0-1-1 0 0,0 1 1 0 0,0-1 0 0 0,0 1-1 0 0,0-1 1 0 0,0 1-1 0 0,0 0 1 0 0,0-1 0 0 0,1 1-1 0 0,-2 1 1 0 0,0 1 210 0 0,0 0 1 0 0,0 1 0 0 0,0-1-1 0 0,1 0 1 0 0,0 1-1 0 0,-1-1 1 0 0,1 1-1 0 0,0-1 1 0 0,1 1 0 0 0,-1-1-1 0 0,1 1 1 0 0,0 0-1 0 0,-1 0 1 0 0,2-1-1 0 0,-1 1 1 0 0,0 0-1 0 0,1-1 1 0 0,-1 1 0 0 0,1-1-1 0 0,0 1 1 0 0,1-1-1 0 0,-1 1 1 0 0,3 4-1 0 0,-1 0-93 0 0,1-1 0 0 0,0 0 0 0 0,0 0 0 0 0,0-1 0 0 0,1 1-1 0 0,0-1 1 0 0,1 0 0 0 0,-1 0 0 0 0,13 8 0 0 0,-14-10-136 0 0,1-1-1 0 0,0-1 1 0 0,0 1 0 0 0,0-1 0 0 0,1 0-1 0 0,-1 0 1 0 0,1-1 0 0 0,-1 1 0 0 0,1-1 0 0 0,-1 0-1 0 0,1-1 1 0 0,-1 0 0 0 0,1 1 0 0 0,0-2-1 0 0,-1 1 1 0 0,1-1 0 0 0,0 0 0 0 0,-1 0-1 0 0,1 0 1 0 0,-1-1 0 0 0,6-2 0 0 0,-4 1-479 0 0,0 0 0 0 0,-1 0 1 0 0,1-1-1 0 0,-1 0 0 0 0,0 0 0 0 0,10-10 1 0 0,-11 9-911 0 0,0 0 0 0 0,0-1 0 0 0,0 0 1 0 0,-1 0-1 0 0,0 0 0 0 0,7-13 0 0 0,-2-6-6804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20548 0 0,'2'-3'255'0'0,"0"0"0"0"0,0 0 0 0 0,1 0 0 0 0,-1 0 0 0 0,1 1 0 0 0,0-1 0 0 0,0 1 0 0 0,0-1 0 0 0,0 1 0 0 0,0 0 0 0 0,1 0 0 0 0,-1 1 0 0 0,0-1 0 0 0,1 1 0 0 0,-1 0-1 0 0,1-1 1 0 0,0 1 0 0 0,-1 1 0 0 0,1-1 0 0 0,0 1 0 0 0,5-1 0 0 0,4 1-213 0 0,0 0-1 0 0,-1 0 0 0 0,1 1 1 0 0,-1 1-1 0 0,17 3 1 0 0,-26-4-18 0 0,1 0 0 0 0,-1 0 1 0 0,0 1-1 0 0,0-1 0 0 0,0 1 0 0 0,1-1 1 0 0,-1 1-1 0 0,0 0 0 0 0,-1 0 1 0 0,1 1-1 0 0,0-1 0 0 0,-1 0 1 0 0,1 1-1 0 0,-1-1 0 0 0,0 1 1 0 0,3 4-1 0 0,-2-2 12 0 0,-1 1 1 0 0,1-1 0 0 0,-1 1-1 0 0,0 0 1 0 0,-1 0-1 0 0,1-1 1 0 0,-1 1 0 0 0,1 11-1 0 0,-2 6 44 0 0,-1 0 0 0 0,-1 0 0 0 0,-9 42 0 0 0,11-64-79 0 0,-16 61 8 0 0,10-42-1081 0 0,0 0 0 0 0,-3 35 1 0 0,10-36-2152 0 0,-1-19 2985 0 0,0 0 0 0 0,0 1 1 0 0,0-1-1 0 0,0 0 0 0 0,0 1 1 0 0,0-1-1 0 0,1 0 1 0 0,-1 1-1 0 0,0-1 0 0 0,0 0 1 0 0,0 1-1 0 0,1-1 0 0 0,0 1-950 0 0,-1-1 951 0 0,1 0-1 0 0,-1 1 1 0 0,0-1-1 0 0,1 0 0 0 0,-1 0 1 0 0,0 0-1 0 0,1 0 0 0 0,-1 0 1 0 0,0 0-1 0 0,1 0 1 0 0,0 1-1 0 0,8-3-7560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9930 0 0,'-4'-1'8607'0'0,"4"1"-8466"0"0,-5 14 2701 0 0,-3 17-1330 0 0,-31 124 1281 0 0,21-90-2522 0 0,18-64-269 0 0,-2 2 3 0 0,1 1 0 0 0,0 0 0 0 0,0 0 0 0 0,1 0 0 0 0,-1-1 0 0 0,1 1 0 0 0,0 0 0 0 0,0 0 0 0 0,0 0 0 0 0,0 0 0 0 0,2 5 0 0 0,-2-9-7 0 0,1 1 0 0 0,0-1 0 0 0,-1 0 0 0 0,1 0 0 0 0,-1 0 0 0 0,1 0 0 0 0,0 0 1 0 0,-1 0-1 0 0,1-1 0 0 0,-1 1 0 0 0,1 0 0 0 0,-1 0 0 0 0,1 0 0 0 0,0 0 0 0 0,-1-1 0 0 0,1 1 1 0 0,-1 0-1 0 0,1-1 0 0 0,-1 1 0 0 0,1 0 0 0 0,-1-1 0 0 0,0 1 0 0 0,1-1 0 0 0,-1 1 0 0 0,1 0 1 0 0,-1-1-1 0 0,0 1 0 0 0,1-1 0 0 0,-1 1 0 0 0,0-1 0 0 0,0 0 0 0 0,1 0 0 0 0,13-18-41 0 0,0 0-945 0 0,1 1-1 0 0,34-32 0 0 0,-10 12-5033 0 0,-14 1 522 0 0,-18 1 15122 0 0,-8 40-5620 0 0,-1 22-2830 0 0,3 57-341 0 0,-2-28-870 0 0,3 1 1 0 0,15 90 0 0 0,-16-140-285 0 0,1 0-1 0 0,0 0 0 0 0,0-1 0 0 0,1 1 0 0 0,-1-1 0 0 0,1 1 0 0 0,1-1 0 0 0,-1 0 0 0 0,1 0 0 0 0,4 4 0 0 0,-8-8 87 0 0,1 0 0 0 0,0 0 0 0 0,0 0-1 0 0,0 0 1 0 0,0-1 0 0 0,0 1-1 0 0,0 0 1 0 0,0-1 0 0 0,0 1-1 0 0,0-1 1 0 0,1 1 0 0 0,-1-1 0 0 0,0 0-1 0 0,0 1 1 0 0,0-1 0 0 0,1 0-1 0 0,-1 0 1 0 0,0 0 0 0 0,0 0 0 0 0,0 0-1 0 0,2 0 1 0 0,-1-1-172 0 0,0 0 0 0 0,-1 0 0 0 0,1 0 0 0 0,0 0 0 0 0,-1 0 0 0 0,1 0 0 0 0,-1 0-1 0 0,0-1 1 0 0,1 1 0 0 0,-1-1 0 0 0,0 1 0 0 0,0-1 0 0 0,0 1 0 0 0,0-1 0 0 0,0 0 0 0 0,0 1 0 0 0,0-1 0 0 0,0-2 0 0 0,10-20-5863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18620 0 0,'-4'3'494'0'0,"0"-1"0"0"0,1 1 1 0 0,-1-1-1 0 0,0 1 0 0 0,1 0 1 0 0,-1 0-1 0 0,1 1 0 0 0,0-1 0 0 0,0 1 1 0 0,1 0-1 0 0,-3 4 0 0 0,1-1-112 0 0,0 0-1 0 0,1 1 1 0 0,0-1 0 0 0,0 1-1 0 0,-3 15 1 0 0,4-12-286 0 0,1 0 1 0 0,0 0-1 0 0,0 0 0 0 0,1 0 1 0 0,1 1-1 0 0,0-1 0 0 0,0 0 1 0 0,1 0-1 0 0,4 13 1 0 0,-4-17-91 0 0,1-1 1 0 0,-1 0 0 0 0,1 0 0 0 0,0 0 0 0 0,1 0 0 0 0,-1-1-1 0 0,1 1 1 0 0,1-1 0 0 0,-1 0 0 0 0,1 0 0 0 0,-1 0 0 0 0,10 6-1 0 0,-11-9-5 0 0,0-1-1 0 0,-1 1 1 0 0,1-1-1 0 0,0 0 0 0 0,0 0 1 0 0,1 0-1 0 0,-1 0 1 0 0,0 0-1 0 0,0 0 0 0 0,0-1 1 0 0,0 0-1 0 0,1 0 1 0 0,-1 0-1 0 0,0 0 0 0 0,0 0 1 0 0,1 0-1 0 0,-1-1 1 0 0,0 0-1 0 0,0 1 0 0 0,0-1 1 0 0,0 0-1 0 0,0-1 1 0 0,0 1-1 0 0,0-1 0 0 0,0 1 1 0 0,0-1-1 0 0,4-4 1 0 0,2 0-9 0 0,-1-2 1 0 0,-1 1-1 0 0,0-1 1 0 0,0 0-1 0 0,0-1 1 0 0,-1 1-1 0 0,0-2 1 0 0,0 1 0 0 0,-1 0-1 0 0,5-16 1 0 0,-7 19-70 0 0,0-1-1 0 0,-1 0 1 0 0,0 1 0 0 0,-1-1 0 0 0,0 0 0 0 0,0 0 0 0 0,0 0 0 0 0,-1 0 0 0 0,0 0 0 0 0,0 0 0 0 0,0 0 0 0 0,-1 0-1 0 0,0 0 1 0 0,-1 0 0 0 0,0 1 0 0 0,0-1 0 0 0,-3-6 0 0 0,4 10 29 0 0,0 1 1 0 0,0 0-1 0 0,0 0 1 0 0,-1 0-1 0 0,1 0 1 0 0,-1 0-1 0 0,0 1 1 0 0,1-1 0 0 0,-1 0-1 0 0,0 1 1 0 0,0-1-1 0 0,0 1 1 0 0,0 0-1 0 0,0 0 1 0 0,0-1-1 0 0,-1 1 1 0 0,1 1-1 0 0,0-1 1 0 0,-4-1-1 0 0,2 2-99 0 0,0-1 1 0 0,0 1-1 0 0,0 0 1 0 0,0 0-1 0 0,0 1 0 0 0,-1-1 1 0 0,1 1-1 0 0,0 0 1 0 0,0 0-1 0 0,-6 3 0 0 0,0 0-167 0 0,0 0-1 0 0,1 2 1 0 0,0-1-1 0 0,0 1 1 0 0,0 0-1 0 0,0 1 1 0 0,1 0-1 0 0,-7 8 1 0 0,6-5 300 0 0,1 1 1 0 0,1-1-1 0 0,0 1 1 0 0,1 1-1 0 0,0-1 1 0 0,0 1-1 0 0,1 0 1 0 0,1 0-1 0 0,0 1 1 0 0,1-1-1 0 0,0 1 0 0 0,1 0 1 0 0,-1 13-1 0 0,2-19 190 0 0,1 0 0 0 0,0-1 0 0 0,1 1 0 0 0,-1 0 0 0 0,1-1-1 0 0,0 1 1 0 0,1-1 0 0 0,0 1 0 0 0,0-1 0 0 0,0 1 0 0 0,1-1 0 0 0,0 0-1 0 0,0 0 1 0 0,0 0 0 0 0,1-1 0 0 0,0 1 0 0 0,0-1 0 0 0,0 0-1 0 0,1 0 1 0 0,0 0 0 0 0,0-1 0 0 0,0 0 0 0 0,0 1 0 0 0,1-2-1 0 0,-1 1 1 0 0,11 4 0 0 0,1-1-145 0 0,-1-1 0 0 0,1 0-1 0 0,0-2 1 0 0,0 0 0 0 0,24 2 0 0 0,-30-5-818 0 0,1 0 1 0 0,0-1-1 0 0,18-3 1 0 0,-23 2-572 0 0,0 0 0 0 0,-1-1 0 0 0,1 0 0 0 0,-1 0-1 0 0,1-1 1 0 0,11-6 0 0 0,1-4-6309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6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19020 0 0,'-1'0'331'0'0,"0"0"1"0"0,0 0-1 0 0,0 0 0 0 0,0 0 0 0 0,0 0 0 0 0,0 1 1 0 0,0-1-1 0 0,0 0 0 0 0,0 1 0 0 0,1-1 1 0 0,-1 1-1 0 0,0-1 0 0 0,0 1 0 0 0,0-1 0 0 0,1 1 1 0 0,-1-1-1 0 0,0 1 0 0 0,-1 1 0 0 0,-7 18 2081 0 0,5 28-2032 0 0,4-39 70 0 0,0 22-373 0 0,2-1-1 0 0,0 1 1 0 0,11 48-1 0 0,-7-57-1610 0 0,15 40-1 0 0,-15-48-981 0 0,1 0 0 0 0,1 0 1 0 0,11 17-1 0 0,-4-11-6276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70 127 15195 0 0,'-3'0'381'0'0,"0"0"-1"0"0,0 0 1 0 0,0 0-1 0 0,0 0 1 0 0,0 1-1 0 0,-1-1 1 0 0,1 1-1 0 0,0 0 1 0 0,0 0-1 0 0,0 0 1 0 0,1 0-1 0 0,-1 0 1 0 0,0 1-1 0 0,0-1 1 0 0,1 1-1 0 0,-1 0 1 0 0,-3 3-1 0 0,4-2-263 0 0,0 0-1 0 0,0 0 0 0 0,1 0 1 0 0,0 0-1 0 0,0 0 0 0 0,0 0 1 0 0,0 0-1 0 0,0 0 0 0 0,0 0 1 0 0,1 1-1 0 0,-1-1 0 0 0,1 0 1 0 0,0 1-1 0 0,0-1 0 0 0,0 0 1 0 0,1 1-1 0 0,0 3 0 0 0,5 27-82 0 0,1 0 0 0 0,2-1 0 0 0,1 0 0 0 0,2 0-1 0 0,16 31 1 0 0,-13-40-178 0 0,-9-24 14 0 0,-4-16 7 0 0,-9-47-222 0 0,-23-90-1 0 0,-5-43 331 0 0,35 193 20 0 0,0 0 0 0 0,-1 1 0 0 0,1-1-1 0 0,0 0 1 0 0,0 1 0 0 0,1-1 0 0 0,-1 0-1 0 0,1 1 1 0 0,0-4 0 0 0,7 3 68 0 0,6 13-6 0 0,6 8 10 0 0,-1 2 0 0 0,29 37-1 0 0,-42-49-52 0 0,-1 1 1 0 0,0-1-1 0 0,0 1 0 0 0,-1 0 1 0 0,-1 1-1 0 0,1-1 0 0 0,-2 1 1 0 0,1-1-1 0 0,-1 1 0 0 0,0 0 0 0 0,0 10 1 0 0,-2-8-6 0 0,0-1 0 0 0,-1 1 0 0 0,0 0 0 0 0,-1-1 0 0 0,0 1 0 0 0,0 0 0 0 0,-2-1 0 0 0,1 0 0 0 0,-1 0 0 0 0,-1 0 1 0 0,0 0-1 0 0,-1-1 0 0 0,0 0 0 0 0,0 0 0 0 0,-1 0 0 0 0,0-1 0 0 0,-1 0 0 0 0,0-1 0 0 0,0 1 0 0 0,-1-2 0 0 0,0 1 0 0 0,0-1 0 0 0,-1 0 0 0 0,0-1 0 0 0,0 0 0 0 0,-12 4 1 0 0,20-9-80 0 0,4-3 11 0 0,12-7-21 0 0,23-12-14 0 0,-6 12 34 0 0,0 1 0 0 0,0 1 0 0 0,1 2 0 0 0,-1 1 0 0 0,41 0 0 0 0,17-2-3032 0 0,-88 6 2748 0 0,20-4-2509 0 0,-21 4 2677 0 0,1 0 0 0 0,-1 0 0 0 0,0 0-1 0 0,1 0 1 0 0,-1 0 0 0 0,0 0 0 0 0,1 0 0 0 0,-1 0-1 0 0,0 0 1 0 0,1-1 0 0 0,-1 1 0 0 0,0 0 0 0 0,1 0-1 0 0,-1 0 1 0 0,0 0 0 0 0,0-1 0 0 0,1 1 0 0 0,-1 0-1 0 0,0 0 1 0 0,0-1 0 0 0,1 1 0 0 0,-1 0 0 0 0,0-1 0 0 0,0 1-1 0 0,0 0 1 0 0,0 0 0 0 0,1-1 0 0 0,-1 1 0 0 0,0 0-1 0 0,0-1 1 0 0,0 1 0 0 0,0-1 0 0 0,0 1 0 0 0,0 0-1 0 0,0-1 1 0 0,0 1 0 0 0,0 0 0 0 0,0-1 0 0 0,0 1-1 0 0,0 0 1 0 0,0-1 0 0 0,0 1 0 0 0,0 0 0 0 0,0-1 0 0 0,-1 1-1 0 0,1-1 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7378 0 0,'5'-9'7949'0'0,"9"6"-4567"0"0,20 3-2397 0 0,-26 1-39 0 0,5 0-213 0 0,3 0-970 0 0,-1-1 0 0 0,1 0 0 0 0,0-1 0 0 0,-1 0 0 0 0,22-6 0 0 0,-35 7 31 0 0,1-1 0 0 0,0 0 1 0 0,-1 0-1 0 0,1 0 0 0 0,-1 0 0 0 0,1 0 0 0 0,-1-1 1 0 0,1 1-1 0 0,-1-1 0 0 0,0 0 0 0 0,0 0 0 0 0,0 1 1 0 0,0-1-1 0 0,0-1 0 0 0,0 1 0 0 0,0 0 0 0 0,-1 0 1 0 0,1-1-1 0 0,-1 1 0 0 0,0-1 0 0 0,1 1 0 0 0,-1-1 1 0 0,0 1-1 0 0,-1-1 0 0 0,1 0 0 0 0,0 1 0 0 0,-1-1 1 0 0,0 0-1 0 0,1 0 0 0 0,-1 0 0 0 0,0 1 0 0 0,0-1 1 0 0,-1 0-1 0 0,1 0 0 0 0,-1 0 0 0 0,1 1 0 0 0,-2-5 1 0 0,1 4 247 0 0,-7-27 1 0 0,8 28 201 0 0,0 1 0 0 0,-1-1 0 0 0,1 1-1 0 0,-1 0 1 0 0,1-1 0 0 0,-1 1 0 0 0,0 0 0 0 0,0-1 0 0 0,1 1 0 0 0,-1 0 0 0 0,0 0 0 0 0,0 0 0 0 0,0 0-1 0 0,0 0 1 0 0,-1 0 0 0 0,0-1 0 0 0,-1 13 3628 0 0,0 14-2368 0 0,-4 59-360 0 0,4 1 0 0 0,10 113 1 0 0,-6-189-1203 0 0,-1 1-249 0 0,0-1 0 0 0,1 1 0 0 0,1-1-1 0 0,-1 1 1 0 0,1-1 0 0 0,1 0 0 0 0,0 1-1 0 0,0-1 1 0 0,7 13 0 0 0,-10-22 201 0 0,0 1 1 0 0,0-1 0 0 0,1 0-1 0 0,-1 1 1 0 0,0-1 0 0 0,0 0 0 0 0,1 1-1 0 0,-1-1 1 0 0,0 1 0 0 0,1-1-1 0 0,-1 0 1 0 0,0 0 0 0 0,1 1-1 0 0,-1-1 1 0 0,0 0 0 0 0,1 0 0 0 0,-1 1-1 0 0,1-1 1 0 0,-1 0 0 0 0,0 0-1 0 0,1 0 1 0 0,-1 0 0 0 0,1 1-1 0 0,-1-1 1 0 0,1 0 0 0 0,-1 0 0 0 0,0 0-1 0 0,1 0 1 0 0,-1 0 0 0 0,1 0-1 0 0,-1 0 1 0 0,1 0 0 0 0,-1-1-1 0 0,1 1 1 0 0,-1 0 0 0 0,0 0-1 0 0,1 0 1 0 0,-1 0 0 0 0,1-1 0 0 0,-1 1-1 0 0,0 0 1 0 0,1 0 0 0 0,-1-1-1 0 0,0 1 1 0 0,1 0 0 0 0,-1 0-1 0 0,0-1 1 0 0,1 1 0 0 0,-1 0 0 0 0,0-1-1 0 0,0 1 1 0 0,1-1 0 0 0,-1 1-1 0 0,0 0 1 0 0,0-1 0 0 0,0 1-1 0 0,1-1 1 0 0,-1 1 0 0 0,0-1-1 0 0,0 1 1 0 0,0 0 0 0 0,0-1 0 0 0,0 1-1 0 0,0-1 1 0 0,7-33-4304 0 0,-6 32 3747 0 0,6-32-5334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15339 0 0,'3'18'1913'0'0,"2"7"23"0"0,0 11-144 0 0,0 6-423 0 0,-3 4-409 0 0,3 6-296 0 0,-1 2-248 0 0,0 1-168 0 0,1-1-128 0 0,0-4-64 0 0,0-3-80 0 0,2-1-320 0 0,1-6-560 0 0,2-8-776 0 0,-1-8-857 0 0,2-10-1040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30 20252 0 0,'-8'57'2981'0'0,"0"73"1"0"0,-6 44-2538 0 0,14-173-436 0 0,-7 26-115 0 0,0-21-216 0 0,-1-17-250 0 0,1-9 442 0 0,0 0-1 0 0,2-1 0 0 0,1 1 1 0 0,0-1-1 0 0,1 0 0 0 0,2 0 1 0 0,0 0-1 0 0,1 0 1 0 0,1 0-1 0 0,1 0 0 0 0,1 0 1 0 0,9-35-1 0 0,-10 50 139 0 0,0-1 0 0 0,1 1 0 0 0,0-1 0 0 0,1 1 0 0 0,-1 0-1 0 0,1 0 1 0 0,0 0 0 0 0,0 0 0 0 0,1 1 0 0 0,0 0 0 0 0,0 0 0 0 0,0 0 0 0 0,1 1 0 0 0,-1-1 0 0 0,11-5-1 0 0,-12 8 35 0 0,0 0 1 0 0,1 0-1 0 0,-1 0 0 0 0,0 1 0 0 0,1 0 0 0 0,-1 0 0 0 0,1 0 0 0 0,0 0 0 0 0,-1 0 0 0 0,1 1 0 0 0,0 0 0 0 0,-1 0 0 0 0,1 1 0 0 0,0-1 0 0 0,-1 1 0 0 0,1 0 0 0 0,0 0 0 0 0,-1 0 0 0 0,0 1 0 0 0,1 0 0 0 0,-1-1 0 0 0,0 2 0 0 0,0-1 0 0 0,7 5 0 0 0,-7-4 31 0 0,-1 0 0 0 0,1 0 0 0 0,-1 0 0 0 0,0 0 1 0 0,0 1-1 0 0,0-1 0 0 0,-1 1 0 0 0,1 0 0 0 0,-1 0 0 0 0,0 0 0 0 0,0 0 0 0 0,0 0 0 0 0,-1 0 0 0 0,2 6 0 0 0,-1-2-9 0 0,-1 0 1 0 0,0 1-1 0 0,0-1 1 0 0,-1 0-1 0 0,0 0 0 0 0,0 0 1 0 0,-3 13-1 0 0,0-7-31 0 0,0 0 1 0 0,-1-1-1 0 0,-1 1 0 0 0,0-1 0 0 0,-1 0 0 0 0,0 0 1 0 0,-1-1-1 0 0,-15 23 0 0 0,15-28-19 0 0,0 1 0 0 0,0-1 0 0 0,-1 0 0 0 0,0 0 0 0 0,-11 7 0 0 0,17-13-21 0 0,0 1 0 0 0,1-1 1 0 0,-1 0-1 0 0,0 0 0 0 0,0 0 0 0 0,0 0 0 0 0,0 0 1 0 0,0 0-1 0 0,-1 0 0 0 0,1-1 0 0 0,0 1 0 0 0,0-1 1 0 0,0 0-1 0 0,-1 1 0 0 0,1-1 0 0 0,0 0 0 0 0,0 0 1 0 0,-1 0-1 0 0,1-1 0 0 0,0 1 0 0 0,0-1 0 0 0,0 1 0 0 0,-1-1 1 0 0,1 0-1 0 0,0 1 0 0 0,0-1 0 0 0,0 0 0 0 0,0-1 1 0 0,0 1-1 0 0,-2-2 0 0 0,4 3 0 0 0,-1-1-1 0 0,0 1 1 0 0,1-1-1 0 0,-1 1 1 0 0,1-1-1 0 0,-1 0 1 0 0,1 1 0 0 0,0-1-1 0 0,-1 0 1 0 0,1 1-1 0 0,0-1 1 0 0,-1 0-1 0 0,1 0 1 0 0,0 1-1 0 0,0-1 1 0 0,-1 0 0 0 0,1 0-1 0 0,0 0 1 0 0,0 1-1 0 0,0-1 1 0 0,0 0-1 0 0,0 0 1 0 0,0 1 0 0 0,1-1-1 0 0,-1 0 1 0 0,0-1-1 0 0,1 0 1 0 0,0 1-1 0 0,0-1 0 0 0,0 1 0 0 0,0-1 0 0 0,1 1 1 0 0,-1-1-1 0 0,0 1 0 0 0,1 0 0 0 0,-1 0 1 0 0,0 0-1 0 0,3-2 0 0 0,44-19-58 0 0,-46 21 60 0 0,20-7-283 0 0,1 0 0 0 0,-1 2 0 0 0,1 0-1 0 0,0 1 1 0 0,0 2 0 0 0,1 0 0 0 0,28 1-1 0 0,-35 6-3187 0 0,-23 1 631 0 0,-33 4-66 0 0,27-6 3224 0 0,7-1 42 0 0,0-1 0 0 0,-1 1-1 0 0,1 1 1 0 0,0-1 0 0 0,0 1-1 0 0,0 0 1 0 0,1 0 0 0 0,-1 0-1 0 0,1 1 1 0 0,-1 0 0 0 0,1 0-1 0 0,0 0 1 0 0,1 0 0 0 0,-5 6-1 0 0,1 2 563 0 0,1 0 0 0 0,1 0 0 0 0,0 0 0 0 0,0 1 0 0 0,-3 12 0 0 0,6-18-754 0 0,-3 13 208 0 0,-18 39 0 0 0,22-55-366 0 0,-1 0-1 0 0,-1 0 1 0 0,1 0-1 0 0,0 0 1 0 0,-1-1-1 0 0,0 1 1 0 0,0-1 0 0 0,0 1-1 0 0,0-1 1 0 0,0 0-1 0 0,-1 0 1 0 0,1 0-1 0 0,-1-1 1 0 0,0 1-1 0 0,-7 2 1 0 0,11-4-12 0 0,0-1 0 0 0,-1 0 0 0 0,1 0 0 0 0,-1 1 0 0 0,1-1 1 0 0,0 0-1 0 0,-1 0 0 0 0,1 0 0 0 0,0 0 0 0 0,-1 0 0 0 0,1 0 0 0 0,-1 0 0 0 0,1 0 0 0 0,-1 0 0 0 0,1 0 0 0 0,0 0 1 0 0,-1 0-1 0 0,1 0 0 0 0,-1 0 0 0 0,1 0 0 0 0,0 0 0 0 0,-1 0 0 0 0,1 0 0 0 0,-1-1 0 0 0,1 1 0 0 0,0 0 0 0 0,-1 0 0 0 0,1 0 1 0 0,0-1-1 0 0,-1 1 0 0 0,1 0 0 0 0,0 0 0 0 0,-1-1 0 0 0,1 1 0 0 0,0-1 0 0 0,0 1-2 0 0,0-1 0 0 0,0 0 0 0 0,0 1-1 0 0,0-1 1 0 0,0 1 0 0 0,0-1 0 0 0,1 1 0 0 0,-1-1-1 0 0,0 1 1 0 0,0-1 0 0 0,1 1 0 0 0,-1-1 0 0 0,0 1-1 0 0,1-1 1 0 0,-1 1 0 0 0,0-1 0 0 0,1 1 0 0 0,-1-1-1 0 0,1 1 1 0 0,-1 0 0 0 0,1-1 0 0 0,-1 1 0 0 0,1 0-1 0 0,-1 0 1 0 0,2-1 0 0 0,9-5-46 0 0,1 0-1 0 0,22-7 1 0 0,61-10-170 0 0,-23 6-1496 0 0,-4-4-2438 0 0,-25 2-1483 0 0,-12 2-2347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17844 0 0,'2'-2'172'0'0,"-1"1"1"0"0,1-1 0 0 0,0 1 0 0 0,0 0-1 0 0,1-1 1 0 0,-1 1 0 0 0,0 0-1 0 0,0 0 1 0 0,1 1 0 0 0,-1-1-1 0 0,0 0 1 0 0,1 1 0 0 0,-1 0-1 0 0,0-1 1 0 0,1 1 0 0 0,-1 0-1 0 0,1 0 1 0 0,-1 0 0 0 0,0 0-1 0 0,1 1 1 0 0,-1-1 0 0 0,3 2-1 0 0,2-1 107 0 0,0 1 0 0 0,0-1-1 0 0,0 2 1 0 0,0-1 0 0 0,-1 1 0 0 0,9 4-1 0 0,-13-5-169 0 0,1 0 0 0 0,0 0-1 0 0,-1 0 1 0 0,0 0-1 0 0,1 1 1 0 0,-1-1 0 0 0,0 1-1 0 0,0-1 1 0 0,0 1 0 0 0,-1 0-1 0 0,1-1 1 0 0,-1 1-1 0 0,1 0 1 0 0,-1 0 0 0 0,0 0-1 0 0,0 0 1 0 0,0 4-1 0 0,0-1-5 0 0,0 1-1 0 0,-1-1 1 0 0,0 1-1 0 0,0 0 1 0 0,-1-1-1 0 0,1 1 1 0 0,-4 12-1 0 0,-3 2-26 0 0,0 0 0 0 0,-2-1 0 0 0,-19 37-1 0 0,9-27 14 0 0,-38 47 0 0 0,9-13 12 0 0,47-64-104 0 0,1 1 0 0 0,-1 0 0 0 0,1 0 0 0 0,-1 0 0 0 0,0 0 1 0 0,1 0-1 0 0,0 0 0 0 0,-1 0 0 0 0,1 0 0 0 0,0 0 0 0 0,-1 0 0 0 0,1 0 0 0 0,0 0 0 0 0,0 0 0 0 0,0 0 0 0 0,0 0 0 0 0,0 1 0 0 0,0-1 0 0 0,0 0 0 0 0,0 0 1 0 0,0 0-1 0 0,1 0 0 0 0,-1 0 0 0 0,0 0 0 0 0,1 0 0 0 0,-1 0 0 0 0,1 0 0 0 0,0 1 0 0 0,1 1 1 0 0,0-1-1 0 0,1 0 1 0 0,-1 0 0 0 0,0 0 0 0 0,1 0-1 0 0,-1-1 1 0 0,1 1 0 0 0,0-1-1 0 0,-1 1 1 0 0,5 0 0 0 0,7 3-487 0 0,-1-1 1 0 0,1 0-1 0 0,23 2 1 0 0,-30-5-302 0 0,1-1 1 0 0,-1 0-1 0 0,0 0 0 0 0,0 0 1 0 0,14-3-1 0 0,-16 2-118 0 0,0-1 0 0 0,-1 1-1 0 0,1-1 1 0 0,0-1 0 0 0,-1 1 0 0 0,1-1-1 0 0,-1 1 1 0 0,0-1 0 0 0,4-4-1 0 0,18-12-6000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13715 0 0,'-3'7'5009'0'0,"2"4"-3177"0"0,-1 6-119 0 0,-1 6-217 0 0,2 5-456 0 0,-3 3-368 0 0,3 0-287 0 0,1 3-177 0 0,1-1-120 0 0,2-3-104 0 0,1 1-168 0 0,-1-3-257 0 0,2-4-471 0 0,0-3-640 0 0,2-4-1009 0 0,-1-6-1503 0 0,15 13-5090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20836 0 0,'1'-1'1000'0'0,"-1"1"-941"0"0,0 0-1 0 0,0 0 1 0 0,0-1 0 0 0,-1-1 1822 0 0,1 2-1822 0 0,0 0-1 0 0,0 0 1 0 0,0 0 0 0 0,0 0 0 0 0,0 0 0 0 0,0 0-1 0 0,0 0 1 0 0,14-1 1589 0 0,36 1-1555 0 0,-5 0 28 0 0,-21-3-135 0 0,36-7-1 0 0,-46 7-117 0 0,-18 4 10 0 0,-1 0 1 0 0,1 1-1 0 0,-1-1 0 0 0,1 1 1 0 0,-1 0-1 0 0,1 1 1 0 0,0-1-1 0 0,0 1 0 0 0,0-1 1 0 0,0 1-1 0 0,0 0 1 0 0,1 1-1 0 0,-1-1 0 0 0,1 1 1 0 0,-4 5-1 0 0,2-2 181 0 0,1 1 0 0 0,0-1 0 0 0,0 1 0 0 0,1 0 0 0 0,0 0-1 0 0,0 0 1 0 0,1 1 0 0 0,-3 11 0 0 0,3-8 81 0 0,1 0-1 0 0,0 0 0 0 0,1 0 1 0 0,0 0-1 0 0,1 0 1 0 0,0 0-1 0 0,1 0 0 0 0,0 0 1 0 0,1 0-1 0 0,0-1 1 0 0,1 1-1 0 0,1-1 1 0 0,5 11-1 0 0,-8-17-116 0 0,2 0-1 0 0,-1-1 1 0 0,0 1 0 0 0,1-1 0 0 0,0 0-1 0 0,0 0 1 0 0,0 0 0 0 0,0 0 0 0 0,1-1-1 0 0,-1 0 1 0 0,1 0 0 0 0,0 0 0 0 0,0 0-1 0 0,0-1 1 0 0,0 0 0 0 0,1 0-1 0 0,-1 0 1 0 0,1-1 0 0 0,-1 0 0 0 0,1 0-1 0 0,-1 0 1 0 0,1-1 0 0 0,0 1 0 0 0,6-2-1 0 0,-5 0-123 0 0,-1 0 0 0 0,1 0 0 0 0,-1 0 0 0 0,1-1 0 0 0,-1 0-1 0 0,1-1 1 0 0,-1 1 0 0 0,10-7 0 0 0,-10 5-369 0 0,0 0 1 0 0,0-1-1 0 0,0 0 0 0 0,-1 0 1 0 0,1 0-1 0 0,-1-1 0 0 0,-1 1 1 0 0,7-10-1 0 0,-10 13-228 0 0,1 0 0 0 0,-1-1 0 0 0,0 1 0 0 0,0-1 0 0 0,0 1 0 0 0,0-1 0 0 0,0 0 0 0 0,-1 1 0 0 0,1-1 0 0 0,-1 0 1 0 0,1 0-1 0 0,-1 0 0 0 0,0-3 0 0 0,-3-16-7012 0 0</inkml:trace>
  <inkml:trace contextRef="#ctx0" brushRef="#br0" timeOffset="1">221 162 18316 0 0,'3'10'6513'0'0,"2"0"-5657"0"0,2-2-255 0 0,5-1-65 0 0,-1-7-304 0 0,4-3-144 0 0,5-1 0 0 0,2-2-64 0 0,1-1-112 0 0,1-3-200 0 0,2 0-336 0 0,-4 2-369 0 0,-1-1-639 0 0,-5 3-1233 0 0,-4 0-1728 0 0,-5-1-128 0 0,-25-19 625 0 0,19 16-1074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21149 0 0,'-5'15'665'0'0,"1"-1"1"0"0,0 1 0 0 0,1 0 0 0 0,1 1 0 0 0,0-1 0 0 0,1 0-1 0 0,1 1 1 0 0,0-1 0 0 0,4 25 0 0 0,2-6-465 0 0,1 0 0 0 0,1-1 0 0 0,15 39 0 0 0,-11-44-85 0 0,18 31 1 0 0,-11-22-204 0 0,-59-124-2761 0 0,24 45 2715 0 0,1 0-1 0 0,2-1 0 0 0,-8-45 1 0 0,20 81 140 0 0,0 0 0 0 0,0-1 1 0 0,1 1-1 0 0,0 0 0 0 0,0 0 0 0 0,2-10 1 0 0,-2 16 1 0 0,0-1 0 0 0,1 1 0 0 0,-1 0 0 0 0,0-1 0 0 0,1 1 0 0 0,-1 0 0 0 0,1-1 0 0 0,0 1 0 0 0,-1 0 0 0 0,1 0 0 0 0,0 0 0 0 0,0 0 0 0 0,-1 0 0 0 0,1 0 0 0 0,0 0 0 0 0,0 0 0 0 0,0 0 0 0 0,1 0 0 0 0,-1 0 0 0 0,0 0 0 0 0,0 1 0 0 0,0-1 0 0 0,0 1 0 0 0,1-1 0 0 0,-1 1 0 0 0,0-1 0 0 0,1 1 0 0 0,-1 0 0 0 0,0-1 0 0 0,1 1 0 0 0,-1 0 0 0 0,0 0 0 0 0,1 0 0 0 0,-1 0 0 0 0,1 0 0 0 0,-1 0 0 0 0,0 1 0 0 0,1-1 0 0 0,1 1 0 0 0,6 1 38 0 0,0 1 0 0 0,-1 0 1 0 0,1 1-1 0 0,-1 0 0 0 0,1 0 1 0 0,-1 0-1 0 0,0 1 1 0 0,-1 1-1 0 0,1-1 0 0 0,-1 1 1 0 0,0 1-1 0 0,-1-1 0 0 0,0 1 1 0 0,0 0-1 0 0,0 0 0 0 0,9 16 1 0 0,-12-18-33 0 0,-1-1 1 0 0,0 1-1 0 0,0-1 0 0 0,0 1 1 0 0,0 0-1 0 0,-1-1 0 0 0,0 1 1 0 0,0 0-1 0 0,0 0 0 0 0,0 0 1 0 0,-1 0-1 0 0,0 0 1 0 0,0 0-1 0 0,0 0 0 0 0,-1 0 1 0 0,1 0-1 0 0,-1 0 0 0 0,-1 0 1 0 0,1 0-1 0 0,-1 0 0 0 0,1 0 1 0 0,-1-1-1 0 0,-1 1 1 0 0,1-1-1 0 0,-1 1 0 0 0,1-1 1 0 0,-1 0-1 0 0,0 0 0 0 0,-1 0 1 0 0,1-1-1 0 0,-1 1 0 0 0,-5 3 1 0 0,-1 1-138 0 0,0-1 0 0 0,0-1 0 0 0,-1 0 0 0 0,0 0 0 0 0,0-1 0 0 0,-1-1 0 0 0,-15 5 0 0 0,56 0-107 0 0,-13-2 250 0 0,10 1-9 0 0,1-2 1 0 0,-1-1 0 0 0,44 3 0 0 0,-59-7-539 0 0,1-1 0 0 0,0 0 0 0 0,0-1 0 0 0,-1 0 0 0 0,1-1 0 0 0,-1 0 0 0 0,1-1 0 0 0,-1 0 0 0 0,0-1 0 0 0,20-9 0 0 0,-31 13 523 0 0,9-7-2252 0 0,-9 7 2144 0 0,0 0-110 0 0,0 0 110 0 0,0 0 0 0 0,0 0 0 0 0,1-1 1 0 0,-1 1-1 0 0,0 0 0 0 0,0 0 0 0 0,0 0 1 0 0,0 0-1 0 0,0 0 0 0 0,0-1 0 0 0,0 1 0 0 0,0 0 1 0 0,0 0-1 0 0,0 0 0 0 0,0-1 0 0 0,0 1 1 0 0,0 0-1 0 0,0 0 0 0 0,0 0 0 0 0,0 0 1 0 0,0-1-1 0 0,0 1 0 0 0,0 0 0 0 0,0 0 1 0 0,0 0-1 0 0,0 0 0 0 0,0-1 0 0 0,0 1 1 0 0,-1 0-1 0 0,1 0 0 0 0,0 0 0 0 0,0 0 1 0 0,0 0-1 0 0,0-1-111 0 0,0 1 112 0 0,-1 0-1 0 0,1 0 0 0 0,0 0 0 0 0,0 0 1 0 0,0 0-1 0 0,0 0 0 0 0,0 0 0 0 0,-1 0 0 0 0,1 0 1 0 0,0 0-1 0 0,0-1 0 0 0,0 1 0 0 0,0 0 1 0 0,-1 0-1 0 0,1 0 0 0 0,-10-2-6573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4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13811 0 0,'-8'26'7845'0'0,"9"3"-3815"0"0,14 32-2323 0 0,-4-15-714 0 0,-9-35-897 0 0,-1 0 1 0 0,0 0-1 0 0,-1 0 0 0 0,-2 19 1 0 0,2-28-138 0 0,0 0 0 0 0,0 0 1 0 0,0 0-1 0 0,-1 0 0 0 0,1 0 0 0 0,-1 0 1 0 0,1 0-1 0 0,-1 0 0 0 0,0 0 1 0 0,1 0-1 0 0,-1 0 0 0 0,0-1 0 0 0,-1 1 1 0 0,1 0-1 0 0,0-1 0 0 0,0 1 0 0 0,-1-1 1 0 0,1 1-1 0 0,-1-1 0 0 0,1 1 1 0 0,-1-1-1 0 0,1 0 0 0 0,-1 0 0 0 0,0 0 1 0 0,0 0-1 0 0,1 0 0 0 0,-1 0 1 0 0,0-1-1 0 0,0 1 0 0 0,0-1 0 0 0,0 1 1 0 0,0-1-1 0 0,-3 1 0 0 0,5-1 25 0 0,0 0 0 0 0,-1 0 0 0 0,1 0-1 0 0,0 0 1 0 0,-1 0 0 0 0,1 1 0 0 0,0-1 0 0 0,0 0-1 0 0,-1 0 1 0 0,1 0 0 0 0,0 0 0 0 0,-1 0 0 0 0,1 0-1 0 0,0 0 1 0 0,0 0 0 0 0,-1 0 0 0 0,1-1 0 0 0,0 1-1 0 0,-1 0 1 0 0,1 0 0 0 0,0 0 0 0 0,0 0 0 0 0,-1 0-1 0 0,1 0 1 0 0,0-1 0 0 0,0 1 0 0 0,-1 0 0 0 0,1 0-1 0 0,0 0 1 0 0,0-1 0 0 0,0 1 0 0 0,-1 0 0 0 0,1 0 0 0 0,0 0-1 0 0,0-1 1 0 0,0 1 0 0 0,0 0 0 0 0,0 0 0 0 0,-1-1-1 0 0,1 1 1 0 0,0 0 0 0 0,0-1 0 0 0,0 1 0 0 0,0 0-1 0 0,0 0 1 0 0,0-1 0 0 0,0 1 0 0 0,0 0 0 0 0,0-1-1 0 0,0 1 1 0 0,0 0 0 0 0,0 0 0 0 0,0-1 0 0 0,0 1-1 0 0,0 0 1 0 0,1-1 0 0 0,-1 1 0 0 0,0 0 0 0 0,0 0-1 0 0,0-1 1 0 0,0 1 0 0 0,0 0 0 0 0,1 0 0 0 0,-1-1-1 0 0,0 1 1 0 0,0 0 0 0 0,0 0 0 0 0,1-1 0 0 0,16-12-206 0 0,0 9 200 0 0,-1 0-1 0 0,0 1 1 0 0,1 1-1 0 0,32 1 1 0 0,20-3-66 0 0,-49 1-763 0 0,1 0 0 0 0,-1-2-1 0 0,38-13 1 0 0,-48 14-717 0 0,0-1 0 0 0,-1 0 1 0 0,1 0-1 0 0,-1-1 0 0 0,12-10 0 0 0,8-7-6347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17692 0 0,'0'4'9317'0'0,"7"-3"-7748"0"0,10-2-2220 0 0,73-18 931 0 0,121-41-1 0 0,-211 60-302 0 0,0 0 0 0 0,0 0-1 0 0,0 0 1 0 0,0 0 0 0 0,0 0-1 0 0,0 0 1 0 0,0 0 0 0 0,-1 0 0 0 0,1 0-1 0 0,0-1 1 0 0,0 1 0 0 0,0 0-1 0 0,0 0 1 0 0,0 0 0 0 0,0 0 0 0 0,0 0-1 0 0,0 0 1 0 0,0 0 0 0 0,0 0 0 0 0,0-1-1 0 0,0 1 1 0 0,0 0 0 0 0,0 0-1 0 0,0 0 1 0 0,0 0 0 0 0,0 0 0 0 0,0 0-1 0 0,0 0 1 0 0,0 0 0 0 0,1-1-1 0 0,-1 1 1 0 0,0 0 0 0 0,0 0 0 0 0,0 0-1 0 0,0 0 1 0 0,0 0 0 0 0,0 0 0 0 0,0 0-1 0 0,0 0 1 0 0,0 0 0 0 0,0 0-1 0 0,1 0 1 0 0,-23-2-522 0 0,-29 2-64 0 0,46 0 538 0 0,-17 1-63 0 0,-1 0 1 0 0,-39 8 0 0 0,57-8 222 0 0,1 0 1 0 0,-1 0-1 0 0,1 0 1 0 0,0 0-1 0 0,0 1 0 0 0,0-1 1 0 0,0 1-1 0 0,0 1 1 0 0,0-1-1 0 0,0 0 1 0 0,1 1-1 0 0,-1 0 0 0 0,1 0 1 0 0,-1 0-1 0 0,1 0 1 0 0,0 0-1 0 0,0 1 1 0 0,1-1-1 0 0,-1 1 0 0 0,1 0 1 0 0,-3 5-1 0 0,4-6-53 0 0,1 0-1 0 0,0 0 1 0 0,-1 0-1 0 0,1 0 1 0 0,0 0-1 0 0,1 0 1 0 0,-1 0-1 0 0,1 0 1 0 0,-1 0-1 0 0,1 0 1 0 0,0 0-1 0 0,0-1 1 0 0,0 1-1 0 0,0 0 1 0 0,0-1-1 0 0,1 1 1 0 0,-1 0-1 0 0,1-1 1 0 0,0 0-1 0 0,0 1 1 0 0,0-1 0 0 0,0 0-1 0 0,0 0 1 0 0,0 0-1 0 0,0 0 1 0 0,1 0-1 0 0,4 2 1 0 0,4 4-9 0 0,1-1 0 0 0,1 0 1 0 0,-1-1-1 0 0,19 7 0 0 0,-18-8-141 0 0,0-1 0 0 0,0-1 0 0 0,0 0 0 0 0,0-1 0 0 0,0 0 0 0 0,1-1 0 0 0,-1 0 0 0 0,1-1 0 0 0,-1-1-1 0 0,0 0 1 0 0,1-1 0 0 0,12-3 0 0 0,-45-7-16540 0 0,-2 11 9170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19596 0 0,'1'2'231'0'0,"-1"0"0"0"0,1 0 0 0 0,-1 1 0 0 0,1-1 0 0 0,0 0 0 0 0,0 0-1 0 0,0 0 1 0 0,0 0 0 0 0,0 0 0 0 0,0 0 0 0 0,1 0 0 0 0,-1 0 0 0 0,1 0 0 0 0,-1-1-1 0 0,1 1 1 0 0,0 0 0 0 0,-1-1 0 0 0,1 0 0 0 0,0 1 0 0 0,0-1 0 0 0,0 0 0 0 0,3 1 0 0 0,0 0-68 0 0,-1-1 1 0 0,0 0-1 0 0,1-1 1 0 0,-1 1-1 0 0,1-1 1 0 0,-1 0-1 0 0,1 0 1 0 0,-1 0 0 0 0,1-1-1 0 0,8-1 1 0 0,2-3-95 0 0,1 0 0 0 0,-1 0 1 0 0,1-2-1 0 0,-2 0 0 0 0,20-12 1 0 0,-31 17-71 0 0,0 1 0 0 0,0-1 0 0 0,0 0 0 0 0,0-1 0 0 0,-1 1 0 0 0,1-1 0 0 0,-1 1 0 0 0,0-1 0 0 0,0 0 0 0 0,1 1 0 0 0,-2-1-1 0 0,3-4 1 0 0,-12 33 159 0 0,2 0 0 0 0,-7 54-1 0 0,6-35 51 0 0,5-33-285 0 0,-4 36 308 0 0,6-45-385 0 0,0 1 0 0 0,0-1 0 0 0,0 0 0 0 0,0 1 0 0 0,1-1 0 0 0,-1 0 0 0 0,1 0 0 0 0,0 1 0 0 0,0-1 0 0 0,0 0 0 0 0,2 4 0 0 0,-2-6 15 0 0,-1-1 0 0 0,0 0 1 0 0,0 0-1 0 0,0 1 0 0 0,0-1 0 0 0,1 0 0 0 0,-1 0 1 0 0,0 1-1 0 0,0-1 0 0 0,0 0 0 0 0,1 0 0 0 0,-1 0 1 0 0,0 1-1 0 0,0-1 0 0 0,1 0 0 0 0,-1 0 0 0 0,0 0 1 0 0,1 0-1 0 0,-1 0 0 0 0,0 0 0 0 0,0 0 0 0 0,1 0 1 0 0,-1 0-1 0 0,0 0 0 0 0,1 1 0 0 0,-1-2 0 0 0,0 1 1 0 0,1 0-1 0 0,-1 0 0 0 0,0 0 0 0 0,1 0 0 0 0,-1 0 1 0 0,0 0-1 0 0,1 0 0 0 0,10-10-3210 0 0,9-23-369 0 0,-15 25 2797 0 0,-4 6 688 0 0,10-16-57 0 0,1 2-1 0 0,0-1 1 0 0,17-15-1 0 0,-26 29 751 0 0,0-1-1 0 0,0 1 1 0 0,0 0-1 0 0,1 1 1 0 0,-1-1 0 0 0,1 0-1 0 0,0 1 1 0 0,0 0 0 0 0,0 0-1 0 0,0 0 1 0 0,0 1-1 0 0,1-1 1 0 0,-1 1 0 0 0,0 0-1 0 0,1 0 1 0 0,-1 0-1 0 0,1 1 1 0 0,-1 0 0 0 0,0 0-1 0 0,9 1 1 0 0,-12-1-335 0 0,0 0 0 0 0,0 0 0 0 0,1 0 0 0 0,-1 1 0 0 0,0-1 0 0 0,0 1 0 0 0,0-1 0 0 0,0 1 0 0 0,0-1 0 0 0,0 1 0 0 0,0 0 0 0 0,0-1 0 0 0,0 1 0 0 0,0 0 0 0 0,0 0 0 0 0,0 0 0 0 0,0 0 0 0 0,0 0 0 0 0,-1 0 0 0 0,1 0 0 0 0,0 0 0 0 0,-1 0 0 0 0,1 0 0 0 0,0 2 0 0 0,-1-1-53 0 0,1 1-1 0 0,-1-1 1 0 0,0 1-1 0 0,0-1 1 0 0,0 1 0 0 0,0-1-1 0 0,0 1 1 0 0,-1-1-1 0 0,1 1 1 0 0,-1-1-1 0 0,-1 4 1 0 0,-1 2-398 0 0,0 0 0 0 0,-1 0 0 0 0,0 0 1 0 0,0-1-1 0 0,-1 0 0 0 0,-6 8 0 0 0,2-6-1519 0 0,0 0-1 0 0,-1 0 1 0 0,-1-1-1 0 0,1 0 1 0 0,-1-1-1 0 0,0 0 1 0 0,-1-1 0 0 0,-19 8-1 0 0,3-1-2850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11771 0 0,'9'-7'8890'0'0,"13"-15"-5643"0"0,6-5-2594 0 0,-22 23-503 0 0,2-4 113 0 0,1 1 1 0 0,1 0 0 0 0,0 0-1 0 0,-1 1 1 0 0,2 0 0 0 0,13-5-1 0 0,-24 11-244 0 0,1 0 0 0 0,-1 0 0 0 0,0 0 0 0 0,0-1 0 0 0,1 1 0 0 0,-1 0 0 0 0,0 0 0 0 0,1 0 0 0 0,-1 0 0 0 0,0 0 0 0 0,1 0 0 0 0,-1 0-1 0 0,0 0 1 0 0,0 0 0 0 0,1 0 0 0 0,-1 0 0 0 0,0 0 0 0 0,1 0 0 0 0,-1 0 0 0 0,0 0 0 0 0,1 0 0 0 0,-1 0 0 0 0,0 0 0 0 0,0 0 0 0 0,1 1 0 0 0,-1-1-1 0 0,0 0 1 0 0,0 0 0 0 0,1 0 0 0 0,-1 0 0 0 0,0 1 0 0 0,0-1 0 0 0,1 0 0 0 0,-1 0 0 0 0,0 0 0 0 0,0 1 0 0 0,0-1 0 0 0,1 0 0 0 0,-1 1 0 0 0,0-1 0 0 0,0 0-1 0 0,-3 16 317 0 0,-14 17-205 0 0,17-32-121 0 0,-26 35 12 0 0,21-29-30 0 0,-1-1 1 0 0,1 1 0 0 0,0 0-1 0 0,1 1 1 0 0,-1-1 0 0 0,2 1-1 0 0,-1 0 1 0 0,1 0 0 0 0,0 0 0 0 0,1 0-1 0 0,-4 16 1 0 0,7-22 33 0 0,-1 0 1 0 0,1 0-1 0 0,-1 0 1 0 0,1 0-1 0 0,-1 0 1 0 0,1 0-1 0 0,0 0 0 0 0,0-1 1 0 0,0 1-1 0 0,0 0 1 0 0,0-1-1 0 0,1 1 1 0 0,-1 0-1 0 0,0-1 1 0 0,1 1-1 0 0,-1-1 0 0 0,1 0 1 0 0,-1 0-1 0 0,1 1 1 0 0,0-1-1 0 0,-1 0 1 0 0,1 0-1 0 0,0 0 1 0 0,0-1-1 0 0,3 2 0 0 0,7 2 85 0 0,1 0 0 0 0,24 4-1 0 0,-25-6-106 0 0,18 4-300 0 0,2-2 0 0 0,-1 0 0 0 0,33-2 0 0 0,-45-3-969 0 0,-1-1 0 0 0,26-4 0 0 0,-33 3-644 0 0,1 0 0 0 0,-1-1 0 0 0,0 0 0 0 0,16-9 0 0 0,2-4-6604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17060 0 0,'-20'20'7748'0'0,"5"8"-4444"0"0,-4 37-3198 0 0,9-29 469 0 0,-2 5-899 0 0,-3-2 0 0 0,-1 1 0 0 0,-1-2 0 0 0,-3-1-1 0 0,-26 40 1 0 0,45-75 255 0 0,1-1 0 0 0,-1 0-1 0 0,0 0 1 0 0,0 0 0 0 0,0 1-1 0 0,0-1 1 0 0,1 0 0 0 0,-1 0-1 0 0,-1-1 1 0 0,1 1 0 0 0,0 0-1 0 0,0 0 1 0 0,0 0 0 0 0,0-1-1 0 0,0 1 1 0 0,-1-1 0 0 0,-1 2-1 0 0,2-3 32 0 0,1 1-1 0 0,-1 0 0 0 0,1-1 0 0 0,0 1 0 0 0,-1-1 0 0 0,1 1 0 0 0,-1 0 0 0 0,1-1 0 0 0,0 1 0 0 0,-1-1 1 0 0,1 1-1 0 0,0-1 0 0 0,0 1 0 0 0,0-1 0 0 0,-1 0 0 0 0,1 1 0 0 0,0-1 0 0 0,0 1 0 0 0,0-1 0 0 0,0 1 0 0 0,0-1 1 0 0,0 0-1 0 0,0 1 0 0 0,0-1 0 0 0,0 1 0 0 0,0-2 0 0 0,1-6-69 0 0,-1 0-1 0 0,1 1 1 0 0,1-1-1 0 0,4-14 1 0 0,-3 14 106 0 0,1 1 1 0 0,1-1-1 0 0,-1 1 1 0 0,1 0-1 0 0,0 0 1 0 0,0 1-1 0 0,1 0 1 0 0,0 0-1 0 0,0 0 1 0 0,1 0-1 0 0,0 1 1 0 0,0 0-1 0 0,0 1 1 0 0,0-1 0 0 0,1 1-1 0 0,-1 1 1 0 0,1-1-1 0 0,0 1 1 0 0,0 1-1 0 0,16-4 1 0 0,9 0-7 0 0,1 2 1 0 0,0 1 0 0 0,63 2 0 0 0,-86 2-135 0 0,0 0 1 0 0,-1 1-1 0 0,1 0 0 0 0,18 7 1 0 0,3 0-5547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19532 0 0,'-3'3'1066'0'0,"-1"1"1"0"0,1 1-1 0 0,0-1 0 0 0,0 0 0 0 0,1 1 0 0 0,-4 6 1 0 0,-8 34 1566 0 0,10-16-3009 0 0,-2 39-1 0 0,4-32 855 0 0,-1-12-738 0 0,2-15-210 0 0,0-1-1 0 0,0 1 1 0 0,1-1 0 0 0,0 1-1 0 0,0-1 1 0 0,3 15 0 0 0,10-47-2408 0 0,-9 16 2800 0 0,0 0 0 0 0,0 1 1 0 0,1-1-1 0 0,0 1 1 0 0,0 0-1 0 0,1 0 1 0 0,-1 1-1 0 0,2 0 1 0 0,-1 0-1 0 0,0 0 0 0 0,15-9 1 0 0,1 3-2691 0 0,0 1-1 0 0,43-16 1 0 0,-47 20 144 0 0,11-4-3951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58 15611 0 0,'-3'-1'1103'0'0,"-1"0"-1"0"0,1 0 0 0 0,0 0 0 0 0,0 1 0 0 0,-1-1 1 0 0,1 1-1 0 0,-5 0 0 0 0,8 0-1036 0 0,-1 0-1 0 0,1 0 1 0 0,0 0 0 0 0,-1 0 0 0 0,1 0 0 0 0,0 1-1 0 0,-1-1 1 0 0,1 0 0 0 0,0 0 0 0 0,-1 0-1 0 0,1 0 1 0 0,0 1 0 0 0,0-1 0 0 0,-1 0-1 0 0,1 0 1 0 0,0 0 0 0 0,0 1 0 0 0,-1-1 0 0 0,1 0-1 0 0,0 0 1 0 0,0 1 0 0 0,0-1 0 0 0,0 0-1 0 0,-1 1 1 0 0,1-1 0 0 0,0 0 0 0 0,0 1-1 0 0,0-1 1 0 0,5 18 697 0 0,0-11-746 0 0,0 0-1 0 0,1 0 0 0 0,-1 0 1 0 0,2-1-1 0 0,-1 0 1 0 0,1 0-1 0 0,-1 0 0 0 0,1-1 1 0 0,1 0-1 0 0,-1 0 1 0 0,1-1-1 0 0,0 0 0 0 0,0 0 1 0 0,0-1-1 0 0,1 0 1 0 0,13 3-1 0 0,-15-4-22 0 0,1 0 0 0 0,-1-1 0 0 0,1 0 1 0 0,-1-1-1 0 0,1 1 0 0 0,0-2 0 0 0,-1 1 0 0 0,1-1 0 0 0,-1 0 0 0 0,1 0 0 0 0,-1-1 1 0 0,0 0-1 0 0,1 0 0 0 0,-1-1 0 0 0,0 0 0 0 0,0 0 0 0 0,-1-1 0 0 0,1 0 0 0 0,9-7 0 0 0,-14 9-39 0 0,1 0-1 0 0,-1 1 0 0 0,0-2 0 0 0,0 1 0 0 0,0 0 0 0 0,0 0 1 0 0,0-1-1 0 0,-1 1 0 0 0,1-1 0 0 0,-1 1 0 0 0,0-1 0 0 0,1 1 0 0 0,-1-1 1 0 0,0 0-1 0 0,-1 0 0 0 0,1 0 0 0 0,0 0 0 0 0,-1 0 0 0 0,0 1 1 0 0,1-1-1 0 0,-1 0 0 0 0,-1 0 0 0 0,1 0 0 0 0,0 0 0 0 0,-1 0 0 0 0,0-4 1 0 0,-1 3-18 0 0,0 0 1 0 0,0 0 0 0 0,0 1 0 0 0,-1-1 0 0 0,1 1 0 0 0,-1 0 0 0 0,0 0 0 0 0,0 0 0 0 0,0 0 0 0 0,0 0-1 0 0,-1 1 1 0 0,1-1 0 0 0,-1 1 0 0 0,1 0 0 0 0,-1 0 0 0 0,0 0 0 0 0,0 0 0 0 0,-5-1 0 0 0,4 1 105 0 0,0 1 0 0 0,0 0 0 0 0,1-1 1 0 0,-1 2-1 0 0,0-1 0 0 0,0 0 0 0 0,-1 1 0 0 0,1 0 1 0 0,0 0-1 0 0,0 1 0 0 0,0-1 0 0 0,0 1 1 0 0,0 0-1 0 0,1 1 0 0 0,-1-1 0 0 0,0 1 1 0 0,0 0-1 0 0,1 0 0 0 0,-1 0 0 0 0,1 1 0 0 0,0-1 1 0 0,-1 1-1 0 0,1 0 0 0 0,1 0 0 0 0,-1 1 1 0 0,0-1-1 0 0,1 1 0 0 0,0 0 0 0 0,-1 0 1 0 0,2 0-1 0 0,-1 0 0 0 0,0 1 0 0 0,1-1 0 0 0,0 1 1 0 0,0-1-1 0 0,0 1 0 0 0,0 0 0 0 0,1 0 1 0 0,0 0-1 0 0,-1 10 0 0 0,0 7 150 0 0,2 0 1 0 0,0 0-1 0 0,1 0 1 0 0,1 0-1 0 0,9 38 0 0 0,39 106 293 0 0,-42-140-501 0 0,-7-26-72 0 0,-1 0 1 0 0,0 0-1 0 0,1 0 0 0 0,-1 0 1 0 0,1 0-1 0 0,-1 0 1 0 0,0 0-1 0 0,1 0 0 0 0,-1 0 1 0 0,1 0-1 0 0,-1 0 0 0 0,0 0 1 0 0,1 0-1 0 0,-1 0 0 0 0,0 0 1 0 0,1 0-1 0 0,-1 0 0 0 0,1-1 1 0 0,-1 1-1 0 0,0 0 0 0 0,1 0 1 0 0,-1 0-1 0 0,0-1 0 0 0,0 1 1 0 0,1 0-1 0 0,-1 0 1 0 0,0-1-1 0 0,1 1 0 0 0,-1 0 1 0 0,0-1-1 0 0,0 1 0 0 0,0 0 1 0 0,1-1-1 0 0,-1 1 0 0 0,0 0 1 0 0,0-1-1 0 0,0 0 0 0 0,18-20-2301 0 0,-13 14 1345 0 0,16-18-1955 0 0,41-46-2944 0 0,-56 65 6109 0 0,0 0 0 0 0,0 0 0 0 0,1 1 0 0 0,0 0 0 0 0,1 0 1 0 0,-1 1-1 0 0,1 0 0 0 0,11-4 0 0 0,-18 7 19 0 0,0 1 0 0 0,0-1-1 0 0,0 1 1 0 0,0-1 0 0 0,0 1 0 0 0,0 0 0 0 0,0-1 0 0 0,0 1 0 0 0,0 0 0 0 0,0 0 0 0 0,0 0 0 0 0,0-1 0 0 0,0 1-1 0 0,0 0 1 0 0,0 1 0 0 0,0-1 0 0 0,0 0 0 0 0,0 0 0 0 0,0 0 0 0 0,0 0 0 0 0,0 1 0 0 0,-1-1 0 0 0,1 1 0 0 0,0-1 0 0 0,0 0-1 0 0,0 1 1 0 0,0 0 0 0 0,0-1 0 0 0,0 1 0 0 0,-1-1 0 0 0,1 1 0 0 0,0 0 0 0 0,-1 0 0 0 0,1-1 0 0 0,0 1 0 0 0,-1 0 0 0 0,1 0-1 0 0,-1 0 1 0 0,1 0 0 0 0,-1 0 0 0 0,0 0 0 0 0,1 0 0 0 0,-1 0 0 0 0,0 0 0 0 0,1 0 0 0 0,-1 0 0 0 0,0 0 0 0 0,0 0-1 0 0,0 0 1 0 0,0 0 0 0 0,0 0 0 0 0,0 0 0 0 0,0 0 0 0 0,-1 0 0 0 0,1 1 0 0 0,-1 4 232 0 0,0 0-1 0 0,-1 0 1 0 0,1 0-1 0 0,-1 0 1 0 0,0 0 0 0 0,-1-1-1 0 0,-5 11 1 0 0,1-7-307 0 0,0 0 0 0 0,-1-1-1 0 0,1 0 1 0 0,-2-1 0 0 0,1 0 0 0 0,-1 0 0 0 0,0-1 0 0 0,0 0 0 0 0,-19 9-1 0 0,-11 2-92 0 0,-50 15 0 0 0,50-19-40 0 0,26-9 25 0 0,-9 4-201 0 0,23-6 100 0 0,14-2 68 0 0,27-4 167 0 0,53-12 1 0 0,-18 2-231 0 0,-66 13-136 0 0,-1 0-1 0 0,1 1 0 0 0,0 0 0 0 0,19 2 1 0 0,6 8-3244 0 0,-33-8 2095 0 0,1 0 0 0 0,-1 0 0 0 0,1 0 0 0 0,-1 0 0 0 0,0 0-1 0 0,6 5 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20 16452 0 0,'-2'7'1117'0'0,"-17"62"6118"0"0,7 2-3901 0 0,11-62-3219 0 0,1 0-1 0 0,0-1 1 0 0,0 1-1 0 0,1 0 0 0 0,0-1 1 0 0,0 1-1 0 0,1-1 1 0 0,0 1-1 0 0,1-1 0 0 0,0 0 1 0 0,0 0-1 0 0,0 0 1 0 0,1 0-1 0 0,8 10 0 0 0,-11-15-99 0 0,1 0-1 0 0,0 0 0 0 0,0-1 1 0 0,1 1-1 0 0,-1-1 0 0 0,0 0 0 0 0,1 1 1 0 0,0-1-1 0 0,-1 0 0 0 0,1-1 1 0 0,0 1-1 0 0,0 0 0 0 0,0-1 0 0 0,0 0 1 0 0,0 1-1 0 0,0-1 0 0 0,1-1 1 0 0,-1 1-1 0 0,0 0 0 0 0,0-1 0 0 0,1 1 1 0 0,-1-1-1 0 0,0 0 0 0 0,1 0 1 0 0,-1-1-1 0 0,0 1 0 0 0,1-1 0 0 0,-1 1 1 0 0,0-1-1 0 0,0 0 0 0 0,1 0 1 0 0,-1 0-1 0 0,0-1 0 0 0,0 1 0 0 0,4-4 1 0 0,0 1-1 0 0,-1-1 1 0 0,1 0 0 0 0,-1 0 0 0 0,1-1-1 0 0,-2 0 1 0 0,1 0 0 0 0,-1-1-1 0 0,0 1 1 0 0,0-1 0 0 0,0 0-1 0 0,-1 0 1 0 0,0-1 0 0 0,3-8 0 0 0,-4 6-13 0 0,-1 0 1 0 0,1 0 0 0 0,-2-1 0 0 0,1 1-1 0 0,-2 0 1 0 0,1-1 0 0 0,-1 1-1 0 0,-1 0 1 0 0,0 0 0 0 0,0-1 0 0 0,-1 1-1 0 0,-6-19 1 0 0,6 25 2 0 0,1-1 0 0 0,-1 1-1 0 0,0 0 1 0 0,0-1 0 0 0,0 1 0 0 0,-1 0-1 0 0,1 0 1 0 0,-1 0 0 0 0,0 1 0 0 0,0-1-1 0 0,-1 1 1 0 0,1 0 0 0 0,-1 0 0 0 0,0 0-1 0 0,1 0 1 0 0,-1 0 0 0 0,0 1 0 0 0,-1 0-1 0 0,1 0 1 0 0,0 0 0 0 0,-1 0 0 0 0,1 1-1 0 0,-1-1 1 0 0,1 1 0 0 0,-1 0 0 0 0,0 1-1 0 0,1-1 1 0 0,-1 1 0 0 0,0 0-1 0 0,-4 0 1 0 0,5 1-2 0 0,1-1 0 0 0,-1 1 0 0 0,1 0 1 0 0,-1 0-1 0 0,1 0 0 0 0,0 0 0 0 0,0 0 0 0 0,-1 1 0 0 0,1-1 0 0 0,0 1 0 0 0,0 0 0 0 0,0 0 0 0 0,1 0 0 0 0,-1 0 0 0 0,0 1 0 0 0,1-1 0 0 0,-3 4 1 0 0,2-1 0 0 0,-1 0 1 0 0,1 0 0 0 0,0 1 0 0 0,0-1 0 0 0,1 1 0 0 0,0 0-1 0 0,0-1 1 0 0,0 1 0 0 0,-1 9 0 0 0,1-6-280 0 0,1 1 0 0 0,1 0 0 0 0,-1-1 0 0 0,2 1 0 0 0,1 16 0 0 0,-1-20-285 0 0,0 0 0 0 0,1 1 0 0 0,0-1 0 0 0,0 0 0 0 0,0 0 0 0 0,1 0 0 0 0,0 0 0 0 0,3 5-1 0 0,-2-5-924 0 0,1 0-1 0 0,-1-1 1 0 0,1 0-1 0 0,0 0 0 0 0,6 4 1 0 0,10 4-7243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4:5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24069 0 0,'1'0'296'0'0,"-1"-1"0"0"0,1 1 0 0 0,0-1-1 0 0,0 1 1 0 0,0 0 0 0 0,0 0 0 0 0,0-1 0 0 0,0 1 0 0 0,0 0-1 0 0,0 0 1 0 0,0 0 0 0 0,0 0 0 0 0,0 0 0 0 0,0 0 0 0 0,0 0-1 0 0,1 1 1 0 0,-1-1-196 0 0,-1 0-1 0 0,0 1 0 0 0,0-1 1 0 0,1 0-1 0 0,-1 0 0 0 0,0 1 1 0 0,0-1-1 0 0,0 0 0 0 0,0 1 1 0 0,1-1-1 0 0,-1 0 0 0 0,0 1 1 0 0,0-1-1 0 0,0 0 0 0 0,0 1 1 0 0,0-1-1 0 0,0 0 0 0 0,0 1 1 0 0,0-1-1 0 0,0 0 0 0 0,0 1 1 0 0,0-1-1 0 0,0 0 0 0 0,0 1 1 0 0,0-1-1 0 0,0 0 0 0 0,0 1 1 0 0,-1-1-1 0 0,1 1 0 0 0,-9 14-1597 0 0,-4-2-6908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64 11947 0 0,'-5'8'4641'0'0,"0"4"-1161"0"0,3 8-1055 0 0,1 4-769 0 0,3 4-640 0 0,2 2-367 0 0,1 1-249 0 0,1 1-168 0 0,1-1-144 0 0,2-3-104 0 0,-1-2-200 0 0,2-4-328 0 0,-1-3-441 0 0,0-4-679 0 0,0-5-1041 0 0,1-4-1776 0 0,-3-5-184 0 0</inkml:trace>
  <inkml:trace contextRef="#ctx0" brushRef="#br0" timeOffset="1">166 1 16476 0 0,'1'14'5513'0'0,"3"2"-4265"0"0,1 9-144 0 0,3 3-80 0 0,0 3-319 0 0,0 2-257 0 0,2 0-160 0 0,-1 1-128 0 0,2 0-232 0 0,-2-1-216 0 0,1-1-304 0 0,0-3-441 0 0,0-3-759 0 0,0-3-1729 0 0,-3-4-2000 0 0,0-3-3305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10306 0 0,'-2'1'735'0'0,"0"0"0"0"0,1 0-1 0 0,-1 0 1 0 0,0 0 0 0 0,1 1-1 0 0,-1-1 1 0 0,1 1 0 0 0,-1-1-1 0 0,1 1 1 0 0,0-1 0 0 0,-2 4-1 0 0,-6 23 3051 0 0,8-15-3654 0 0,1-1 0 0 0,0 1 0 0 0,3 14 1 0 0,0 2 615 0 0,-2 0-482 0 0,1 0 1 0 0,9 38 0 0 0,-10-59-234 0 0,1 0 0 0 0,1 0-1 0 0,-1 0 1 0 0,1 0 0 0 0,1 0-1 0 0,-1 0 1 0 0,1-1 0 0 0,1 0-1 0 0,-1 0 1 0 0,1 0 0 0 0,1 0-1 0 0,10 10 1 0 0,-16-17-29 0 0,1 1 0 0 0,0 0 1 0 0,0 0-1 0 0,0 0 0 0 0,0 0 0 0 0,0-1 0 0 0,0 1 0 0 0,0 0 1 0 0,0-1-1 0 0,0 1 0 0 0,0-1 0 0 0,0 1 0 0 0,0-1 0 0 0,1 0 1 0 0,-1 1-1 0 0,0-1 0 0 0,0 0 0 0 0,0 0 0 0 0,1 0 0 0 0,-1 0 1 0 0,0 0-1 0 0,0 0 0 0 0,0 0 0 0 0,1 0 0 0 0,-1 0 0 0 0,0-1 1 0 0,0 1-1 0 0,0 0 0 0 0,0-1 0 0 0,1 1 0 0 0,-1-1 0 0 0,0 0 1 0 0,0 1-1 0 0,0-1 0 0 0,0 0 0 0 0,0 1 0 0 0,0-1 0 0 0,-1 0 0 0 0,1 0 1 0 0,0 0-1 0 0,0 0 0 0 0,0 0 0 0 0,-1 0 0 0 0,1 0 0 0 0,-1 0 1 0 0,1 0-1 0 0,-1 0 0 0 0,1 0 0 0 0,-1 0 0 0 0,1-2 0 0 0,3-8-18 0 0,-1 1 0 0 0,0-1 0 0 0,-1 0 0 0 0,2-14 0 0 0,-3 21-8 0 0,-1-1 81 0 0,4-18-1161 0 0,-2-1 0 0 0,0-37 0 0 0,-2 56 683 0 0,-1-1 1 0 0,1 1-1 0 0,-1 0 1 0 0,0-1 0 0 0,0 1-1 0 0,0 0 1 0 0,-1 0-1 0 0,0 0 1 0 0,0 0 0 0 0,0 0-1 0 0,0 1 1 0 0,-1-1-1 0 0,0 1 1 0 0,0-1 0 0 0,0 1-1 0 0,0 0 1 0 0,-1 0-1 0 0,-4-3 1 0 0,6 5 320 0 0,0 0 0 0 0,0 1 0 0 0,0 0 1 0 0,0-1-1 0 0,0 1 0 0 0,-1 0 0 0 0,1 0 0 0 0,0 0 0 0 0,-1 1 0 0 0,1-1 1 0 0,0 1-1 0 0,-1-1 0 0 0,1 1 0 0 0,-1 0 0 0 0,1 0 0 0 0,-1 0 0 0 0,1 0 1 0 0,-1 0-1 0 0,1 0 0 0 0,-1 1 0 0 0,1-1 0 0 0,-3 2 0 0 0,1 0 113 0 0,0-1-1 0 0,1 2 1 0 0,-1-1-1 0 0,1 0 1 0 0,0 1 0 0 0,0-1-1 0 0,0 1 1 0 0,0 0-1 0 0,0 0 1 0 0,0 1-1 0 0,1-1 1 0 0,-4 5 0 0 0,2-1 526 0 0,0 0 1 0 0,1 1 0 0 0,-1-1 0 0 0,1 0-1 0 0,1 1 1 0 0,-1 0 0 0 0,1 0 0 0 0,1 0-1 0 0,-1 0 1 0 0,2 0 0 0 0,-1 0 0 0 0,1 0-1 0 0,1 12 1 0 0,-1-19-364 0 0,0 0 0 0 0,0 0 0 0 0,1 1 1 0 0,-1-1-1 0 0,1 0 0 0 0,-1 0 0 0 0,1 0 0 0 0,-1 0 0 0 0,1 0 0 0 0,0 1 0 0 0,-1-1 0 0 0,1 0 0 0 0,0-1 0 0 0,0 1 1 0 0,0 0-1 0 0,0 0 0 0 0,0 0 0 0 0,0 0 0 0 0,0-1 0 0 0,0 1 0 0 0,0 0 0 0 0,0-1 0 0 0,0 1 0 0 0,1-1 1 0 0,-1 1-1 0 0,0-1 0 0 0,0 0 0 0 0,1 0 0 0 0,-1 1 0 0 0,0-1 0 0 0,0 0 0 0 0,1 0 0 0 0,-1 0 0 0 0,2 0 0 0 0,5-2 223 0 0,0 1-1 0 0,0-1 0 0 0,0 0 0 0 0,12-5 1 0 0,5-1 8 0 0,21 0-341 0 0,19-4-3147 0 0,-26-4-5421 0 0,-38 15 8061 0 0,0 1 0 0 0,0-1-1 0 0,0 1 1 0 0,-1-1 0 0 0,1 0 0 0 0,0 0 0 0 0,-1 1 0 0 0,1-1 0 0 0,-1 0-1 0 0,1 0 1 0 0,-1 0 0 0 0,1 0 0 0 0,-1 0 0 0 0,1 1 0 0 0,-1-1 0 0 0,1-2-1 0 0,-1 3 37 0 0,3-8-5173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11298 0 0,'3'8'11347'0'0,"-2"7"-5663"0"0,-1 7-4021 0 0,-3 14-3796 0 0,1-7 2947 0 0,2-11-969 0 0,1-1 1 0 0,5 23 0 0 0,0 5-3634 0 0,-6-1-8822 0 0,-1-35 5343 0 0</inkml:trace>
  <inkml:trace contextRef="#ctx0" brushRef="#br0" timeOffset="1">7 366 12859 0 0,'-1'1'539'0'0,"0"1"0"0"0,0 0 0 0 0,0 0 0 0 0,1 0 1 0 0,-1 0-1 0 0,1 0 0 0 0,-1 0 0 0 0,1 0 0 0 0,0 0 0 0 0,-1 0 0 0 0,1 0 1 0 0,0 1-1 0 0,1-1 0 0 0,-1 0 0 0 0,0 0 0 0 0,1 0 0 0 0,-1 0 1 0 0,1 2-1 0 0,1 0-223 0 0,0 0 0 0 0,0 0 0 0 0,0 0 1 0 0,0-1-1 0 0,1 1 0 0 0,-1-1 0 0 0,1 0 0 0 0,5 5 1 0 0,-2-3-304 0 0,-1 0 0 0 0,1 0 1 0 0,0-1-1 0 0,0 0 1 0 0,1 0-1 0 0,-1-1 1 0 0,1 0-1 0 0,0 0 0 0 0,0 0 1 0 0,8 1-1 0 0,-9-3-97 0 0,1-1 0 0 0,-1 0 0 0 0,0 0 0 0 0,0 0 0 0 0,0-1 0 0 0,0 0-1 0 0,0 0 1 0 0,0-1 0 0 0,0 0 0 0 0,0 0 0 0 0,0 0 0 0 0,-1-1 0 0 0,1 1 0 0 0,-1-2-1 0 0,1 1 1 0 0,8-7 0 0 0,-6 3-916 0 0,0 0 0 0 0,0-1 0 0 0,11-12 0 0 0,11-28-6715 0 0,-17 19 293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20244 0 0,'0'1'112'0'0,"0"-1"0"0"0,0 1 0 0 0,0 0 1 0 0,0-1-1 0 0,0 1 0 0 0,0 0 0 0 0,0-1 0 0 0,0 1 0 0 0,0-1 0 0 0,0 1 0 0 0,0 0 0 0 0,0-1 0 0 0,0 1 0 0 0,0-1 0 0 0,0 1 0 0 0,1 0 0 0 0,-1-1 0 0 0,0 1 0 0 0,1-1 0 0 0,-1 1 0 0 0,0-1 0 0 0,1 1 1 0 0,-1-1-1 0 0,0 1 0 0 0,1-1 0 0 0,-1 1 0 0 0,1-1 0 0 0,-1 0 0 0 0,1 1 0 0 0,-1-1 0 0 0,1 0 0 0 0,-1 1 0 0 0,1-1 0 0 0,0 0 0 0 0,-1 0 0 0 0,1 1 0 0 0,-1-1 0 0 0,1 0 0 0 0,0 0 0 0 0,-1 0 0 0 0,2 0 0 0 0,32 3 671 0 0,-23-2-304 0 0,-4 0-419 0 0,-1 0-1 0 0,1 0 0 0 0,-1 1 1 0 0,0 0-1 0 0,1 0 1 0 0,-1 1-1 0 0,0 0 0 0 0,0 0 1 0 0,-1 0-1 0 0,1 1 1 0 0,-1-1-1 0 0,0 1 0 0 0,0 1 1 0 0,0-1-1 0 0,0 1 0 0 0,-1 0 1 0 0,1 0-1 0 0,-1 0 1 0 0,-1 0-1 0 0,1 1 0 0 0,-1 0 1 0 0,0-1-1 0 0,0 1 1 0 0,-1 0-1 0 0,1 1 0 0 0,-1-1 1 0 0,-1 0-1 0 0,2 8 1 0 0,0 3-376 0 0,0 0 1 0 0,-1 1-1 0 0,0 33 1 0 0,-4-19-2935 0 0,-6 34 1 0 0,4-53-2335 0 0,4-13 5375 0 0,-1 0 0 0 0,1 0-1 0 0,0 0 1 0 0,-1 0 0 0 0,1 0-1 0 0,0 0 1 0 0,0 0-1 0 0,-1 0 1 0 0,1 0 0 0 0,0 0-1 0 0,-1 0 1 0 0,1 0 0 0 0,0 0-1 0 0,0 0 1 0 0,-1 0 0 0 0,1 0-1 0 0,0 0 1 0 0,-1 0 0 0 0,1 0-1 0 0,0 0 1 0 0,0 0 0 0 0,-1-1-1 0 0,1 1 1 0 0,-2-2-1885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5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10178 0 0,'1'-3'1173'0'0,"0"-2"0"0"0,0 0 0 0 0,1 0 0 0 0,-1 0 0 0 0,1 0 1 0 0,0 1-1 0 0,0-1 0 0 0,1 1 0 0 0,4-7 0 0 0,-6 11-1002 0 0,-1 1 1 0 0,1 0-1 0 0,0-1 1 0 0,-1 1 0 0 0,1 0-1 0 0,-1-1 1 0 0,1 1-1 0 0,-1 0 1 0 0,1 0-1 0 0,-1 0 1 0 0,0-1 0 0 0,1 1-1 0 0,-1 0 1 0 0,0 0-1 0 0,1 0 1 0 0,-1 0-1 0 0,0 0 1 0 0,0 0 0 0 0,0 1-1 0 0,0-1-60 0 0,4 26 646 0 0,-2 0 0 0 0,-1 47 1 0 0,-2-47-665 0 0,1 1 1 0 0,7 44-1 0 0,-7-71-101 0 0,1 0 0 0 0,-1 0 0 0 0,0 0 0 0 0,1 0 0 0 0,-1 0 0 0 0,1 0 0 0 0,-1 0 0 0 0,1 0 0 0 0,-1 0 0 0 0,1 0 0 0 0,0 0 0 0 0,-1 0-1 0 0,1 0 1 0 0,0-1 0 0 0,0 1 0 0 0,0 0 0 0 0,0-1 0 0 0,-1 1 0 0 0,1 0 0 0 0,0-1 0 0 0,0 1 0 0 0,0-1 0 0 0,0 1 0 0 0,0-1 0 0 0,0 0 0 0 0,1 1 0 0 0,-1-1-1 0 0,0 0 1 0 0,0 0 0 0 0,0 0 0 0 0,0 0 0 0 0,2 0 0 0 0,43-7-340 0 0,-21 1-322 0 0,24 1-2211 0 0,-16 1-2973 0 0,-33 4 5511 0 0,1 0-1 0 0,0 0 1 0 0,-1 0 0 0 0,1 0-1 0 0,-1 0 1 0 0,1 0 0 0 0,0 0-1 0 0,-1 0 1 0 0,1-1 0 0 0,-1 1 0 0 0,1 0-1 0 0,0 0 1 0 0,-1-1 0 0 0,1 1-1 0 0,-1 0 1 0 0,1-1 0 0 0,-1 1 0 0 0,0 0-1 0 0,1-1 1 0 0,-1 1 0 0 0,1-1-1 0 0,-1 1 1 0 0,1-1 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12299 0 0,'1'-4'8341'0'0,"4"-2"-6177"0"0,10-4-1234 0 0,39-23 1559 0 0,-41 24-2387 0 0,0 0 0 0 0,0 1 0 0 0,1 1 0 0 0,0 0 0 0 0,0 1 0 0 0,27-8-1 0 0,-40 14-99 0 0,0 0 0 0 0,-1-1 0 0 0,1 1-1 0 0,0 0 1 0 0,0 0 0 0 0,0 0-1 0 0,0 0 1 0 0,0 0 0 0 0,0 0 0 0 0,-1 0-1 0 0,1 0 1 0 0,0 1 0 0 0,0-1-1 0 0,0 0 1 0 0,0 0 0 0 0,-1 1 0 0 0,1-1-1 0 0,0 0 1 0 0,0 1 0 0 0,0-1-1 0 0,-1 1 1 0 0,1-1 0 0 0,0 1-1 0 0,-1 0 1 0 0,1-1 0 0 0,-1 1 0 0 0,2 1-1 0 0,-1-1 0 0 0,-1 1 0 0 0,1 0 0 0 0,-1 0 0 0 0,1-1 0 0 0,-1 1 0 0 0,1 0-1 0 0,-1 0 1 0 0,0 0 0 0 0,0 0 0 0 0,0 0 0 0 0,0 0 0 0 0,-1 2 0 0 0,-1 7-1 0 0,-1 1 1 0 0,0-1-1 0 0,-5 14 1 0 0,7-23 1 0 0,-5 13 31 0 0,1 0 0 0 0,1 0 0 0 0,-5 30 0 0 0,9-41-25 0 0,-1 0-1 0 0,1 0 0 0 0,0 0 1 0 0,0 0-1 0 0,0 0 0 0 0,0 0 1 0 0,1 0-1 0 0,0 0 0 0 0,-1 0 1 0 0,2 0-1 0 0,-1-1 0 0 0,0 1 1 0 0,1 0-1 0 0,-1-1 0 0 0,1 1 1 0 0,0-1-1 0 0,1 1 0 0 0,-1-1 1 0 0,0 0-1 0 0,1 0 0 0 0,3 3 1 0 0,-4-5-112 0 0,0 0-1 0 0,0 1 1 0 0,0-2 0 0 0,0 1 0 0 0,0 0-1 0 0,1 0 1 0 0,-1-1 0 0 0,0 1 0 0 0,0-1 0 0 0,1 1-1 0 0,-1-1 1 0 0,0 0 0 0 0,1 0 0 0 0,-1 0-1 0 0,0-1 1 0 0,1 1 0 0 0,-1 0 0 0 0,0-1 0 0 0,1 0-1 0 0,-1 1 1 0 0,0-1 0 0 0,0 0 0 0 0,0 0-1 0 0,0 0 1 0 0,0 0 0 0 0,0-1 0 0 0,0 1 0 0 0,0 0-1 0 0,0-1 1 0 0,3-3 0 0 0,3-2-764 0 0,0-1-1 0 0,0 0 1 0 0,-1 0 0 0 0,0-1 0 0 0,7-11-1 0 0,-7 7-816 0 0,-1-1 0 0 0,0 1 0 0 0,0-1 0 0 0,-1-1 0 0 0,4-20 0 0 0,2-6-3777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6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109 161 6569 0 0,'-2'-2'1033'0'0,"-1"0"0"0"0,0 0 0 0 0,0 0-1 0 0,1 0 1 0 0,-1 1 0 0 0,0 0 0 0 0,-1-1-1 0 0,1 1 1 0 0,-6-1 0 0 0,7 2-547 0 0,0-1-1 0 0,-1 1 1 0 0,1 0 0 0 0,0 0-1 0 0,-1 0 1 0 0,1 1 0 0 0,0-1 0 0 0,0 1-1 0 0,0-1 1 0 0,-1 1 0 0 0,1 0-1 0 0,-3 1 1 0 0,2-1-241 0 0,1 1 0 0 0,-1 0 1 0 0,0 1-1 0 0,0-1 0 0 0,1 0 0 0 0,0 1 1 0 0,-1-1-1 0 0,1 1 0 0 0,0 0 0 0 0,0 0 0 0 0,0 0 1 0 0,1 0-1 0 0,-1 0 0 0 0,1 0 0 0 0,0 0 0 0 0,-1 0 1 0 0,2 1-1 0 0,-1-1 0 0 0,-1 5 0 0 0,1 0-129 0 0,0 1 0 0 0,1-1 0 0 0,0 1 0 0 0,0 0 0 0 0,1-1 0 0 0,0 1-1 0 0,0-1 1 0 0,1 1 0 0 0,5 14 0 0 0,-5-17-112 0 0,0 0 0 0 0,1-1 1 0 0,0 1-1 0 0,0-1 0 0 0,0 1 0 0 0,0-1 0 0 0,1 0 1 0 0,0-1-1 0 0,0 1 0 0 0,0-1 0 0 0,1 1 0 0 0,-1-1 1 0 0,1 0-1 0 0,8 4 0 0 0,-11-7-1 0 0,0 0-1 0 0,0 0 1 0 0,-1 0-1 0 0,1 0 1 0 0,0-1 0 0 0,0 1-1 0 0,0-1 1 0 0,0 1-1 0 0,1-1 1 0 0,-1 0 0 0 0,0 0-1 0 0,0 0 1 0 0,0 0-1 0 0,0 0 1 0 0,0 0 0 0 0,0-1-1 0 0,0 1 1 0 0,0-1-1 0 0,0 1 1 0 0,2-2 0 0 0,0 0-11 0 0,-1 0 1 0 0,0 0-1 0 0,0 0 1 0 0,0-1-1 0 0,0 1 1 0 0,0-1-1 0 0,-1 1 1 0 0,1-1-1 0 0,-1 0 0 0 0,3-5 1 0 0,1-2-79 0 0,0 0 0 0 0,-1-1 0 0 0,0 1-1 0 0,-1-1 1 0 0,-1 0 0 0 0,4-15 0 0 0,-5 12-289 0 0,0-1 0 0 0,-1 0 0 0 0,-1 1 0 0 0,0-1 0 0 0,-1 0 0 0 0,-2-16 0 0 0,-26-85-6139 0 0,24 90 5241 0 0,9 19 686 0 0,7 14 484 0 0,4 8 1274 0 0,-1 0 0 0 0,-1 1 0 0 0,0 0 0 0 0,-2 1-1 0 0,15 26 1 0 0,-21-34-869 0 0,-1 0 0 0 0,-1 0-1 0 0,0 0 1 0 0,0 1-1 0 0,-1-1 1 0 0,0 1-1 0 0,0 0 1 0 0,-1 0 0 0 0,-1-1-1 0 0,1 1 1 0 0,-2 0-1 0 0,1 0 1 0 0,-4 14-1 0 0,1-12-254 0 0,1-1-91 0 0,11-20-24 0 0,1-1 54 0 0,-1 0-1 0 0,1 0 1 0 0,1 1 0 0 0,0 0 0 0 0,0 1-1 0 0,1 0 1 0 0,13-6 0 0 0,32-10-2729 0 0,5 5-7197 0 0,-51 16 1017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28 108 16692 0 0,'0'1'257'0'0,"-1"-1"1"0"0,0 0-1 0 0,0 1 1 0 0,0-1-1 0 0,0 0 1 0 0,0 0-1 0 0,0 0 1 0 0,0 0-1 0 0,0 0 1 0 0,0 0-1 0 0,0 0 1 0 0,0 0-1 0 0,1 0 1 0 0,-1 0 0 0 0,0 0-1 0 0,0-1 1 0 0,0 1-1 0 0,0 0 1 0 0,0-1-1 0 0,0 1 1 0 0,1 0-1 0 0,-1-1 1 0 0,0 0-1 0 0,0 1 1 0 0,0-1-1 0 0,1 1 1 0 0,-1-1-1 0 0,0 0 1 0 0,1 1 0 0 0,-1-1-1 0 0,0-1 1 0 0,1 0-111 0 0,0 0 1 0 0,0 0 0 0 0,0 0 0 0 0,0 0 0 0 0,0 0-1 0 0,1 0 1 0 0,-1 0 0 0 0,1 0 0 0 0,-1 0 0 0 0,1 0 0 0 0,0 0-1 0 0,0 0 1 0 0,0 0 0 0 0,1-2 0 0 0,1-1-51 0 0,0 0 1 0 0,1 1-1 0 0,-1-1 0 0 0,1 1 1 0 0,0-1-1 0 0,0 1 1 0 0,0 0-1 0 0,0 1 1 0 0,1-1-1 0 0,0 1 0 0 0,0 0 1 0 0,-1 0-1 0 0,2 0 1 0 0,-1 1-1 0 0,0 0 0 0 0,0 0 1 0 0,12-3-1 0 0,-13 5-77 0 0,0-1 0 0 0,1 0-1 0 0,-1 1 1 0 0,0 0 0 0 0,1 0-1 0 0,-1 1 1 0 0,0-1 0 0 0,1 1-1 0 0,-1 0 1 0 0,0 0 0 0 0,0 0 0 0 0,0 0-1 0 0,1 1 1 0 0,-1 0 0 0 0,-1 0-1 0 0,1 0 1 0 0,0 0 0 0 0,0 0-1 0 0,-1 1 1 0 0,0 0 0 0 0,1 0 0 0 0,-1 0-1 0 0,0 0 1 0 0,3 4 0 0 0,2 5-1 0 0,-1 0 0 0 0,0 0 0 0 0,0 1 1 0 0,-1 1-1 0 0,-1-1 0 0 0,0 1 0 0 0,5 23 1 0 0,3 35-3303 0 0,-7-4-8023 0 0,-6-61 6551 0 0</inkml:trace>
  <inkml:trace contextRef="#ctx0" brushRef="#br0" timeOffset="1">311 64 11570 0 0,'6'-23'9061'0'0,"0"22"-4812"0"0,1 14-2742 0 0,-3 6-922 0 0,0 0-1 0 0,-1 0 1 0 0,1 31 0 0 0,-4-35-587 0 0,1 0 0 0 0,1 1 0 0 0,0-1 0 0 0,1 0 0 0 0,1 0 0 0 0,9 25-1 0 0,-12-38-45 0 0,0 1-1 0 0,1-1 0 0 0,-1 1 0 0 0,1-1 0 0 0,0 0 0 0 0,-1 0 0 0 0,1 1 0 0 0,0-1 0 0 0,0-1 0 0 0,1 1 0 0 0,-1 0 0 0 0,0 0 0 0 0,1-1 0 0 0,-1 1 1 0 0,1-1-1 0 0,-1 0 0 0 0,1 0 0 0 0,-1 0 0 0 0,1 0 0 0 0,0 0 0 0 0,0 0 0 0 0,-1-1 0 0 0,1 0 0 0 0,0 1 0 0 0,0-1 0 0 0,0 0 0 0 0,0 0 1 0 0,3-1-1 0 0,2 0-748 0 0,0-1 0 0 0,0 0 0 0 0,-1 0 0 0 0,1-1 1 0 0,0 0-1 0 0,-1 0 0 0 0,0 0 0 0 0,12-9 1 0 0,-18 12 562 0 0,-1 0 0 0 0,1-1 0 0 0,0 1 1 0 0,-1 0-1 0 0,1-1 0 0 0,-1 1 0 0 0,1-1 1 0 0,0 1-1 0 0,-1-1 0 0 0,1 1 0 0 0,-1-1 1 0 0,0 1-1 0 0,1-1 0 0 0,-1 0 0 0 0,1 1 1 0 0,-1-1-1 0 0,0 0 0 0 0,0 1 0 0 0,1-1 1 0 0,-1 0-1 0 0,0 1 0 0 0,0-1 0 0 0,0 0 1 0 0,0 1-1 0 0,1-1 0 0 0,-1 0 0 0 0,0 0 1 0 0,-1 1-1 0 0,1-1 0 0 0,0 0 0 0 0,0 0 1 0 0,0 0-1 0 0,-1-3-1104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17468 0 0,'6'15'8901'0'0,"1"-1"-5590"0"0,9 25-2811 0 0,-11-13-750 0 0,-1 0 1 0 0,0 0 0 0 0,-2 0-1 0 0,-1 0 1 0 0,-3 28-1 0 0,2-54 166 0 0,0 0-1 0 0,1 0 0 0 0,-1 1 1 0 0,0-1-1 0 0,0 0 0 0 0,0 1 1 0 0,0-1-1 0 0,0 0 0 0 0,0 0 1 0 0,0 1-1 0 0,0-1 0 0 0,0 0 1 0 0,0 1-1 0 0,0-1 0 0 0,0 0 1 0 0,0 0-1 0 0,0 1 0 0 0,-1-1 1 0 0,1 0-1 0 0,0 0 0 0 0,0 1 1 0 0,0-1-1 0 0,0 0 0 0 0,0 0 1 0 0,-1 1-1 0 0,1-1 0 0 0,0 0 1 0 0,0 0-1 0 0,0 0 0 0 0,-1 1 0 0 0,1-1 1 0 0,0 0-1 0 0,0 0 0 0 0,-1 0 1 0 0,1 0-1 0 0,0 1 0 0 0,0-1 1 0 0,-1 0-1 0 0,1 0 0 0 0,0 0 1 0 0,-1 0-1 0 0,-7-12-1987 0 0,-5-21 178 0 0,9 16 1740 0 0,1 0 1 0 0,0-1-1 0 0,1 0 1 0 0,1 1 0 0 0,0-1-1 0 0,4-31 1 0 0,-2 42 383 0 0,0 1 0 0 0,1 0 1 0 0,0-1-1 0 0,0 1 0 0 0,0 0 1 0 0,1 0-1 0 0,-1 0 0 0 0,1 1 1 0 0,7-10-1 0 0,-7 12-34 0 0,-1 0 0 0 0,1 0-1 0 0,0 0 1 0 0,0 1 0 0 0,0-1 0 0 0,1 1-1 0 0,-1 0 1 0 0,0 0 0 0 0,1 0 0 0 0,0 0-1 0 0,-1 1 1 0 0,1-1 0 0 0,0 1 0 0 0,0 0-1 0 0,0 0 1 0 0,0 0 0 0 0,4 1 0 0 0,-3 0-116 0 0,0 0 0 0 0,0 0 0 0 0,0 1 0 0 0,0 0 0 0 0,0 0 0 0 0,0 0 0 0 0,-1 1 0 0 0,1-1 0 0 0,0 1 0 0 0,-1 1 0 0 0,1-1 0 0 0,-1 0 0 0 0,0 1 0 0 0,0 0 0 0 0,0 0 0 0 0,0 0 0 0 0,0 1 0 0 0,-1-1 0 0 0,1 1 0 0 0,-1 0 0 0 0,0 0 0 0 0,0 0 0 0 0,0 0 0 0 0,-1 1 0 0 0,1-1 0 0 0,1 7 0 0 0,-1-5-29 0 0,0 1 0 0 0,0 0 0 0 0,0 0 0 0 0,-1 0 0 0 0,0 0 0 0 0,-1 1 0 0 0,0-1 0 0 0,0 0 0 0 0,0 1 1 0 0,-1-1-1 0 0,0 1 0 0 0,-1-1 0 0 0,0 0 0 0 0,0 1 0 0 0,0-1 0 0 0,-1 0 0 0 0,-3 11 0 0 0,2-13-33 0 0,1 0-1 0 0,-1-1 1 0 0,0 1 0 0 0,0-1 0 0 0,-1 1 0 0 0,1-1-1 0 0,-1 0 1 0 0,0 0 0 0 0,0-1 0 0 0,-1 1-1 0 0,1-1 1 0 0,-7 4 0 0 0,-2-1-31 0 0,1-1 1 0 0,0 0-1 0 0,-22 5 0 0 0,3-1-86 0 0,52-12-549 0 0,-4 2-169 0 0,1-1 0 0 0,21-5 0 0 0,-28 3-435 0 0,0 0 0 0 0,0 0 0 0 0,-1-1 0 0 0,16-10 1 0 0,-20 12-179 0 0,-1-1 0 0 0,0 0 0 0 0,0-1 0 0 0,0 1 0 0 0,7-10 0 0 0,1-6-5305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21741 0 0,'0'0'178'0'0,"0"1"0"0"0,0-1 0 0 0,0 1 0 0 0,0-1 0 0 0,0 1 0 0 0,0-1 0 0 0,0 1 0 0 0,0-1 0 0 0,1 1 0 0 0,-1-1 1 0 0,0 1-1 0 0,0-1 0 0 0,0 1 0 0 0,1-1 0 0 0,-1 0 0 0 0,0 1 0 0 0,1-1 0 0 0,-1 1 0 0 0,0-1 0 0 0,1 0 0 0 0,-1 1 0 0 0,1-1 0 0 0,-1 0 1 0 0,0 0-1 0 0,1 1 0 0 0,-1-1 0 0 0,1 0 0 0 0,-1 0 0 0 0,2 1 0 0 0,18-1 1272 0 0,19-10-1481 0 0,-38 10 115 0 0,13-5-108 0 0,-7 1-186 0 0,0 2-1 0 0,0-1 1 0 0,1 1 0 0 0,-1 0-1 0 0,0 1 1 0 0,1 0-1 0 0,10-1 1 0 0,-18 2 132 0 0,1 0 0 0 0,-1 0 0 0 0,0 0 0 0 0,0 0 0 0 0,0 0 0 0 0,1 0 0 0 0,-1 1 0 0 0,0-1 0 0 0,0 0 0 0 0,0 0 0 0 0,1 0-1 0 0,-1 0 1 0 0,0 0 0 0 0,0 0 0 0 0,0 0 0 0 0,0 0 0 0 0,1 1 0 0 0,-1-1 0 0 0,0 0 0 0 0,0 0 0 0 0,0 0 0 0 0,0 0 0 0 0,0 1 0 0 0,1-1 0 0 0,-1 0 0 0 0,0 0 0 0 0,0 0 0 0 0,0 1 0 0 0,0-1 0 0 0,0 0-1 0 0,0 0 1 0 0,0 0 0 0 0,0 1 0 0 0,0-1 0 0 0,0 0 0 0 0,0 0 0 0 0,0 0 0 0 0,0 1 0 0 0,0-1 0 0 0,0 0 0 0 0,0 0 0 0 0,0 1 0 0 0,0-1 0 0 0,-7 13-2534 0 0,-11 9-995 0 0,-65 46-172 0 0,49-42 5511 0 0,32-25-1373 0 0,1 0-1 0 0,-1 0 0 0 0,0 1 0 0 0,1-1 1 0 0,-1 0-1 0 0,1 1 0 0 0,0-1 1 0 0,-1 1-1 0 0,1-1 0 0 0,0 1 1 0 0,0 0-1 0 0,0 0 0 0 0,0-1 1 0 0,0 1-1 0 0,0 0 0 0 0,1 0 0 0 0,-1 0 1 0 0,1 0-1 0 0,-1 0 0 0 0,1 0 1 0 0,0 0-1 0 0,0 0 0 0 0,-1 3 1 0 0,2-4-210 0 0,0 0 1 0 0,0 1-1 0 0,0-1 1 0 0,0 1-1 0 0,0-1 1 0 0,0 0-1 0 0,0 0 1 0 0,0 1-1 0 0,0-1 1 0 0,0 0-1 0 0,1 0 1 0 0,-1 0-1 0 0,0 0 1 0 0,1-1-1 0 0,-1 1 1 0 0,1 0-1 0 0,-1 0 1 0 0,1-1-1 0 0,0 1 1 0 0,-1-1-1 0 0,1 0 1 0 0,-1 1-1 0 0,1-1 1 0 0,0 0-1 0 0,-1 0 1 0 0,1 0-1 0 0,0 0 1 0 0,1 0-1 0 0,18 0-233 0 0,0 0 0 0 0,39-6 0 0 0,-52 4-834 0 0,1 0-1 0 0,-1 0 0 0 0,0-1 0 0 0,10-4 0 0 0,-15 5-230 0 0,0 0-1 0 0,0 0 0 0 0,0 0 1 0 0,0 0-1 0 0,0 0 0 0 0,0-1 1 0 0,0 1-1 0 0,-1-1 1 0 0,1 0-1 0 0,3-5 0 0 0,0-3-5383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69 9226 0 0,'-37'-52'20941'0'0,"36"91"-19765"0"0,5 14-956 0 0,8 82-11 0 0,-9-112-678 0 0,1 0-1 0 0,2-1 1 0 0,13 38-1 0 0,-2-28-1754 0 0,-4-19-1163 0 0,2-9-4518 0 0</inkml:trace>
  <inkml:trace contextRef="#ctx0" brushRef="#br0" timeOffset="1">142 1 23909 0 0,'5'0'513'0'0,"-1"-1"1"0"0,1 1-1 0 0,0 0 0 0 0,0 1 0 0 0,-1-1 0 0 0,1 1 1 0 0,0-1-1 0 0,-1 2 0 0 0,1-1 0 0 0,-1 0 0 0 0,0 1 1 0 0,1 0-1 0 0,6 3 0 0 0,-4 0-279 0 0,-1 0-1 0 0,1 0 1 0 0,-1 0 0 0 0,0 1 0 0 0,0 0 0 0 0,0 0-1 0 0,5 8 1 0 0,0 3-267 0 0,0-1 0 0 0,-2 2 1 0 0,0-1-1 0 0,-1 1 0 0 0,10 34 0 0 0,-12-32 118 0 0,-2 0 0 0 0,0 0-1 0 0,-1 0 1 0 0,-1 1 0 0 0,-1-1 0 0 0,-1 1 0 0 0,-3 33 0 0 0,1-42-472 0 0,-1-1 0 0 0,1 0 0 0 0,-2 1 0 0 0,0-1 0 0 0,0 0 0 0 0,-8 13 0 0 0,8-16-812 0 0,-1 0-1 0 0,0-1 0 0 0,-1 0 1 0 0,0 0-1 0 0,0-1 1 0 0,0 1-1 0 0,-1-1 0 0 0,0-1 1 0 0,-8 6-1 0 0,-11 5-9283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98 6249 0 0,'-5'-2'690'0'0,"0"0"0"0"0,0 0 0 0 0,1 0 0 0 0,-1-1 0 0 0,1 0-1 0 0,-1 1 1 0 0,1-2 0 0 0,0 1 0 0 0,-4-4 0 0 0,7 6-498 0 0,0-1 0 0 0,0 1 1 0 0,0 0-1 0 0,0 0 0 0 0,0 0 0 0 0,0-1 1 0 0,1 1-1 0 0,-1 0 0 0 0,0-1 0 0 0,1 1 1 0 0,-1-1-1 0 0,1 1 0 0 0,0-1 1 0 0,-1 1-1 0 0,1-1 0 0 0,0 1 0 0 0,0-1 1 0 0,0 1-1 0 0,0-1 0 0 0,0 1 1 0 0,0-1-1 0 0,0 1 0 0 0,1-1 0 0 0,-1 1 1 0 0,1-1-1 0 0,-1 1 0 0 0,1-1 0 0 0,-1 1 1 0 0,1 0-1 0 0,0-1 0 0 0,0 1 1 0 0,-1 0-1 0 0,1 0 0 0 0,0-1 0 0 0,2-1 1 0 0,-1 1-112 0 0,1 1 1 0 0,-1-1-1 0 0,0 1 1 0 0,1-1-1 0 0,-1 1 1 0 0,0 0-1 0 0,1 0 1 0 0,0 0-1 0 0,-1 0 1 0 0,1 0 0 0 0,0 1-1 0 0,-1-1 1 0 0,1 1-1 0 0,0 0 1 0 0,-1-1-1 0 0,1 1 1 0 0,0 0-1 0 0,0 1 1 0 0,-1-1-1 0 0,1 1 1 0 0,0-1-1 0 0,-1 1 1 0 0,1 0 0 0 0,4 2-1 0 0,2 0 13 0 0,-1 0 1 0 0,1 1-1 0 0,-1 0 0 0 0,0 1 0 0 0,-1 0 0 0 0,9 7 1 0 0,-12-8-58 0 0,0-1 1 0 0,0 1 0 0 0,-1 0-1 0 0,0 1 1 0 0,0-1 0 0 0,0 1-1 0 0,0-1 1 0 0,-1 1 0 0 0,0 0-1 0 0,0 0 1 0 0,0 0 0 0 0,0 0-1 0 0,-1 0 1 0 0,0 0 0 0 0,1 8-1 0 0,0 8 29 0 0,-2 1 0 0 0,-3 35 0 0 0,2-37-468 0 0,0 0 0 0 0,2 22 0 0 0,2-36-511 0 0,2-12 45 0 0,4-13-252 0 0,2-38 105 0 0,2-10 872 0 0,-11 61 189 0 0,-1 0 0 0 0,1 0 0 0 0,1 1 0 0 0,-1-1 0 0 0,1 1 0 0 0,0 0 0 0 0,1 0 0 0 0,5-8 0 0 0,-6 11-13 0 0,0 0 0 0 0,-1 0 0 0 0,1 1 0 0 0,0-1 0 0 0,0 1 0 0 0,-1 0 0 0 0,1-1 0 0 0,0 1 0 0 0,0 0 0 0 0,1 1 0 0 0,-1-1 0 0 0,0 1 0 0 0,0-1 0 0 0,0 1 0 0 0,0 0 0 0 0,0 0 0 0 0,1 0 0 0 0,-1 1 0 0 0,0-1 0 0 0,0 1 0 0 0,0 0 0 0 0,4 1 0 0 0,26 2-1274 0 0,-31-4 826 0 0,0 0 0 0 0,0 0-1 0 0,1 0 1 0 0,-1-1-1 0 0,0 1 1 0 0,0-1 0 0 0,0 1-1 0 0,0-1 1 0 0,0 0 0 0 0,0 0-1 0 0,4-2 1 0 0,-6 3 188 0 0,1 0 1 0 0,-1-1 0 0 0,1 1-1 0 0,-1-1 1 0 0,1 1-1 0 0,-1 0 1 0 0,1-1 0 0 0,-1 1-1 0 0,0-1 1 0 0,1 1 0 0 0,-1-1-1 0 0,0 1 1 0 0,0-1-1 0 0,1 0 1 0 0,-1 1 0 0 0,0-1-1 0 0,0 1 1 0 0,0-1-1 0 0,0 1 1 0 0,1-1 0 0 0,-1 0-1 0 0,0 1 1 0 0,0-1-1 0 0,0 0 1 0 0,0 1 0 0 0,-1-1-1 0 0,1 1 1 0 0,0-1-1 0 0,0 1 1 0 0,0-1 0 0 0,0 0-1 0 0,-1 1 1 0 0,1-1-1 0 0,-1 0 1 0 0,1-2-616 0 0,-1-6-2403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18620 0 0,'-35'21'2975'0'0,"-1"-2"0"0"0,-49 21 0 0 0,74-36-2852 0 0,2 1 0 0 0,-1 0 1 0 0,0 1-1 0 0,1 0 0 0 0,0 1 1 0 0,1 0-1 0 0,-1 0 0 0 0,1 1 1 0 0,1 0-1 0 0,-1 0 0 0 0,2 1 1 0 0,-1 0-1 0 0,1 0 0 0 0,0 1 1 0 0,1-1-1 0 0,0 1 0 0 0,1 1 1 0 0,0-1-1 0 0,-4 13 0 0 0,4-6-156 0 0,1-1-1 0 0,0 1 1 0 0,1-1-1 0 0,1 1 1 0 0,0 0-1 0 0,1 0 1 0 0,1-1-1 0 0,1 1 1 0 0,0 0-1 0 0,1-1 1 0 0,10 32-1 0 0,-1-18-249 0 0,1-1-1 0 0,2 0 1 0 0,0-1-1 0 0,2-1 1 0 0,1 0 0 0 0,28 31-1 0 0,48 38-4603 0 0,8-13-7687 0 0,-55-50 5259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2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83 112 6561 0 0,'-4'1'483'0'0,"0"-1"-1"0"0,0 1 0 0 0,-1 1 0 0 0,1-1 1 0 0,1 0-1 0 0,-1 1 0 0 0,0 0 0 0 0,0 0 0 0 0,1 0 1 0 0,-1 0-1 0 0,1 1 0 0 0,-1-1 0 0 0,1 1 1 0 0,0 0-1 0 0,0 0 0 0 0,-4 6 0 0 0,4-5-115 0 0,1 0 1 0 0,0 1-1 0 0,0-1 0 0 0,0 1 0 0 0,1 0 0 0 0,-1-1 0 0 0,1 1 1 0 0,0 0-1 0 0,1 0 0 0 0,-1-1 0 0 0,1 1 0 0 0,0 8 0 0 0,2 1-57 0 0,0 0-1 0 0,1 0 0 0 0,1 0 0 0 0,0-1 0 0 0,0 1 0 0 0,1-1 0 0 0,1 0 0 0 0,14 23 0 0 0,-12-24-281 0 0,0 0 0 0 0,1-1 1 0 0,1 0-1 0 0,-1-1 0 0 0,2 0 0 0 0,-1 0 0 0 0,2-1 0 0 0,-1-1 1 0 0,1 0-1 0 0,21 11 0 0 0,-28-16-14 0 0,-1-1 1 0 0,1 0 0 0 0,0-1-1 0 0,0 1 1 0 0,0-1-1 0 0,0 0 1 0 0,0 0 0 0 0,0 0-1 0 0,0-1 1 0 0,0 0-1 0 0,0 0 1 0 0,0 0-1 0 0,0 0 1 0 0,0-1 0 0 0,0 0-1 0 0,0 0 1 0 0,0 0-1 0 0,0-1 1 0 0,0 0-1 0 0,-1 0 1 0 0,1 0 0 0 0,-1 0-1 0 0,1-1 1 0 0,-1 1-1 0 0,0-1 1 0 0,0 0 0 0 0,0-1-1 0 0,0 1 1 0 0,-1-1-1 0 0,1 0 1 0 0,-1 1-1 0 0,0-2 1 0 0,3-4 0 0 0,0 0 86 0 0,-1-1 1 0 0,0 0-1 0 0,-1 0 1 0 0,0 0-1 0 0,-1-1 1 0 0,0 1 0 0 0,0-1-1 0 0,-1 0 1 0 0,-1 0-1 0 0,0 0 1 0 0,0 0-1 0 0,-1 0 1 0 0,-1 0 0 0 0,-2-17-1 0 0,0 8 111 0 0,-1 1 1 0 0,0 0-1 0 0,-2 1 0 0 0,0-1 1 0 0,-1 1-1 0 0,-1 0 0 0 0,-14-23 1 0 0,17 33-137 0 0,-1 0 0 0 0,1 0 0 0 0,-1 1 0 0 0,-1 0 0 0 0,1 0 0 0 0,-1 1 0 0 0,0-1 0 0 0,-1 1 0 0 0,1 1 0 0 0,-1 0 0 0 0,-14-7 0 0 0,19 10-65 0 0,-1 1-1 0 0,1 0 1 0 0,-1 0-1 0 0,1 0 0 0 0,-1 0 1 0 0,0 1-1 0 0,1-1 1 0 0,-1 1-1 0 0,0 0 1 0 0,1 0-1 0 0,-1 1 1 0 0,1-1-1 0 0,-1 1 1 0 0,0-1-1 0 0,1 1 0 0 0,-1 0 1 0 0,1 1-1 0 0,-1-1 1 0 0,1 0-1 0 0,0 1 1 0 0,0 0-1 0 0,0 0 1 0 0,-1 0-1 0 0,2 0 1 0 0,-1 0-1 0 0,0 1 0 0 0,0-1 1 0 0,1 1-1 0 0,-1 0 1 0 0,1 0-1 0 0,0 0 1 0 0,-3 4-1 0 0,0 2-18 0 0,1-1 0 0 0,-1 1 0 0 0,2 0 0 0 0,-1 0 0 0 0,1 0 0 0 0,1 1 0 0 0,-1-1 0 0 0,2 1 0 0 0,-1-1 0 0 0,1 1 0 0 0,1 13 0 0 0,0-13-398 0 0,0-1 0 0 0,1 0 0 0 0,1 1 0 0 0,-1-1 0 0 0,2 0 1 0 0,-1 0-1 0 0,5 10 0 0 0,-6-17-35 0 0,0 0 1 0 0,0 0 0 0 0,0 0-1 0 0,0-1 1 0 0,0 1-1 0 0,1 0 1 0 0,-1 0 0 0 0,1-1-1 0 0,-1 1 1 0 0,4 2 0 0 0,-4-3-323 0 0,1 0 1 0 0,0-1 0 0 0,-1 1 0 0 0,1 0 0 0 0,-1-1 0 0 0,1 1-1 0 0,0-1 1 0 0,0 1 0 0 0,-1-1 0 0 0,1 0 0 0 0,0 0 0 0 0,3 0-1 0 0,9-1-5547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2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4193 0 0,'-9'-18'14755'0'0,"10"29"-10473"0"0,3 13-2841 0 0,1 1 0 0 0,13 34 0 0 0,49 100-1270 0 0,-32-82 14 0 0,-24-50-371 0 0,-5-10-783 0 0,1 0 0 0 0,1 0 0 0 0,14 19-1 0 0,-15-30-1956 0 0,-7-6 2746 0 0,0 0 0 0 0,1 0 1 0 0,-1 0-1 0 0,0 0 1 0 0,1 0-1 0 0,-1 0 0 0 0,0 0 1 0 0,0 0-1 0 0,1 0 1 0 0,-1 0-1 0 0,0 0 0 0 0,0 0 1 0 0,1 0-1 0 0,-1 0 1 0 0,0-1-1 0 0,0 1 0 0 0,0 0 1 0 0,1 0-1 0 0,1-3-1975 0 0,-2 3 1975 0 0,0 0 1 0 0,0 0-1 0 0,0-1 0 0 0,0 1 1 0 0,3-10-7538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2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55 12691 0 0,'-4'-2'777'0'0,"-24"-15"5298"0"0,27 16-5972 0 0,1 1 0 0 0,0 0 0 0 0,-1-1 0 0 0,1 1 0 0 0,0 0 0 0 0,0-1 0 0 0,-1 1 0 0 0,1 0 0 0 0,0-1 0 0 0,0 1 0 0 0,0-1 0 0 0,0 1 0 0 0,-1 0 0 0 0,1-1 0 0 0,0 1 0 0 0,0-1 0 0 0,0 1-1 0 0,0-1 1 0 0,0 1 0 0 0,0 0 0 0 0,0-1 0 0 0,0 1 0 0 0,0-1 0 0 0,0 0 0 0 0,1 0-27 0 0,-1 0 0 0 0,1 1 0 0 0,0-1-1 0 0,-1 0 1 0 0,1 0 0 0 0,0 1 0 0 0,0-1 0 0 0,-1 1 0 0 0,1-1-1 0 0,0 0 1 0 0,0 1 0 0 0,0-1 0 0 0,0 1 0 0 0,0 0 0 0 0,2-1-1 0 0,9-3 143 0 0,0 1 1 0 0,0 0-1 0 0,0 1 0 0 0,1 1 0 0 0,-1 0 0 0 0,19 1 0 0 0,76 9 50 0 0,-101-8-255 0 0,80 14 164 0 0,-79-14-147 0 0,0 1 0 0 0,0 1 0 0 0,0-1 0 0 0,-1 1 0 0 0,1 1 0 0 0,-1-1 0 0 0,1 1 0 0 0,-1 0 0 0 0,9 9 0 0 0,-13-12-13 0 0,-1 1 0 0 0,1-1 0 0 0,-1 1 1 0 0,0 0-1 0 0,1-1 0 0 0,-1 1 0 0 0,0 0 1 0 0,0 0-1 0 0,-1 0 0 0 0,1 0 0 0 0,0 0 1 0 0,-1 0-1 0 0,1 0 0 0 0,-1 0 0 0 0,1 1 0 0 0,-1-1 1 0 0,0 0-1 0 0,0 4 0 0 0,-1-2-1 0 0,0 0-1 0 0,0 1 1 0 0,0-1-1 0 0,0 0 1 0 0,-1 0 0 0 0,0-1-1 0 0,0 1 1 0 0,0 0-1 0 0,-2 4 1 0 0,-7 6 2 0 0,-1 0 1 0 0,0 0 0 0 0,-22 17-1 0 0,26-23-7 0 0,-20 20 20 0 0,19-18 6 0 0,-1 0 1 0 0,-1-1 0 0 0,1 0-1 0 0,-16 10 1 0 0,86-34 378 0 0,138-67-2587 0 0,-68 21-6487 0 0,-118 55 7327 0 0,43-22-6894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2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15787 0 0,'0'1'194'0'0,"-1"1"-1"0"0,1-1 1 0 0,0 1-1 0 0,-1-1 1 0 0,1 1-1 0 0,0-1 1 0 0,0 1-1 0 0,0-1 1 0 0,0 1-1 0 0,1-1 0 0 0,-1 1 1 0 0,0-1-1 0 0,0 0 1 0 0,1 1-1 0 0,-1-1 1 0 0,1 1-1 0 0,-1-1 1 0 0,1 0-1 0 0,0 1 1 0 0,0-1-1 0 0,-1 0 1 0 0,1 0-1 0 0,0 0 0 0 0,0 1 1 0 0,0-1-1 0 0,0 0 1 0 0,0 0-1 0 0,1 0 1 0 0,-1-1-1 0 0,1 2 1 0 0,3 0-129 0 0,0-1 0 0 0,0 0 0 0 0,0 0 0 0 0,0-1 0 0 0,0 1 0 0 0,0-1 0 0 0,8 0 0 0 0,-3-1-43 0 0,24 0 45 0 0,-24 0-12 0 0,1 1-1 0 0,-1-1 0 0 0,1 2 0 0 0,-1-1 1 0 0,1 1-1 0 0,-1 1 0 0 0,0 0 0 0 0,0 0 1 0 0,17 7-1 0 0,-26-8 6 0 0,1 0 0 0 0,-1-1-1 0 0,1 1 1 0 0,-1 0 0 0 0,1 0 0 0 0,-1 0-1 0 0,0 0 1 0 0,0 1 0 0 0,1-1 0 0 0,-1 0 0 0 0,0 1-1 0 0,0-1 1 0 0,0 0 0 0 0,-1 1 0 0 0,1-1 0 0 0,0 1-1 0 0,0-1 1 0 0,-1 1 0 0 0,1 0 0 0 0,-1-1 0 0 0,1 4-1 0 0,-1-2-16 0 0,0 0 0 0 0,0 0-1 0 0,0 0 1 0 0,-1 0 0 0 0,0 0-1 0 0,1-1 1 0 0,-1 1-1 0 0,0 0 1 0 0,0 0 0 0 0,0 0-1 0 0,-3 3 1 0 0,-2 3-13 0 0,0 0 0 0 0,0 0-1 0 0,-1-1 1 0 0,0 0 0 0 0,-15 12 0 0 0,-14 4 13 0 0,29-20-40 0 0,1 0 0 0 0,-1 0 0 0 0,1 0 0 0 0,0 1 0 0 0,0 0 0 0 0,0 0 0 0 0,1 0 0 0 0,-1 1 0 0 0,-7 11 0 0 0,12-16 1 0 0,1 0-1 0 0,0 0 1 0 0,0-1-1 0 0,-1 1 1 0 0,1 0 0 0 0,0 0-1 0 0,0 0 1 0 0,0 0-1 0 0,0 0 1 0 0,0 0 0 0 0,0 0-1 0 0,0-1 1 0 0,0 1-1 0 0,1 0 1 0 0,-1 0-1 0 0,0 0 1 0 0,0 0 0 0 0,1-1-1 0 0,-1 1 1 0 0,1 0-1 0 0,-1 0 1 0 0,0 0 0 0 0,1-1-1 0 0,0 1 1 0 0,-1 0-1 0 0,1-1 1 0 0,-1 1 0 0 0,1 0-1 0 0,0-1 1 0 0,-1 1-1 0 0,1-1 1 0 0,0 1 0 0 0,0-1-1 0 0,-1 1 1 0 0,1-1-1 0 0,0 0 1 0 0,0 1-1 0 0,0-1 1 0 0,0 0 0 0 0,0 0-1 0 0,42 11 265 0 0,-35-10-218 0 0,37 6 201 0 0,-15-3-13 0 0,36 10 0 0 0,-59-12-140 0 0,0 0 0 0 0,0 0-1 0 0,0 1 1 0 0,0 0 0 0 0,-1 1 0 0 0,1 0-1 0 0,-1 0 1 0 0,0 0 0 0 0,0 0-1 0 0,7 7 1 0 0,-12-10-63 0 0,0 0-1 0 0,0 1 1 0 0,0-1-1 0 0,0 0 1 0 0,0 1 0 0 0,0-1-1 0 0,-1 1 1 0 0,1-1-1 0 0,0 1 1 0 0,-1-1-1 0 0,1 1 1 0 0,-1-1 0 0 0,0 1-1 0 0,1 0 1 0 0,-1-1-1 0 0,0 1 1 0 0,0 0-1 0 0,0-1 1 0 0,0 1-1 0 0,0 0 1 0 0,-1 1 0 0 0,0 1-2 0 0,0-1 1 0 0,0 0 0 0 0,-1 1 0 0 0,1-1-1 0 0,-1 0 1 0 0,0 0 0 0 0,0 0 0 0 0,0 0 0 0 0,-4 4-1 0 0,-5 5-3 0 0,-2 0 0 0 0,0-1-1 0 0,-18 12 1 0 0,23-17-7 0 0,-24 17-97 0 0,-14 11-219 0 0,14-12-3266 0 0,31-21 3275 0 0,-6 2-3197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43 11210 0 0,'-35'-1'4567'0'0,"30"-1"-1974"0"0,24 0-1031 0 0,43-1-491 0 0,117-5-21 0 0,-60 4-3652 0 0,-118 4 2529 0 0,43-4-4095 0 0,-18-7-1799 0 0,-17 3 525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38 12363 0 0,'0'-2'493'0'0,"-1"0"1"0"0,0 0-1 0 0,1 0 1 0 0,-1 0-1 0 0,1 0 0 0 0,-1 0 1 0 0,1 0-1 0 0,0-1 1 0 0,0 1-1 0 0,0 0 1 0 0,0 0-1 0 0,1-2 1 0 0,-1 3-350 0 0,0 1-1 0 0,1-1 1 0 0,-1 1 0 0 0,0-1 0 0 0,1 1 0 0 0,-1-1 0 0 0,0 1-1 0 0,1 0 1 0 0,-1-1 0 0 0,0 1 0 0 0,1-1 0 0 0,-1 1-1 0 0,1 0 1 0 0,-1-1 0 0 0,1 1 0 0 0,-1 0 0 0 0,1 0 0 0 0,-1-1-1 0 0,1 1 1 0 0,-1 0 0 0 0,1 0 0 0 0,-1 0 0 0 0,1-1 0 0 0,0 1-1 0 0,-1 0 1 0 0,1 0 0 0 0,-1 0 0 0 0,1 0 0 0 0,5 1 170 0 0,-1 0 1 0 0,0 0-1 0 0,0 1 1 0 0,0-1-1 0 0,0 1 0 0 0,0 0 1 0 0,0 1-1 0 0,4 2 1 0 0,17 9 227 0 0,-1 2 0 0 0,43 34 0 0 0,-57-40-413 0 0,0 0 0 0 0,0 1 1 0 0,-1 0-1 0 0,0 0 0 0 0,-1 1 1 0 0,-1 1-1 0 0,12 20 0 0 0,-18-28-24 0 0,0 0 0 0 0,0-1 0 0 0,-1 1 0 0 0,0 0-1 0 0,0 0 1 0 0,0 1 0 0 0,0-1 0 0 0,-1 0-1 0 0,0 0 1 0 0,0 0 0 0 0,0 0 0 0 0,0 1 0 0 0,-1-1-1 0 0,-2 8 1 0 0,0-5-23 0 0,0 0-1 0 0,0-1 1 0 0,-1 1 0 0 0,0-1-1 0 0,0 0 1 0 0,-1 1 0 0 0,0-2-1 0 0,-7 9 1 0 0,-5 2-110 0 0,-1 0 1 0 0,-1-1-1 0 0,0-1 0 0 0,-1-1 1 0 0,-26 14-1 0 0,39-25-108 0 0,4-1-26 0 0,0-1 0 0 0,0 1-1 0 0,0-1 1 0 0,0 1-1 0 0,1 0 1 0 0,-1 0 0 0 0,1 0-1 0 0,-1 1 1 0 0,1-1-1 0 0,-3 4 1 0 0,29-17-6625 0 0,13-18-869 0 0,-17 9-222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19 17300 0 0,'-1'-1'382'0'0,"-1"1"1"0"0,0-1-1 0 0,1 1 1 0 0,-1 0 0 0 0,1 0-1 0 0,-1 0 1 0 0,0 0-1 0 0,1 0 1 0 0,-1 0 0 0 0,1 0-1 0 0,-1 1 1 0 0,0-1-1 0 0,1 0 1 0 0,-1 1-1 0 0,1-1 1 0 0,-1 1 0 0 0,-1 0-1 0 0,2 0-219 0 0,0 0-1 0 0,1 0 0 0 0,-1 0 1 0 0,0 0-1 0 0,0 0 0 0 0,0 0 0 0 0,1 0 1 0 0,-1 0-1 0 0,1 0 0 0 0,-1 0 1 0 0,1 0-1 0 0,-1 1 0 0 0,1-1 1 0 0,-1 0-1 0 0,1 0 0 0 0,0 0 1 0 0,0 3-1 0 0,0 4-91 0 0,0 1-1 0 0,1 0 1 0 0,0 0 0 0 0,0 0-1 0 0,4 10 1 0 0,-1 0 235 0 0,14 58-201 0 0,-10-45-175 0 0,9 58 0 0 0,-27-104-723 0 0,-2-14 417 0 0,8 16 311 0 0,1-1 0 0 0,1 0 1 0 0,0 1-1 0 0,1-1 0 0 0,1 0 1 0 0,0 0-1 0 0,0 0 0 0 0,1 0 1 0 0,1 0-1 0 0,0 0 0 0 0,1 0 1 0 0,6-17-1 0 0,-7 23 64 0 0,1 1 0 0 0,0-1 0 0 0,0 1 0 0 0,1 0 0 0 0,0 0 0 0 0,0 0 0 0 0,0 0 0 0 0,1 1 0 0 0,-1-1 0 0 0,10-7 0 0 0,-10 10-2 0 0,1 1 1 0 0,-1-1-1 0 0,0 1 1 0 0,1-1-1 0 0,-1 1 1 0 0,1 1 0 0 0,0-1-1 0 0,-1 1 1 0 0,1-1-1 0 0,0 1 1 0 0,0 1-1 0 0,0-1 1 0 0,0 1-1 0 0,0 0 1 0 0,0 0 0 0 0,8 1-1 0 0,-10-1 34 0 0,1 1 1 0 0,-1-1-1 0 0,1 1 0 0 0,0 0 1 0 0,-1 0-1 0 0,0 0 0 0 0,1 1 1 0 0,-1-1-1 0 0,0 1 0 0 0,0-1 1 0 0,0 1-1 0 0,0 0 0 0 0,0 1 0 0 0,0-1 1 0 0,0 0-1 0 0,-1 1 0 0 0,1-1 1 0 0,4 7-1 0 0,-5-5 37 0 0,0 0 0 0 0,0 1 0 0 0,-1-1 1 0 0,1 1-1 0 0,-1-1 0 0 0,0 1 0 0 0,0-1 0 0 0,-1 1 1 0 0,1 0-1 0 0,-1 0 0 0 0,0-1 0 0 0,-1 9 0 0 0,-2 4 13 0 0,0-1 0 0 0,-1 0 1 0 0,-1 0-1 0 0,0-1 0 0 0,-1 1 0 0 0,-1-1 0 0 0,-10 16 0 0 0,6-9-209 0 0,-2-1 0 0 0,-1-1 0 0 0,-1 0 1 0 0,0-1-1 0 0,-1-1 0 0 0,-1 0 0 0 0,-30 23 0 0 0,68-50-92 0 0,1 0 0 0 0,0 2-1 0 0,28-6 1 0 0,23-6-2058 0 0,-27 2-2235 0 0,-17 1-1770 0 0,-10 2-1336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6 105 18676 0 0,'-1'1'194'0'0,"1"-1"1"0"0,-1 0-1 0 0,1 1 0 0 0,-1-1 1 0 0,1 0-1 0 0,0 1 0 0 0,-1-1 1 0 0,1 1-1 0 0,0-1 1 0 0,0 1-1 0 0,-1-1 0 0 0,1 1 1 0 0,0-1-1 0 0,0 1 0 0 0,0-1 1 0 0,-1 1-1 0 0,1-1 0 0 0,0 1 1 0 0,0-1-1 0 0,0 1 0 0 0,0-1 1 0 0,0 1-1 0 0,0-1 0 0 0,0 1 1 0 0,0-1-1 0 0,0 1 0 0 0,0-1 1 0 0,1 1-1 0 0,-1-1 1 0 0,0 1-1 0 0,0-1 0 0 0,0 1 1 0 0,1 0-1 0 0,17 11 1694 0 0,25-1-1609 0 0,-24-9-406 0 0,0-1 0 0 0,1-1 0 0 0,-1-1 0 0 0,21-2 0 0 0,-33 1-547 0 0,1 1 1 0 0,0-1 0 0 0,-1 0-1 0 0,1-1 1 0 0,11-5-1 0 0,-16 6 19 0 0,0 0-1 0 0,-1 1 0 0 0,1-1 0 0 0,0-1 0 0 0,0 1 0 0 0,-1 0 0 0 0,0-1 1 0 0,1 1-1 0 0,-1-1 0 0 0,0 0 0 0 0,0 1 0 0 0,0-1 0 0 0,2-5 1 0 0,-3 5 478 0 0,0 0 0 0 0,-1 0 0 0 0,1 0 0 0 0,-1 0 0 0 0,1 0 0 0 0,-1 0 0 0 0,0-1 0 0 0,0 1 0 0 0,0 0 0 0 0,-1 0 0 0 0,1 0 0 0 0,-1 0 0 0 0,0 0 0 0 0,-1-3 0 0 0,1 3 555 0 0,0 1 0 0 0,0-1 0 0 0,0 0-1 0 0,0 1 1 0 0,0 0 0 0 0,-1-1 0 0 0,1 1-1 0 0,-1 0 1 0 0,0 0 0 0 0,0 0 0 0 0,0 0-1 0 0,0 0 1 0 0,0 0 0 0 0,0 0 0 0 0,0 1-1 0 0,-3-2 1 0 0,4 3-211 0 0,1 0 0 0 0,-1 0 0 0 0,0 0 0 0 0,1 0-1 0 0,-1 0 1 0 0,0 0 0 0 0,1 0 0 0 0,-1 0 0 0 0,1 0 0 0 0,-1 0 0 0 0,0 1 0 0 0,1-1 0 0 0,-1 0-1 0 0,1 1 1 0 0,-1-1 0 0 0,1 0 0 0 0,-1 1 0 0 0,1-1 0 0 0,-1 0 0 0 0,1 1 0 0 0,-1-1-1 0 0,1 1 1 0 0,-1-1 0 0 0,1 1 0 0 0,0-1 0 0 0,-1 1 0 0 0,1-1 0 0 0,0 1 0 0 0,-1 0 0 0 0,1-1-1 0 0,0 1 1 0 0,0-1 0 0 0,0 1 0 0 0,0 0 0 0 0,-1-1 0 0 0,1 1 0 0 0,0 0 0 0 0,0-1 0 0 0,0 1-1 0 0,0 1 1 0 0,-4 32 1019 0 0,4-31-927 0 0,-4 192 1344 0 0,6-167-2129 0 0,0-1-1 0 0,2 1 1 0 0,1-1-1 0 0,1 0 0 0 0,10 27 1 0 0,-1-26-3312 0 0,-5-19-324 0 0,-10-9 3967 0 0,0 0-1 0 0,1 0 1 0 0,-1 0 0 0 0,0 0-1 0 0,1 0 1 0 0,-1 0-1 0 0,0 0 1 0 0,0 0 0 0 0,1 0-1 0 0,-1 0 1 0 0,0-1 0 0 0,1 1-1 0 0,-1 0 1 0 0,0 0-1 0 0,1 0 1 0 0,-1 0 0 0 0,0-1-1 0 0,0 1 1 0 0,1 0 0 0 0,-1 0-1 0 0,0 0 1 0 0,0-1-1 0 0,1 1 1 0 0,-1 0 0 0 0,0-1-1 0 0,0 1 1 0 0,0 0 0 0 0,0 0-1 0 0,0-1 1 0 0,1 1-1 0 0,-1 0 1 0 0,0-1 0 0 0,0 1-1 0 0,0-1 1 0 0,6-15-5674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12691 0 0,'2'-7'6681'0'0,"-1"11"-4184"0"0,0 12-393 0 0,2 8-728 0 0,-1 10-511 0 0,1 7-329 0 0,-1 4-264 0 0,2 3-128 0 0,1 0-56 0 0,0-3-104 0 0,1-3-160 0 0,1-6-328 0 0,2-5-761 0 0,0-6-1087 0 0,4-8-1337 0 0,-2-11-1760 0 0,0-7-3017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3969 0 0,'-7'4'16112'0'0,"1"21"-12143"0"0,0 32-3764 0 0,7-32-317 0 0,0 0 1 0 0,2-1 0 0 0,0 0 0 0 0,2 1 0 0 0,1-2 0 0 0,10 29 0 0 0,-1-11-4442 0 0,2-1-3934 0 0,-13-31 2099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84 214 13155 0 0,'-17'-18'7938'0'0,"16"18"-7836"0"0,1 0-1 0 0,-1 0 0 0 0,1 0 0 0 0,-1 0 0 0 0,1 0 0 0 0,-1 0 0 0 0,0 0 1 0 0,1 0-1 0 0,-1 0 0 0 0,1 1 0 0 0,-1-1 0 0 0,1 0 0 0 0,-1 0 0 0 0,1 0 1 0 0,-1 1-1 0 0,1-1 0 0 0,-1 0 0 0 0,1 1 0 0 0,-1-1 0 0 0,1 0 0 0 0,0 1 0 0 0,-1-1 1 0 0,1 1-1 0 0,0-1 0 0 0,-1 0 0 0 0,1 1 0 0 0,0-1 0 0 0,-1 1 0 0 0,1-1 1 0 0,0 1-1 0 0,0-1 0 0 0,0 1 0 0 0,-1-1 0 0 0,1 1 0 0 0,0 0 0 0 0,0-1 0 0 0,0 1 1 0 0,0-1-1 0 0,0 1 0 0 0,0 0 0 0 0,-13 63 1871 0 0,11-50-1843 0 0,0-1 0 0 0,-1 1 0 0 0,-1 0 0 0 0,0-1 0 0 0,-9 20 0 0 0,13-33-139 0 0,0 0-1 0 0,0 0 1 0 0,0 1-1 0 0,0-1 1 0 0,0 0-1 0 0,0 0 1 0 0,0 0-1 0 0,0 0 1 0 0,0 0-1 0 0,0 0 1 0 0,0 0 0 0 0,0 0-1 0 0,0 1 1 0 0,0-1-1 0 0,-1 0 1 0 0,1 0-1 0 0,0 0 1 0 0,0 0-1 0 0,0 0 1 0 0,0 0 0 0 0,0 0-1 0 0,0 0 1 0 0,0 0-1 0 0,0 0 1 0 0,0 0-1 0 0,0 0 1 0 0,0 0-1 0 0,-1 0 1 0 0,1 1-1 0 0,0-1 1 0 0,0 0 0 0 0,0 0-1 0 0,0 0 1 0 0,0 0-1 0 0,0 0 1 0 0,0 0-1 0 0,0 0 1 0 0,-1 0-1 0 0,1 0 1 0 0,0 0-1 0 0,0 0 1 0 0,0 0 0 0 0,0 0-1 0 0,0-1 1 0 0,0 1-1 0 0,0 0 1 0 0,0 0-1 0 0,-1 0 1 0 0,1 0-1 0 0,0 0 1 0 0,0 0 0 0 0,0 0-1 0 0,0 0 1 0 0,0 0-1 0 0,0 0 1 0 0,0 0-1 0 0,0 0 1 0 0,0 0-1 0 0,0-1 1 0 0,-3-8-474 0 0,0-14-159 0 0,3-8 309 0 0,0 0-1 0 0,3 0 1 0 0,6-34-1 0 0,-6 49 324 0 0,0 0 0 0 0,2 1 0 0 0,0-1-1 0 0,1 1 1 0 0,0 0 0 0 0,1 0-1 0 0,16-23 1 0 0,-21 36 37 0 0,0-1 0 0 0,0 0-1 0 0,0 0 1 0 0,0 1 0 0 0,0-1 0 0 0,1 1-1 0 0,0-1 1 0 0,-1 1 0 0 0,1 0 0 0 0,0 0 0 0 0,0 0-1 0 0,0 1 1 0 0,0-1 0 0 0,0 1 0 0 0,0 0-1 0 0,1-1 1 0 0,-1 1 0 0 0,0 1 0 0 0,1-1 0 0 0,-1 0-1 0 0,7 1 1 0 0,-6 0 37 0 0,0 1 0 0 0,0 0 0 0 0,0 1 0 0 0,0-1 0 0 0,0 0 0 0 0,0 1 0 0 0,0 0 0 0 0,-1 0 0 0 0,1 0 0 0 0,-1 1 0 0 0,1-1 0 0 0,-1 1 1 0 0,0 0-1 0 0,0 0 0 0 0,0 0 0 0 0,0 0 0 0 0,3 6 0 0 0,3 3 33 0 0,-1 0 0 0 0,-1 0 1 0 0,0 1-1 0 0,-1 0 0 0 0,0 1 1 0 0,-1-1-1 0 0,-1 1 0 0 0,0 0 1 0 0,4 25-1 0 0,-8-33-90 0 0,1 0 0 0 0,-1 0-1 0 0,0 1 1 0 0,-1-1 0 0 0,1 0-1 0 0,-1 0 1 0 0,0 0 0 0 0,-1 0-1 0 0,0 0 1 0 0,1 0 0 0 0,-4 6 0 0 0,2-8-20 0 0,1 0 0 0 0,-1 0 1 0 0,0-1-1 0 0,1 1 1 0 0,-2-1-1 0 0,1 1 1 0 0,0-1-1 0 0,-1 0 1 0 0,1 0-1 0 0,-1-1 0 0 0,0 1 1 0 0,0-1-1 0 0,0 1 1 0 0,0-1-1 0 0,-1-1 1 0 0,-5 3-1 0 0,5-3-29 0 0,0 1 0 0 0,0-1 0 0 0,0 0 0 0 0,0-1 0 0 0,0 1 0 0 0,-1-1-1 0 0,1 0 1 0 0,0 0 0 0 0,0-1 0 0 0,0 1 0 0 0,0-1 0 0 0,0 0 0 0 0,-1-1 0 0 0,2 1 0 0 0,-1-1 0 0 0,0 0 0 0 0,0 0-1 0 0,-6-5 1 0 0,11 7 41 0 0,0 0 0 0 0,0 0 0 0 0,0 0-1 0 0,-1 0 1 0 0,1 0 0 0 0,0 0 0 0 0,0 0-1 0 0,0 0 1 0 0,0 0 0 0 0,0-1 0 0 0,0 1 0 0 0,0 0-1 0 0,-1 0 1 0 0,1 0 0 0 0,0 0 0 0 0,0 0-1 0 0,0 0 1 0 0,0 0 0 0 0,0-1 0 0 0,0 1-1 0 0,0 0 1 0 0,0 0 0 0 0,0 0 0 0 0,0 0 0 0 0,0 0-1 0 0,0-1 1 0 0,0 1 0 0 0,0 0 0 0 0,0 0-1 0 0,0 0 1 0 0,0 0 0 0 0,0 0 0 0 0,0-1-1 0 0,0 1 1 0 0,0 0 0 0 0,0 0 0 0 0,0 0 0 0 0,0 0-1 0 0,0 0 1 0 0,0-1 0 0 0,0 1 0 0 0,0 0-1 0 0,0 0 1 0 0,0 0 0 0 0,1 0 0 0 0,-1 0-1 0 0,0 0 1 0 0,0 0 0 0 0,0-1 0 0 0,0 1 0 0 0,11-1-24 0 0,12 4 21 0 0,3 2 28 0 0,8 2-1505 0 0,42 2 0 0 0,-68-8 858 0 0,1-1 0 0 0,0 0 0 0 0,0 0 0 0 0,-1-1 0 0 0,1 0-1 0 0,0-1 1 0 0,-1 0 0 0 0,1 0 0 0 0,-1-1 0 0 0,9-4 0 0 0,-16 7 549 0 0,0 0-1 0 0,0-1 0 0 0,0 1 1 0 0,0-1-1 0 0,0 1 0 0 0,-1-1 1 0 0,1 1-1 0 0,0-1 0 0 0,0 1 1 0 0,-1-1-1 0 0,1 0 0 0 0,0 1 1 0 0,-1-1-1 0 0,1 0 0 0 0,-1 0 1 0 0,1 1-1 0 0,-1-1 0 0 0,1 0 1 0 0,-1 0-1 0 0,1-1 0 0 0,-1 1 51 0 0,0 0 0 0 0,0 1-1 0 0,-1-1 1 0 0,1 1-1 0 0,0-1 1 0 0,0 0 0 0 0,-1 1-1 0 0,1-1 1 0 0,0 1 0 0 0,-1-1-1 0 0,1 1 1 0 0,0-1-1 0 0,-1 1 1 0 0,1 0 0 0 0,-1-1-1 0 0,1 1 1 0 0,-1-1 0 0 0,1 1-1 0 0,-1 0 1 0 0,1-1 0 0 0,-1 1-1 0 0,1 0 1 0 0,-2-1-1 0 0,-1 0 129 0 0,0 0 0 0 0,-1-1 0 0 0,1 1 0 0 0,-1 1 0 0 0,0-1 0 0 0,1 0 0 0 0,-1 1 0 0 0,0 0 0 0 0,-5 0 0 0 0,4 1 313 0 0,-1 0 0 0 0,0 1 0 0 0,1-1 0 0 0,-1 1 0 0 0,1 1 0 0 0,-1-1 0 0 0,1 1 0 0 0,0 0 0 0 0,0 0 0 0 0,0 0 0 0 0,1 1 0 0 0,-1 0 0 0 0,1 0 0 0 0,0 0 0 0 0,0 0-1 0 0,0 1 1 0 0,-4 5 0 0 0,-4 10 655 0 0,0 0-1 0 0,2 1 1 0 0,-10 25 0 0 0,11-24-790 0 0,0-1 1 0 0,-15 22 0 0 0,-2-8-952 0 0,201-98-983 0 0,-69 26-7902 0 0,-66 24 650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22413 0 0,'12'-4'1011'0'0,"13"-5"128"0"0,0 2 0 0 0,37-7 0 0 0,-56 13-1100 0 0,0 0 1 0 0,-1 0 0 0 0,1 1-1 0 0,-1 0 1 0 0,1 0-1 0 0,0 1 1 0 0,-1-1 0 0 0,1 1-1 0 0,-1 0 1 0 0,1 0 0 0 0,-1 1-1 0 0,1 0 1 0 0,-1 0-1 0 0,0 0 1 0 0,0 1 0 0 0,0-1-1 0 0,7 6 1 0 0,-10-6-10 0 0,0 0 1 0 0,0 0 0 0 0,0 0-1 0 0,0 1 1 0 0,0-1-1 0 0,-1 0 1 0 0,1 1 0 0 0,-1-1-1 0 0,0 1 1 0 0,0-1-1 0 0,0 1 1 0 0,0-1 0 0 0,0 1-1 0 0,0 0 1 0 0,-1 0-1 0 0,1-1 1 0 0,-1 5-1 0 0,0-2 3 0 0,0 0 0 0 0,-1 1 0 0 0,0-1-1 0 0,0 0 1 0 0,0 1 0 0 0,-1-1 0 0 0,1 0 0 0 0,-4 7-1 0 0,-5 6 38 0 0,0-1 0 0 0,-1 1 0 0 0,-21 24 0 0 0,32-41-67 0 0,-21 24 86 0 0,12-16-9 0 0,1 0-1 0 0,0 1 1 0 0,0 0-1 0 0,1 0 0 0 0,1 1 1 0 0,0 0-1 0 0,0 0 0 0 0,1 1 1 0 0,-4 13-1 0 0,9-24-74 0 0,-1 1 0 0 0,1 0 0 0 0,0 0 0 0 0,0 0 0 0 0,0 0 0 0 0,0 0 0 0 0,0 0 0 0 0,0 0 0 0 0,1 0 0 0 0,-1 0 0 0 0,0-1 0 0 0,1 1 0 0 0,0 0 0 0 0,-1 0 0 0 0,1 0 0 0 0,0-1 0 0 0,0 1 0 0 0,0 0 0 0 0,0-1 0 0 0,0 1 0 0 0,1-1 0 0 0,0 2 0 0 0,1 0-22 0 0,1-1-1 0 0,-1 0 0 0 0,0 1 1 0 0,1-1-1 0 0,0-1 0 0 0,-1 1 1 0 0,1 0-1 0 0,0-1 1 0 0,0 0-1 0 0,4 1 0 0 0,3 0-396 0 0,0 0-1 0 0,0-1 1 0 0,-1 0 0 0 0,1-1-1 0 0,0-1 1 0 0,0 1-1 0 0,11-4 1 0 0,-13 2-669 0 0,0 0 0 0 0,-1-1 0 0 0,0 0 0 0 0,10-5-1 0 0,-13 5 42 0 0,0 1 0 0 0,-1-1 0 0 0,0-1 0 0 0,1 1 0 0 0,-1-1-1 0 0,-1 1 1 0 0,1-1 0 0 0,4-6 0 0 0,9-15-6005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17628 0 0,'-7'5'7458'0'0,"3"8"-4470"0"0,-1 17-2747 0 0,4-20 672 0 0,-5 32-792 0 0,1 1 1 0 0,3 0 0 0 0,1 0 0 0 0,2-1 0 0 0,2 1 0 0 0,2 0 0 0 0,17 71-1 0 0,-19-104-638 0 0,1 0 0 0 0,0-1 0 0 0,0 1 0 0 0,6 9-1 0 0,-8-17-3 0 0,0 1-1 0 0,0 0 0 0 0,0-1 0 0 0,0 0 0 0 0,0 1 1 0 0,0-1-1 0 0,6 4 0 0 0,-7-6 61 0 0,0 1 0 0 0,0-1 0 0 0,0 1 0 0 0,0 0 0 0 0,1-1-1 0 0,-1 0 1 0 0,0 1 0 0 0,0-1 0 0 0,1 0 0 0 0,-1 0 0 0 0,0 0 0 0 0,0 0 0 0 0,1 0 0 0 0,-1 0 0 0 0,0 0 0 0 0,1 0 0 0 0,-1 0 0 0 0,0 0-1 0 0,3-2 1 0 0,10-6-8070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 18404 0 0,'1'-6'5603'0'0,"2"10"-2450"0"0,1 14-1299 0 0,-23 133 388 0 0,12-107-2215 0 0,1 0-1 0 0,0 54 1 0 0,6-93-32 0 0,0-1 0 0 0,0 1 0 0 0,1-1 0 0 0,-1 1 0 0 0,1-1 0 0 0,0 1 0 0 0,0-1 0 0 0,1 1-1 0 0,-1-1 1 0 0,1 0 0 0 0,0 0 0 0 0,0 1 0 0 0,0-2 0 0 0,1 1 0 0 0,0 0 0 0 0,4 6 0 0 0,-3-8-16 0 0,-1 1 0 0 0,1-1 0 0 0,0 0 0 0 0,-1 0 0 0 0,1 0 0 0 0,0-1 0 0 0,0 1 0 0 0,0-1 0 0 0,0 0 0 0 0,0 0 1 0 0,1 0-1 0 0,-1-1 0 0 0,0 1 0 0 0,0-1 0 0 0,1 0 0 0 0,-1 0 0 0 0,0-1 0 0 0,5 0 0 0 0,16-3-704 0 0,0-1 0 0 0,26-8-1 0 0,13-10-5455 0 0,-45 14 732 0 0</inkml:trace>
  <inkml:trace contextRef="#ctx0" brushRef="#br0" timeOffset="1">194 121 18388 0 0,'-3'1'758'0'0,"1"1"-1"0"0,-1 0 1 0 0,1 0-1 0 0,0 0 1 0 0,0 0-1 0 0,0 0 1 0 0,0 0 0 0 0,0 1-1 0 0,0-1 1 0 0,0 1-1 0 0,1-1 1 0 0,-2 4 0 0 0,1 0-241 0 0,-1 0 0 0 0,1 0 1 0 0,1 1-1 0 0,-1-1 1 0 0,0 9-1 0 0,0 8-817 0 0,2 0 0 0 0,2 30-1 0 0,0-30 1141 0 0,-2-15-862 0 0,13 140 238 0 0,-10-131-472 0 0,0-1 0 0 0,1-1 0 0 0,0 1 0 0 0,1-1-1 0 0,1 1 1 0 0,1-2 0 0 0,8 16 0 0 0,-13-27-165 0 0,0 0 0 0 0,0 0-1 0 0,1 0 1 0 0,-1-1 0 0 0,0 1 0 0 0,1-1 0 0 0,0 1-1 0 0,0-1 1 0 0,-1 0 0 0 0,1 0 0 0 0,4 2-1 0 0,-6-4 87 0 0,0 0-1 0 0,0 1 0 0 0,0-1 1 0 0,0 0-1 0 0,0 1 0 0 0,0-1 1 0 0,0 0-1 0 0,0 0 0 0 0,0 0 1 0 0,0 0-1 0 0,0 0 0 0 0,0 0 0 0 0,0 0 1 0 0,1-1-1 0 0,-1 1 0 0 0,0 0 1 0 0,0-1-1 0 0,0 1 0 0 0,0 0 1 0 0,0-1-1 0 0,-1 1 0 0 0,1-1 1 0 0,0 1-1 0 0,0-1 0 0 0,0 0 0 0 0,0 1 1 0 0,0-1-1 0 0,-1 0 0 0 0,1 0 1 0 0,0 0-1 0 0,-1 0 0 0 0,1 1 1 0 0,-1-1-1 0 0,1 0 0 0 0,-1 0 1 0 0,1 0-1 0 0,-1 0 0 0 0,1-1 0 0 0,9-18-6781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26126 0 0,'31'4'2708'0'0,"0"-5"-2406"0"0,1 1 0 0 0,-1 2 0 0 0,1 2 0 0 0,58 13 0 0 0,-87-16-285 0 0,0 0-1 0 0,0 0 1 0 0,0 1 0 0 0,-1-1 0 0 0,1 1 0 0 0,0-1-1 0 0,-1 1 1 0 0,1 0 0 0 0,-1 0 0 0 0,0 0 0 0 0,0 0 0 0 0,1 1-1 0 0,-1-1 1 0 0,-1 1 0 0 0,1-1 0 0 0,3 6 0 0 0,-3-3 10 0 0,0 0 0 0 0,-1 0 0 0 0,1 0 1 0 0,-1 1-1 0 0,0-1 0 0 0,-1 0 1 0 0,1 0-1 0 0,-1 1 0 0 0,0 5 1 0 0,-3 10 0 0 0,0 0 1 0 0,-1 0 0 0 0,-13 37 0 0 0,15-53-47 0 0,-11 32-314 0 0,-5 21-1028 0 0,8-20-2827 0 0,10-31-313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97 7378 0 0,'10'-28'10381'0'0,"-7"22"-5155"0"0,-7 19-2401 0 0,-11 36-937 0 0,-13 66 1 0 0,24-93-2007 0 0,1 1 1 0 0,1 0-1 0 0,1 1 0 0 0,1-1 1 0 0,4 29-1 0 0,-4-51 75 0 0,0 0 0 0 0,0-1 0 0 0,0 1 0 0 0,0 0 0 0 0,0 0 1 0 0,0-1-1 0 0,0 1 0 0 0,1 0 0 0 0,-1 0 0 0 0,0-1 0 0 0,0 1 0 0 0,1 0 0 0 0,-1-1 1 0 0,0 1-1 0 0,1 0 0 0 0,-1-1 0 0 0,1 1 0 0 0,-1 0 0 0 0,1-1 0 0 0,-1 1 0 0 0,1-1 1 0 0,0 1-1 0 0,-1-1 0 0 0,1 0 0 0 0,0 1 0 0 0,-1-1 0 0 0,1 1 0 0 0,0-1 0 0 0,-1 0 1 0 0,3 1-1 0 0,-2-1 2 0 0,1-1 1 0 0,0 1-1 0 0,0 0 0 0 0,-1-1 1 0 0,1 1-1 0 0,0-1 1 0 0,-1 0-1 0 0,1 1 0 0 0,0-1 1 0 0,-1 0-1 0 0,1 0 1 0 0,-1 0-1 0 0,2-1 1 0 0,9-8-7 0 0,0-1 0 0 0,14-18 0 0 0,-19 22-6 0 0,13-13 157 0 0,-10 10-503 0 0,0 0-1 0 0,-1-1 0 0 0,14-19 1 0 0,-21 27 139 0 0,-1 0 0 0 0,1 0 0 0 0,-1 0 0 0 0,1 0 0 0 0,-1 0 0 0 0,0-1 0 0 0,0 1 0 0 0,-1 0 0 0 0,1 0 1 0 0,0-1-1 0 0,-1 1 0 0 0,0-1 0 0 0,0 1 0 0 0,0 0 0 0 0,0-1 0 0 0,-1 1 0 0 0,1 0 0 0 0,-1-1 0 0 0,0 1 0 0 0,-2-5 1 0 0,-4-9 283 0 0,-5-12 1891 0 0,7 20 4959 0 0,8 85-5145 0 0,6 69-1000 0 0,-6-121-1222 0 0,1 0 1 0 0,1 0-1 0 0,15 43 0 0 0,-20-67 432 0 0,13 29-2346 0 0,0-16-2056 0 0,-12-26-6244 0 0,4 0 3312 0 0</inkml:trace>
  <inkml:trace contextRef="#ctx0" brushRef="#br0" timeOffset="1">249 1 21109 0 0,'0'0'178'0'0,"0"0"0"0"0,-1 0 0 0 0,1 1 0 0 0,0-1 0 0 0,0 0 0 0 0,-1 1 0 0 0,1-1 0 0 0,0 0 0 0 0,0 1 0 0 0,0-1 0 0 0,-1 0 0 0 0,1 1 0 0 0,0-1 1 0 0,0 1-1 0 0,0-1 0 0 0,0 0 0 0 0,0 1 0 0 0,0-1 0 0 0,0 1 0 0 0,0-1 0 0 0,0 0 0 0 0,0 1 0 0 0,0-1 0 0 0,0 1 0 0 0,0-1 0 0 0,0 1 0 0 0,0-1 0 0 0,0 0 1 0 0,0 1-1 0 0,0-1 0 0 0,1 1 0 0 0,13 5 1981 0 0,31-5-2186 0 0,-31-1 642 0 0,-10 0-573 0 0,10 0 58 0 0,0 1 0 0 0,0 0 1 0 0,0 1-1 0 0,19 5 0 0 0,-30-6-85 0 0,0 0 1 0 0,1 0-1 0 0,-1 0 1 0 0,0 1-1 0 0,0-1 1 0 0,0 1-1 0 0,0 0 1 0 0,0 0 0 0 0,0 0-1 0 0,-1 1 1 0 0,1-1-1 0 0,-1 0 1 0 0,1 1-1 0 0,-1 0 1 0 0,0 0-1 0 0,0-1 1 0 0,0 1-1 0 0,0 0 1 0 0,-1 1-1 0 0,1-1 1 0 0,-1 0-1 0 0,0 0 1 0 0,1 5-1 0 0,1 11 1 0 0,0 0-1 0 0,-2 0 1 0 0,-1 0 0 0 0,0 1-1 0 0,-1-1 1 0 0,-1 0 0 0 0,-7 29-1 0 0,-13 25-2936 0 0,19-66-576 0 0,8-27-8748 0 0,0 6 5043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7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12563 0 0,'2'-4'1527'0'0,"-1"2"-716"0"0,1-1-1 0 0,-1 1 0 0 0,1-1 0 0 0,-1 1 1 0 0,1 0-1 0 0,0 0 0 0 0,0 0 0 0 0,0 0 0 0 0,0 0 1 0 0,0 0-1 0 0,1 0 0 0 0,-1 0 0 0 0,4-1 0 0 0,-6 29 3215 0 0,-9 36-2795 0 0,5-38-1178 0 0,1 0-1 0 0,0 1 1 0 0,2-1-1 0 0,1 0 0 0 0,1 0 1 0 0,5 33-1 0 0,-6-55-74 0 0,1 0 0 0 0,-1 0 0 0 0,1 1 1 0 0,-1-1-1 0 0,1 0 0 0 0,0 0 0 0 0,0 0 0 0 0,0 0 0 0 0,0 0 0 0 0,0 0 1 0 0,0 0-1 0 0,1 0 0 0 0,-1 0 0 0 0,1-1 0 0 0,-1 1 0 0 0,1-1 0 0 0,0 1 1 0 0,0-1-1 0 0,-1 1 0 0 0,1-1 0 0 0,0 0 0 0 0,0 0 0 0 0,0 0 0 0 0,0 0 1 0 0,1 0-1 0 0,2 0 0 0 0,-2-1-20 0 0,0 0 1 0 0,0 0-1 0 0,0 0 1 0 0,0 0 0 0 0,0-1-1 0 0,0 0 1 0 0,0 1-1 0 0,0-1 1 0 0,-1 0 0 0 0,1-1-1 0 0,0 1 1 0 0,0 0-1 0 0,-1-1 1 0 0,1 0-1 0 0,-1 1 1 0 0,1-1 0 0 0,-1 0-1 0 0,0 0 1 0 0,3-3-1 0 0,0 0-487 0 0,-1 0-1 0 0,1 0 0 0 0,-1-1 0 0 0,0 0 0 0 0,0 0 1 0 0,4-9-1 0 0,-36 6-12724 0 0,27 9 12679 0 0,-1 0 1 0 0,1 1-1 0 0,0-1 0 0 0,-1 0 1 0 0,1 1-1 0 0,0-1 1 0 0,0 1-1 0 0,-1 0 0 0 0,1-1 1 0 0,0 1-1 0 0,0 0 0 0 0,0 0 1 0 0,-1 0-1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8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76 147 15923 0 0,'-6'-3'1492'0'0,"-35"-13"2919"0"0,39 15-4144 0 0,0 0 1 0 0,0 0-1 0 0,0 0 1 0 0,0-1-1 0 0,0 1 1 0 0,0-1-1 0 0,0 1 0 0 0,0-1 1 0 0,0 0-1 0 0,1 1 1 0 0,-1-1-1 0 0,1 0 1 0 0,-1 0-1 0 0,0-3 1 0 0,2 5-224 0 0,-1-1 1 0 0,1 0 0 0 0,0 0 0 0 0,0 0 0 0 0,0 0-1 0 0,0 1 1 0 0,0-1 0 0 0,1 0 0 0 0,-1 0 0 0 0,0 0-1 0 0,0 1 1 0 0,0-1 0 0 0,1 0 0 0 0,-1 0 0 0 0,0 1-1 0 0,1-1 1 0 0,-1 0 0 0 0,1 0 0 0 0,-1 1 0 0 0,1-1-1 0 0,-1 1 1 0 0,1-1 0 0 0,-1 0 0 0 0,1 1 0 0 0,0-1-1 0 0,-1 1 1 0 0,1-1 0 0 0,0 1 0 0 0,-1 0 0 0 0,1-1-1 0 0,0 1 1 0 0,0 0 0 0 0,-1-1 0 0 0,1 1 0 0 0,0 0-1 0 0,0 0 1 0 0,0-1 0 0 0,36-7 259 0 0,-33 8-238 0 0,126-11 299 0 0,-84 9-447 0 0,85-15-1 0 0,-129 17 29 0 0,1-1 0 0 0,-1 0 0 0 0,0 1-1 0 0,0-1 1 0 0,0 0 0 0 0,0 0 0 0 0,0 0 0 0 0,0 0 0 0 0,0-1-1 0 0,3-2 1 0 0,-4 4 35 0 0,-1 0 0 0 0,0 0 0 0 0,0-1 0 0 0,0 1 0 0 0,0 0 0 0 0,1 0 0 0 0,-1-1 0 0 0,0 1 0 0 0,0 0 0 0 0,0-1-1 0 0,0 1 1 0 0,0 0 0 0 0,0 0 0 0 0,0-1 0 0 0,0 1 0 0 0,0 0 0 0 0,1-1 0 0 0,-1 1 0 0 0,-1 0 0 0 0,1-1 0 0 0,0 1 0 0 0,0 0-1 0 0,0 0 1 0 0,0-1 0 0 0,0 1 0 0 0,0 0 0 0 0,0-1 0 0 0,0 1 0 0 0,-1-1 0 0 0,-14-7-360 0 0,3 5 293 0 0,-1 0 1 0 0,1 1-1 0 0,-1 1 0 0 0,0 0 0 0 0,0 1 1 0 0,0 0-1 0 0,-25 4 0 0 0,28-3 128 0 0,1 1 0 0 0,0 0 0 0 0,-1 1 1 0 0,1 0-1 0 0,0 1 0 0 0,0-1 0 0 0,0 2 0 0 0,1-1 0 0 0,-1 1 1 0 0,1 1-1 0 0,-8 6 0 0 0,13-9-14 0 0,0-1 0 0 0,0 1 0 0 0,0 0 0 0 0,1 0 1 0 0,0 0-1 0 0,-1 0 0 0 0,1 0 0 0 0,0 1 0 0 0,1-1 0 0 0,-1 0 0 0 0,0 1 0 0 0,1 0 0 0 0,0-1 0 0 0,0 1 1 0 0,0 0-1 0 0,0 0 0 0 0,1-1 0 0 0,0 1 0 0 0,-1 0 0 0 0,1 0 0 0 0,1 0 0 0 0,-1 0 0 0 0,0-1 1 0 0,1 1-1 0 0,0 0 0 0 0,0 0 0 0 0,0-1 0 0 0,0 1 0 0 0,1 0 0 0 0,0-1 0 0 0,-1 0 0 0 0,1 1 1 0 0,4 5-1 0 0,0-2-8 0 0,0 0 1 0 0,0 0 0 0 0,0-1-1 0 0,1 1 1 0 0,0-1 0 0 0,0-1 0 0 0,1 1-1 0 0,0-2 1 0 0,0 1 0 0 0,0-1-1 0 0,0 0 1 0 0,1 0 0 0 0,10 3 0 0 0,-2-3-47 0 0,0-1-1 0 0,0-1 1 0 0,0 0 0 0 0,0-1 0 0 0,0-1 0 0 0,1 0 0 0 0,-1-2 0 0 0,31-5 0 0 0,-34 3-520 0 0,0 1-1 0 0,0-2 1 0 0,-1 0-1 0 0,0-1 1 0 0,0 0-1 0 0,20-13 1 0 0,-33 19 414 0 0,1 0 0 0 0,-1-1-1 0 0,1 1 1 0 0,-1 0 0 0 0,1-1 0 0 0,0 1 0 0 0,-1 0 0 0 0,0-1-1 0 0,1 1 1 0 0,-1 0 0 0 0,1-1 0 0 0,-1 1 0 0 0,1-1-1 0 0,-1 1 1 0 0,0-1 0 0 0,1 1 0 0 0,-1-1 0 0 0,0 1 0 0 0,1-1-1 0 0,-1 1 1 0 0,0-1 0 0 0,0 1 0 0 0,0-1 0 0 0,0 0-1 0 0,1 1 1 0 0,-1-1 0 0 0,0 1 0 0 0,0-1 0 0 0,0-1 0 0 0,-1 2-78 0 0,0-1 1 0 0,1 1-1 0 0,-1-1 1 0 0,0 0-1 0 0,0 1 1 0 0,1-1-1 0 0,-1 1 1 0 0,0 0-1 0 0,0-1 1 0 0,0 1-1 0 0,0 0 1 0 0,1-1-1 0 0,-1 1 1 0 0,0 0-1 0 0,0 0 1 0 0,-1 0-1 0 0,-40-1-3456 0 0,33 2 3540 0 0,0 1 1 0 0,1 1-1 0 0,-1-1 1 0 0,-12 7-1 0 0,10-3 1165 0 0,0 0 0 0 0,0 1 0 0 0,0 0 0 0 0,-17 16 0 0 0,1 4 3693 0 0,-44 57-1 0 0,50-57-4970 0 0,18-23 248 0 0,0-1 1 0 0,0 1-1 0 0,1 0 1 0 0,-1 0-1 0 0,1 0 0 0 0,-3 8 1 0 0,5-12-15 0 0,0 1 1 0 0,0-1-1 0 0,0 1 1 0 0,0-1-1 0 0,-1 1 1 0 0,1-1-1 0 0,0 1 1 0 0,0-1-1 0 0,0 1 0 0 0,1 0 1 0 0,-1-1-1 0 0,0 1 1 0 0,0-1-1 0 0,0 1 1 0 0,0-1-1 0 0,0 1 1 0 0,1-1-1 0 0,-1 1 1 0 0,0-1-1 0 0,0 1 1 0 0,1-1-1 0 0,-1 1 1 0 0,0-1-1 0 0,1 1 0 0 0,0 0-1 0 0,0-1-1 0 0,1 1 0 0 0,-1-1 0 0 0,0 1 0 0 0,0-1 0 0 0,1 1 0 0 0,-1-1 0 0 0,0 0 1 0 0,0 0-1 0 0,1 1 0 0 0,-1-1 0 0 0,0 0 0 0 0,1 0 0 0 0,1-1 0 0 0,37-2-39 0 0,0-3 0 0 0,64-17 0 0 0,-29 5-1724 0 0,-1 5-3311 0 0,-59 10 1793 0 0,-15 3 3182 0 0,1 0-1 0 0,-1-1 1 0 0,0 1-427 0 0,0 0 427 0 0,0 0-1 0 0,0-1 1 0 0,0 1-1 0 0,1 0 1 0 0,-1 0-1 0 0,0 0 1 0 0,0 0-1 0 0,0-1 1 0 0,0 1-1 0 0,0 0 1 0 0,0 0-1 0 0,0 0 1 0 0,0 0 0 0 0,0-1-1 0 0,0 1 1 0 0,0 0-1 0 0,0 0 1 0 0,0 0-1 0 0,0 0 1 0 0,0 0-1 0 0,0-1 1 0 0,0 1-1 0 0,-1 0 1 0 0,1 0-1 0 0,0 0 1 0 0,0 0-1 0 0,0 0 1 0 0,0-1-1 0 0,0 1 1 0 0,-1 0-639 0 0,1-1 638 0 0,0 1 1 0 0,0 0-1 0 0,-1 0 1 0 0,1 0-1 0 0,0 0 1 0 0,0 0-1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53 114 20252 0 0,'-3'9'484'0'0,"0"-1"-1"0"0,1 1 1 0 0,-1 0-1 0 0,2 0 1 0 0,-1 0-1 0 0,1 0 1 0 0,1 1-1 0 0,-1-1 1 0 0,2 0-1 0 0,-1 0 1 0 0,1 0-1 0 0,1 1 1 0 0,2 10-1 0 0,-2-13-410 0 0,0 0 1 0 0,1 0-1 0 0,0 0 0 0 0,0 0 1 0 0,0-1-1 0 0,1 1 0 0 0,0-1 1 0 0,0 0-1 0 0,1 0 0 0 0,-1-1 0 0 0,1 1 1 0 0,1-1-1 0 0,-1 0 0 0 0,1 0 1 0 0,0-1-1 0 0,12 8 0 0 0,-15-10-60 0 0,0 0-1 0 0,0-1 0 0 0,1 0 1 0 0,-1 0-1 0 0,0 0 0 0 0,1 0 1 0 0,-1 0-1 0 0,0-1 0 0 0,1 1 1 0 0,-1-1-1 0 0,1 0 1 0 0,-1 0-1 0 0,0 0 0 0 0,1-1 1 0 0,-1 1-1 0 0,1-1 0 0 0,-1 0 1 0 0,7-2-1 0 0,-5 1-7 0 0,-1-1 0 0 0,1 0 0 0 0,-1 0 0 0 0,1 0 0 0 0,-1-1 0 0 0,0 1 0 0 0,0-1 0 0 0,0 0 0 0 0,-1 0 0 0 0,0-1 0 0 0,4-4 0 0 0,-1-2-8 0 0,0 0-1 0 0,0 0 1 0 0,-1-1 0 0 0,0 1-1 0 0,-1-1 1 0 0,-1 0 0 0 0,0 0-1 0 0,0 0 1 0 0,1-23 0 0 0,-5 27-6 0 0,1 1 0 0 0,-1-1 0 0 0,0 0 0 0 0,-1 0 0 0 0,0 1 1 0 0,0-1-1 0 0,-1 1 0 0 0,1 0 0 0 0,-2-1 0 0 0,1 1 0 0 0,-1 1 0 0 0,0-1 1 0 0,0 0-1 0 0,-1 1 0 0 0,0 0 0 0 0,0 0 0 0 0,-1 1 0 0 0,1-1 0 0 0,-1 1 0 0 0,0 0 1 0 0,-1 1-1 0 0,-9-6 0 0 0,11 7-29 0 0,-1-1 1 0 0,0 2 0 0 0,-1-1-1 0 0,1 1 1 0 0,0 0-1 0 0,-1 0 1 0 0,1 0 0 0 0,-1 1-1 0 0,0 0 1 0 0,1 1 0 0 0,-1-1-1 0 0,0 1 1 0 0,1 0-1 0 0,-1 1 1 0 0,0 0 0 0 0,1 0-1 0 0,-1 0 1 0 0,1 1-1 0 0,-1 0 1 0 0,1 0 0 0 0,0 1-1 0 0,-1 0 1 0 0,1 0-1 0 0,1 0 1 0 0,-1 1 0 0 0,-6 4-1 0 0,9-5-225 0 0,1-1 0 0 0,-1 1 0 0 0,1 0 0 0 0,0-1-1 0 0,0 1 1 0 0,0 0 0 0 0,-3 5 0 0 0,2 7-3322 0 0,3-14 3191 0 0,0 0 0 0 0,1 0 0 0 0,-1-1 0 0 0,0 1 1 0 0,0 0-1 0 0,1-1 0 0 0,-1 1 0 0 0,0 0 0 0 0,1-1 0 0 0,-1 1 0 0 0,0 0 0 0 0,1-1 0 0 0,-1 1 0 0 0,1-1 0 0 0,-1 1 1 0 0,1-1-1 0 0,-1 1 0 0 0,1-1 0 0 0,1 1 0 0 0,7 3-7592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26 21533 0 0,'7'-25'3943'0'0,"-14"35"-1378"0"0,-16 43-1308 0 0,-17 62-980 0 0,21-57-1121 0 0,-2-1 1 0 0,-41 78-1 0 0,69-145 818 0 0,-1 0 0 0 0,2 0 0 0 0,-1 1 0 0 0,2 0 0 0 0,-1 0 0 0 0,1 1-1 0 0,0 0 1 0 0,1 1 0 0 0,-1 0 0 0 0,2 1 0 0 0,-1 0 0 0 0,1 0 0 0 0,-1 1-1 0 0,18-6 1 0 0,-19 8-153 0 0,1 0 0 0 0,-1 1 0 0 0,1 0 0 0 0,0 1 0 0 0,0 0 0 0 0,-1 0 0 0 0,1 1 0 0 0,0 0 0 0 0,0 1 0 0 0,0 0 0 0 0,0 0 0 0 0,0 1 0 0 0,-1 0 0 0 0,1 1 0 0 0,-1 0-1 0 0,0 1 1 0 0,1 0 0 0 0,8 6 0 0 0,-15-8-68 0 0,16 7-4539 0 0,-18-9 4382 0 0,0 0 0 0 0,-1 0 1 0 0,1 0-1 0 0,0 0 0 0 0,0 0 1 0 0,0 0-1 0 0,0 0 0 0 0,-1-1 1 0 0,1 1-1 0 0,0 0 0 0 0,0 0 0 0 0,-1-1 1 0 0,1 1-1 0 0,0 0 0 0 0,0-1 1 0 0,-1 1-1 0 0,1-1 0 0 0,0 1 1 0 0,-1-1-1 0 0,2 0 0 0 0</inkml:trace>
  <inkml:trace contextRef="#ctx0" brushRef="#br0" timeOffset="0.29">346 129 14371 0 0,'-13'-28'5506'0'0,"2"9"542"0"0,11 20-5922 0 0,-1 0 0 0 0,0 0-1 0 0,1 1 1 0 0,-1-1 0 0 0,1 0-1 0 0,0 0 1 0 0,-1 1 0 0 0,1-1-1 0 0,0 0 1 0 0,0 1 0 0 0,-1-1-1 0 0,1 0 1 0 0,0 1-1 0 0,0-1 1 0 0,1 0 0 0 0,-1 1-1 0 0,0-1 1 0 0,1 2 0 0 0,-1 54 136 0 0,11 68 1 0 0,-7-97-1307 0 0,1-1-1 0 0,13 36 0 0 0,-16-56 44 0 0,12 25-1575 0 0,-14-31 1800 0 0,1 1 1 0 0,0-1-1 0 0,0 0 0 0 0,1 1 1 0 0,-1-1-1 0 0,0 0 0 0 0,0 0 1 0 0,0 0-1 0 0,1 0 0 0 0,-1 0 0 0 0,3 1 1 0 0,9 4-7219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13107 0 0,'74'-12'5119'0'0,"-57"8"-4774"0"0,-1-1 0 0 0,1-1 0 0 0,-1 0 0 0 0,21-12 0 0 0,-25 11-248 0 0,-9 5-61 0 0,2-1 1 0 0,-1 1-1 0 0,0-1 0 0 0,0 1 0 0 0,1 1 0 0 0,-1-1 0 0 0,1 1 0 0 0,-1-1 1 0 0,6 0-1 0 0,-34 40-324 0 0,21-33 373 0 0,0 0 0 0 0,1 0 0 0 0,0 0 0 0 0,0 0 0 0 0,0 0 0 0 0,0 0 0 0 0,1 1 0 0 0,0-1 0 0 0,0 0 0 0 0,0 1 0 0 0,1-1 0 0 0,0 1 0 0 0,0-1 0 0 0,0 1 0 0 0,0-1 0 0 0,1 0 0 0 0,0 1 0 0 0,0-1 0 0 0,1 0 0 0 0,0 1 0 0 0,0-1 0 0 0,0 0 0 0 0,0 0 0 0 0,1 0 0 0 0,-1-1 0 0 0,1 1 0 0 0,1-1 0 0 0,5 8 0 0 0,-5-8-19 0 0,0 0 1 0 0,0 0-1 0 0,0 0 0 0 0,1 0 1 0 0,0 0-1 0 0,-1-1 0 0 0,1 0 0 0 0,0 0 1 0 0,1-1-1 0 0,-1 1 0 0 0,0-1 1 0 0,1 0-1 0 0,-1 0 0 0 0,1-1 1 0 0,0 0-1 0 0,0 0 0 0 0,-1 0 1 0 0,1 0-1 0 0,0-1 0 0 0,0 0 0 0 0,0-1 1 0 0,0 1-1 0 0,-1-1 0 0 0,1 0 1 0 0,0 0-1 0 0,10-5 0 0 0,-12 5-54 0 0,-1-1 0 0 0,1 0-1 0 0,-1 0 1 0 0,1 0 0 0 0,-1-1-1 0 0,0 1 1 0 0,0-1 0 0 0,0 0 0 0 0,0 1-1 0 0,-1-1 1 0 0,1-1 0 0 0,-1 1-1 0 0,0 0 1 0 0,0 0 0 0 0,0-1-1 0 0,0 0 1 0 0,-1 1 0 0 0,1-1 0 0 0,-1 0-1 0 0,0 1 1 0 0,0-1 0 0 0,0 0-1 0 0,0 0 1 0 0,-1 0 0 0 0,0 0 0 0 0,0 0-1 0 0,0 0 1 0 0,0 0 0 0 0,0 0-1 0 0,-1 0 1 0 0,0 0 0 0 0,0 0-1 0 0,0 0 1 0 0,0 1 0 0 0,-1-1 0 0 0,-2-5-1 0 0,2 5 0 0 0,1 0 0 0 0,-1 0 0 0 0,0 0 0 0 0,0 0 0 0 0,-1 1 0 0 0,1-1 0 0 0,-1 1 0 0 0,0 0 0 0 0,0 0-1 0 0,0 0 1 0 0,0 0 0 0 0,0 0 0 0 0,-1 0 0 0 0,1 1 0 0 0,-1 0 0 0 0,0 0 0 0 0,0 0 0 0 0,0 0 0 0 0,0 0 0 0 0,0 1-1 0 0,0 0 1 0 0,0 0 0 0 0,0 0 0 0 0,0 0 0 0 0,-1 1 0 0 0,1-1 0 0 0,0 1 0 0 0,-1 0 0 0 0,1 0 0 0 0,0 1 0 0 0,0-1 0 0 0,-1 1-1 0 0,-6 2 1 0 0,6-1-370 0 0,0 1-1 0 0,1-1 0 0 0,-1 1 0 0 0,1 0 1 0 0,-1 0-1 0 0,1 0 0 0 0,0 1 0 0 0,0-1 0 0 0,1 1 1 0 0,-1 0-1 0 0,-5 8 0 0 0,7-9 19 0 0,0 0 1 0 0,0 1-1 0 0,0-1 1 0 0,1 0-1 0 0,-1 1 0 0 0,1-1 1 0 0,0 1-1 0 0,0-1 0 0 0,1 1 1 0 0,-1-1-1 0 0,0 1 0 0 0,1 0 1 0 0,0-1-1 0 0,0 1 0 0 0,0 0 1 0 0,1-1-1 0 0,1 8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10026 0 0,'1'-3'12190'0'0,"10"-6"-9314"0"0,14-5-2917 0 0,-15 11 108 0 0,-1 2-1 0 0,0-1 1 0 0,1 1 0 0 0,0 0 0 0 0,-1 1 0 0 0,1 0-1 0 0,-1 1 1 0 0,1 0 0 0 0,-1 0 0 0 0,18 5 0 0 0,-23-5-73 0 0,-1 0 0 0 0,0 0-1 0 0,0 0 1 0 0,-1 1 0 0 0,1-1 0 0 0,0 1 0 0 0,0-1 0 0 0,-1 1 0 0 0,1 0-1 0 0,-1 0 1 0 0,1 0 0 0 0,-1 1 0 0 0,0-1 0 0 0,0 0 0 0 0,0 1 0 0 0,0 0 0 0 0,0-1-1 0 0,-1 1 1 0 0,1 0 0 0 0,-1 0 0 0 0,0 0 0 0 0,1 0 0 0 0,-1 0 0 0 0,-1 0-1 0 0,1 0 1 0 0,0 0 0 0 0,-1 0 0 0 0,0 0 0 0 0,1 1 0 0 0,-1-1 0 0 0,-1 0-1 0 0,1 0 1 0 0,0 0 0 0 0,-1 0 0 0 0,1 1 0 0 0,-2 2 0 0 0,1-3-21 0 0,0 0-1 0 0,-1 0 1 0 0,1 0 0 0 0,-1 0 0 0 0,1-1 0 0 0,-1 1 0 0 0,0 0-1 0 0,0-1 1 0 0,0 1 0 0 0,0-1 0 0 0,-1 0 0 0 0,-4 4 0 0 0,5-4 6 0 0,-1 0 1 0 0,0 1-1 0 0,1-1 1 0 0,-1 1-1 0 0,1 0 1 0 0,0 0-1 0 0,0 0 1 0 0,-2 4-1 0 0,4-6 5 0 0,0 0 0 0 0,0-1 0 0 0,0 1 0 0 0,0 0 0 0 0,0 0 0 0 0,0-1 0 0 0,0 1 0 0 0,1 0 0 0 0,-1 0 0 0 0,0-1 0 0 0,1 1 0 0 0,-1 0 0 0 0,0-1 0 0 0,1 1 0 0 0,-1 0 0 0 0,1-1 0 0 0,-1 1 0 0 0,1-1 0 0 0,-1 1 0 0 0,1 0 0 0 0,-1-1 0 0 0,1 0 0 0 0,0 1 0 0 0,-1-1 0 0 0,1 1-1 0 0,0-1 1 0 0,-1 0 0 0 0,1 1 0 0 0,0-1 0 0 0,0 0 0 0 0,-1 0 0 0 0,1 1 0 0 0,1-1 0 0 0,27 8-260 0 0,-22-7-66 0 0,0 0 0 0 0,0-1 0 0 0,0 0 1 0 0,0 0-1 0 0,0-1 0 0 0,0 0 0 0 0,0 0 0 0 0,12-3 1 0 0,-10 0-830 0 0,0 1 1 0 0,-1-1-1 0 0,1 0 1 0 0,-1-1-1 0 0,0 0 1 0 0,0 0-1 0 0,-1 0 1 0 0,0-1-1 0 0,0-1 1 0 0,8-7-1 0 0,6-11-4148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78 15803 0 0,'-47'48'9364'0'0,"38"-35"-8199"0"0,-1-1 0 0 0,-11 24-1 0 0,17-31-1093 0 0,1 1-1 0 0,0 0 1 0 0,0 1-1 0 0,1-1 1 0 0,0 1-1 0 0,0-1 1 0 0,1 1-1 0 0,-1-1 1 0 0,1 1-1 0 0,1 0 1 0 0,-1 0-1 0 0,1-1 1 0 0,0 1-1 0 0,1 0 1 0 0,0 0 0 0 0,0-1-1 0 0,0 1 1 0 0,4 9-1 0 0,-2-10-67 0 0,0-1-1 0 0,1 1 1 0 0,0-1 0 0 0,0 0-1 0 0,0 0 1 0 0,1 0 0 0 0,0 0-1 0 0,0-1 1 0 0,0 0-1 0 0,0 0 1 0 0,1 0 0 0 0,-1-1-1 0 0,1 0 1 0 0,0 0 0 0 0,0 0-1 0 0,0-1 1 0 0,1 1 0 0 0,-1-2-1 0 0,0 1 1 0 0,1-1-1 0 0,-1 0 1 0 0,10 1 0 0 0,-11-2-71 0 0,0 1-1 0 0,0-1 1 0 0,-1 0 0 0 0,1 0 0 0 0,0 0 0 0 0,0-1 0 0 0,0 0-1 0 0,0 0 1 0 0,-1 0 0 0 0,1 0 0 0 0,0-1 0 0 0,-1 0 0 0 0,1 0-1 0 0,-1 0 1 0 0,0 0 0 0 0,1-1 0 0 0,-1 0 0 0 0,0 0 0 0 0,-1 0-1 0 0,1 0 1 0 0,-1 0 0 0 0,1-1 0 0 0,-1 0 0 0 0,0 0 0 0 0,0 0-1 0 0,0 0 1 0 0,-1 0 0 0 0,0 0 0 0 0,1-1 0 0 0,1-6 0 0 0,-3 4-53 0 0,0 1 0 0 0,0-1 1 0 0,-1 1-1 0 0,0-1 0 0 0,0 0 1 0 0,0 1-1 0 0,-1-1 1 0 0,0 1-1 0 0,-1-1 0 0 0,1 1 1 0 0,-1 0-1 0 0,0-1 0 0 0,-1 1 1 0 0,0 0-1 0 0,0 0 0 0 0,-6-9 1 0 0,-2-2 20 0 0,-1 1 0 0 0,0 1 0 0 0,-1 0-1 0 0,-19-17 1 0 0,31 31 108 0 0,-29-24 172 0 0,28 24-134 0 0,1 0-1 0 0,-1 0 1 0 0,1 0-1 0 0,-1 0 0 0 0,0 1 1 0 0,1-1-1 0 0,-1 0 1 0 0,0 1-1 0 0,0-1 1 0 0,1 1-1 0 0,-1 0 0 0 0,0 0 1 0 0,0-1-1 0 0,0 1 1 0 0,1 0-1 0 0,-1 1 1 0 0,-4-1-1 0 0,6 0-26 0 0,0 0 0 0 0,-1 0 0 0 0,1 1 0 0 0,0-1 0 0 0,-1 0 0 0 0,1 0 0 0 0,0 0 0 0 0,-1 0 0 0 0,1 1 0 0 0,0-1 0 0 0,0 0 0 0 0,-1 0 0 0 0,1 0 0 0 0,0 1 0 0 0,0-1 0 0 0,-1 0 0 0 0,1 1 0 0 0,0-1 0 0 0,0 0 0 0 0,0 0 0 0 0,-1 1 0 0 0,1-1 0 0 0,0 0 0 0 0,0 1 0 0 0,0-1 0 0 0,0 0 0 0 0,0 1 0 0 0,0-1 0 0 0,0 0 0 0 0,0 1 0 0 0,0-1 0 0 0,0 1 0 0 0,0-1 0 0 0,0 0 0 0 0,0 1 0 0 0,0-1 0 0 0,0 1 0 0 0,10 14 346 0 0,17 9-45 0 0,-17-19-319 0 0,0-1 1 0 0,1 0-1 0 0,-1-1 1 0 0,1 0-1 0 0,0 0 1 0 0,0-1-1 0 0,0-1 0 0 0,0 0 1 0 0,0 0-1 0 0,1-1 1 0 0,-1-1-1 0 0,0 0 1 0 0,19-4-1 0 0,-23 4-168 0 0,-1-1 0 0 0,1 0 0 0 0,-1 0 1 0 0,1-1-1 0 0,-1 0 0 0 0,0 0 0 0 0,0 0 0 0 0,0-1 0 0 0,0 0 1 0 0,7-6-1 0 0,-10 6-43 0 0,0 1 1 0 0,0 0-1 0 0,0-1 1 0 0,0 0-1 0 0,-1 0 1 0 0,0 1-1 0 0,0-2 1 0 0,0 1-1 0 0,0 0 1 0 0,0 0-1 0 0,-1 0 1 0 0,0-1-1 0 0,0 1 1 0 0,0-1-1 0 0,-1 1 0 0 0,1-1 1 0 0,-1-4-1 0 0,0 7 257 0 0,0 1-1 0 0,0-1 0 0 0,0 0 0 0 0,0 1 1 0 0,0-1-1 0 0,0 0 0 0 0,0 1 0 0 0,-1-1 1 0 0,1 0-1 0 0,-1 1 0 0 0,1-1 0 0 0,-1 1 1 0 0,0-1-1 0 0,1 1 0 0 0,-1-1 0 0 0,0 1 0 0 0,0-1 1 0 0,0 1-1 0 0,-2-2 0 0 0,2 3 19 0 0,1-1 0 0 0,0 1 1 0 0,0 0-1 0 0,-1 0 0 0 0,1 0 0 0 0,0 0 0 0 0,-1 0 0 0 0,1 0 0 0 0,0 0 0 0 0,-1 0 1 0 0,1 0-1 0 0,0 0 0 0 0,-1 0 0 0 0,1 0 0 0 0,0 0 0 0 0,-1 1 0 0 0,1-1 1 0 0,0 0-1 0 0,0 0 0 0 0,-1 0 0 0 0,1 0 0 0 0,0 1 0 0 0,-1-1 0 0 0,1 0 0 0 0,0 0 1 0 0,0 0-1 0 0,0 1 0 0 0,-1-1 0 0 0,1 0 0 0 0,0 0 0 0 0,0 1 0 0 0,-1-1 1 0 0,-6 22 1430 0 0,3 7-1128 0 0,1 1 0 0 0,1 1 0 0 0,2-1 1 0 0,5 52-1 0 0,-1-55-1289 0 0,1-1 0 0 0,2 1 0 0 0,9 25 0 0 0,0-20-2824 0 0,-15-30 3284 0 0,0-1 0 0 0,0-1 0 0 0,-1 1 0 0 0,1 0-1 0 0,0 0 1 0 0,0 0 0 0 0,1 0 0 0 0,-1-1 0 0 0,0 1 0 0 0,0 0 0 0 0,0-1 0 0 0,0 1-1 0 0,0-1 1 0 0,1 0 0 0 0,-1 1 0 0 0,2-1 0 0 0,10-1-7505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9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18772 0 0,'0'0'190'0'0,"0"-1"0"0"0,0 1 0 0 0,0 0 0 0 0,0 0 0 0 0,0-1 0 0 0,-3-2 3042 0 0,3 2-3042 0 0,0 1 0 0 0,0 0 0 0 0,-1 0 0 0 0,1 0 0 0 0,0 0 0 0 0,0 0 0 0 0,-1 0 0 0 0,1 0 0 0 0,0 0 0 0 0,0 0 0 0 0,-1 0 1 0 0,1-1-1 0 0,0 1 0 0 0,0 0 0 0 0,-1 0 0 0 0,1 1 0 0 0,-4 10 2108 0 0,4 26-2337 0 0,0-34 505 0 0,1 36-230 0 0,5 133 809 0 0,-2-137-2493 0 0,0 0 1 0 0,18 62-1 0 0,-11-69-2860 0 0,-9-23 2523 0 0,0-1 0 0 0,1 0 0 0 0,0 0 0 0 0,-1 0-1 0 0,1 0 1 0 0,5 4 0 0 0,2-4-5153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0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24045 0 0,'-1'0'199'0'0,"-1"1"-1"0"0,1 0 1 0 0,0-1-1 0 0,-1 1 1 0 0,1 0-1 0 0,0-1 1 0 0,0 1 0 0 0,0 0-1 0 0,0 0 1 0 0,0 0-1 0 0,0 0 1 0 0,0 0-1 0 0,0 0 1 0 0,0 0-1 0 0,0 0 1 0 0,0 1 0 0 0,1-1-1 0 0,-1 0 1 0 0,1 0-1 0 0,-1 1 1 0 0,1-1-1 0 0,-1 0 1 0 0,0 3 0 0 0,-5 37 724 0 0,4-25-536 0 0,-33 163 378 0 0,28-153-1471 0 0,-2 1-1 0 0,0-1 1 0 0,-2-1-1 0 0,-21 39 1 0 0,25-56-1121 0 0,8-15 522 0 0,14-17 937 0 0,-9 19 525 0 0,0 1 0 0 0,1 0 0 0 0,0 1 0 0 0,0 0 0 0 0,0 0 0 0 0,0 0-1 0 0,0 1 1 0 0,1 0 0 0 0,-1 1 0 0 0,1-1 0 0 0,12 0 0 0 0,13 1 281 0 0,42 3 1 0 0,-66-1-401 0 0,20 1-62 0 0,33 1-379 0 0,-24-9-2957 0 0,-37 6 3080 0 0,0 0 0 0 0,-1 0 0 0 0,1-1 1 0 0,0 1-1 0 0,0 0 0 0 0,-1 0 0 0 0,1-1 0 0 0,0 1 0 0 0,-1-1 1 0 0,1 1-1 0 0,0 0 0 0 0,-1-1 0 0 0,1 1 0 0 0,-1-1 0 0 0,1 1 0 0 0,-1-1 1 0 0,1 0-1 0 0,-1 1 0 0 0,1-1 0 0 0,-1 0 0 0 0,0 1 0 0 0,1-1 1 0 0,-1 0-1 0 0,0 1 0 0 0,1-1 0 0 0,-1 0 0 0 0,0 0 0 0 0,0 1 1 0 0,0-1-1 0 0,0 0 0 0 0,0 0 0 0 0,0 1 0 0 0,0-1 0 0 0,0 0 1 0 0,0 0-1 0 0,-2-15-7718 0 0</inkml:trace>
  <inkml:trace contextRef="#ctx0" brushRef="#br0" timeOffset="1">123 224 21981 0 0,'7'5'3104'0'0,"3"-3"-2656"0"0,4 0-183 0 0,5-2 39 0 0,0-5-88 0 0,3 1-120 0 0,4 2 8 0 0,1-1-32 0 0,1 1-88 0 0,0-2-256 0 0,-1 2-569 0 0,-1-2-999 0 0,-4-1-1297 0 0,-5-2-1832 0 0,-5-3-4313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0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14307 0 0,'-1'0'614'0'0,"-1"0"0"0"0,1 0 1 0 0,0 1-1 0 0,-1-1 0 0 0,1 0 0 0 0,0 0 0 0 0,0 1 0 0 0,-1-1 1 0 0,1 1-1 0 0,0-1 0 0 0,0 1 0 0 0,-1-1 0 0 0,1 1 1 0 0,0 0-1 0 0,0 0 0 0 0,0 0 0 0 0,-2 1 0 0 0,2 0-277 0 0,-1 0-1 0 0,1 0 1 0 0,0 0-1 0 0,0 0 1 0 0,0 0-1 0 0,0 0 1 0 0,0 0-1 0 0,1 0 1 0 0,-1 0 0 0 0,0 3-1 0 0,0 5-411 0 0,0 0 1 0 0,1 1-1 0 0,1 18 1 0 0,0-17 928 0 0,2 37-577 0 0,10 59 1 0 0,-11-94-631 0 0,1-1 1 0 0,1 1-1 0 0,0-1 0 0 0,1 0 1 0 0,0 0-1 0 0,1 0 0 0 0,0-1 1 0 0,1 1-1 0 0,11 13 0 0 0,-16-24-141 0 0,0 1 0 0 0,1-1 0 0 0,-1 0 0 0 0,1 0 0 0 0,0 0 0 0 0,-1 0 0 0 0,1 0 0 0 0,0-1 0 0 0,5 3 0 0 0,-5-3-434 0 0,0 0 0 0 0,1 0 0 0 0,-1 0 1 0 0,0-1-1 0 0,1 1 0 0 0,-1-1 0 0 0,0 0 1 0 0,1 1-1 0 0,-1-2 0 0 0,0 1 0 0 0,1 0 0 0 0,-1-1 1 0 0,0 1-1 0 0,5-3 0 0 0,-6 2 388 0 0,0 0 1 0 0,-1 0-1 0 0,1 0 1 0 0,0 0-1 0 0,-1 0 1 0 0,1-1-1 0 0,-1 1 1 0 0,1-1-1 0 0,-1 1 1 0 0,2-3-1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24053 0 0,'-6'6'329'0'0,"1"-1"0"0"0,0 1-1 0 0,0 0 1 0 0,0 0 0 0 0,0 0 0 0 0,1 1 0 0 0,0 0-1 0 0,1-1 1 0 0,-1 2 0 0 0,1-1 0 0 0,1 0-1 0 0,-1 0 1 0 0,1 1 0 0 0,1 0 0 0 0,-1-1-1 0 0,1 1 1 0 0,1 0 0 0 0,0 14 0 0 0,0 3-231 0 0,2 0 0 0 0,1 0-1 0 0,1 0 1 0 0,11 39 0 0 0,-10-45-87 0 0,2-1 0 0 0,0 1 0 0 0,1-1 0 0 0,0-1-1 0 0,19 27 1 0 0,-24-39-29 0 0,1 0-1 0 0,0-1 1 0 0,0 1 0 0 0,0-1-1 0 0,1 0 1 0 0,-1 0-1 0 0,1 0 1 0 0,0-1-1 0 0,0 0 1 0 0,6 3 0 0 0,-8-5-12 0 0,1 1-1 0 0,-1-1 1 0 0,1 0 0 0 0,-1-1 0 0 0,1 1 0 0 0,0-1 0 0 0,-1 1 0 0 0,1-1 0 0 0,-1 0 0 0 0,1-1 0 0 0,0 1 0 0 0,-1 0 0 0 0,1-1 0 0 0,-1 0 0 0 0,1 0 0 0 0,-1 0 0 0 0,1 0 0 0 0,2-2 0 0 0,2-2-123 0 0,-2 1 0 0 0,1-1-1 0 0,0 0 1 0 0,-1 0 0 0 0,0-1 0 0 0,0 0-1 0 0,0 0 1 0 0,-1 0 0 0 0,0-1 0 0 0,0 1-1 0 0,-1-1 1 0 0,0-1 0 0 0,0 1 0 0 0,-1 0-1 0 0,0-1 1 0 0,0 0 0 0 0,0 0 0 0 0,1-9-1 0 0,-2 7-414 0 0,1-1 1 0 0,-2 0-1 0 0,1 0 0 0 0,-2 0 0 0 0,1 0 0 0 0,-2 1 1 0 0,1-1-1 0 0,-1 0 0 0 0,-1 0 0 0 0,0 0 0 0 0,0 1 1 0 0,-1-1-1 0 0,-6-13 0 0 0,6 19 303 0 0,0 0 0 0 0,0 0-1 0 0,0 1 1 0 0,-1-1 0 0 0,0 1-1 0 0,0 0 1 0 0,0 0 0 0 0,0 0 0 0 0,-1 0-1 0 0,1 1 1 0 0,-1 0 0 0 0,0 0-1 0 0,0 0 1 0 0,0 0 0 0 0,0 1 0 0 0,-1 0-1 0 0,1 0 1 0 0,0 0 0 0 0,-1 1 0 0 0,0 0-1 0 0,1 0 1 0 0,-1 0 0 0 0,0 1-1 0 0,0-1 1 0 0,-8 2 0 0 0,6 0 332 0 0,1 0 1 0 0,-1 0-1 0 0,1 0 0 0 0,-1 1 1 0 0,1 1-1 0 0,0-1 1 0 0,0 1-1 0 0,-10 6 0 0 0,11-6 546 0 0,1 0 0 0 0,-1 1 0 0 0,1 0-1 0 0,0 0 1 0 0,1 1 0 0 0,-1-1 0 0 0,1 1-1 0 0,0 0 1 0 0,0 0 0 0 0,-5 8 0 0 0,8-11-373 0 0,0 0 0 0 0,0 0 1 0 0,0-1-1 0 0,1 1 0 0 0,-1 0 1 0 0,0 0-1 0 0,1 0 0 0 0,-1 0 1 0 0,1 0-1 0 0,0 0 0 0 0,0 0 1 0 0,0 0-1 0 0,0 0 0 0 0,0 0 1 0 0,0 1-1 0 0,0-1 0 0 0,1 0 1 0 0,-1 0-1 0 0,1 0 0 0 0,-1-1 1 0 0,2 4-1 0 0,0-1-1 0 0,0-1 0 0 0,1 0 0 0 0,-1 0 0 0 0,1 0 0 0 0,-1-1 0 0 0,1 1 1 0 0,0 0-1 0 0,0-1 0 0 0,0 0 0 0 0,6 4 0 0 0,3 0-87 0 0,-1-1-1 0 0,1 0 1 0 0,0-1 0 0 0,0 0-1 0 0,1-1 1 0 0,12 2 0 0 0,-8-3-547 0 0,0 0 1 0 0,0-1-1 0 0,32-3 1 0 0,-40 0-605 0 0,1 1 0 0 0,-1-1 0 0 0,0-1 1 0 0,0 0-1 0 0,9-4 0 0 0,-16 6 335 0 0,1 0 0 0 0,-1-1 0 0 0,0 0 0 0 0,1 1 0 0 0,-1-1 1 0 0,0 0-1 0 0,0 0 0 0 0,0 0 0 0 0,0 0 0 0 0,0-1 0 0 0,0 1 0 0 0,-1-1 0 0 0,1 1 1 0 0,0-3-1 0 0,10-12-6439 0 0</inkml:trace>
  <inkml:trace contextRef="#ctx0" brushRef="#br0" timeOffset="1">383 118 17068 0 0,'-10'2'8746'0'0,"5"9"-5229"0"0,2 19-3206 0 0,3-19 638 0 0,-5 46-288 0 0,5 92 0 0 0,3-119-1068 0 0,1 0 0 0 0,11 44 0 0 0,1-34-2291 0 0,-15-39 2358 0 0,0 0 0 0 0,0 0 0 0 0,-1 1-1 0 0,1-1 1 0 0,0-1 0 0 0,0 1 0 0 0,0 0 0 0 0,0 0-1 0 0,0 0 1 0 0,0 0 0 0 0,0-1 0 0 0,0 1 0 0 0,2 0-1 0 0,-2-1-46 0 0,-1 1 0 0 0,1-1 0 0 0,0 0 0 0 0,0 0 0 0 0,-1 0 0 0 0,1 0 0 0 0,0 0 0 0 0,0-1 0 0 0,-1 1 0 0 0,1 0 0 0 0,0 0 0 0 0,-1 0 0 0 0,1-1 0 0 0,0 1 0 0 0,-1 0 0 0 0,1 0 0 0 0,0-1 0 0 0,-1 1-1 0 0,1-1 1 0 0,0 1 0 0 0,-1-1 0 0 0,1 1 0 0 0,-1-1 0 0 0,1 1 0 0 0,0-1 0 0 0,8-12-7892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24389 0 0,'-3'3'624'0'0,"0"1"-1"0"0,1 0 1 0 0,-1 0-1 0 0,1-1 1 0 0,0 1-1 0 0,0 1 1 0 0,1-1-1 0 0,-1 0 1 0 0,1 0 0 0 0,-2 9-1 0 0,-4 50-935 0 0,5-39 797 0 0,-1 5-570 0 0,-16 125-417 0 0,13-123-1998 0 0,-13 39 0 0 0,30-73-567 0 0,16-15 3662 0 0,-14 9-211 0 0,4-1 139 0 0,0 1 0 0 0,1 1 0 0 0,-1 1 0 0 0,31-9 0 0 0,-39 14-482 0 0,0-1 0 0 0,0 2 0 0 0,1-1 0 0 0,-1 1-1 0 0,1 1 1 0 0,-1-1 0 0 0,1 2 0 0 0,-1-1 0 0 0,1 1-1 0 0,-1 1 1 0 0,12 3 0 0 0,-19-5-151 0 0,-1 1-1 0 0,1-1 1 0 0,-1 1-1 0 0,0-1 1 0 0,1 1 0 0 0,-1 0-1 0 0,0-1 1 0 0,1 1-1 0 0,-1 0 1 0 0,0 0 0 0 0,0 0-1 0 0,0 0 1 0 0,0 0-1 0 0,0 1 1 0 0,0-1 0 0 0,0 0-1 0 0,0 0 1 0 0,0 1-1 0 0,-1-1 1 0 0,1 0-1 0 0,-1 1 1 0 0,1-1 0 0 0,0 4-1 0 0,-1-4-412 0 0,0 1-1 0 0,0 0 1 0 0,0-1 0 0 0,0 1-1 0 0,-1-1 1 0 0,1 1 0 0 0,-1 0-1 0 0,1-1 1 0 0,-1 1-1 0 0,0-1 1 0 0,1 1 0 0 0,-1-1-1 0 0,0 1 1 0 0,0-1-1 0 0,0 0 1 0 0,0 1 0 0 0,0-1-1 0 0,0 0 1 0 0,-1 0-1 0 0,1 0 1 0 0,-3 2 0 0 0,-14 11-7403 0 0</inkml:trace>
  <inkml:trace contextRef="#ctx0" brushRef="#br0" timeOffset="1">19 601 19044 0 0,'1'12'6081'0'0,"4"0"-4720"0"0,2 1-649 0 0,5-6-168 0 0,5-2-192 0 0,4-4-112 0 0,6-1-112 0 0,6-4-8 0 0,4 0-56 0 0,1-3-128 0 0,1 0-248 0 0,-2-3-528 0 0,-4 0-857 0 0,-1-1-1519 0 0,-3-2-2265 0 0,-3 0-4722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84 12491 0 0,'-16'-8'2227'0'0,"10"6"-1478"0"0,1 0-1 0 0,0-1 0 0 0,-1 1 0 0 0,1-1 0 0 0,0-1 1 0 0,0 1-1 0 0,1-1 0 0 0,-1 0 0 0 0,1 0 1 0 0,0 0-1 0 0,0 0 0 0 0,0-1 0 0 0,-3-5 0 0 0,6 9-662 0 0,1 1 0 0 0,0 0 0 0 0,0-1-1 0 0,0 1 1 0 0,-1-1 0 0 0,1 1 0 0 0,0-1-1 0 0,0 1 1 0 0,0-1 0 0 0,0 1 0 0 0,0-1-1 0 0,0 0 1 0 0,0 1 0 0 0,0-1 0 0 0,0 1-1 0 0,0-1 1 0 0,0 1 0 0 0,0-1 0 0 0,1 1-1 0 0,-1-1 1 0 0,0 1 0 0 0,0 0 0 0 0,0-1 0 0 0,1 1-1 0 0,-1-1 1 0 0,0 1 0 0 0,1-1 0 0 0,-1 1-1 0 0,1-1 1 0 0,17-5 909 0 0,21 7-570 0 0,60 16-97 0 0,-72-10-1086 0 0,1-2 1 0 0,-1-1 0 0 0,1-1-1 0 0,45-2 1 0 0,-86 1-6199 0 0,-38 5-1858 0 0,23 0 2810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2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15139 0 0,'24'-4'7490'0'0,"19"-2"-2760"0"0,37-4-3711 0 0,-52 7-1063 0 0,-1 1 0 0 0,1 2 0 0 0,27 3 0 0 0,-54-3 57 0 0,1 0-1 0 0,-1 0 1 0 0,0 1-1 0 0,1-1 1 0 0,-1 0-1 0 0,0 0 1 0 0,0 1-1 0 0,1-1 1 0 0,-1 1-1 0 0,0-1 1 0 0,0 1-1 0 0,0-1 1 0 0,0 1-1 0 0,0 0 1 0 0,1-1-1 0 0,-1 1 1 0 0,0 0-1 0 0,-1 0 1 0 0,1 0-1 0 0,0 0 1 0 0,0 0-1 0 0,0 0 1 0 0,1 2-1 0 0,-2-2-1 0 0,0 1-1 0 0,0-1 1 0 0,0 0-1 0 0,0 1 0 0 0,0-1 1 0 0,0 1-1 0 0,0-1 0 0 0,0 1 1 0 0,-1-1-1 0 0,1 0 1 0 0,-1 1-1 0 0,1-1 0 0 0,-1 0 1 0 0,1 1-1 0 0,-1-1 0 0 0,0 0 1 0 0,-1 2-1 0 0,-4 5 6 0 0,0 0 0 0 0,0 0 0 0 0,-1 0 0 0 0,-13 10 0 0 0,3-5-25 0 0,4-3 18 0 0,0 1 0 0 0,1 0 0 0 0,0 1 0 0 0,1 0 0 0 0,-15 21 0 0 0,24-29 3 0 0,0-1 0 0 0,0 1 0 0 0,0 0 0 0 0,1 0 0 0 0,-1 0 0 0 0,1 0 1 0 0,0 0-1 0 0,0 0 0 0 0,0 1 0 0 0,1-1 0 0 0,-1 0 0 0 0,1 0 0 0 0,0 1 0 0 0,1-1 1 0 0,-1 0-1 0 0,1 0 0 0 0,-1 1 0 0 0,1-1 0 0 0,1 0 0 0 0,-1 0 0 0 0,0 0 0 0 0,1 0 0 0 0,0 0 1 0 0,0 0-1 0 0,0-1 0 0 0,5 7 0 0 0,-5-7-2 0 0,0 0 0 0 0,0 0-1 0 0,1 0 1 0 0,-1 0 0 0 0,1 0 0 0 0,-1 0 0 0 0,1-1 0 0 0,0 1-1 0 0,0-1 1 0 0,1 0 0 0 0,-1 0 0 0 0,0 0 0 0 0,1 0 0 0 0,-1-1 0 0 0,1 1-1 0 0,-1-1 1 0 0,1 0 0 0 0,0 0 0 0 0,-1 0 0 0 0,1-1 0 0 0,0 1-1 0 0,7-1 1 0 0,-7-1-6 0 0,0 0 0 0 0,0 0 0 0 0,-1 0-1 0 0,1 0 1 0 0,0-1 0 0 0,0 1 0 0 0,-1-1 0 0 0,1 0-1 0 0,-1-1 1 0 0,1 1 0 0 0,-1 0 0 0 0,0-1-1 0 0,0 0 1 0 0,0 0 0 0 0,0 0 0 0 0,-1 0-1 0 0,1 0 1 0 0,-1 0 0 0 0,0-1 0 0 0,0 1 0 0 0,2-5-1 0 0,1-3-2 0 0,0 1 0 0 0,-1-1 0 0 0,0 0 0 0 0,-1-1 0 0 0,-1 1-1 0 0,1 0 1 0 0,-2-1 0 0 0,1-20 0 0 0,-3-2-1256 0 0,-8-55 0 0 0,1 33-2408 0 0,8 50 2533 0 0,0-1 0 0 0,0 0 0 0 0,0 1 0 0 0,0-1 0 0 0,1 1 0 0 0,0-1 0 0 0,1 1 0 0 0,-1 0 0 0 0,5-10 0 0 0,-5 13 831 0 0,1 0 1 0 0,0 0-1 0 0,0 0 0 0 0,0 0 0 0 0,0 0 0 0 0,0 0 0 0 0,0 1 0 0 0,4-4 0 0 0,-3 4 781 0 0,-1 0 0 0 0,0 1 0 0 0,0-1 0 0 0,1 1 1 0 0,-1 0-1 0 0,0 0 0 0 0,1 0 0 0 0,-1 0 0 0 0,1 0 0 0 0,0 1 0 0 0,-1-1 0 0 0,4 1 0 0 0,-5 0-40 0 0,1 0 1 0 0,-1 0-1 0 0,0 0 0 0 0,0 0 0 0 0,1 0 1 0 0,-1 0-1 0 0,0 1 0 0 0,0-1 1 0 0,0 0-1 0 0,0 1 0 0 0,1-1 1 0 0,-1 1-1 0 0,0-1 0 0 0,0 1 1 0 0,0 0-1 0 0,0 0 0 0 0,0-1 0 0 0,1 2 1 0 0,13 23 2959 0 0,1 34-2246 0 0,-15-51-630 0 0,6 36-145 0 0,-3 1-1 0 0,-2 84 0 0 0,-2-78-569 0 0,0-51 176 0 0,0 0-1 0 0,0 0 1 0 0,0 0-1 0 0,0 0 1 0 0,0 1-1 0 0,0-1 1 0 0,0 0-1 0 0,0 0 1 0 0,0 0-1 0 0,1 0 1 0 0,-1 0-1 0 0,0 0 1 0 0,0 0-1 0 0,0 0 1 0 0,0 0-1 0 0,0 1 1 0 0,0-1-1 0 0,0 0 1 0 0,0 0-1 0 0,0 0 1 0 0,1 0-1 0 0,-1 0 1 0 0,0 0 0 0 0,0 0-1 0 0,0 0 1 0 0,0 0-1 0 0,0 0 1 0 0,0 0-1 0 0,0 0 1 0 0,1 0-1 0 0,-1 0 1 0 0,0 0-1 0 0,0 0 1 0 0,0 0-1 0 0,0 0 1 0 0,0 0-1 0 0,0 0 1 0 0,0 0-1 0 0,1 0 1 0 0,-1 0-1 0 0,0 0 1 0 0,0 0-1 0 0,0-1 1 0 0,0 1-1 0 0,0 0 1 0 0,0 0-1 0 0,0 0 1 0 0,0 0-1 0 0,0 0 1 0 0,1 0-1 0 0,-1 0 1 0 0,0 0-1 0 0,0 0 1 0 0,0 0-1 0 0,0-1 1 0 0,0 1-1 0 0,0 0 1 0 0,0 0-1 0 0,12-10-272 0 0,9-13 152 0 0,-9 9-132 0 0,1 1 0 0 0,1 0 0 0 0,0 1 1 0 0,1 0-1 0 0,0 1 0 0 0,0 1 0 0 0,32-16 0 0 0,-29 19-3202 0 0,0 0 0 0 0,22-6 0 0 0,-27 10-5377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20588 0 0,'1'-1'179'0'0,"-1"-1"0"0"0,0 1 0 0 0,1 0 0 0 0,-1 0 0 0 0,1 0 0 0 0,-1-1 0 0 0,1 1-1 0 0,-1 0 1 0 0,1 0 0 0 0,0 0 0 0 0,0 0 0 0 0,-1 0 0 0 0,1 0 0 0 0,0 0 0 0 0,0 0 0 0 0,0 1-1 0 0,0-1 1 0 0,0 0 0 0 0,0 0 0 0 0,0 1 0 0 0,0-1 0 0 0,1 1 0 0 0,-1-1 0 0 0,0 1-1 0 0,0-1 1 0 0,0 1 0 0 0,1 0 0 0 0,-1 0 0 0 0,0-1 0 0 0,0 1 0 0 0,1 0 0 0 0,-1 0-1 0 0,0 0 1 0 0,0 0 0 0 0,3 1 0 0 0,4-1 113 0 0,0 0 0 0 0,1 1 1 0 0,15 4-1 0 0,-15-3-218 0 0,-1 1 1 0 0,1 1 0 0 0,-1 0 0 0 0,0 0-1 0 0,0 0 1 0 0,0 1 0 0 0,-1 0-1 0 0,1 0 1 0 0,-1 1 0 0 0,0 0 0 0 0,-1 1-1 0 0,0-1 1 0 0,0 1 0 0 0,0 0 0 0 0,-1 1-1 0 0,0-1 1 0 0,0 1 0 0 0,-1 0-1 0 0,0 0 1 0 0,0 1 0 0 0,-1-1 0 0 0,0 1-1 0 0,-1 0 1 0 0,0-1 0 0 0,2 11-1 0 0,-2-6-141 0 0,-1 0 0 0 0,0-1-1 0 0,-1 1 1 0 0,0 0-1 0 0,-1-1 1 0 0,0 1-1 0 0,-1 0 1 0 0,0-1-1 0 0,-1 0 1 0 0,-1 1-1 0 0,0-1 1 0 0,-1 0-1 0 0,0-1 1 0 0,0 1-1 0 0,-1-1 1 0 0,-1 0-1 0 0,-12 16 1 0 0,18-26 25 0 0,0 1 0 0 0,0-1 0 0 0,-1 0 0 0 0,1 0 0 0 0,0 0 0 0 0,-1 0 0 0 0,1 0 0 0 0,0 0 0 0 0,-1 0 1 0 0,1 0-1 0 0,-1 0 0 0 0,0-1 0 0 0,1 1 0 0 0,-4 0 0 0 0,5-1 34 0 0,0 0 0 0 0,-1 0 0 0 0,1 0 1 0 0,0 0-1 0 0,0 0 0 0 0,-1 0 0 0 0,1 0 0 0 0,0 0 1 0 0,0 0-1 0 0,0 0 0 0 0,-1 0 0 0 0,1 0 0 0 0,0 0 1 0 0,0-1-1 0 0,0 1 0 0 0,0 0 0 0 0,-1 0 0 0 0,1 0 1 0 0,0 0-1 0 0,0 0 0 0 0,0-1 0 0 0,0 1 0 0 0,0 0 1 0 0,-1 0-1 0 0,1 0 0 0 0,0-1 0 0 0,0 1 0 0 0,0 0 1 0 0,0 0-1 0 0,0 0 0 0 0,0-1 0 0 0,0 1 0 0 0,0 0 1 0 0,0 0-1 0 0,0 0 0 0 0,0-1 0 0 0,5-16-44 0 0,1 8 70 0 0,0-1 1 0 0,1 1-1 0 0,0 0 0 0 0,1 1 0 0 0,-1 0 0 0 0,2 0 0 0 0,-1 1 0 0 0,1 0 0 0 0,0 0 0 0 0,0 1 1 0 0,1 0-1 0 0,14-6 0 0 0,-7 3-543 0 0,0-1 0 0 0,-1-1 0 0 0,17-14 0 0 0,-28 19-197 0 0,0 0 1 0 0,0 0-1 0 0,-1-1 1 0 0,0 1-1 0 0,0-1 1 0 0,-1 0-1 0 0,0 0 1 0 0,0 0-1 0 0,-1 0 1 0 0,1 0-1 0 0,-2-1 0 0 0,1 1 1 0 0,0-13-1 0 0,2-43 169 0 0,-5 6 4873 0 0,-2 41-471 0 0,-2 21-376 0 0,-2 26-1290 0 0,1 52-1754 0 0,3 0 1 0 0,15 142-1 0 0,-11-216-490 0 0,8 63-161 0 0,-8-65-77 0 0,0 0-1 0 0,1 0 1 0 0,0 0-1 0 0,1-1 1 0 0,-1 1-1 0 0,1 0 1 0 0,7 10-1 0 0,-9-16 129 0 0,-1-1 1 0 0,0 1-1 0 0,1-1 1 0 0,-1 1-1 0 0,1 0 0 0 0,-1-1 1 0 0,0 1-1 0 0,1-1 1 0 0,0 1-1 0 0,-1-1 0 0 0,1 1 1 0 0,-1-1-1 0 0,1 0 1 0 0,-1 1-1 0 0,1-1 0 0 0,0 0 1 0 0,-1 1-1 0 0,1-1 1 0 0,0 0-1 0 0,-1 0 0 0 0,1 1 1 0 0,0-1-1 0 0,0 0 0 0 0,-1 0 1 0 0,1 0-1 0 0,0 0 1 0 0,-1 0-1 0 0,1 0 0 0 0,0 0 1 0 0,0 0-1 0 0,-1-1 1 0 0,1 1-1 0 0,0 0 0 0 0,-1 0 1 0 0,1-1-1 0 0,0 1 1 0 0,-1 0-1 0 0,1-1 0 0 0,0 1 1 0 0,-1 0-1 0 0,1-1 1 0 0,-1 1-1 0 0,1-1 0 0 0,-1 1 1 0 0,1-1-1 0 0,-1 1 1 0 0,1-1-1 0 0,-1 0 0 0 0,1 1 1 0 0,-1-1-1 0 0,0 1 1 0 0,1-1-1 0 0,-1 0 0 0 0,0-1 1 0 0,16-38-10642 0 0,-6 7 5001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21885 0 0,'-12'191'6069'0'0,"0"-23"-2390"0"0,11-133-3798 0 0,1 102-1873 0 0,1-115 1458 0 0,1-1 0 0 0,1 1 0 0 0,1-1 0 0 0,9 26 0 0 0,1-15-4447 0 0,3-15-4054 0 0,-4-10 1000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6 146 10010 0 0,'-1'-1'360'0'0,"1"-1"0"0"0,-1 1-1 0 0,0-1 1 0 0,1 1 0 0 0,-1-1-1 0 0,1 0 1 0 0,-1 1 0 0 0,1-1-1 0 0,0 1 1 0 0,0-1 0 0 0,0 0-1 0 0,0 1 1 0 0,0-1 0 0 0,0 0 0 0 0,0 1-1 0 0,0-1 1 0 0,1 0 0 0 0,-1 1-1 0 0,1-1 1 0 0,-1 1 0 0 0,1-1-1 0 0,0 1 1 0 0,1-3 0 0 0,0 1-90 0 0,0 1 0 0 0,0-1 0 0 0,0 1 0 0 0,0 0 1 0 0,0 0-1 0 0,0 0 0 0 0,1 0 0 0 0,0 0 0 0 0,-1 0 0 0 0,1 1 1 0 0,0-1-1 0 0,3-1 0 0 0,-4 2-209 0 0,0 0-1 0 0,1 1 1 0 0,-1-1 0 0 0,0 0-1 0 0,1 1 1 0 0,-1 0 0 0 0,1-1-1 0 0,-1 1 1 0 0,1 0 0 0 0,-1 0-1 0 0,1 0 1 0 0,-1 1-1 0 0,1-1 1 0 0,3 2 0 0 0,-4-2-31 0 0,-1 1 1 0 0,0-1 0 0 0,0 1-1 0 0,1 0 1 0 0,-1 0-1 0 0,0 0 1 0 0,0 0-1 0 0,0 0 1 0 0,0 0 0 0 0,0 0-1 0 0,0 0 1 0 0,0 0-1 0 0,0 1 1 0 0,0-1-1 0 0,-1 0 1 0 0,1 0 0 0 0,0 1-1 0 0,-1-1 1 0 0,1 1-1 0 0,-1-1 1 0 0,0 0 0 0 0,1 1-1 0 0,-1-1 1 0 0,0 1-1 0 0,0-1 1 0 0,0 3-1 0 0,0 10 11 0 0,-2 0 0 0 0,1-1 0 0 0,-2 1 0 0 0,0-1 0 0 0,0 1 0 0 0,-10 23 0 0 0,7-22-112 0 0,1 0-1 0 0,0 1 1 0 0,2-1 0 0 0,-3 24 0 0 0,6-38 63 0 0,0 1 0 0 0,0-1 1 0 0,1 1-1 0 0,-1-1 0 0 0,0 1 0 0 0,1-1 0 0 0,0 1 0 0 0,-1-1 1 0 0,1 1-1 0 0,0-1 0 0 0,0 0 0 0 0,0 0 0 0 0,0 1 0 0 0,0-1 1 0 0,0 0-1 0 0,0 0 0 0 0,0 0 0 0 0,0 0 0 0 0,0 0 0 0 0,1 0 1 0 0,-1 0-1 0 0,0-1 0 0 0,1 1 0 0 0,-1 0 0 0 0,0-1 0 0 0,1 1 1 0 0,-1-1-1 0 0,1 1 0 0 0,-1-1 0 0 0,3 0 0 0 0,8 3 45 0 0,0 0 0 0 0,22 0 0 0 0,-21-2-32 0 0,1 0-329 0 0,0 0-1 0 0,0-1 0 0 0,0-1 0 0 0,0 0 0 0 0,0-1 0 0 0,15-4 0 0 0,-20 3-708 0 0,-1 1-1 0 0,0-1 0 0 0,0-1 0 0 0,12-6 0 0 0,-15 7 50 0 0,-1 0 0 0 0,1-1 0 0 0,-1 1-1 0 0,0-1 1 0 0,0 0 0 0 0,0 0 0 0 0,-1 0 0 0 0,4-5 0 0 0,4-7-3849 0 0</inkml:trace>
  <inkml:trace contextRef="#ctx0" brushRef="#br0" timeOffset="1">292 0 10802 0 0,'-9'4'9252'0'0,"8"-4"-8962"0"0,-3 15 2829 0 0,4 16-1997 0 0,4-5-940 0 0,1 0 0 0 0,1-1-1 0 0,1 1 1 0 0,14 33 0 0 0,-14-44-1587 0 0,0-1 1 0 0,1 1 0 0 0,0-1-1 0 0,18 22 1 0 0,-25-34 529 0 0,1 0 1 0 0,0 0-1 0 0,0 0 0 0 0,0-1 0 0 0,0 1 1 0 0,0 0-1 0 0,0-1 0 0 0,0 1 0 0 0,5 1 1 0 0,3-1-5298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1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23485 0 0,'0'-4'1360'0'0,"1"2"-191"0"0,0 0-233 0 0,0 2-248 0 0,0 2-304 0 0,2 2-192 0 0,-2 1-104 0 0,0 2-56 0 0,2 0-64 0 0,-2 1-136 0 0,1-1-240 0 0,2-1-496 0 0,-1 0-889 0 0,0-2-1335 0 0,-8-16-7203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271 162 5233 0 0,'-45'-43'5341'0'0,"-40"-51"-1"0"0,84 92-5094 0 0,-1 0 0 0 0,1 0 1 0 0,-1 1-1 0 0,0-1 0 0 0,1 0 0 0 0,-1 1 1 0 0,0-1-1 0 0,0 1 0 0 0,0 0 0 0 0,0 0 0 0 0,0 0 1 0 0,0 0-1 0 0,0 0 0 0 0,-1 0 0 0 0,1 0 0 0 0,0 0 1 0 0,0 1-1 0 0,-1 0 0 0 0,1-1 0 0 0,0 1 0 0 0,-1 0 1 0 0,1 0-1 0 0,0 0 0 0 0,-1 0 0 0 0,1 0 1 0 0,0 1-1 0 0,-5 0 0 0 0,4 1-70 0 0,-1 0 0 0 0,0 0 0 0 0,1 1 0 0 0,0-1 0 0 0,-1 1 0 0 0,1-1 1 0 0,0 1-1 0 0,0 0 0 0 0,0 0 0 0 0,1 1 0 0 0,-1-1 0 0 0,1 0 0 0 0,0 1 0 0 0,0 0 0 0 0,-2 4 0 0 0,-2 6-116 0 0,0 2 0 0 0,2-1 0 0 0,-1 0 0 0 0,2 1 0 0 0,0 0 0 0 0,1 0 0 0 0,1 0 0 0 0,0 0 0 0 0,1 0 0 0 0,1 0 0 0 0,3 18 0 0 0,-2-16-62 0 0,2-1 0 0 0,0 0 0 0 0,0 0 0 0 0,2 0 0 0 0,0-1 0 0 0,1 0-1 0 0,1 0 1 0 0,0 0 0 0 0,21 28 0 0 0,-21-35-34 0 0,0-1 0 0 0,1 1 1 0 0,0-1-1 0 0,0-1 0 0 0,1 0 0 0 0,0 0 0 0 0,1-1 0 0 0,-1 0 0 0 0,1 0 0 0 0,13 3 0 0 0,-14-5-558 0 0,-1-2-1 0 0,1 1 0 0 0,0-1 1 0 0,0-1-1 0 0,15 1 1 0 0,-19-2-546 0 0,1 0 1 0 0,0 0-1 0 0,-1-1 1 0 0,1 0-1 0 0,0-1 1 0 0,-1 1 0 0 0,0-1-1 0 0,12-5 1 0 0,3-5-5895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19 14819 0 0,'-22'13'5557'0'0,"19"-11"-3009"0"0,13-9-1674 0 0,-4 4-807 0 0,0-1-1 0 0,0 1 1 0 0,1 0 0 0 0,-1 0-1 0 0,1 1 1 0 0,0 0-1 0 0,0 0 1 0 0,-1 0-1 0 0,1 1 1 0 0,0 0-1 0 0,0 1 1 0 0,1-1-1 0 0,-1 1 1 0 0,0 1-1 0 0,0-1 1 0 0,12 4-1 0 0,-13-3-46 0 0,-1 1 0 0 0,0 0-1 0 0,1 0 1 0 0,-1 0 0 0 0,0 0 0 0 0,0 1-1 0 0,0 0 1 0 0,-1 0 0 0 0,1 1-1 0 0,-1-1 1 0 0,0 1 0 0 0,0 0-1 0 0,0 0 1 0 0,0 0 0 0 0,-1 1 0 0 0,1-1-1 0 0,-1 1 1 0 0,0 0 0 0 0,-1 0-1 0 0,1 0 1 0 0,2 7 0 0 0,0 8-232 0 0,0 0 0 0 0,-1 0 0 0 0,-1 0 1 0 0,0 0-1 0 0,-2 25 0 0 0,-2 4-3500 0 0,-4-3-3968 0 0,2-31 437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61 10402 0 0,'3'-25'3568'0'0,"6"-11"2058"0"0,-6 40-2233 0 0,6 21-2045 0 0,5 42-318 0 0,-9-37-948 0 0,2 0 0 0 0,12 33-1 0 0,-19-62-82 0 0,0 0 0 0 0,1 1 0 0 0,-1-1 0 0 0,0 0 0 0 0,1 0 1 0 0,-1 1-1 0 0,1-1 0 0 0,0 0 0 0 0,-1 0 0 0 0,1 0 0 0 0,0 0 0 0 0,0 1 0 0 0,0-1 0 0 0,0 0 0 0 0,0-1 0 0 0,0 1 0 0 0,0 0 0 0 0,0 0 0 0 0,0 0 0 0 0,0 0 0 0 0,0-1 0 0 0,0 1 1 0 0,1-1-1 0 0,-1 1 0 0 0,0-1 0 0 0,0 1 0 0 0,1-1 0 0 0,-1 0 0 0 0,0 0 0 0 0,1 1 0 0 0,-1-1 0 0 0,0 0 0 0 0,1 0 0 0 0,-1 0 0 0 0,2-1 0 0 0,2-1-29 0 0,0 0-1 0 0,0 0 0 0 0,0-1 1 0 0,0 0-1 0 0,0 0 1 0 0,-1-1-1 0 0,6-3 0 0 0,-7 3-164 0 0,1 1 0 0 0,0 0 0 0 0,0 1 0 0 0,0-1 0 0 0,0 1 0 0 0,0 0 0 0 0,6-2 0 0 0,-10 3 89 0 0,1 1 0 0 0,-1 0-1 0 0,1 1 1 0 0,-1-1 0 0 0,1 0 0 0 0,-1 0 0 0 0,1 0 0 0 0,-1 0-1 0 0,1 0 1 0 0,-1 0 0 0 0,1 1 0 0 0,-1-1 0 0 0,1 0-1 0 0,-1 0 1 0 0,1 1 0 0 0,-1-1 0 0 0,0 0 0 0 0,1 0-1 0 0,-1 1 1 0 0,1-1 0 0 0,-1 1 0 0 0,0-1 0 0 0,1 0-1 0 0,-1 1 1 0 0,0-1 0 0 0,0 1 0 0 0,1-1 0 0 0,-1 1 0 0 0,0-1-1 0 0,0 1 1 0 0,0-1 0 0 0,0 1 0 0 0,1-1 0 0 0,-1 1-1 0 0,0-1 1 0 0,0 1 0 0 0,0-1 0 0 0,0 1 0 0 0,0 0-1 0 0,-1 22-6661 0 0,-1-6-460 0 0</inkml:trace>
  <inkml:trace contextRef="#ctx0" brushRef="#br0" timeOffset="1">3 475 18908 0 0,'0'0'101'0'0,"0"0"0"0"0,-1 0 0 0 0,1-1 0 0 0,0 1 0 0 0,0 0 0 0 0,0 0 0 0 0,0 0 0 0 0,0 0 0 0 0,-1-1 0 0 0,1 1 0 0 0,0 0 0 0 0,0 0 0 0 0,0 0 0 0 0,0-1 0 0 0,0 1 0 0 0,0 0 0 0 0,0 0 0 0 0,0-1 0 0 0,0 1 0 0 0,0 0 0 0 0,0 0 0 0 0,0 0 0 0 0,0-1 0 0 0,0 1 0 0 0,0 0 0 0 0,0 0 0 0 0,0-1 0 0 0,0 1-1 0 0,0 0 1 0 0,0 0 0 0 0,0 0 0 0 0,0-1 0 0 0,0 1 0 0 0,0 0 0 0 0,1 0 0 0 0,-1 0 0 0 0,0-1 0 0 0,0 1 0 0 0,0 0 0 0 0,12-7 1484 0 0,23 0-1284 0 0,-29 6 105 0 0,14-4-152 0 0,3 0-76 0 0,0 1 1 0 0,28-2-1 0 0,-45 6-161 0 0,-1 0-1 0 0,0 0 1 0 0,0 0 0 0 0,0 0 0 0 0,1 1-1 0 0,-1 0 1 0 0,0 0 0 0 0,0 1-1 0 0,0-1 1 0 0,0 1 0 0 0,-1 0-1 0 0,1 0 1 0 0,0 1 0 0 0,-1-1-1 0 0,9 7 1 0 0,-11-6-165 0 0,0 0 0 0 0,1 1 0 0 0,-1-1-1 0 0,-1 1 1 0 0,1-1 0 0 0,0 1 0 0 0,-1 0 0 0 0,0 0 0 0 0,0 0 0 0 0,0-1 0 0 0,0 1 0 0 0,0 0-1 0 0,-1 5 1 0 0,1-5-605 0 0,-1 0-1 0 0,0-1 0 0 0,0 1 1 0 0,-1-1-1 0 0,1 1 0 0 0,-1-1 1 0 0,0 1-1 0 0,-1 5 0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11242 0 0,'2'-3'625'0'0,"0"1"0"0"0,0-1 0 0 0,0 1 0 0 0,0-1 0 0 0,1 1 0 0 0,-1 0 0 0 0,1 0 0 0 0,0 0 0 0 0,-1 0 0 0 0,1 1 0 0 0,0-1-1 0 0,0 1 1 0 0,0 0 0 0 0,0 0 0 0 0,5-2 0 0 0,-2 2-278 0 0,-1 0 1 0 0,1 1-1 0 0,0 0 0 0 0,0-1 1 0 0,-1 2-1 0 0,1-1 0 0 0,0 1 0 0 0,8 2 1 0 0,-7-2-241 0 0,0 1 0 0 0,0 0 0 0 0,-1 1 0 0 0,0-1 1 0 0,1 1-1 0 0,-1 1 0 0 0,0-1 0 0 0,0 1 0 0 0,-1 0 1 0 0,1 0-1 0 0,-1 1 0 0 0,0 0 0 0 0,0 0 0 0 0,0 0 0 0 0,4 6 1 0 0,-2 5-202 0 0,-1-1 0 0 0,-1 1 1 0 0,0 0-1 0 0,-1 0 0 0 0,0 1 1 0 0,-1-1-1 0 0,-1 1 0 0 0,-1 31 1 0 0,6 30-8206 0 0,-5-69 3600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8938 0 0,'3'-7'1869'0'0,"-3"4"-1218"0"0,1 1-1 0 0,0-1 1 0 0,0 0 0 0 0,0 1-1 0 0,0-1 1 0 0,0 1-1 0 0,0-1 1 0 0,1 1 0 0 0,-1 0-1 0 0,1-1 1 0 0,2-1 0 0 0,-1 14 3239 0 0,0 14-2850 0 0,-2-3-596 0 0,0 0-259 0 0,1-1 1 0 0,8 40-1 0 0,-9-56-184 0 0,0 0 0 0 0,0-1 0 0 0,0 1 0 0 0,0 0 0 0 0,1-1 0 0 0,0 1 0 0 0,-1-1 0 0 0,1 1 0 0 0,1-1 0 0 0,-1 0 0 0 0,0 0 0 0 0,1 0 1 0 0,-1 0-1 0 0,1 0 0 0 0,0 0 0 0 0,0-1 0 0 0,0 0 0 0 0,1 1 0 0 0,-1-1 0 0 0,0 0 0 0 0,8 2 0 0 0,-6-3-14 0 0,-1-1 0 0 0,1 1 0 0 0,0-1 0 0 0,-1-1-1 0 0,1 1 1 0 0,0-1 0 0 0,-1 0 0 0 0,1 0 0 0 0,-1 0 0 0 0,1 0 0 0 0,-1-1 0 0 0,0 0 0 0 0,1 0 0 0 0,3-3-1 0 0,24-7-1349 0 0,-31 11 1284 0 0,-1 1 0 0 0,0 0 0 0 0,0 0 0 0 0,0 0 0 0 0,1 0 1 0 0,-1 0-1 0 0,0-1 0 0 0,1 1 0 0 0,-1 0 0 0 0,0 0 1 0 0,0 0-1 0 0,1 0 0 0 0,-1 0 0 0 0,0 0 0 0 0,0 0 0 0 0,1 0 1 0 0,-1 0-1 0 0,0 0 0 0 0,1 0 0 0 0,-1 0 0 0 0,0 0 1 0 0,0 0-1 0 0,1 0 0 0 0,-1 0 0 0 0,0 0 0 0 0,0 1 0 0 0,1-1 1 0 0,-1 0-1 0 0,0 0 0 0 0,0 0 0 0 0,1 0 0 0 0,-1 1 1 0 0,0-1-1 0 0,0 0 0 0 0,0 0 0 0 0,1 0 0 0 0,-1 1 0 0 0,0-1 1 0 0,0 0-1 0 0,0 0 0 0 0,0 1 0 0 0,0-1 0 0 0,1 0 1 0 0,-1 0-1 0 0,0 1 0 0 0,0-1 0 0 0,0 0 0 0 0,0 0 0 0 0,0 1 1 0 0,0-1-1 0 0,0 0 0 0 0,0 0 0 0 0,0 1 0 0 0,0-1 1 0 0,0 0-1 0 0,0 1 0 0 0,0-1 0 0 0,0 0 0 0 0,-1 1 0 0 0,-5 15-7183 0 0,1-2 647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61 11987 0 0,'-24'19'11374'0'0,"23"-19"-11314"0"0,1 0 0 0 0,0 0 0 0 0,0 0 0 0 0,11-18 1431 0 0,-7 13-1377 0 0,0 0 0 0 0,1 0 0 0 0,0 1 0 0 0,0-1 0 0 0,0 1 0 0 0,0 0 0 0 0,0 0 0 0 0,1 0 0 0 0,0 1 0 0 0,0 0 0 0 0,0 0 0 0 0,0 1 0 0 0,0 0 0 0 0,1 0 0 0 0,-1 0 0 0 0,1 1 0 0 0,-1-1 0 0 0,10 1 0 0 0,-11 0-103 0 0,1 1-1 0 0,-1 0 0 0 0,1 0 0 0 0,0 1 0 0 0,-1 0 0 0 0,1 0 1 0 0,-1 0-1 0 0,1 0 0 0 0,-1 1 0 0 0,0 0 0 0 0,1 0 0 0 0,-1 0 0 0 0,0 1 1 0 0,0 0-1 0 0,-1 0 0 0 0,1 0 0 0 0,-1 0 0 0 0,1 1 0 0 0,-1 0 1 0 0,0 0-1 0 0,6 8 0 0 0,-3-1-110 0 0,0 1 0 0 0,-1 0-1 0 0,0 0 1 0 0,6 21 0 0 0,-4-4-2539 0 0,-2-1-3455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45 8954 0 0,'-3'-1'724'0'0,"0"0"0"0"0,0 0 1 0 0,1-1-1 0 0,-1 1 0 0 0,1 0 1 0 0,-1-1-1 0 0,1 0 0 0 0,-1 0 0 0 0,1 1 1 0 0,0-1-1 0 0,-2-3 0 0 0,4 5-614 0 0,-1 0-1 0 0,1-1 1 0 0,0 1 0 0 0,0 0-1 0 0,0-1 1 0 0,-1 1 0 0 0,1 0-1 0 0,0-1 1 0 0,0 1 0 0 0,0 0-1 0 0,0-1 1 0 0,0 1-1 0 0,0 0 1 0 0,0-1 0 0 0,0 1-1 0 0,0 0 1 0 0,0-1 0 0 0,0 1-1 0 0,0 0 1 0 0,0-1-1 0 0,0 1 1 0 0,0-1 0 0 0,0 1-1 0 0,0 0 1 0 0,0-1 0 0 0,1 1-1 0 0,-1 0 1 0 0,0 0 0 0 0,0-1-1 0 0,0 1 1 0 0,0 0-1 0 0,1-1 1 0 0,0 0-62 0 0,1 0-1 0 0,-1 0 1 0 0,1 1-1 0 0,-1-1 1 0 0,1 0-1 0 0,-1 1 1 0 0,1-1-1 0 0,-1 1 1 0 0,1-1-1 0 0,-1 1 1 0 0,1 0-1 0 0,1 0 1 0 0,20-2 286 0 0,-1 1-1 0 0,29 4 1 0 0,-34-2-264 0 0,1 0-1 0 0,-1-1 1 0 0,1 0 0 0 0,-1-2-1 0 0,20-3 1 0 0,-77 12 470 0 0,24 0-543 0 0,-1 1 0 0 0,1 1 0 0 0,1 0 0 0 0,-1 1 0 0 0,1 0 0 0 0,-23 22 0 0 0,34-28-8 0 0,-1 1 1 0 0,1 0 0 0 0,0 0 0 0 0,0 0 0 0 0,1 0 0 0 0,0 1-1 0 0,0-1 1 0 0,0 1 0 0 0,0 0 0 0 0,1 0 0 0 0,0 0 0 0 0,0 0 0 0 0,1 0-1 0 0,-1 0 1 0 0,1 1 0 0 0,1-1 0 0 0,-1 0 0 0 0,1 1 0 0 0,0-1 0 0 0,1 0-1 0 0,-1 1 1 0 0,3 7 0 0 0,1-1 11 0 0,0-1-1 0 0,0-1 0 0 0,1 1 1 0 0,1-1-1 0 0,0 1 1 0 0,0-2-1 0 0,1 1 1 0 0,13 15-1 0 0,-14-19-27 0 0,0-1 1 0 0,0 1-1 0 0,0-2 0 0 0,1 1 0 0 0,0-1 0 0 0,0 0 0 0 0,1 0 0 0 0,-1-1 0 0 0,1 0 1 0 0,0 0-1 0 0,0-1 0 0 0,0 0 0 0 0,12 3 0 0 0,-15-5-216 0 0,0-1 1 0 0,0 0-1 0 0,0 0 0 0 0,0 0 1 0 0,0-1-1 0 0,-1 1 0 0 0,11-4 1 0 0,-13 4-44 0 0,-1-1 1 0 0,1 1-1 0 0,0-1 1 0 0,0 0-1 0 0,0 1 1 0 0,0-1-1 0 0,-1 0 1 0 0,1 0-1 0 0,0 0 1 0 0,-1-1-1 0 0,1 1 0 0 0,-1 0 1 0 0,0-1-1 0 0,1 1 1 0 0,-1 0-1 0 0,0-1 1 0 0,0 0-1 0 0,0 1 1 0 0,0-1-1 0 0,0 0 1 0 0,0 1-1 0 0,0-1 1 0 0,0-2-1 0 0,0-23-4256 0 0,1 5-1550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3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10186 0 0,'-1'1'307'0'0,"1"0"1"0"0,0 0-1 0 0,0 0 0 0 0,1 0 0 0 0,-1 0 0 0 0,0 0 1 0 0,0 0-1 0 0,0 0 0 0 0,1 0 0 0 0,-1 0 0 0 0,0 0 0 0 0,1 0 1 0 0,-1 0-1 0 0,1 0 0 0 0,0 0 0 0 0,-1 0 0 0 0,1 0 1 0 0,0 0-1 0 0,-1 0 0 0 0,1-1 0 0 0,1 2 0 0 0,0-1-85 0 0,-1 0-1 0 0,1-1 1 0 0,-1 1-1 0 0,1-1 1 0 0,0 1-1 0 0,-1-1 1 0 0,1 0-1 0 0,-1 0 1 0 0,1 1-1 0 0,0-1 1 0 0,-1 0-1 0 0,1 0 1 0 0,2-1-1 0 0,7-2-129 0 0,0 1-1 0 0,0-2 1 0 0,18-8-1 0 0,-8 4-279 0 0,-10 5-1349 0 0,1-1 1 0 0,-1-1-1 0 0,0 1 1 0 0,19-14-1 0 0,-26 16 1003 0 0,-1 0-1 0 0,0-1 0 0 0,0 0 0 0 0,0 0 0 0 0,0 0 0 0 0,0 0 1 0 0,0 0-1 0 0,-1-1 0 0 0,3-5 0 0 0,-3 6 457 0 0,-1 0 0 0 0,0 0 0 0 0,0 0 0 0 0,0 0 1 0 0,-1 0-1 0 0,1 0 0 0 0,-1 0 0 0 0,1-5 0 0 0,-5-4 2896 0 0,-4 16 1365 0 0,-5 18 453 0 0,7 0-3512 0 0,1 0 0 0 0,0 1 1 0 0,0 35-1 0 0,4-44-1334 0 0,1 0 0 0 0,0-1 0 0 0,1 1 0 0 0,1 0 0 0 0,0-1 1 0 0,1 1-1 0 0,6 15 0 0 0,4-6-2972 0 0,-13-23 2942 0 0,0 1 0 0 0,1 0 0 0 0,-1-1 0 0 0,1 1 0 0 0,-1-1 0 0 0,1 0 0 0 0,-1 1 0 0 0,1-1 0 0 0,0 1 0 0 0,-1-1 0 0 0,1 0 0 0 0,-1 1 0 0 0,1-1 0 0 0,0 0 0 0 0,-1 0 0 0 0,1 0 0 0 0,0 1 0 0 0,-1-1 0 0 0,1 0 0 0 0,0 0 0 0 0,-1 0 0 0 0,1 0 0 0 0,0 0 0 0 0,-1 0 1 0 0,1 0-1 0 0,0-1 0 0 0,0 1 0 0 0,-1 0 0 0 0,1 0 0 0 0,-1 0 0 0 0,1-1 0 0 0,0 1 0 0 0,0-1 0 0 0,9-5-5540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9034 0 0,'-8'4'6352'0'0,"3"5"-3479"0"0,-1 16-1718 0 0,4-17-283 0 0,-5 26-6 0 0,1 0 1 0 0,-1 41 0 0 0,6-56-1050 0 0,1 0 0 0 0,0-1 0 0 0,2 1-1 0 0,0-1 1 0 0,9 34 0 0 0,-9-47-391 0 0,-1 0 0 0 0,1-1 1 0 0,0 1-1 0 0,1 0 0 0 0,4 6 0 0 0,-6-9 90 0 0,0-1 1 0 0,0 0 0 0 0,0 0 0 0 0,0 0-1 0 0,0 0 1 0 0,0 0 0 0 0,0 0-1 0 0,1 0 1 0 0,-1 0 0 0 0,0 0 0 0 0,1-1-1 0 0,-1 1 1 0 0,0-1 0 0 0,3 2-1 0 0,9-2-6033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12843 0 0,'-1'0'449'0'0,"0"0"1"0"0,0 0 0 0 0,0 1 0 0 0,0-1-1 0 0,0 0 1 0 0,0 1 0 0 0,0-1-1 0 0,1 1 1 0 0,-1-1 0 0 0,0 1 0 0 0,0 0-1 0 0,0-1 1 0 0,0 1 0 0 0,1 0-1 0 0,-1 0 1 0 0,0-1 0 0 0,1 1-1 0 0,-1 0 1 0 0,0 0 0 0 0,1 0 0 0 0,-1 1-1 0 0,0 1-120 0 0,0-1 0 0 0,1 0 0 0 0,-1 0-1 0 0,1 1 1 0 0,0-1 0 0 0,0 0 0 0 0,0 1-1 0 0,0-1 1 0 0,0 4 0 0 0,1 1-180 0 0,1 1 0 0 0,0-1 0 0 0,0 0 0 0 0,0 0 0 0 0,5 9 0 0 0,-3-9-110 0 0,1 1 1 0 0,0-1 0 0 0,0 0 0 0 0,1-1-1 0 0,0 1 1 0 0,0-1 0 0 0,0 0-1 0 0,1 0 1 0 0,0-1 0 0 0,0 0 0 0 0,0 0-1 0 0,1-1 1 0 0,0 0 0 0 0,0 0-1 0 0,0-1 1 0 0,15 5 0 0 0,-14-5-238 0 0,1-1 1 0 0,0 0-1 0 0,1-1 1 0 0,-1 0-1 0 0,0 0 0 0 0,0-1 1 0 0,0 0-1 0 0,1-1 1 0 0,-1 0-1 0 0,0-1 1 0 0,0 0-1 0 0,0 0 0 0 0,-1-1 1 0 0,13-5-1 0 0,-15 3-1868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49 147 11955 0 0,'-5'6'1411'0'0,"0"0"0"0"0,1 0 1 0 0,0 1-1 0 0,0 0 0 0 0,-5 13 1 0 0,6-10-764 0 0,-1 1 1 0 0,2-1-1 0 0,-1 1 0 0 0,0 12 1 0 0,2-16-601 0 0,0-1 1 0 0,1 1-1 0 0,0 0 1 0 0,0 0-1 0 0,0-1 1 0 0,1 1-1 0 0,0 0 1 0 0,1 0-1 0 0,-1-1 1 0 0,1 1-1 0 0,0-1 1 0 0,1 0-1 0 0,0 0 1 0 0,0 1-1 0 0,0-2 1 0 0,7 10-1 0 0,-8-13-45 0 0,-1 0 0 0 0,1 0 1 0 0,0 0-1 0 0,-1 0 0 0 0,1-1 0 0 0,0 1 0 0 0,0-1 0 0 0,0 0 0 0 0,1 1 0 0 0,-1-1 0 0 0,0 0 1 0 0,0 0-1 0 0,1 0 0 0 0,-1-1 0 0 0,0 1 0 0 0,1 0 0 0 0,-1-1 0 0 0,5 1 0 0 0,-5-2 6 0 0,0 1-1 0 0,0 0 0 0 0,0-1 0 0 0,0 0 1 0 0,0 1-1 0 0,0-1 0 0 0,0 0 1 0 0,0 0-1 0 0,0 0 0 0 0,0-1 1 0 0,0 1-1 0 0,0 0 0 0 0,-1-1 0 0 0,1 1 1 0 0,-1-1-1 0 0,1 1 0 0 0,1-3 1 0 0,1-2 20 0 0,0 0 1 0 0,0 0-1 0 0,-1-1 1 0 0,0 1-1 0 0,0-1 1 0 0,0 0-1 0 0,-1 0 1 0 0,0 0-1 0 0,-1 0 1 0 0,1 0-1 0 0,0-10 1 0 0,-2-3-59 0 0,-1-1 1 0 0,0 1-1 0 0,-2-1 0 0 0,-7-30 0 0 0,8 41-289 0 0,-1 0-1 0 0,0 0 1 0 0,-1 1-1 0 0,0-1 1 0 0,-1 1-1 0 0,1 0 1 0 0,-2 0-1 0 0,1 0 1 0 0,-1 1-1 0 0,-14-15 1 0 0,20 22 150 0 0,-1 0 1 0 0,0 1 0 0 0,0-1 0 0 0,0 0-1 0 0,0 1 1 0 0,0-1 0 0 0,0 1 0 0 0,0-1-1 0 0,0 1 1 0 0,0-1 0 0 0,0 1 0 0 0,-1 0-1 0 0,1-1 1 0 0,0 1 0 0 0,0 0 0 0 0,0 0 0 0 0,0 0-1 0 0,-3 0 1 0 0,4 0-69 0 0,-1 1 1 0 0,1-1-1 0 0,-1 0 0 0 0,1 1 0 0 0,-1-1 1 0 0,0 0-1 0 0,1 1 0 0 0,-1-1 0 0 0,1 1 1 0 0,0-1-1 0 0,-1 0 0 0 0,1 1 1 0 0,-1-1-1 0 0,1 1 0 0 0,0 0 0 0 0,-1-1 1 0 0,1 1-1 0 0,0-1 0 0 0,0 1 0 0 0,-1-1 1 0 0,1 1-1 0 0,0 0 0 0 0,0-1 1 0 0,0 1-1 0 0,0 0 0 0 0,0-1 0 0 0,0 1 1 0 0,0 0-1 0 0,0-1 0 0 0,0 1 0 0 0,0-1 1 0 0,0 1-1 0 0,0 0 0 0 0,0-1 0 0 0,1 2 1 0 0,2 10-5585 0 0</inkml:trace>
  <inkml:trace contextRef="#ctx0" brushRef="#br0" timeOffset="1">149 13 9818 0 0,'0'-1'323'0'0,"0"1"1"0"0,1-1-1 0 0,-1 0 1 0 0,0 1-1 0 0,0-1 0 0 0,1 1 1 0 0,-1-1-1 0 0,0 0 0 0 0,1 1 1 0 0,-1-1-1 0 0,1 1 0 0 0,-1-1 1 0 0,1 1-1 0 0,-1-1 0 0 0,1 1 1 0 0,-1 0-1 0 0,1-1 1 0 0,0 1-1 0 0,-1-1 0 0 0,1 1 1 0 0,-1 0-1 0 0,1 0 0 0 0,0-1 1 0 0,-1 1-1 0 0,1 0 0 0 0,0 0 1 0 0,-1 0-1 0 0,1 0 1 0 0,1 0-1 0 0,-1 0-62 0 0,0 1-1 0 0,0 0 1 0 0,0-1 0 0 0,-1 1 0 0 0,1 0 0 0 0,0 0-1 0 0,0 0 1 0 0,-1 0 0 0 0,1 0 0 0 0,-1 0 0 0 0,1 0-1 0 0,-1 0 1 0 0,1 0 0 0 0,-1 0 0 0 0,1 2 0 0 0,10 53 1408 0 0,-10-51-1251 0 0,10 100 638 0 0,3 29-527 0 0,-10-115-1241 0 0,0 1 1 0 0,1-1-1 0 0,1 1 1 0 0,12 26-1 0 0,-16-43-46 0 0,9 17-2448 0 0,-11-20 2852 0 0,6 4-4606 0 0,-6-4 4606 0 0,1 1 0 0 0,-1-1 0 0 0,1 0-1 0 0,-1 0 1 0 0,1 0 0 0 0,0 0 0 0 0,0 0 0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 14387 0 0,'-1'1'168'0'0,"1"-1"0"0"0,0 1 0 0 0,-1-1-1 0 0,1 1 1 0 0,0-1 0 0 0,-1 1 0 0 0,1-1 0 0 0,0 1 0 0 0,0 0 0 0 0,0-1-1 0 0,0 1 1 0 0,0-1 0 0 0,0 1 0 0 0,-1-1 0 0 0,1 1 0 0 0,0 0-1 0 0,1-1 1 0 0,-1 1 0 0 0,0-1 0 0 0,0 1 0 0 0,0-1 0 0 0,0 1 0 0 0,0 0-1 0 0,1-1 1 0 0,-1 1 0 0 0,0-1 0 0 0,0 1 0 0 0,1-1 0 0 0,-1 1 0 0 0,0-1-1 0 0,1 1 1 0 0,-1-1 0 0 0,0 0 0 0 0,2 1 0 0 0,23 9 1855 0 0,30-6-1270 0 0,-51-4-718 0 0,3 1 7 0 0,1-1 0 0 0,-1 0 0 0 0,1 0 0 0 0,-1-1 0 0 0,1 0 0 0 0,-1 0 0 0 0,1-1 0 0 0,-1 0 0 0 0,14-6 0 0 0,-20 7-45 0 0,-1 1 0 0 0,0 0 0 0 0,1 0 1 0 0,-1-1-1 0 0,0 1 0 0 0,1 0 0 0 0,-1-1 0 0 0,0 1 0 0 0,1-1 1 0 0,-1 1-1 0 0,0 0 0 0 0,1-1 0 0 0,-1 1 0 0 0,0-1 0 0 0,0 1 0 0 0,0-1 1 0 0,0 1-1 0 0,0-1 0 0 0,1 1 0 0 0,-1-1 0 0 0,0 1 0 0 0,0-1 0 0 0,0 1 1 0 0,0-1-1 0 0,0 1 0 0 0,0-1 0 0 0,0 1 0 0 0,-1-1 0 0 0,1 1 1 0 0,0-1-1 0 0,0 1 0 0 0,0-1 0 0 0,0 1 0 0 0,-1-1 0 0 0,1 1 0 0 0,0 0 1 0 0,0-1-1 0 0,-1 1 0 0 0,1-1 0 0 0,0 1 0 0 0,-1 0 0 0 0,1-1 0 0 0,0 1 1 0 0,-1 0-1 0 0,1-1 0 0 0,-1 1 0 0 0,1 0 0 0 0,-1 0 0 0 0,1-1 1 0 0,-1 1-1 0 0,1 0 0 0 0,0 0 0 0 0,-1 0 0 0 0,1 0 0 0 0,-1 0 0 0 0,1-1 1 0 0,-1 1-1 0 0,0 0 0 0 0,-2-1-3 0 0,0 0 0 0 0,-1 0 0 0 0,1 0 1 0 0,-1 0-1 0 0,1 0 0 0 0,0 1 0 0 0,-6-1 0 0 0,1 2 30 0 0,1 0 0 0 0,0 1 0 0 0,0 0 0 0 0,0 0 0 0 0,0 1 0 0 0,0 0 0 0 0,0 0 0 0 0,1 0 0 0 0,-1 1 0 0 0,1 0 0 0 0,0 0-1 0 0,0 1 1 0 0,0-1 0 0 0,1 2 0 0 0,0-1 0 0 0,0 0 0 0 0,0 1 0 0 0,0 0 0 0 0,1 0 0 0 0,0 0 0 0 0,1 1 0 0 0,-1-1 0 0 0,1 1 0 0 0,0 0 0 0 0,1 0 0 0 0,-1 0-1 0 0,-1 14 1 0 0,2-13-10 0 0,1 0-1 0 0,0 1 0 0 0,0-1 0 0 0,1 1 0 0 0,0-1 0 0 0,1 1 0 0 0,0-1 1 0 0,0 1-1 0 0,1-1 0 0 0,0 1 0 0 0,0-1 0 0 0,1 0 0 0 0,0 0 1 0 0,0 0-1 0 0,1-1 0 0 0,0 1 0 0 0,1-1 0 0 0,-1 0 0 0 0,1 0 0 0 0,1 0 1 0 0,-1-1-1 0 0,1 1 0 0 0,0-2 0 0 0,8 7 0 0 0,-12-10-36 0 0,0-1-1 0 0,1 0 1 0 0,-1 0 0 0 0,0 0-1 0 0,0 0 1 0 0,1 0 0 0 0,-1 0-1 0 0,0-1 1 0 0,1 1 0 0 0,-1-1-1 0 0,1 1 1 0 0,-1-1-1 0 0,1 0 1 0 0,-1 0 0 0 0,1 0-1 0 0,-1 0 1 0 0,1-1 0 0 0,-1 1-1 0 0,0-1 1 0 0,1 0-1 0 0,-1 1 1 0 0,0-1 0 0 0,1 0-1 0 0,-1 0 1 0 0,0 0 0 0 0,0-1-1 0 0,0 1 1 0 0,0 0 0 0 0,0-1-1 0 0,0 0 1 0 0,3-3-1 0 0,9-18-3534 0 0,-14 20 2758 0 0,1 1-1 0 0,-1-1 0 0 0,1 1 0 0 0,-1-1 0 0 0,0 1 0 0 0,0-1 0 0 0,0 1 0 0 0,0-1 0 0 0,-2-3 1 0 0,-2-8-6218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17380 0 0,'2'1'190'0'0,"0"0"0"0"0,0 0 0 0 0,0 0 0 0 0,-1 0 0 0 0,1-1 0 0 0,0 1 1 0 0,0-1-1 0 0,0 1 0 0 0,0-1 0 0 0,0 1 0 0 0,0-1 0 0 0,0 0 0 0 0,0 0 0 0 0,0 0 1 0 0,0 0-1 0 0,0-1 0 0 0,0 1 0 0 0,0 0 0 0 0,0-1 0 0 0,3 0 0 0 0,45-17 70 0 0,-41 13-31 0 0,89-27-1674 0 0,-42 14-5898 0 0,-39 9 6481 0 0,-16 8 1040 0 0,1 0 0 0 0,-1 1 0 0 0,0-1 0 0 0,0 0 0 0 0,1 0 0 0 0,-1 1 0 0 0,0-1 1 0 0,1 1-1 0 0,-1-1 0 0 0,0 1 0 0 0,1 0 0 0 0,-1 0 0 0 0,1-1 0 0 0,-1 1 0 0 0,3 0 1 0 0,-2 0-182 0 0,0 0 0 0 0,0-1 0 0 0,0 0 0 0 0,0 1 0 0 0,0-1 0 0 0,0 0 0 0 0,0 0 1 0 0,0 0-1 0 0,-1 0 0 0 0,1 0 0 0 0,0-1 0 0 0,-1 1 0 0 0,1 0 0 0 0,-1-1 1 0 0,1 1-1 0 0,-1-1 0 0 0,0 1 0 0 0,0-1 0 0 0,1 0 0 0 0,-1 0 0 0 0,0 1 1 0 0,-1-1-1 0 0,1 0 0 0 0,0 0 0 0 0,0 0 0 0 0,-1 0 0 0 0,1 0 0 0 0,-1 0 0 0 0,0 0 1 0 0,0 0-1 0 0,0-4 0 0 0,1 2 309 0 0,-1 0 0 0 0,1 0 0 0 0,-1 0 0 0 0,0 0 0 0 0,0 0 0 0 0,-1 0 0 0 0,0 0 0 0 0,1 1 0 0 0,-1-1 0 0 0,0 0 0 0 0,-1 0 0 0 0,1 0 0 0 0,-1 1 0 0 0,1-1 0 0 0,-1 1 0 0 0,-4-6 0 0 0,5 11-16 0 0,0 0 1 0 0,0-1-1 0 0,0 1 0 0 0,0 0 0 0 0,0 0 1 0 0,0 0-1 0 0,1 0 0 0 0,-1 0 1 0 0,1 0-1 0 0,-1 0 0 0 0,1 3 0 0 0,-2 24-138 0 0,1 1-1 0 0,1-1 0 0 0,2 0 0 0 0,1 0 0 0 0,2 0 1 0 0,12 47-1 0 0,-6-41-2948 0 0,1-1-1 0 0,25 52 1 0 0,-22-62-1681 0 0,-1-8-2428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18388 0 0,'3'-2'5755'0'0,"14"-1"-4018"0"0,20 0-931 0 0,-31 3-715 0 0,0 1 0 0 0,-1 0 1 0 0,1 0-1 0 0,0 1 0 0 0,0 0 1 0 0,-1 0-1 0 0,1 0 0 0 0,-1 0 0 0 0,0 1 1 0 0,0 0-1 0 0,0 0 0 0 0,0 0 1 0 0,0 1-1 0 0,-1 0 0 0 0,1 0 1 0 0,-1 0-1 0 0,0 0 0 0 0,0 1 0 0 0,0-1 1 0 0,5 10-1 0 0,-6-8-56 0 0,-1 0 0 0 0,1 0 1 0 0,-1 1-1 0 0,-1-1 0 0 0,1 0 0 0 0,-1 1 0 0 0,0-1 1 0 0,0 1-1 0 0,-1-1 0 0 0,0 1 0 0 0,0-1 0 0 0,0 1 0 0 0,-1-1 1 0 0,0 1-1 0 0,0-1 0 0 0,-1 0 0 0 0,0 1 0 0 0,-4 8 1 0 0,-6 9-200 0 0,0-1 1 0 0,-2 0-1 0 0,-1-1 1 0 0,-1-1 0 0 0,-27 30-1 0 0,42-51 156 0 0,1 0 0 0 0,0 0 0 0 0,0 0 0 0 0,0 0 0 0 0,0 0 0 0 0,0 0 0 0 0,0 0 0 0 0,-1 1 0 0 0,1-1 0 0 0,0 0 0 0 0,0 0 0 0 0,0 0 0 0 0,0 0-1 0 0,0 1 1 0 0,0-1 0 0 0,0 0 0 0 0,0 0 0 0 0,0 0 0 0 0,0 0 0 0 0,0 1 0 0 0,-1-1 0 0 0,1 0 0 0 0,0 0 0 0 0,0 0 0 0 0,0 1 0 0 0,1-1 0 0 0,-1 0 0 0 0,0 0-1 0 0,0 0 1 0 0,0 0 0 0 0,0 1 0 0 0,0-1 0 0 0,0 0 0 0 0,0 0 0 0 0,0 0 0 0 0,0 0 0 0 0,0 1 0 0 0,0-1 0 0 0,0 0 0 0 0,1 0 0 0 0,-1 0 0 0 0,0 0 0 0 0,0 0-1 0 0,0 1 1 0 0,0-1 0 0 0,0 0 0 0 0,1 0 0 0 0,-1 0 0 0 0,13 3-125 0 0,16-5 93 0 0,86-19 29 0 0,-21 3-2363 0 0,-29 13-4776 0 0,-58 5 2029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2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20660 0 0,'66'3'5623'0'0,"30"10"-6238"0"0,-95-12 236 0 0,1-1-1 0 0,-1 1 1 0 0,0-1-1 0 0,1 0 1 0 0,-1 0-1 0 0,1 1 1 0 0,-1-1-1 0 0,1 0 1 0 0,-1 0 0 0 0,0 0-1 0 0,1-1 1 0 0,-1 1-1 0 0,1 0 1 0 0,-1-1-1 0 0,1 1 1 0 0,-1 0-1 0 0,0-1 1 0 0,1 0-1 0 0,-1 1 1 0 0,0-1-1 0 0,1 0 1 0 0,-1 0 0 0 0,0 1-1 0 0,0-1 1 0 0,0 0-1 0 0,0 0 1 0 0,0 0-1 0 0,0-1 1 0 0,0 1-1 0 0,0 0 1 0 0,0 0-1 0 0,-1 0 1 0 0,1-1-1 0 0,0 1 1 0 0,-1 0 0 0 0,1-2-1 0 0,3-32-7027 0 0,-6 11 8036 0 0,-1 13-510 0 0,-5-4 6345 0 0,0 13 466 0 0,0 16-2687 0 0,5 2-3403 0 0,0-1 0 0 0,1 1 0 0 0,0 30 0 0 0,3-9-797 0 0,12 67 0 0 0,-9-84-557 0 0,10 34 0 0 0,-12-48-132 0 0,0-1 1 0 0,0 0 0 0 0,0-1-1 0 0,0 1 1 0 0,1 0 0 0 0,0-1-1 0 0,0 1 1 0 0,0-1 0 0 0,1 0-1 0 0,-1 0 1 0 0,9 6 0 0 0,-1-5-4327 0 0,0-6-2351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14915 0 0,'7'6'7219'0'0,"17"13"-5584"0"0,-12-11-1253 0 0,0 0 0 0 0,-1 2 0 0 0,0-1 0 0 0,0 1 1 0 0,-1 1-1 0 0,-1 0 0 0 0,12 17 0 0 0,-18-24-332 0 0,-1 1 1 0 0,0-1-1 0 0,0 1 1 0 0,0 0 0 0 0,0 0-1 0 0,-1 0 1 0 0,0 0-1 0 0,0 0 1 0 0,0 0-1 0 0,0 0 1 0 0,-1 0 0 0 0,0 0-1 0 0,0 0 1 0 0,-1 0-1 0 0,1 1 1 0 0,-1-1-1 0 0,0 0 1 0 0,-1 0 0 0 0,1 0-1 0 0,-1-1 1 0 0,0 1-1 0 0,0 0 1 0 0,0-1-1 0 0,-4 6 1 0 0,1-1-34 0 0,-1-1 0 0 0,0 0 0 0 0,-13 13 0 0 0,17-18-28 0 0,0-1-1 0 0,-1 1 1 0 0,1-1 0 0 0,-1 0 0 0 0,0 0 0 0 0,0 0 0 0 0,0-1-1 0 0,0 1 1 0 0,0-1 0 0 0,0 1 0 0 0,0-1 0 0 0,0 0 0 0 0,-1 0 0 0 0,1-1-1 0 0,-4 1 1 0 0,86 8-378 0 0,-56-5-459 0 0,47 1-1 0 0,-64-5 4 0 0,1 0 1 0 0,-1-1-1 0 0,1 1 0 0 0,-1-2 0 0 0,1 1 0 0 0,-1-1 1 0 0,0 0-1 0 0,0 0 0 0 0,0 0 0 0 0,0-1 0 0 0,10-6 0 0 0,-5-2-3960 0 0,-2-2-1928 0 0</inkml:trace>
  <inkml:trace contextRef="#ctx0" brushRef="#br0" timeOffset="1">283 58 15227 0 0,'-1'0'429'0'0,"-1"0"-1"0"0,1 1 0 0 0,-1-1 1 0 0,1 1-1 0 0,0-1 1 0 0,0 1-1 0 0,-1-1 0 0 0,1 1 1 0 0,0 0-1 0 0,0 0 0 0 0,0 0 1 0 0,0 0-1 0 0,0 0 1 0 0,0 0-1 0 0,0 0 0 0 0,0 0 1 0 0,0 0-1 0 0,0 0 1 0 0,1 0-1 0 0,-1 1 0 0 0,0 0 1 0 0,-1 2-83 0 0,1 0 1 0 0,-1 0 0 0 0,1 0-1 0 0,1 1 1 0 0,-1-1 0 0 0,0 0-1 0 0,1 5 1 0 0,0 2-259 0 0,0-1 0 0 0,1 0-1 0 0,1 0 1 0 0,-1 0 0 0 0,5 14-1 0 0,-5-21-86 0 0,0 0 1 0 0,0-1-1 0 0,0 1 0 0 0,1-1 0 0 0,-1 1 0 0 0,1-1 0 0 0,-1 1 0 0 0,1-1 0 0 0,0 0 0 0 0,0 0 1 0 0,0 0-1 0 0,0 0 0 0 0,0 0 0 0 0,0 0 0 0 0,1-1 0 0 0,-1 1 0 0 0,0-1 0 0 0,1 0 1 0 0,0 1-1 0 0,-1-1 0 0 0,1 0 0 0 0,3 0 0 0 0,4 1 96 0 0,0-1-1 0 0,0 0 1 0 0,0-1-1 0 0,20-1 1 0 0,-23 0-569 0 0,0 0-1 0 0,0 1 1 0 0,0 0-1 0 0,0 0 1 0 0,-1 0 0 0 0,1 1-1 0 0,0 0 1 0 0,0 0 0 0 0,-1 1-1 0 0,1 0 1 0 0,10 4 0 0 0,-17-5 157 0 0,1-1 0 0 0,-1 0 0 0 0,0 0 1 0 0,1 1-1 0 0,-1-1 0 0 0,3 4-2832 0 0,-3-4 2832 0 0,0 0 0 0 0,1 1 1 0 0,-1-1-1 0 0,0 1 0 0 0,0-1 0 0 0,0 1 1 0 0,0-1-1 0 0,0 1 0 0 0,0 0 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21 436 14139 0 0,'-2'47'7616'0'0,"9"3"-4632"0"0,-6-45-2869 0 0,0 0 1 0 0,1 0-1 0 0,-1 0 0 0 0,1 0 1 0 0,0-1-1 0 0,1 1 1 0 0,-1-1-1 0 0,1 1 0 0 0,0-1 1 0 0,0 0-1 0 0,0 0 0 0 0,0 0 1 0 0,1 0-1 0 0,-1-1 1 0 0,1 1-1 0 0,8 4 0 0 0,-10-7-69 0 0,0 1 0 0 0,0-1-1 0 0,1 0 1 0 0,-1 0-1 0 0,0-1 1 0 0,1 1-1 0 0,-1 0 1 0 0,1-1 0 0 0,-1 0-1 0 0,0 1 1 0 0,1-1-1 0 0,-1 0 1 0 0,1 0-1 0 0,-1 0 1 0 0,1-1 0 0 0,-1 1-1 0 0,1-1 1 0 0,-1 1-1 0 0,1-1 1 0 0,2-1 0 0 0,-1 0 8 0 0,0 0 1 0 0,-1 0-1 0 0,1-1 1 0 0,0 0-1 0 0,-1 1 1 0 0,0-1-1 0 0,0-1 1 0 0,0 1-1 0 0,0 0 1 0 0,5-7 0 0 0,-4 3 12 0 0,0 1 0 0 0,-1 0 0 0 0,0-1 1 0 0,0 0-1 0 0,0 1 0 0 0,-1-1 1 0 0,0 0-1 0 0,0-1 0 0 0,-1 1 0 0 0,1 0 1 0 0,-2 0-1 0 0,1-1 0 0 0,-2-12 1 0 0,1 16-52 0 0,-1 0 0 0 0,-1 0 0 0 0,1 0 0 0 0,0 0 0 0 0,-1 0 0 0 0,0 0 0 0 0,0 0 1 0 0,0 0-1 0 0,-1 1 0 0 0,1-1 0 0 0,-1 1 0 0 0,0 0 0 0 0,0 0 0 0 0,0 0 0 0 0,0 0 1 0 0,-1 0-1 0 0,1 0 0 0 0,-1 1 0 0 0,1 0 0 0 0,-1 0 0 0 0,0 0 0 0 0,0 0 0 0 0,0 0 1 0 0,0 1-1 0 0,0 0 0 0 0,0 0 0 0 0,0 0 0 0 0,-1 0 0 0 0,1 1 0 0 0,-6-1 0 0 0,5 1-177 0 0,0 1-1 0 0,0-1 1 0 0,1 1-1 0 0,-1 0 1 0 0,0 0-1 0 0,0 0 1 0 0,1 0-1 0 0,-1 1 1 0 0,1 0-1 0 0,0 0 1 0 0,-1 0-1 0 0,1 1 1 0 0,0-1-1 0 0,0 1 1 0 0,0 0-1 0 0,1 0 1 0 0,-6 6-1 0 0,7-7-451 0 0,-13 18-2184 0 0,13-7-6366 0 0</inkml:trace>
  <inkml:trace contextRef="#ctx0" brushRef="#br0" timeOffset="1">345 0 22933 0 0,'3'19'4183'0'0,"8"9"-2340"0"0,-1 0-1050 0 0,1 16-100 0 0,-2 1 1 0 0,-2 1-1 0 0,3 87 1 0 0,-10-112-696 0 0,-1 0 0 0 0,0 0 0 0 0,-2 0 0 0 0,-1 0 1 0 0,0-1-1 0 0,-1 0 0 0 0,-1 1 0 0 0,-2-2 0 0 0,1 1 0 0 0,-21 34 1 0 0,1-24-1049 0 0,16-19-1254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4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22661 0 0,'33'-44'8268'0'0,"-33"44"-8259"0"0,0-1-1 0 0,1 1 0 0 0,-1 0 1 0 0,0 0-1 0 0,0 0 1 0 0,0-1-1 0 0,1 1 0 0 0,-1 0 1 0 0,0 0-1 0 0,0 0 1 0 0,1 0-1 0 0,-1 0 0 0 0,0-1 1 0 0,1 1-1 0 0,-1 0 1 0 0,0 0-1 0 0,0 0 0 0 0,1 0 1 0 0,-1 0-1 0 0,0 0 1 0 0,1 0-1 0 0,-1 0 0 0 0,0 0 1 0 0,0 0-1 0 0,1 0 1 0 0,-1 0-1 0 0,0 0 0 0 0,0 1 1 0 0,1-1-1 0 0,-1 0 1 0 0,0 0-1 0 0,1 0 0 0 0,-1 0 1 0 0,0 0-1 0 0,0 1 1 0 0,0-1-1 0 0,1 0 0 0 0,-1 0 1 0 0,0 0-1 0 0,0 0 1 0 0,0 1-1 0 0,1-1 0 0 0,-1 0 1 0 0,0 0-1 0 0,0 1 0 0 0,0-1 1 0 0,0 0-1 0 0,0 0 1 0 0,1 1-1 0 0,-1-1 0 0 0,0 0 1 0 0,0 1-1 0 0,0-1 1 0 0,0 0-1 0 0,0 0 0 0 0,0 1 1 0 0,0-1-1 0 0,0 0 1 0 0,0 1-1 0 0,0-1 0 0 0,-1 11-2538 0 0,-4-2-3790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5:58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 18044 0 0,'-3'20'126'0'0,"-2"8"46"0"0,1 1 0 0 0,0 55 0 0 0,4-76-90 0 0,1 0-1 0 0,0-1 1 0 0,0 1 0 0 0,0-1 0 0 0,1 0 0 0 0,0 1 0 0 0,1-1 0 0 0,-1 0 0 0 0,1 0-1 0 0,1-1 1 0 0,-1 1 0 0 0,1-1 0 0 0,1 1 0 0 0,-1-1 0 0 0,1 0 0 0 0,7 7 0 0 0,14 7 47 0 0,1-1 0 0 0,1-1 1 0 0,0-2-1 0 0,32 14 0 0 0,-18-9-57 0 0,3 2-49 0 0,355 176-51 0 0,-285-149-8 0 0,187 56 0 0 0,-240-91 37 0 0,0-3 0 0 0,0-2 1 0 0,105 2-1 0 0,191-22 1 0 0,57 2 305 0 0,129 78 373 0 0,-397-46-566 0 0,-71-13 31 0 0,0-4 0 0 0,0-3-1 0 0,1-3 1 0 0,-1-4 0 0 0,0-3 0 0 0,0-4-1 0 0,108-27 1 0 0,-17-6 86 0 0,441-93 563 0 0,-437 112-747 0 0,200-33 112 0 0,-277 37-84 0 0,174-61-1 0 0,-91 11-104 0 0,-4-8 1 0 0,215-131-1 0 0,-299 150 7 0 0,-41 26-463 0 0,55-27 0 0 0,-100 59-20 0 0,24-11-139 0 0,-13 11-2125 0 0,0 23-11469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68 10362 0 0,'-9'-8'1103'0'0,"-18"-16"1827"0"0,26 23-2630 0 0,0 0-1 0 0,0-1 1 0 0,0 1-1 0 0,0 0 0 0 0,0-1 1 0 0,0 1-1 0 0,0-1 1 0 0,0 1-1 0 0,1-1 1 0 0,-1 0-1 0 0,0 1 1 0 0,1-1-1 0 0,0 0 1 0 0,-1 1-1 0 0,1-4 1 0 0,0 5-212 0 0,0-1 1 0 0,1 0-1 0 0,-1 1 1 0 0,1-1-1 0 0,-1 1 0 0 0,1-1 1 0 0,-1 1-1 0 0,1-1 1 0 0,-1 1-1 0 0,1-1 1 0 0,0 1-1 0 0,-1-1 1 0 0,1 1-1 0 0,0 0 1 0 0,-1-1-1 0 0,1 1 0 0 0,0 0 1 0 0,-1 0-1 0 0,1-1 1 0 0,0 1-1 0 0,0 0 1 0 0,-1 0-1 0 0,1 0 1 0 0,0 0-1 0 0,0 0 1 0 0,-1 0-1 0 0,1 0 0 0 0,0 0 1 0 0,0 0-1 0 0,-1 1 1 0 0,1-1-1 0 0,0 0 1 0 0,-1 0-1 0 0,1 1 1 0 0,0-1-1 0 0,-1 0 1 0 0,2 1-1 0 0,29 11 494 0 0,46 32-38 0 0,-58-32-650 0 0,0-1 0 0 0,1 0 0 0 0,0-2 0 0 0,0 0 0 0 0,26 7 0 0 0,-16-10-926 0 0,18 5-2135 0 0,-21 2-3655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15075 0 0,'0'1'222'0'0,"0"0"0"0"0,0-1 1 0 0,-1 1-1 0 0,1 0 0 0 0,0-1 0 0 0,0 1 0 0 0,0 0 0 0 0,0-1 0 0 0,1 1 1 0 0,-1 0-1 0 0,0-1 0 0 0,0 1 0 0 0,0 0 0 0 0,0-1 0 0 0,1 1 0 0 0,-1-1 0 0 0,0 1 1 0 0,1 0-1 0 0,-1-1 0 0 0,0 1 0 0 0,1-1 0 0 0,-1 1 0 0 0,1-1 0 0 0,-1 1 0 0 0,1-1 1 0 0,-1 1-1 0 0,2 0 0 0 0,20 4 1574 0 0,25-8-1574 0 0,-28-2-229 0 0,0 0 0 0 0,24-10 0 0 0,-25 8-435 0 0,0 1 0 0 0,28-6 0 0 0,-45 15 549 0 0,0 1 1 0 0,0-1-1 0 0,0 0 1 0 0,0 1-1 0 0,-1-1 1 0 0,1 0-1 0 0,-1 1 1 0 0,0-1-1 0 0,0 1 1 0 0,0 4-1 0 0,0 3 359 0 0,1-5-351 0 0,0 1 0 0 0,1 0 0 0 0,-1-1 0 0 0,2 1-1 0 0,-1-1 1 0 0,1 0 0 0 0,-1 1 0 0 0,2-1-1 0 0,-1-1 1 0 0,1 1 0 0 0,0 0 0 0 0,0-1 0 0 0,0 0-1 0 0,1 0 1 0 0,0 0 0 0 0,0 0 0 0 0,0-1 0 0 0,0 0-1 0 0,8 4 1 0 0,-9-6-195 0 0,1 1 0 0 0,-1-1-1 0 0,0-1 1 0 0,1 1 0 0 0,0-1 0 0 0,-1 0-1 0 0,1 0 1 0 0,0 0 0 0 0,0 0 0 0 0,-1-1-1 0 0,1 0 1 0 0,5 0 0 0 0,-5-1-300 0 0,-1 0 1 0 0,1 0-1 0 0,0 0 1 0 0,0-1-1 0 0,-1 0 1 0 0,1 0-1 0 0,-1 0 1 0 0,0 0-1 0 0,1 0 1 0 0,-1-1-1 0 0,0 0 1 0 0,-1 0-1 0 0,6-5 1 0 0,-7 7-130 0 0,-1-1 0 0 0,0 1 0 0 0,0-1 0 0 0,0 0 0 0 0,0 1 0 0 0,0-1 0 0 0,0 0 0 0 0,0 0 0 0 0,-1 0 0 0 0,1 0 1 0 0,0 1-1 0 0,-1-1 0 0 0,0 0 0 0 0,1 0 0 0 0,-1-3 0 0 0,1-2-961 0 0,4-14-5062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7634 0 0,'-13'1'2330'0'0,"9"-1"-1713"0"0,0 1-1 0 0,0-1 0 0 0,0 1 0 0 0,0 0 0 0 0,0 0 0 0 0,0 0 0 0 0,0 0 0 0 0,0 1 0 0 0,0-1 0 0 0,0 1 0 0 0,1 0 0 0 0,-1 0 0 0 0,-3 3 0 0 0,6-4-526 0 0,1-1 0 0 0,0 1 0 0 0,0-1 0 0 0,0 1 0 0 0,0-1 0 0 0,0 1 1 0 0,0-1-1 0 0,0 1 0 0 0,0-1 0 0 0,0 1 0 0 0,0-1 0 0 0,0 1 0 0 0,0-1 0 0 0,0 1 0 0 0,0-1 0 0 0,0 0 0 0 0,0 1 0 0 0,0-1 0 0 0,1 1 0 0 0,-1-1 0 0 0,0 1 0 0 0,0-1 0 0 0,1 0 0 0 0,-1 1 0 0 0,0-1 0 0 0,0 1 0 0 0,1-1 0 0 0,-1 0 0 0 0,1 1 0 0 0,-1-1 0 0 0,0 0 0 0 0,1 0 0 0 0,-1 1 0 0 0,1-1 0 0 0,-1 0 0 0 0,0 0 0 0 0,1 1 1 0 0,-1-1-1 0 0,1 0 0 0 0,-1 0 0 0 0,1 0 0 0 0,-1 0 0 0 0,2 0 0 0 0,25 8 953 0 0,-22-7-743 0 0,31 7-223 0 0,0-3 0 0 0,0 0 0 0 0,0-3 0 0 0,42-1 0 0 0,-78-1-96 0 0,1 0 0 0 0,-1-1 0 0 0,1 1 0 0 0,-1 0 0 0 0,1 0 0 0 0,-1 0 0 0 0,0 0 0 0 0,1 0 1 0 0,-1 0-1 0 0,1 0 0 0 0,-1 0 0 0 0,1 0 0 0 0,-1 0 0 0 0,1 0 0 0 0,-1 0 0 0 0,1 0 0 0 0,-1 0 1 0 0,0 0-1 0 0,1 1 0 0 0,-1-1 0 0 0,1 0 0 0 0,-1 0 0 0 0,0 0 0 0 0,1 1 0 0 0,-1-1 1 0 0,1 0-1 0 0,-1 1 0 0 0,0-1 0 0 0,1 0 0 0 0,-1 1 0 0 0,0-1 0 0 0,0 0 0 0 0,1 1 0 0 0,-1-1 1 0 0,0 1-1 0 0,0-1 0 0 0,0 0 0 0 0,1 1 0 0 0,-1-1 0 0 0,0 1 0 0 0,0-1 0 0 0,0 1 1 0 0,0-1-1 0 0,0 1 0 0 0,-1 1 6 0 0,0 0 0 0 0,0 0 1 0 0,0 0-1 0 0,0 0 0 0 0,-1 0 0 0 0,1 0 1 0 0,-1 0-1 0 0,1 0 0 0 0,-4 2 1 0 0,-45 34 114 0 0,16-18-61 0 0,-23 17-18 0 0,54-35 13 0 0,0 0 0 0 0,0 1 0 0 0,0 0 0 0 0,0-1 0 0 0,1 1 0 0 0,0 0-1 0 0,-1 0 1 0 0,1 1 0 0 0,0-1 0 0 0,0 0 0 0 0,1 1 0 0 0,-1-1 0 0 0,1 1 0 0 0,-1 4-1 0 0,1-5-13 0 0,1-1-1 0 0,0 1 0 0 0,0 0 0 0 0,0 0 0 0 0,0 0 0 0 0,0-1 0 0 0,1 1 1 0 0,-1 0-1 0 0,1-1 0 0 0,0 1 0 0 0,0 0 0 0 0,0-1 0 0 0,0 1 0 0 0,0-1 1 0 0,1 1-1 0 0,-1-1 0 0 0,1 0 0 0 0,-1 1 0 0 0,1-1 0 0 0,0 0 0 0 0,0 0 0 0 0,0 0 1 0 0,0-1-1 0 0,0 1 0 0 0,1 0 0 0 0,-1-1 0 0 0,0 1 0 0 0,1-1 0 0 0,-1 0 1 0 0,1 0-1 0 0,3 1 0 0 0,-1 0-20 0 0,1 1 0 0 0,0-2 1 0 0,0 1-1 0 0,0-1 0 0 0,0 0 0 0 0,0 0 0 0 0,0-1 1 0 0,0 0-1 0 0,0 0 0 0 0,0 0 0 0 0,0-1 1 0 0,0 1-1 0 0,8-3 0 0 0,-7 0-14 0 0,0-1 0 0 0,0 1 0 0 0,0-1 1 0 0,-1 0-1 0 0,1 0 0 0 0,-1-1 0 0 0,0 0 0 0 0,0 0 1 0 0,-1-1-1 0 0,0 1 0 0 0,0-1 0 0 0,0 0 0 0 0,0-1 0 0 0,-1 1 1 0 0,0-1-1 0 0,4-10 0 0 0,-5 11-242 0 0,-1-1-1 0 0,0 1 1 0 0,0-1 0 0 0,0 0 0 0 0,-1 1-1 0 0,0-1 1 0 0,0 0 0 0 0,-1-9-1 0 0,0 11-317 0 0,-1 0 0 0 0,0-1-1 0 0,0 1 1 0 0,0 0 0 0 0,0 0 0 0 0,-1 0-1 0 0,0 0 1 0 0,0 0 0 0 0,0 0-1 0 0,-1 0 1 0 0,-3-5 0 0 0,-21-25-7649 0 0,12 17 3387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8650 0 0,'7'-1'10241'0'0,"-7"1"-10078"0"0,2 19 3986 0 0,-4 32-3449 0 0,1-42 22 0 0,-1 23-384 0 0,-2 32-100 0 0,4 81 0 0 0,0-143-255 0 0,0 1 1 0 0,0 0 0 0 0,1-1-1 0 0,-1 1 1 0 0,1 0 0 0 0,-1-1-1 0 0,1 1 1 0 0,0-1 0 0 0,0 1-1 0 0,0-1 1 0 0,0 1 0 0 0,0-1-1 0 0,1 1 1 0 0,-1-1-1 0 0,1 0 1 0 0,0 0 0 0 0,-1 0-1 0 0,1 0 1 0 0,4 3 0 0 0,-3-4 0 0 0,-1 0 1 0 0,1 0-1 0 0,0 0 1 0 0,0 0-1 0 0,-1-1 1 0 0,1 0-1 0 0,0 1 1 0 0,0-1-1 0 0,0 0 1 0 0,0 0-1 0 0,0 0 1 0 0,-1-1-1 0 0,1 1 1 0 0,0-1-1 0 0,0 1 1 0 0,0-1-1 0 0,-1 0 1 0 0,5-2-1 0 0,18-8-346 0 0,-1-1-1 0 0,-1 0 1 0 0,24-18 0 0 0,7-3-2924 0 0,2 5-4155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9690 0 0,'-7'6'943'0'0,"2"1"0"0"0,-1 0 0 0 0,1 0 0 0 0,0 1 0 0 0,0-1 0 0 0,1 1-1 0 0,0 0 1 0 0,1 0 0 0 0,0 1 0 0 0,0-1 0 0 0,-2 11 0 0 0,4-14-826 0 0,1 0 1 0 0,-1-1-1 0 0,1 1 1 0 0,0 0-1 0 0,1 0 1 0 0,-1 0-1 0 0,1 0 1 0 0,0-1-1 0 0,0 1 1 0 0,0 0-1 0 0,1-1 0 0 0,-1 1 1 0 0,1-1-1 0 0,0 0 1 0 0,1 1-1 0 0,-1-1 1 0 0,1 0-1 0 0,0 0 1 0 0,0 0-1 0 0,0-1 0 0 0,0 1 1 0 0,6 4-1 0 0,-5-5-149 0 0,1 1 0 0 0,-1-1 0 0 0,1 1 0 0 0,0-1 0 0 0,0-1 0 0 0,0 1 0 0 0,0-1 0 0 0,1 0 0 0 0,-1 0 0 0 0,1 0 0 0 0,-1-1 0 0 0,1 0 0 0 0,0 0 0 0 0,-1 0 0 0 0,1-1 0 0 0,0 0 0 0 0,-1 0 0 0 0,1 0 0 0 0,0-1 0 0 0,-1 0 0 0 0,10-2 0 0 0,-8 0-457 0 0,1 1 0 0 0,0-1 0 0 0,-1-1 0 0 0,1 0 0 0 0,-1 0 0 0 0,7-5 0 0 0,-5 3-974 0 0,-1-1 0 0 0,-1 0-1 0 0,1 0 1 0 0,10-13 0 0 0,6-13-5631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49 16011 0 0,'-4'4'520'0'0,"0"0"0"0"0,0 0 0 0 0,0 0 0 0 0,1 0 0 0 0,0 1 0 0 0,0 0 0 0 0,0-1 0 0 0,0 1 0 0 0,1 0 0 0 0,0 0 0 0 0,0 0-1 0 0,-2 9 1 0 0,4-9-377 0 0,0 0-1 0 0,0 0 1 0 0,0 0-1 0 0,1 0 0 0 0,-1 0 1 0 0,1 0-1 0 0,0 0 1 0 0,1 0-1 0 0,-1 0 0 0 0,1 0 1 0 0,0 0-1 0 0,0-1 1 0 0,5 8-1 0 0,0-1-56 0 0,0 0 0 0 0,1 0 0 0 0,0-1 0 0 0,1 0 0 0 0,0 0 0 0 0,11 8 0 0 0,-13-12-74 0 0,0 0 1 0 0,1-1-1 0 0,0 0 0 0 0,-1 0 1 0 0,2-1-1 0 0,-1 0 0 0 0,0 0 1 0 0,1-1-1 0 0,14 4 0 0 0,-20-7-8 0 0,0 1 0 0 0,0-1 0 0 0,0 0 0 0 0,0 0-1 0 0,0 0 1 0 0,0-1 0 0 0,0 1 0 0 0,0 0-1 0 0,0-1 1 0 0,-1 0 0 0 0,1 0 0 0 0,0 0 0 0 0,0 0-1 0 0,-1 0 1 0 0,1-1 0 0 0,0 1 0 0 0,-1-1-1 0 0,3-2 1 0 0,0 0-42 0 0,-1 0-1 0 0,0 0 0 0 0,0-1 1 0 0,0 1-1 0 0,-1-1 0 0 0,0 0 1 0 0,0 0-1 0 0,5-11 1 0 0,-4 7-215 0 0,-1 1 0 0 0,0-1 0 0 0,-1 0 0 0 0,0 0 0 0 0,0-1 1 0 0,-1 1-1 0 0,0 0 0 0 0,0-1 0 0 0,-1 1 0 0 0,-1 0 0 0 0,-1-16 0 0 0,0 21 97 0 0,1 1 0 0 0,0 0-1 0 0,-1-1 1 0 0,0 1-1 0 0,0 0 1 0 0,0 0 0 0 0,0 0-1 0 0,-1 0 1 0 0,1 0-1 0 0,-1 0 1 0 0,1 0 0 0 0,-1 1-1 0 0,0 0 1 0 0,0-1-1 0 0,0 1 1 0 0,-1 0 0 0 0,1 1-1 0 0,0-1 1 0 0,-1 1-1 0 0,1-1 1 0 0,-1 1 0 0 0,1 0-1 0 0,-1 0 1 0 0,0 0-1 0 0,0 1 1 0 0,1-1 0 0 0,-1 1-1 0 0,0 0 1 0 0,-6 1-1 0 0,2-1 240 0 0,1 0-1 0 0,-1 1 1 0 0,1 0-1 0 0,-1 1 1 0 0,1 0-1 0 0,0 0 0 0 0,0 0 1 0 0,0 1-1 0 0,0 0 1 0 0,0 0-1 0 0,1 0 1 0 0,-1 1-1 0 0,1 0 1 0 0,-8 7-1 0 0,13-10 1 0 0,0 0 1 0 0,1 0-1 0 0,-1 0 0 0 0,0 0 1 0 0,0 0-1 0 0,1 0 1 0 0,-1 1-1 0 0,0-1 0 0 0,1 0 1 0 0,-1 0-1 0 0,1 1 0 0 0,0-1 1 0 0,-1 0-1 0 0,1 0 0 0 0,0 1 1 0 0,0-1-1 0 0,0 0 0 0 0,0 1 1 0 0,0-1-1 0 0,0 0 0 0 0,0 1 1 0 0,0-1-1 0 0,0 0 1 0 0,1 0-1 0 0,-1 1 0 0 0,1-1 1 0 0,-1 0-1 0 0,1 0 0 0 0,-1 1 1 0 0,1-1-1 0 0,-1 0 0 0 0,1 0 1 0 0,0 0-1 0 0,0 0 0 0 0,0 0 1 0 0,0 0-1 0 0,0 0 1 0 0,0 0-1 0 0,0-1 0 0 0,0 1 1 0 0,0 0-1 0 0,2 1 0 0 0,0 0 39 0 0,1 1 0 0 0,0-1 0 0 0,0 1 0 0 0,0-1 0 0 0,0 0-1 0 0,0-1 1 0 0,1 1 0 0 0,-1-1 0 0 0,1 0 0 0 0,-1 0 0 0 0,6 1-1 0 0,2-3-103 0 0,0-1 0 0 0,-1-1 0 0 0,1 1 0 0 0,-1-2 0 0 0,1 1-1 0 0,-1-2 1 0 0,0 1 0 0 0,10-8 0 0 0,45-15-3651 0 0,-61 26 2829 0 0,-1 0 1 0 0,1-1 0 0 0,-1 1 0 0 0,0-1-1 0 0,0 0 1 0 0,0 0 0 0 0,0 0 0 0 0,0 0-1 0 0,0-1 1 0 0,0 0 0 0 0,-1 1 0 0 0,6-7-1 0 0,10-5-5234 0 0</inkml:trace>
  <inkml:trace contextRef="#ctx0" brushRef="#br0" timeOffset="1">461 0 10282 0 0,'-3'2'832'0'0,"0"1"0"0"0,-1-1 0 0 0,1 0 0 0 0,0 1 0 0 0,1-1 0 0 0,-1 1-1 0 0,0 0 1 0 0,1 0 0 0 0,-1 0 0 0 0,1 0 0 0 0,-3 7 0 0 0,2-4-285 0 0,0 0 1 0 0,1 0-1 0 0,0 0 1 0 0,1 1-1 0 0,-1-1 1 0 0,0 10-1 0 0,1 7-531 0 0,1 0 0 0 0,1 1-1 0 0,4 24 1 0 0,-1-19 525 0 0,12 91-1814 0 0,0-41-4887 0 0,-15-77 5232 0 0,1 7-720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12899 0 0,'-6'6'1242'0'0,"0"1"1"0"0,1 0 0 0 0,-1 0-1 0 0,2 1 1 0 0,-7 12-1 0 0,7-14-710 0 0,2 1-1 0 0,-1 0 1 0 0,1 0-1 0 0,0 0 1 0 0,0 0 0 0 0,-1 15-1 0 0,3-18-471 0 0,0 1 0 0 0,0-1 0 0 0,0 1 0 0 0,1-1 0 0 0,-1 1 0 0 0,1-1 0 0 0,0 0 0 0 0,1 1 0 0 0,-1-1 0 0 0,1 0 0 0 0,0 0 0 0 0,0 1 0 0 0,0-2 0 0 0,0 1 0 0 0,1 0 0 0 0,-1 0 0 0 0,1-1 0 0 0,0 1 0 0 0,0-1 0 0 0,0 0 0 0 0,1 0 0 0 0,-1 0 0 0 0,1 0 0 0 0,0-1 0 0 0,0 0 0 0 0,0 1 0 0 0,5 1 0 0 0,-4-2-115 0 0,0-1 1 0 0,0 1 0 0 0,0-1-1 0 0,-1-1 1 0 0,1 1 0 0 0,0-1-1 0 0,0 1 1 0 0,0-1-1 0 0,0-1 1 0 0,0 1 0 0 0,0-1-1 0 0,0 0 1 0 0,0 0 0 0 0,0 0-1 0 0,0-1 1 0 0,0 1-1 0 0,-1-1 1 0 0,1 0 0 0 0,-1-1-1 0 0,1 1 1 0 0,-1-1-1 0 0,0 0 1 0 0,4-3 0 0 0,5-5-1141 0 0,0 0 0 0 0,-1-1 0 0 0,0 0 0 0 0,-1-1 0 0 0,15-22 0 0 0,-3-2-3644 0 0,0-2-2417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74 113 16323 0 0,'-9'11'745'0'0,"1"0"0"0"0,0 0 0 0 0,1 1 0 0 0,0 0 0 0 0,1 0 0 0 0,1 1 0 0 0,0 0 0 0 0,0 0-1 0 0,1 0 1 0 0,-3 22 0 0 0,6-27-678 0 0,0 0-1 0 0,1 0 1 0 0,-1 1 0 0 0,2-1-1 0 0,-1 0 1 0 0,1 0 0 0 0,1 0-1 0 0,-1 0 1 0 0,1 0-1 0 0,1 0 1 0 0,0 0 0 0 0,0 0-1 0 0,0-1 1 0 0,1 0-1 0 0,0 1 1 0 0,0-1 0 0 0,1-1-1 0 0,0 1 1 0 0,6 6 0 0 0,-9-11-58 0 0,-1 0 0 0 0,1-1 0 0 0,-1 1 1 0 0,1-1-1 0 0,0 1 0 0 0,0-1 1 0 0,0 0-1 0 0,0 1 0 0 0,0-1 0 0 0,0 0 1 0 0,0 0-1 0 0,0 0 0 0 0,0-1 1 0 0,1 1-1 0 0,-1-1 0 0 0,0 1 0 0 0,0-1 1 0 0,1 0-1 0 0,-1 1 0 0 0,0-1 1 0 0,3-1-1 0 0,-2 0 1 0 0,1 1 1 0 0,-1-2-1 0 0,0 1 1 0 0,0 0-1 0 0,-1-1 1 0 0,1 1-1 0 0,0-1 1 0 0,0 0-1 0 0,-1 0 1 0 0,1 0-1 0 0,-1 0 0 0 0,1 0 1 0 0,2-4-1 0 0,3-5-53 0 0,0 0-1 0 0,-1-1 1 0 0,0 1-1 0 0,0-2 0 0 0,8-24 1 0 0,-10 25-163 0 0,-1-1 1 0 0,0 0-1 0 0,-1-1 0 0 0,-1 1 1 0 0,0 0-1 0 0,-1-1 1 0 0,-1-21-1 0 0,0 32 144 0 0,0 0 0 0 0,-1-1 0 0 0,1 1 0 0 0,-1 0 0 0 0,0 0 0 0 0,0 0 0 0 0,0 0 0 0 0,-1 0 0 0 0,1 0 0 0 0,-1 0 0 0 0,0 0 1 0 0,1 0-1 0 0,-1 0 0 0 0,-1 1 0 0 0,-1-3 0 0 0,1 3 39 0 0,0 0 1 0 0,0 0-1 0 0,0 0 0 0 0,0 1 1 0 0,0 0-1 0 0,-1-1 1 0 0,1 1-1 0 0,0 0 1 0 0,-1 1-1 0 0,1-1 1 0 0,0 1-1 0 0,-1-1 1 0 0,1 1-1 0 0,-1 0 1 0 0,1 0-1 0 0,0 0 0 0 0,-7 2 1 0 0,9-2 37 0 0,-1 0 0 0 0,1 0 0 0 0,0 0 0 0 0,-1 0 1 0 0,1 0-1 0 0,0 1 0 0 0,-1-1 0 0 0,1 0 0 0 0,0 1 0 0 0,0-1 0 0 0,-1 1 0 0 0,1 0 1 0 0,0-1-1 0 0,0 1 0 0 0,0 0 0 0 0,0 0 0 0 0,0 0 0 0 0,0-1 0 0 0,0 1 0 0 0,0 0 1 0 0,0 0-1 0 0,0 0 0 0 0,0 1 0 0 0,1-1 0 0 0,-1 0 0 0 0,-1 2 0 0 0,3-2 6 0 0,-1 0-1 0 0,0 0 1 0 0,1 0-1 0 0,-1 0 1 0 0,1 0-1 0 0,-1 0 1 0 0,1 0-1 0 0,-1 0 1 0 0,1 0-1 0 0,0 0 0 0 0,-1 0 1 0 0,1-1-1 0 0,0 1 1 0 0,0 0-1 0 0,-1 0 1 0 0,1-1-1 0 0,0 1 1 0 0,0-1-1 0 0,0 1 1 0 0,0-1-1 0 0,0 1 1 0 0,0-1-1 0 0,0 0 0 0 0,0 1 1 0 0,0-1-1 0 0,0 0 1 0 0,0 0-1 0 0,0 1 1 0 0,0-1-1 0 0,0 0 1 0 0,0 0-1 0 0,1 0 1 0 0,0-1-1 0 0,27 4 42 0 0,1-1 1 0 0,0-2-1 0 0,0-1 0 0 0,0-1 0 0 0,52-11 1 0 0,-78 12-125 0 0,0-1 0 0 0,0 1 1 0 0,0-1-1 0 0,0 0 1 0 0,0 0-1 0 0,-1 0 1 0 0,1-1-1 0 0,-1 1 0 0 0,1-1 1 0 0,-1 0-1 0 0,0 0 1 0 0,0 0-1 0 0,0 0 1 0 0,-1-1-1 0 0,1 1 1 0 0,-1-1-1 0 0,0 1 0 0 0,0-1 1 0 0,0 0-1 0 0,0 0 1 0 0,-1 0-1 0 0,1 0 1 0 0,-1 0-1 0 0,0 0 0 0 0,-1 0 1 0 0,1-1-1 0 0,0 1 1 0 0,-1 0-1 0 0,0 0 1 0 0,0-1-1 0 0,-1 1 0 0 0,1 0 1 0 0,-1 0-1 0 0,0-1 1 0 0,0 1-1 0 0,0 0 1 0 0,0 0-1 0 0,-1 0 1 0 0,0 0-1 0 0,0 1 0 0 0,0-1 1 0 0,-4-5-1 0 0,6 8 88 0 0,-1 0-1 0 0,1 1 0 0 0,-1-1 0 0 0,1 0 0 0 0,-1 1 1 0 0,1-1-1 0 0,-1 1 0 0 0,1-1 0 0 0,-1 0 1 0 0,0 1-1 0 0,1-1 0 0 0,-1 1 0 0 0,0 0 0 0 0,0-1 1 0 0,1 1-1 0 0,-1 0 0 0 0,0-1 0 0 0,0 1 1 0 0,1 0-1 0 0,-1 0 0 0 0,0-1 0 0 0,0 1 0 0 0,0 0 1 0 0,0 0-1 0 0,1 0 0 0 0,-1 0 0 0 0,0 0 1 0 0,-1 1-1 0 0,1 0 45 0 0,0-1 0 0 0,-1 1 0 0 0,1 0 0 0 0,0 0 0 0 0,0 0 0 0 0,1 0 0 0 0,-1 0 0 0 0,0 1 0 0 0,0-1 0 0 0,0 0 0 0 0,1 0 0 0 0,-1 1 0 0 0,1-1 0 0 0,-1 0 0 0 0,0 2 0 0 0,-9 51 1399 0 0,4 0-1313 0 0,3 1 0 0 0,3 0 0 0 0,12 107 0 0 0,0-113-1284 0 0,-12-47 930 0 0,1 0 1 0 0,0 0-1 0 0,0 0 1 0 0,0 0-1 0 0,0 0 1 0 0,0 0-1 0 0,0 0 1 0 0,0 0-1 0 0,1 0 1 0 0,-1 0-1 0 0,0 0 1 0 0,1-1-1 0 0,0 1 1 0 0,-1-1-1 0 0,1 1 1 0 0,0-1-1 0 0,0 0 1 0 0,4 2-1 0 0,-5-2 0 0 0,1-1-1 0 0,-1-1 1 0 0,0 1-1 0 0,1 0 1 0 0,-1 0-1 0 0,0 0 1 0 0,0-1 0 0 0,1 1-1 0 0,-1-1 1 0 0,0 1-1 0 0,1-1 1 0 0,-1 1-1 0 0,0-1 1 0 0,0 0-1 0 0,0 1 1 0 0,0-1 0 0 0,0 0-1 0 0,0 0 1 0 0,0 0-1 0 0,0 0 1 0 0,0 0-1 0 0,0 0 1 0 0,0 0-1 0 0,-1 0 1 0 0,2-2-1 0 0,17-35-3226 0 0,-17 34 3003 0 0,56-139-5634 0 0,-22 45 8149 0 0,2-2 8474 0 0,-37 112-3715 0 0,-7 69-4933 0 0,5-69-1981 0 0,-13 184 1237 0 0,18-98-2980 0 0,-1-74-1555 0 0,12 46 0 0 0,-8-47-2687 0 0,5-5-2204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2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 16139 0 0,'-4'2'287'0'0,"1"0"0"0"0,-1 0 0 0 0,1 0 0 0 0,0 0 0 0 0,0 0 0 0 0,0 1 0 0 0,0 0 0 0 0,0-1 0 0 0,0 1-1 0 0,1 0 1 0 0,-1 0 0 0 0,1 0 0 0 0,0 1 0 0 0,0-1 0 0 0,0 1 0 0 0,-1 4 0 0 0,1-2-96 0 0,0 0 0 0 0,1 0-1 0 0,0 0 1 0 0,0 1 0 0 0,0-1 0 0 0,1 0 0 0 0,0 0 0 0 0,1 1 0 0 0,1 8 0 0 0,1 3-98 0 0,2-1 1 0 0,0 0 0 0 0,1 0-1 0 0,0-1 1 0 0,2 1-1 0 0,12 21 1 0 0,-13-29-60 0 0,0 1-1 0 0,0-1 1 0 0,0 0 0 0 0,1 0-1 0 0,1-1 1 0 0,-1 0 0 0 0,1-1-1 0 0,1 0 1 0 0,19 11 0 0 0,-26-16-25 0 0,0 0 0 0 0,0 0 0 0 0,1-1 0 0 0,-1 1 0 0 0,1-1 0 0 0,-1 0 1 0 0,1 0-1 0 0,-1 0 0 0 0,1-1 0 0 0,0 1 0 0 0,-1-1 0 0 0,1 0 0 0 0,0 0 1 0 0,-1 0-1 0 0,1 0 0 0 0,0-1 0 0 0,-1 0 0 0 0,1 1 0 0 0,-1-1 0 0 0,1 0 1 0 0,-1-1-1 0 0,1 1 0 0 0,-1-1 0 0 0,0 1 0 0 0,1-1 0 0 0,-1 0 0 0 0,0-1 0 0 0,0 1 1 0 0,-1 0-1 0 0,1-1 0 0 0,0 1 0 0 0,-1-1 0 0 0,0 0 0 0 0,1 0 0 0 0,1-3 1 0 0,1-4 4 0 0,1 0 1 0 0,-2 0 0 0 0,1-1 0 0 0,-1 0 0 0 0,-1 0 0 0 0,0 0 0 0 0,0 0 0 0 0,-2 0 0 0 0,2-14 0 0 0,-2 9-37 0 0,0-1-1 0 0,-2 1 1 0 0,0 0-1 0 0,-1 0 1 0 0,-7-31-1 0 0,8 42-46 0 0,-1 1 0 0 0,0-1 0 0 0,0 1 0 0 0,0-1 0 0 0,0 1 0 0 0,-1 0 0 0 0,0 0 0 0 0,0 0 0 0 0,0 0 0 0 0,0 0 0 0 0,-1 1 0 0 0,1 0 0 0 0,-1-1 0 0 0,0 1 0 0 0,0 1 0 0 0,0-1 0 0 0,0 0 0 0 0,-1 1 0 0 0,1 0 0 0 0,-1 0 0 0 0,1 0 0 0 0,-1 1-1 0 0,0-1 1 0 0,1 1 0 0 0,-1 0 0 0 0,0 1 0 0 0,-8-1 0 0 0,4 1-89 0 0,-1 0-1 0 0,0 0 0 0 0,1 1 0 0 0,-1 0 1 0 0,1 1-1 0 0,0 0 0 0 0,-1 0 0 0 0,1 1 0 0 0,0 1 1 0 0,0-1-1 0 0,1 1 0 0 0,-1 1 0 0 0,-11 7 1 0 0,18-11 42 0 0,1 1-1 0 0,-1-1 1 0 0,0 0 0 0 0,1 1 0 0 0,-1-1 0 0 0,1 1 0 0 0,0-1 0 0 0,-1 1 0 0 0,1 0 0 0 0,0 0 0 0 0,0-1 0 0 0,0 1-1 0 0,0 0 1 0 0,0 0 0 0 0,1 0 0 0 0,-1 0 0 0 0,0 0 0 0 0,1 3 0 0 0,0-2-320 0 0,0-1 0 0 0,0 1 0 0 0,0 0 0 0 0,1-1 0 0 0,0 1 0 0 0,-1 0 0 0 0,1-1 0 0 0,0 1 0 0 0,0-1 0 0 0,0 1 0 0 0,1-1 0 0 0,-1 1 0 0 0,4 3 0 0 0,10 13-6015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20380 0 0,'-3'6'333'0'0,"1"0"0"0"0,-1 0-1 0 0,1 1 1 0 0,1-1 0 0 0,-1 0-1 0 0,1 1 1 0 0,0-1 0 0 0,1 1-1 0 0,0-1 1 0 0,0 1 0 0 0,1 6-1 0 0,-2 10-7 0 0,-1 82-23 0 0,-4 47-956 0 0,-5-78-2544 0 0,-9-4-3361 0 0,10-49 2685 0 0,0-3-2247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 11642 0 0,'-10'10'6973'0'0,"20"-9"-4344"0"0,27-11-2252 0 0,-34 8 52 0 0,45-18 31 0 0,-38 15-388 0 0,-1 0 0 0 0,1 1-1 0 0,0 1 1 0 0,20-6 0 0 0,-29 10-58 0 0,-1-1 0 0 0,1 0-1 0 0,-1 0 1 0 0,1 0 0 0 0,0 0 0 0 0,-1 0 0 0 0,1 0 0 0 0,-1 1 0 0 0,1-1-1 0 0,-1 0 1 0 0,1 0 0 0 0,-1 1 0 0 0,1-1 0 0 0,-1 0 0 0 0,0 1 0 0 0,1-1-1 0 0,-1 1 1 0 0,1-1 0 0 0,-1 1 0 0 0,0-1 0 0 0,1 0 0 0 0,-1 1-1 0 0,0-1 1 0 0,0 1 0 0 0,1-1 0 0 0,-1 1 0 0 0,0 0 0 0 0,0-1 0 0 0,0 1-1 0 0,0-1 1 0 0,1 1 0 0 0,-1-1 0 0 0,0 1 0 0 0,0-1 0 0 0,0 1 0 0 0,0 0-1 0 0,0-1 1 0 0,-1 1 0 0 0,1-1 0 0 0,0 1 0 0 0,0-1 0 0 0,0 1-1 0 0,0-1 1 0 0,-1 1 0 0 0,1 0 0 0 0,-9 32 179 0 0,8-31-179 0 0,-11 30-63 0 0,6-18 156 0 0,1 0-1 0 0,0 0 1 0 0,1 1-1 0 0,0-1 1 0 0,-1 17-1 0 0,5-29-93 0 0,0 1 0 0 0,0-1 0 0 0,0 1 0 0 0,0-1 0 0 0,0 1 0 0 0,0-1 0 0 0,1 1 1 0 0,-1-1-1 0 0,1 0 0 0 0,0 1 0 0 0,-1-1 0 0 0,1 1 0 0 0,0-1 0 0 0,0 0 0 0 0,1 0 0 0 0,-1 0 0 0 0,0 0 0 0 0,1 0 0 0 0,0 0 0 0 0,-1 0 1 0 0,1 0-1 0 0,0 0 0 0 0,0-1 0 0 0,0 1 0 0 0,0-1 0 0 0,0 1 0 0 0,0-1 0 0 0,0 0 0 0 0,1 0 0 0 0,-1 0 0 0 0,0 0 0 0 0,1 0 0 0 0,-1-1 0 0 0,0 1 1 0 0,1-1-1 0 0,3 1 0 0 0,-1-1-105 0 0,-1 1 1 0 0,1-1 0 0 0,-1-1 0 0 0,1 1 0 0 0,-1-1 0 0 0,1 0-1 0 0,-1 0 1 0 0,1 0 0 0 0,-1 0 0 0 0,0-1 0 0 0,0 0 0 0 0,1 0-1 0 0,-1 0 1 0 0,-1 0 0 0 0,7-5 0 0 0,22-20-3402 0 0,-8-2-3651 0 0,-12 10-274 0 0</inkml:trace>
  <inkml:trace contextRef="#ctx0" brushRef="#br0" timeOffset="1">202 38 13387 0 0,'-4'-2'3245'0'0,"4"2"-3144"0"0,0 0 1 0 0,0 0-1 0 0,0 0 0 0 0,0 0 1 0 0,0 0-1 0 0,0-1 1 0 0,0 1-1 0 0,0 0 0 0 0,0 0 1 0 0,0 0-1 0 0,0 0 1 0 0,0 0-1 0 0,1-2 1623 0 0,-1 1-1623 0 0,13-6 1901 0 0,15-4-1082 0 0,-17 8-643 0 0,-1 0 0 0 0,1 0 0 0 0,0 1 0 0 0,0 1 0 0 0,0 0 0 0 0,0 0 0 0 0,12 2 0 0 0,-19-1-232 0 0,0 0 1 0 0,0 1-1 0 0,0 0 1 0 0,0 0-1 0 0,0 0 1 0 0,-1 0-1 0 0,1 0 0 0 0,0 1 1 0 0,-1 0-1 0 0,1 0 1 0 0,-1 0-1 0 0,1 0 0 0 0,-1 0 1 0 0,0 1-1 0 0,0 0 1 0 0,0-1-1 0 0,0 1 1 0 0,-1 0-1 0 0,1 0 0 0 0,-1 1 1 0 0,0-1-1 0 0,4 7 1 0 0,-1 3-87 0 0,0 1 1 0 0,-1-1 0 0 0,0 1 0 0 0,-1-1 0 0 0,-1 1 0 0 0,1 18 0 0 0,0 19-4398 0 0,-1-17-2834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57 13563 0 0,'-14'9'1146'0'0,"0"0"0"0"0,1 1 0 0 0,0 1 0 0 0,0 1 0 0 0,2-1 0 0 0,-1 2 0 0 0,-12 17 0 0 0,18-21-943 0 0,1 0 0 0 0,0 1 0 0 0,1-1 1 0 0,0 1-1 0 0,0 0 0 0 0,1 0 0 0 0,0 0 0 0 0,1 1 0 0 0,0-1 1 0 0,0 0-1 0 0,1 1 0 0 0,1 19 0 0 0,1-23-193 0 0,0-1-1 0 0,0 1 1 0 0,0-1-1 0 0,1 1 1 0 0,0-1-1 0 0,0 0 1 0 0,1 1-1 0 0,0-1 1 0 0,0 0-1 0 0,0-1 1 0 0,1 1 0 0 0,-1 0-1 0 0,2-1 1 0 0,-1 0-1 0 0,0 0 1 0 0,1 0-1 0 0,0-1 1 0 0,0 0-1 0 0,0 1 1 0 0,1-2-1 0 0,0 1 1 0 0,-1-1-1 0 0,1 0 1 0 0,0 0 0 0 0,0 0-1 0 0,1-1 1 0 0,-1 0-1 0 0,1 0 1 0 0,-1-1-1 0 0,1 1 1 0 0,-1-2-1 0 0,1 1 1 0 0,0-1-1 0 0,-1 0 1 0 0,1 0-1 0 0,0-1 1 0 0,-1 1 0 0 0,1-2-1 0 0,-1 1 1 0 0,1-1-1 0 0,-1 0 1 0 0,1 0-1 0 0,-1-1 1 0 0,0 1-1 0 0,0-1 1 0 0,0-1-1 0 0,-1 1 1 0 0,1-1-1 0 0,-1 0 1 0 0,0-1-1 0 0,0 1 1 0 0,6-8 0 0 0,-6 6-85 0 0,-1 0 0 0 0,0-1 0 0 0,0 1 0 0 0,-1-1 1 0 0,0 0-1 0 0,0 0 0 0 0,0 0 0 0 0,-1 0 1 0 0,0-1-1 0 0,-1 1 0 0 0,1-1 0 0 0,-2 1 0 0 0,1-1 1 0 0,-1 1-1 0 0,0-1 0 0 0,0 1 0 0 0,-1-1 1 0 0,0 1-1 0 0,0-1 0 0 0,-1 1 0 0 0,-4-11 0 0 0,4 12 10 0 0,0 1-1 0 0,0 0 0 0 0,-1-1 0 0 0,0 1 0 0 0,0 0 1 0 0,-1 0-1 0 0,1 1 0 0 0,-1-1 0 0 0,0 1 0 0 0,0-1 1 0 0,0 1-1 0 0,-1 1 0 0 0,1-1 0 0 0,-1 0 0 0 0,0 1 1 0 0,0 0-1 0 0,0 1 0 0 0,-1-1 0 0 0,1 1 0 0 0,-1 0 1 0 0,1 0-1 0 0,-1 0 0 0 0,0 1 0 0 0,0 0 0 0 0,1 0 1 0 0,-1 0-1 0 0,-11 1 0 0 0,16 0 70 0 0,-1 0 0 0 0,1 0-1 0 0,0 0 1 0 0,0 0 0 0 0,0 0-1 0 0,-1 1 1 0 0,1-1 0 0 0,0 0 0 0 0,0 1-1 0 0,0-1 1 0 0,0 0 0 0 0,0 1 0 0 0,0 0-1 0 0,0-1 1 0 0,0 1 0 0 0,0-1 0 0 0,0 1-1 0 0,0 0 1 0 0,-2 1 0 0 0,3-1 6 0 0,0 0 0 0 0,-1 0 1 0 0,1-1-1 0 0,0 1 0 0 0,0 0 0 0 0,0 0 1 0 0,-1 0-1 0 0,1 0 0 0 0,0 0 0 0 0,0-1 1 0 0,0 1-1 0 0,0 0 0 0 0,0 0 1 0 0,1 0-1 0 0,-1 0 0 0 0,0 0 0 0 0,0-1 1 0 0,0 1-1 0 0,1 0 0 0 0,0 1 0 0 0,0 1 13 0 0,1 0-1 0 0,0 0 0 0 0,-1-1 1 0 0,1 1-1 0 0,0 0 0 0 0,1-1 0 0 0,-1 0 1 0 0,0 1-1 0 0,1-1 0 0 0,-1 0 1 0 0,1 0-1 0 0,5 3 0 0 0,-1-3-105 0 0,0 1 1 0 0,0-1-1 0 0,1-1 0 0 0,-1 1 0 0 0,0-1 0 0 0,0 0 1 0 0,1-1-1 0 0,-1 0 0 0 0,1 0 0 0 0,-1-1 1 0 0,0 0-1 0 0,0 0 0 0 0,1 0 0 0 0,-1-1 0 0 0,0 0 1 0 0,0-1-1 0 0,0 0 0 0 0,-1 0 0 0 0,1 0 0 0 0,-1-1 1 0 0,1 1-1 0 0,8-9 0 0 0,-7 6-71 0 0,0 0 1 0 0,-1-1-1 0 0,0 0 0 0 0,0 0 1 0 0,-1-1-1 0 0,0 0 0 0 0,0 0 1 0 0,-1 0-1 0 0,0 0 0 0 0,0-1 0 0 0,-1 0 1 0 0,0 0-1 0 0,-1 0 0 0 0,0-1 1 0 0,0 1-1 0 0,1-17 0 0 0,-5 7 1286 0 0,1 19-1086 0 0,0-1 0 0 0,0 1 1 0 0,-1 0-1 0 0,1 0 0 0 0,0 0 0 0 0,0 0 1 0 0,0 0-1 0 0,0 0 0 0 0,-1 0 0 0 0,1 0 1 0 0,0 0-1 0 0,0 0 0 0 0,0 0 0 0 0,0-1 1 0 0,-1 1-1 0 0,1 0 0 0 0,0 0 0 0 0,0 0 0 0 0,0 0 1 0 0,-1 0-1 0 0,1 1 0 0 0,0-1 0 0 0,0 0 1 0 0,0 0-1 0 0,-1 0 0 0 0,1 0 0 0 0,0 0 1 0 0,0 0-1 0 0,0 0 0 0 0,0 0 0 0 0,-1 0 1 0 0,1 0-1 0 0,0 1 0 0 0,0-1 0 0 0,0 0 1 0 0,0 0-1 0 0,0 0 0 0 0,-1 0 0 0 0,1 0 0 0 0,0 1 1 0 0,0-1-1 0 0,0 0 0 0 0,0 0 0 0 0,-2 3 209 0 0,0 0 0 0 0,0 0 1 0 0,0 0-1 0 0,0 0 0 0 0,1 0 0 0 0,0 0 0 0 0,-2 6 0 0 0,-4 21 69 0 0,2-1-1 0 0,1 1 1 0 0,1 0 0 0 0,2 53 0 0 0,3-59-738 0 0,1 0 0 0 0,0-1-1 0 0,11 38 1 0 0,-10-50-339 0 0,0 0 0 0 0,0 0-1 0 0,1 0 1 0 0,8 12 0 0 0,-10-18-312 0 0,1 0 0 0 0,0 0 0 0 0,0-1 1 0 0,0 1-1 0 0,1-1 0 0 0,4 4 1 0 0,12 6-6202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21661 0 0,'-9'43'5654'0'0,"7"27"-4014"0"0,2-29-1254 0 0,-9 80-158 0 0,-1 45-3298 0 0,11-171 2694 0 0,0 1 1 0 0,0-1-1 0 0,0 0 1 0 0,1 1-1 0 0,0 0 1 0 0,0-1-1 0 0,0 1 0 0 0,0 0 1 0 0,0 0-1 0 0,1 0 1 0 0,0 0-1 0 0,0 0 1 0 0,4-4-1 0 0,-2 3 415 0 0,0 0 1 0 0,0 0-1 0 0,0 1 1 0 0,1 0-1 0 0,-1-1 1 0 0,1 2-1 0 0,0-1 0 0 0,1 1 1 0 0,-1 0-1 0 0,1 0 1 0 0,6-2-1 0 0,0 3-38 0 0,-1-1 1 0 0,1 1-1 0 0,0 1 1 0 0,0 1-1 0 0,0-1 1 0 0,0 2-1 0 0,18 2 1 0 0,20 8-7438 0 0,-49-10 5556 0 0,-2-1 1746 0 0,0 0 0 0 0,1 0 0 0 0,-1 0-1 0 0,0 0 1 0 0,0 0 0 0 0,0 0 0 0 0,0 0-1 0 0,1 0 1 0 0,-1 0 0 0 0,0 0 0 0 0,0 0-1 0 0,0 0 1 0 0</inkml:trace>
  <inkml:trace contextRef="#ctx0" brushRef="#br0" timeOffset="1">195 68 12883 0 0,'10'10'7675'0'0,"-1"4"-3567"0"0,8 37-2608 0 0,-11-33-655 0 0,9 30-702 0 0,-4-10 48 0 0,17 37-1 0 0,-23-63-971 0 0,1-1 0 0 0,0 0 0 0 0,1-1 0 0 0,9 12 0 0 0,-16-22 509 0 0,9 9-2582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29 19572 0 0,'-3'7'139'0'0,"1"0"-1"0"0,0 0 0 0 0,0 0 1 0 0,1 1-1 0 0,-1-1 1 0 0,2 1-1 0 0,-1-1 1 0 0,1 0-1 0 0,0 1 0 0 0,1-1 1 0 0,0 1-1 0 0,0-1 1 0 0,1 1-1 0 0,-1-1 1 0 0,2 0-1 0 0,-1 0 1 0 0,1 0-1 0 0,6 11 0 0 0,-7-14-125 0 0,0 0-1 0 0,1 0 0 0 0,-1 0 0 0 0,1-1 1 0 0,-1 1-1 0 0,1-1 0 0 0,0 0 1 0 0,1 0-1 0 0,-1 0 0 0 0,0 0 0 0 0,1-1 1 0 0,0 1-1 0 0,-1-1 0 0 0,1 0 1 0 0,0 0-1 0 0,0 0 0 0 0,0-1 0 0 0,1 0 1 0 0,-1 1-1 0 0,0-1 0 0 0,1-1 0 0 0,-1 1 1 0 0,0-1-1 0 0,1 1 0 0 0,-1-1 1 0 0,0 0-1 0 0,1-1 0 0 0,-1 1 0 0 0,1-1 1 0 0,-1 0-1 0 0,0 0 0 0 0,7-3 1 0 0,0-1-5 0 0,-1 0 0 0 0,0-1 0 0 0,0 0 0 0 0,-1-1 0 0 0,0 0 0 0 0,0 0 0 0 0,-1-1 1 0 0,0 0-1 0 0,0-1 0 0 0,8-12 0 0 0,-13 17-14 0 0,0 0 0 0 0,0 0 0 0 0,-1-1 0 0 0,0 1 0 0 0,0-1 0 0 0,0 0 0 0 0,0 0 0 0 0,-1 1-1 0 0,0-1 1 0 0,0 0 0 0 0,1-8 0 0 0,-2 10-7 0 0,-1 0-1 0 0,1 0 0 0 0,0 0 1 0 0,-1 0-1 0 0,0 0 1 0 0,0 0-1 0 0,0 0 0 0 0,0 0 1 0 0,0 1-1 0 0,-1-1 0 0 0,1 0 1 0 0,-1 1-1 0 0,1-1 1 0 0,-1 1-1 0 0,0-1 0 0 0,0 1 1 0 0,0 0-1 0 0,0 0 0 0 0,-1 0 1 0 0,-3-3-1 0 0,1 3-40 0 0,0-1 1 0 0,1 1-1 0 0,-1 0 1 0 0,0 0-1 0 0,0 1 0 0 0,0-1 1 0 0,-1 1-1 0 0,1 0 0 0 0,0 1 1 0 0,0-1-1 0 0,-1 1 0 0 0,1 0 1 0 0,0 0-1 0 0,-1 1 0 0 0,1-1 1 0 0,0 1-1 0 0,0 0 0 0 0,0 1 1 0 0,0-1-1 0 0,0 1 1 0 0,-8 4-1 0 0,6-3 114 0 0,-1 1 0 0 0,0 0 0 0 0,1 0 0 0 0,0 1 0 0 0,0 0 0 0 0,0 0 0 0 0,0 1 0 0 0,1 0 0 0 0,0 0 0 0 0,1 0 0 0 0,-1 1 0 0 0,-7 12 0 0 0,9-10 34 0 0,0-1 0 0 0,1 1 0 0 0,1 0 1 0 0,-1-1-1 0 0,1 1 0 0 0,1 0 0 0 0,0 1 0 0 0,0-1 0 0 0,1 0 0 0 0,0 0 0 0 0,0 0 1 0 0,1 0-1 0 0,0 1 0 0 0,1-1 0 0 0,0 0 0 0 0,0-1 0 0 0,5 11 0 0 0,5 10 361 0 0,1 0-1 0 0,1 0 0 0 0,29 40 0 0 0,-42-68-444 0 0,-1 1-1 0 0,1 0 0 0 0,0 0 0 0 0,0 0 0 0 0,-1 0 0 0 0,1 0 0 0 0,-1 0 0 0 0,0-1 0 0 0,0 1 0 0 0,1 0 0 0 0,-1 0 0 0 0,0 0 1 0 0,-1 0-1 0 0,1 0 0 0 0,0 0 0 0 0,-1 0 0 0 0,1 0 0 0 0,-1 0 0 0 0,1 0 0 0 0,-1 0 0 0 0,0 0 0 0 0,0 0 0 0 0,0-1 0 0 0,0 1 0 0 0,0 0 1 0 0,0-1-1 0 0,0 1 0 0 0,-1-1 0 0 0,1 1 0 0 0,0-1 0 0 0,-1 0 0 0 0,0 1 0 0 0,-2 0 0 0 0,-4 5-70 0 0,0-1 0 0 0,-1-1-1 0 0,1 0 1 0 0,-1 0 0 0 0,-12 4 0 0 0,97-26 538 0 0,-30 3-436 0 0,-26 7-208 0 0,0 1-1 0 0,0 0 0 0 0,1 2 0 0 0,-1 0 0 0 0,33-1 1 0 0,-51 5 57 0 0,-1 0-1 0 0,0 0 1 0 0,0 0 0 0 0,0 0 0 0 0,1 0 0 0 0,-1 1 0 0 0,0-1 0 0 0,0 0 0 0 0,0 0 0 0 0,0 1 0 0 0,0-1 0 0 0,0 1-1 0 0,0-1 1 0 0,0 1 0 0 0,0-1 0 0 0,0 1 0 0 0,2 1 0 0 0,-3-1-50 0 0,0-1 1 0 0,1 1-1 0 0,-1-1 0 0 0,0 1 1 0 0,0-1-1 0 0,0 1 0 0 0,0 0 1 0 0,0-1-1 0 0,0 1 1 0 0,0-1-1 0 0,0 1 0 0 0,0-1 1 0 0,0 1-1 0 0,0-1 0 0 0,0 1 1 0 0,0 0-1 0 0,0-1 0 0 0,-1 1 1 0 0,1-1-1 0 0,0 1 0 0 0,0-1 1 0 0,-1 1-1 0 0,1-1 1 0 0,0 1-1 0 0,-1-1 0 0 0,-2 4-1067 0 0,-1 0 0 0 0,1 0 0 0 0,-1-1-1 0 0,1 1 1 0 0,-1-1 0 0 0,-6 3 0 0 0,-10 11-4992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16540 0 0,'1'2'487'0'0,"0"0"0"0"0,1-1 1 0 0,-1 1-1 0 0,1-1 1 0 0,-1 0-1 0 0,1 1 0 0 0,-1-1 1 0 0,1 0-1 0 0,0 0 1 0 0,0 0-1 0 0,2 1 0 0 0,26 5 1898 0 0,35-8-2214 0 0,-42-1 340 0 0,-18 2-489 0 0,34 1 104 0 0,-38-1-113 0 0,1 0 0 0 0,-1 0 0 0 0,1 1 0 0 0,-1-1 0 0 0,0 0-1 0 0,1 0 1 0 0,-1 1 0 0 0,1-1 0 0 0,-1 1 0 0 0,0 0 0 0 0,1-1 0 0 0,-1 1 0 0 0,0 0 0 0 0,0 0 0 0 0,0-1 0 0 0,0 1 0 0 0,1 0 0 0 0,-1 0 0 0 0,0 0-1 0 0,-1 1 1 0 0,1-1 0 0 0,1 1 0 0 0,-2 0 2 0 0,1-1 0 0 0,-1 0 0 0 0,0 0 0 0 0,0 0 0 0 0,0 0 0 0 0,0 0 0 0 0,-1 0 0 0 0,1 0 0 0 0,0 0 0 0 0,0 0 0 0 0,-1 1 0 0 0,1-1 0 0 0,0 0 0 0 0,-1 0 0 0 0,1 0 0 0 0,-1-1 0 0 0,1 1 0 0 0,-1 0 0 0 0,0 0 0 0 0,1 0 0 0 0,-1 0 0 0 0,0 0 0 0 0,0-1 0 0 0,0 1 0 0 0,-1 1 0 0 0,-29 19 157 0 0,13-10-130 0 0,18-11-41 0 0,0 0 0 0 0,-1 0 0 0 0,1 1 0 0 0,0-1-1 0 0,0 0 1 0 0,-1 0 0 0 0,1 0 0 0 0,0 1 0 0 0,0-1-1 0 0,0 0 1 0 0,-1 0 0 0 0,1 1 0 0 0,0-1 0 0 0,0 0-1 0 0,0 1 1 0 0,0-1 0 0 0,0 0 0 0 0,0 1 0 0 0,0-1-1 0 0,0 0 1 0 0,0 0 0 0 0,0 1 0 0 0,0-1 0 0 0,0 0 0 0 0,0 1-1 0 0,0-1 1 0 0,0 0 0 0 0,0 1 0 0 0,0-1 0 0 0,0 0-1 0 0,0 1 1 0 0,0-1 0 0 0,0 0 0 0 0,1 1 0 0 0,10 8 1 0 0,18 1-24 0 0,-29-10 21 0 0,14 4-310 0 0,0-2 1 0 0,0 1-1 0 0,0-2 0 0 0,0 0 0 0 0,0 0 0 0 0,0-1 0 0 0,17-3 0 0 0,11-6-3602 0 0,-4-8-3378 0 0,-8 5-473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19284 0 0,'-8'7'6101'0'0,"3"5"-3807"0"0,3 18-2587 0 0,1-18 1002 0 0,-7 51-372 0 0,-26 102 0 0 0,-14-20-6955 0 0,41-131 4234 0 0,6-20 365 0 0,9-24 996 0 0,0 17 1157 0 0,0 0 1 0 0,1 0-1 0 0,0 1 1 0 0,1 1-1 0 0,0 0 1 0 0,13-12-1 0 0,-14 16-79 0 0,-1 0 0 0 0,2 0-1 0 0,-1 0 1 0 0,1 1 0 0 0,0 1-1 0 0,0-1 1 0 0,0 2 0 0 0,20-7 0 0 0,-29 11-140 0 0,1-1 1 0 0,-1 1 0 0 0,0 0-1 0 0,1 0 1 0 0,-1 0 0 0 0,1 0-1 0 0,-1 0 1 0 0,1 0 0 0 0,-1 0-1 0 0,1 0 1 0 0,-1 0 0 0 0,0 1-1 0 0,1-1 1 0 0,-1 1 0 0 0,1-1-1 0 0,-1 1 1 0 0,0-1 0 0 0,0 1-1 0 0,1 0 1 0 0,-1 0 0 0 0,0-1-1 0 0,0 1 1 0 0,0 0 0 0 0,0 0-1 0 0,0 0 1 0 0,0 0 0 0 0,0 0-1 0 0,0 1 1 0 0,1 1-1 0 0,-1-1-702 0 0,0 0-1 0 0,0 1 0 0 0,0-1 1 0 0,0 0-1 0 0,-1 1 0 0 0,1-1 1 0 0,-1 1-1 0 0,1-1 0 0 0,-1 1 1 0 0,0 3-1 0 0,-5 11-4296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 13971 0 0,'-2'2'631'0'0,"1"0"0"0"0,0 0 0 0 0,0 1 0 0 0,0-1-1 0 0,0 0 1 0 0,0 1 0 0 0,1-1 0 0 0,-1 0 0 0 0,1 1 0 0 0,0-1 0 0 0,-1 1 0 0 0,1-1 0 0 0,0 1 0 0 0,0-1-1 0 0,1 4 1 0 0,0-5-554 0 0,0 0-1 0 0,-1 0 0 0 0,1 0 0 0 0,0 0 1 0 0,0-1-1 0 0,0 1 0 0 0,0 0 0 0 0,0 0 1 0 0,0-1-1 0 0,0 1 0 0 0,1 0 0 0 0,-1-1 1 0 0,0 0-1 0 0,0 1 0 0 0,0-1 1 0 0,1 1-1 0 0,-1-1 0 0 0,0 0 0 0 0,0 0 1 0 0,1 0-1 0 0,-1 0 0 0 0,0 0 0 0 0,0 0 1 0 0,1 0-1 0 0,-1 0 0 0 0,0-1 0 0 0,0 1 1 0 0,1 0-1 0 0,-1-1 0 0 0,0 1 0 0 0,1-1 1 0 0,13-4 159 0 0,0 0 1 0 0,0 0 0 0 0,26-15 0 0 0,26-11 37 0 0,-61 29-262 0 0,0 0 0 0 0,0 1 0 0 0,0 0 0 0 0,0 0 0 0 0,0 0 0 0 0,0 0 0 0 0,0 1 0 0 0,0 0 0 0 0,9 2 0 0 0,-12-2-13 0 0,0 1-1 0 0,0 1 0 0 0,1-1 1 0 0,-1 0-1 0 0,0 1 0 0 0,0 0 1 0 0,0 0-1 0 0,-1 0 0 0 0,1 0 1 0 0,0 0-1 0 0,-1 0 0 0 0,1 1 1 0 0,-1-1-1 0 0,0 1 0 0 0,0 0 1 0 0,0-1-1 0 0,0 1 0 0 0,0 0 1 0 0,-1 0-1 0 0,1 0 0 0 0,-1 1 1 0 0,2 4-1 0 0,2 9-1205 0 0,0 1 0 0 0,-1-1 0 0 0,1 20-1 0 0,-2-19-1576 0 0,0 4-2602 0 0,0 0-3143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28 19204 0 0,'-6'6'479'0'0,"0"1"-1"0"0,1 1 1 0 0,0-1-1 0 0,1 1 1 0 0,0 0-1 0 0,0 0 1 0 0,0 1-1 0 0,1-1 1 0 0,0 1 0 0 0,-1 10-1 0 0,1-6-199 0 0,2 0 1 0 0,0 1-1 0 0,0 0 0 0 0,1-1 0 0 0,1 1 0 0 0,3 17 1 0 0,-1-12-197 0 0,2 0 1 0 0,0 0-1 0 0,1 0 1 0 0,1-1-1 0 0,0 0 1 0 0,2 0-1 0 0,0-1 1 0 0,1 0-1 0 0,19 23 1 0 0,-24-33-82 0 0,0-1 1 0 0,1 0 0 0 0,0 0-1 0 0,0-1 1 0 0,1 0-1 0 0,0 0 1 0 0,0 0-1 0 0,0-1 1 0 0,0 0 0 0 0,14 5-1 0 0,-18-8-2 0 0,0 0-1 0 0,0 0 1 0 0,0-1-1 0 0,0 1 1 0 0,0-1-1 0 0,0 0 1 0 0,0 0-1 0 0,1 0 1 0 0,-1 0-1 0 0,0-1 1 0 0,0 1-1 0 0,0-1 1 0 0,0 0-1 0 0,-1 1 1 0 0,1-1-1 0 0,0-1 1 0 0,0 1-1 0 0,0 0 1 0 0,-1-1-1 0 0,1 1 1 0 0,0-1-1 0 0,-1 0 1 0 0,0 0-1 0 0,1 0 1 0 0,-1 0-1 0 0,0 0 1 0 0,0 0-1 0 0,0-1 1 0 0,0 1-1 0 0,-1-1 1 0 0,1 0-1 0 0,1-3 1 0 0,1-2 3 0 0,-1-1 0 0 0,0 0 0 0 0,0 0 0 0 0,-1 0 0 0 0,0-1 0 0 0,0 1 1 0 0,-1 0-1 0 0,-1-1 0 0 0,1 1 0 0 0,-2-1 0 0 0,1 1 0 0 0,-1-1 0 0 0,-1 1 0 0 0,1 0 0 0 0,-2-1 0 0 0,1 1 1 0 0,-5-9-1 0 0,1 1-68 0 0,-1 0 0 0 0,-1 0 0 0 0,0 1 0 0 0,-1 0 0 0 0,-1 1-1 0 0,-1 0 1 0 0,0 1 0 0 0,-13-14 0 0 0,13 17-179 0 0,0 2-1 0 0,0 0 0 0 0,-24-15 0 0 0,32 22 47 0 0,0 0 0 0 0,0 0 0 0 0,0 1 0 0 0,0-1 0 0 0,-1 1-1 0 0,1-1 1 0 0,-1 1 0 0 0,1 0 0 0 0,-1 0 0 0 0,1 1 0 0 0,-1-1 0 0 0,0 1 0 0 0,1 0-1 0 0,-1 0 1 0 0,0 0 0 0 0,1 0 0 0 0,-1 1 0 0 0,0-1 0 0 0,1 1 0 0 0,-7 2 0 0 0,8-2-310 0 0,1 0 0 0 0,-1 1 1 0 0,1-1-1 0 0,0 1 1 0 0,-1-1-1 0 0,1 1 1 0 0,0-1-1 0 0,0 1 0 0 0,0 0 1 0 0,0 0-1 0 0,0-1 1 0 0,0 1-1 0 0,0 0 1 0 0,1 0-1 0 0,-1 0 0 0 0,1 0 1 0 0,0 0-1 0 0,-1 0 1 0 0,1 2-1 0 0,1 12-6300 0 0</inkml:trace>
  <inkml:trace contextRef="#ctx0" brushRef="#br0" timeOffset="1">268 3 19204 0 0,'1'0'294'0'0,"0"-1"0"0"0,0 1 0 0 0,0-1 0 0 0,0 1 0 0 0,0 0 0 0 0,0 0 1 0 0,0 0-1 0 0,1-1 0 0 0,-1 1 0 0 0,0 0 0 0 0,0 0 0 0 0,0 1 0 0 0,0-1 0 0 0,0 0 0 0 0,0 0 0 0 0,0 0 0 0 0,0 1 0 0 0,1-1 0 0 0,-1 1 0 0 0,0-1 0 0 0,0 1 0 0 0,0-1 1 0 0,-1 1-1 0 0,3 1 0 0 0,-1 0-77 0 0,0 0 0 0 0,0 0 0 0 0,-1 0 0 0 0,1 1 1 0 0,-1-1-1 0 0,1 1 0 0 0,-1-1 0 0 0,0 1 0 0 0,2 4 1 0 0,1 8-274 0 0,-1-1 0 0 0,-1 1 0 0 0,2 14 0 0 0,-4-23 427 0 0,3 51-1064 0 0,-3 0 0 0 0,-8 58 0 0 0,4-59-2606 0 0,3-47 1315 0 0,0 0 0 0 0,0 0 0 0 0,-1 0-1 0 0,-4 11 1 0 0,0 0-6191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19364 0 0,'-20'37'4469'0'0,"9"-17"-3613"0"0,0 0-1 0 0,-22 27 0 0 0,27-39-818 0 0,-17 20 45 0 0,22-27-100 0 0,0 0 0 0 0,0 0 0 0 0,0 0 0 0 0,1 1 0 0 0,-1-1-1 0 0,0 0 1 0 0,1 1 0 0 0,-1-1 0 0 0,0 1 0 0 0,1-1 0 0 0,0 1-1 0 0,-1-1 1 0 0,1 1 0 0 0,0-1 0 0 0,0 1 0 0 0,0 1 0 0 0,0-2-2 0 0,1 0 0 0 0,0-1 0 0 0,0 1 0 0 0,-1 0 0 0 0,1-1 0 0 0,0 1 0 0 0,0-1 1 0 0,0 1-1 0 0,0-1 0 0 0,0 1 0 0 0,0-1 0 0 0,0 0 0 0 0,0 0 0 0 0,0 1 0 0 0,0-1 0 0 0,0 0 1 0 0,0 0-1 0 0,0 0 0 0 0,0 0 0 0 0,0 0 0 0 0,0 0 0 0 0,0 0 0 0 0,0 0 0 0 0,0-1 0 0 0,1 1 1 0 0,27-7-53 0 0,-28 7 71 0 0,23-8-66 0 0,1-2 0 0 0,-1-1 0 0 0,26-15-1 0 0,-24 11-1646 0 0,0 2 1 0 0,30-11-1 0 0,-54 23 1552 0 0,0 1-1 0 0,1-1 1 0 0,-1 1 0 0 0,0-1 0 0 0,0 1 0 0 0,1-1 0 0 0,-1 1 0 0 0,0 0 0 0 0,0 0-1 0 0,1 0 1 0 0,-1 1 0 0 0,0-1 0 0 0,0 0 0 0 0,1 1 0 0 0,-1 0 0 0 0,0-1 0 0 0,0 1-1 0 0,0 0 1 0 0,0 0 0 0 0,2 1 0 0 0,-3-1 161 0 0,-1-1-1 0 0,1 1 1 0 0,-1-1 0 0 0,1 1 0 0 0,-1 0-1 0 0,1-1 1 0 0,-1 1 0 0 0,1 0 0 0 0,-1-1-1 0 0,0 1 1 0 0,0 0 0 0 0,1-1-1 0 0,-1 1 1 0 0,0 0 0 0 0,0-1 0 0 0,0 1-1 0 0,0 0 1 0 0,0 0 0 0 0,0-1-1 0 0,0 1 1 0 0,0 0 0 0 0,0 0 0 0 0,0 0-1 0 0,-1 1 183 0 0,1 0 0 0 0,-1 0-1 0 0,0 0 1 0 0,0 0 0 0 0,0 0-1 0 0,0-1 1 0 0,0 1 0 0 0,0 0-1 0 0,-1-1 1 0 0,1 1-1 0 0,-1-1 1 0 0,-1 2 0 0 0,-37 32 4477 0 0,24-22-3459 0 0,0 1 0 0 0,-19 21-1 0 0,31-30-1131 0 0,0 1 0 0 0,0-1 0 0 0,0 1 1 0 0,1-1-1 0 0,0 1 0 0 0,0 0 0 0 0,1 0 0 0 0,-1 1 0 0 0,1-1 0 0 0,1 0 0 0 0,-2 12 0 0 0,2-17-74 0 0,1 0 0 0 0,0 0 0 0 0,0 0 0 0 0,-1 0 0 0 0,1 0 1 0 0,0 0-1 0 0,0 0 0 0 0,0 0 0 0 0,0 0 0 0 0,0 0 0 0 0,1 0 0 0 0,-1 0 0 0 0,0 0 0 0 0,0 0 0 0 0,1 0 1 0 0,-1 0-1 0 0,0 0 0 0 0,1 0 0 0 0,-1 0 0 0 0,1-1 0 0 0,-1 1 0 0 0,1 0 0 0 0,-1 0 0 0 0,1-1 0 0 0,0 1 0 0 0,0 0 1 0 0,-1 0-1 0 0,1-1 0 0 0,0 1 0 0 0,0-1 0 0 0,0 1 0 0 0,-1-1 0 0 0,1 1 0 0 0,0-1 0 0 0,0 0 0 0 0,0 1 0 0 0,0-1 1 0 0,0 0-1 0 0,0 0 0 0 0,0 1 0 0 0,0-1 0 0 0,0 0 0 0 0,0 0 0 0 0,0 0 0 0 0,0 0 0 0 0,0 0 0 0 0,0-1 1 0 0,0 1-1 0 0,0 0 0 0 0,0 0 0 0 0,1-1 0 0 0,5-1-96 0 0,-1 0-1 0 0,0 0 1 0 0,1-1-1 0 0,-1 0 1 0 0,0 0 0 0 0,6-5-1 0 0,79-63-2427 0 0,-42 32-536 0 0,1 2-3767 0 0,-28 22-1192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21277 0 0,'11'-1'716'0'0,"0"0"1"0"0,-1-1-1 0 0,1 0 1 0 0,16-6-1 0 0,-17 4-470 0 0,-1 1 0 0 0,1 1-1 0 0,-1 0 1 0 0,1 1 0 0 0,15-2 0 0 0,-22 4-176 0 0,0-1 0 0 0,1 1 0 0 0,-1-1 0 0 0,0 1 0 0 0,1 0 1 0 0,-1 0-1 0 0,0 0 0 0 0,0 1 0 0 0,0-1 0 0 0,0 1 1 0 0,0 0-1 0 0,0-1 0 0 0,0 1 0 0 0,0 1 0 0 0,-1-1 0 0 0,1 0 1 0 0,-1 1-1 0 0,0-1 0 0 0,1 1 0 0 0,1 3 0 0 0,2 4-23 0 0,0 1 0 0 0,-1 0-1 0 0,0 0 1 0 0,0 0 0 0 0,-1 1 0 0 0,-1-1-1 0 0,0 1 1 0 0,-1 0 0 0 0,0 0 0 0 0,0 16-1 0 0,0 6-221 0 0,-3 0-1 0 0,-6 49 0 0 0,3-58-136 0 0,-13 44-1 0 0,15-60 23 0 0,-1 0-1 0 0,0 0 0 0 0,-1 0 1 0 0,0-1-1 0 0,-1 0 0 0 0,-8 14 1 0 0,100-107-74 0 0,-27 28 341 0 0,-46 43-432 0 0,38-34 928 0 0,-23 30-2612 0 0,-26 16 1352 0 0,0 1-1 0 0,0 0 0 0 0,1 0 0 0 0,-1 0 0 0 0,0 1 0 0 0,0-1 1 0 0,6 1-1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13675 0 0,'9'19'9605'0'0,"-4"20"-8293"0"0,-4-22-321 0 0,12 126 906 0 0,-9-82-2331 0 0,2 1-1 0 0,3-1 0 0 0,23 79 0 0 0,-30-133 20 0 0,-2-4-71 0 0,1 1 0 0 0,0 0 0 0 0,1 0 0 0 0,-1 0-1 0 0,1 0 1 0 0,0-1 0 0 0,0 1 0 0 0,0-1 0 0 0,0 1 0 0 0,0-1 0 0 0,1 0 0 0 0,-1 0 0 0 0,6 5 0 0 0,-7-8 327 0 0,-1 0-1 0 0,1 0 1 0 0,-1 0-1 0 0,1 1 1 0 0,-1-1-1 0 0,0 0 1 0 0,1 0-1 0 0,-1 0 1 0 0,1 0-1 0 0,-1 0 1 0 0,1 0-1 0 0,-1 0 1 0 0,1-1 0 0 0,-1 1-1 0 0,1 0 1 0 0,-1 0-1 0 0,0 0 1 0 0,1 0-1 0 0,-1-1 1 0 0,1 1-1 0 0,-1 0 1 0 0,0 0-1 0 0,1-1 1 0 0,-1 1-1 0 0,0 0 1 0 0,1 0-1 0 0,-1-1 1 0 0,0 1-1 0 0,1 0 1 0 0,-1-1-1 0 0,0 1 1 0 0,0-1-1 0 0,1 1 1 0 0,-1 0-1 0 0,0-1 1 0 0,0 1-1 0 0,0-1 1 0 0,0 1-1 0 0,1-1 1 0 0,5-21-2754 0 0,-6 20 2631 0 0,22-126-4379 0 0,-6-3 4680 0 0,-8 59 2584 0 0,-5 55-1128 0 0,2-32 4093 0 0,-6 17 1327 0 0,-4 52-1630 0 0,-2 7-4574 0 0,-1 34 307 0 0,0 76 0 0 0,8-105-1659 0 0,1-1 0 0 0,2 1 0 0 0,2 0 0 0 0,9 38 0 0 0,-2-38-2542 0 0,-7-21-6195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14 18452 0 0,'0'0'83'0'0,"-1"0"0"0"0,1 0 1 0 0,0 0-1 0 0,0 0 0 0 0,0 0 0 0 0,0 0 1 0 0,0 0-1 0 0,-1-1 250 0 0,1 1-250 0 0,0 0 0 0 0,0 0 0 0 0,0 0 1 0 0,0 0-1 0 0,0 0 0 0 0,0-1 0 0 0,0 1 1 0 0,0 0-1 0 0,0 0 0 0 0,0 0 0 0 0,0 0 0 0 0,0 0 1 0 0,0 0-1 0 0,0-1 0 0 0,0 1 0 0 0,0 0 1 0 0,0 0-1 0 0,0 0 0 0 0,0 0 0 0 0,0 0 1 0 0,0 0-1 0 0,0-1 0 0 0,0 1 0 0 0,0 0 0 0 0,0 0 1 0 0,0 0-1 0 0,0 0 0 0 0,0 0 0 0 0,0 0 1 0 0,0 0-1 0 0,0-1 0 0 0,1 1 250 0 0,-1 0-250 0 0,0 0 0 0 0,0 0 1 0 0,0 0-1 0 0,0 0 0 0 0,0 0 0 0 0,0 0 1 0 0,0-1-1 0 0,1 1 0 0 0,-1 0 0 0 0,0 0 1 0 0,0 0-1 0 0,0 0 0 0 0,0 0 0 0 0,15-4 1024 0 0,17 0-1215 0 0,193 9 866 0 0,-258-4-721 0 0,0 2-1 0 0,0 1 1 0 0,0 1-1 0 0,1 2 0 0 0,0 1 1 0 0,-34 13-1 0 0,60-19 33 0 0,0 1 0 0 0,0 0 0 0 0,1 0 0 0 0,-1 0 0 0 0,1 1-1 0 0,-1-1 1 0 0,1 1 0 0 0,0 1 0 0 0,0-1 0 0 0,1 1 0 0 0,-1 0 0 0 0,1 0 0 0 0,0 0-1 0 0,1 0 1 0 0,-5 8 0 0 0,6-8-33 0 0,1 0 0 0 0,0-1 0 0 0,-1 1 0 0 0,1 0 0 0 0,1 0-1 0 0,-1-1 1 0 0,1 1 0 0 0,0 0 0 0 0,0 0 0 0 0,0 0 0 0 0,1 0 0 0 0,-1 0-1 0 0,1-1 1 0 0,0 1 0 0 0,1 0 0 0 0,-1-1 0 0 0,1 1 0 0 0,0-1 0 0 0,0 1-1 0 0,1-1 1 0 0,2 5 0 0 0,-1-3-35 0 0,0 0 0 0 0,1 0 1 0 0,0 0-1 0 0,-1 0 0 0 0,2-1 0 0 0,-1 0 0 0 0,1 0 0 0 0,0-1 0 0 0,0 1 0 0 0,0-1 1 0 0,0-1-1 0 0,1 1 0 0 0,-1-1 0 0 0,1 0 0 0 0,0 0 0 0 0,0-1 0 0 0,0 0 0 0 0,1 0 1 0 0,-1-1-1 0 0,0 0 0 0 0,1 0 0 0 0,-1-1 0 0 0,0 0 0 0 0,1 0 0 0 0,-1 0 0 0 0,0-1 1 0 0,1-1-1 0 0,-1 1 0 0 0,0-1 0 0 0,0 0 0 0 0,11-5 0 0 0,-124 98 350 0 0,78-69-347 0 0,-27 23 18 0 0,51-41-21 0 0,0 0 1 0 0,0 0 0 0 0,0 0-1 0 0,1 1 1 0 0,0 0 0 0 0,0 0 0 0 0,0 0-1 0 0,0 0 1 0 0,-2 8 0 0 0,4-12-2 0 0,1-1 0 0 0,0 1 1 0 0,0 0-1 0 0,0-1 1 0 0,-1 1-1 0 0,1 0 0 0 0,0-1 1 0 0,0 1-1 0 0,0 0 1 0 0,0 0-1 0 0,0-1 0 0 0,0 1 1 0 0,1 0-1 0 0,-1-1 1 0 0,0 1-1 0 0,0 0 1 0 0,0-1-1 0 0,1 1 0 0 0,-1 0 1 0 0,0-1-1 0 0,1 1 1 0 0,-1-1-1 0 0,0 1 0 0 0,1-1 1 0 0,-1 1-1 0 0,1 0 1 0 0,-1-1-1 0 0,1 0 0 0 0,-1 1 1 0 0,1-1-1 0 0,0 1 1 0 0,2 0 0 0 0,-1 0 0 0 0,0 0 0 0 0,1 0 0 0 0,-1 0 0 0 0,1-1 0 0 0,-1 1 0 0 0,1-1 0 0 0,-1 0 0 0 0,4 0 1 0 0,52-5-2 0 0,-57 5 0 0 0,27-6-554 0 0,0-1 1 0 0,0-1-1 0 0,40-18 1 0 0,-20 3-3372 0 0,-2-3-3479 0 0,-14 6-1269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8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23509 0 0,'-9'13'2921'0'0,"3"1"-2745"0"0,0 5-104 0 0,3 3 8 0 0,3 3-32 0 0,3 4-96 0 0,-2 4-80 0 0,0 3-128 0 0,-1 2-216 0 0,-1 1-393 0 0,-1 1-671 0 0,-2 0-1073 0 0,-1 0-1583 0 0,-2-2-5491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14987 0 0,'6'-3'2185'0'0,"0"1"-1"0"0,1-1 1 0 0,0 1 0 0 0,10-1-1 0 0,33-1 590 0 0,-34 4-2752 0 0,-1 1 1 0 0,0 1-1 0 0,0 1 0 0 0,19 5 0 0 0,-23-4-18 0 0,-1 0-1 0 0,0 0 1 0 0,0 1-1 0 0,0 1 0 0 0,0 0 1 0 0,-1 0-1 0 0,0 0 0 0 0,0 2 1 0 0,-1-1-1 0 0,0 1 0 0 0,0 0 1 0 0,-1 0-1 0 0,0 1 0 0 0,0 0 1 0 0,-1 0-1 0 0,0 1 1 0 0,-1 0-1 0 0,0 0 0 0 0,7 20 1 0 0,-9-18-983 0 0,1 0 0 0 0,-2 0 1 0 0,0 0-1 0 0,0 0 1 0 0,-1 0-1 0 0,-1 21 1 0 0,-23-68-18867 0 0</inkml:trace>
  <inkml:trace contextRef="#ctx0" brushRef="#br0" timeOffset="1">359 89 7098 0 0,'0'-4'669'0'0,"-1"-6"1643"0"0,0 1 0 0 0,1-1 1 0 0,0 0-1 0 0,1 0 0 0 0,0 0 1 0 0,4-15-1 0 0,-5 25-2235 0 0,0 0-1 0 0,1 0 0 0 0,-1 0 1 0 0,0 0-1 0 0,0 0 1 0 0,1 0-1 0 0,-1 0 1 0 0,0 0-1 0 0,1 0 0 0 0,-1 0 1 0 0,0 0-1 0 0,0 0 1 0 0,1 0-1 0 0,-1 0 1 0 0,0 0-1 0 0,0 0 1 0 0,0 0-1 0 0,1 0 0 0 0,-1 1 1 0 0,0-1-1 0 0,0 0 1 0 0,1 0-1 0 0,-1 0 1 0 0,0 0-1 0 0,0 0 0 0 0,0 1 1 0 0,0-1-1 0 0,1 0 1 0 0,-1 0-1 0 0,0 0 1 0 0,0 1-1 0 0,0-1 0 0 0,0 0 1 0 0,0 0-1 0 0,0 1 1 0 0,1-1-1 0 0,-1 0 1 0 0,0 0-1 0 0,0 1 1 0 0,0-1-1 0 0,0 0 0 0 0,0 0 1 0 0,0 1-1 0 0,0-1 1 0 0,0 0-1 0 0,0 1 1 0 0,7 15 399 0 0,-2 1-212 0 0,4 11 22 0 0,1-1 1 0 0,22 43 0 0 0,-28-63-281 0 0,0 0 1 0 0,0-1-1 0 0,0 0 1 0 0,1 0-1 0 0,-1 0 0 0 0,1-1 1 0 0,1 0-1 0 0,-1 0 1 0 0,1 0-1 0 0,0 0 1 0 0,0-1-1 0 0,0 0 1 0 0,1 0-1 0 0,-1-1 0 0 0,14 5 1 0 0,-17-7-33 0 0,1-1 1 0 0,-1 0-1 0 0,1 0 1 0 0,-1 0-1 0 0,1 0 1 0 0,-1 0-1 0 0,1-1 0 0 0,-1 1 1 0 0,0-1-1 0 0,1 0 1 0 0,-1 0-1 0 0,0 0 1 0 0,0-1-1 0 0,1 1 1 0 0,3-3-1 0 0,-6 3-170 0 0,0 0 0 0 0,0 0 0 0 0,1 0 1 0 0,-1 0-1 0 0,0 0 0 0 0,0 0 0 0 0,0 0 0 0 0,0 0 0 0 0,0 0 0 0 0,0-1 1 0 0,0 1-1 0 0,-1 0 0 0 0,1-1 0 0 0,0 1 0 0 0,0-3 0 0 0,-1 3-228 0 0,0 0 0 0 0,0-1 0 0 0,0 1 0 0 0,0 0 0 0 0,0-1-1 0 0,0 1 1 0 0,0 0 0 0 0,0-1 0 0 0,-1 1 0 0 0,1 0 0 0 0,-1 0 0 0 0,1-1 0 0 0,-1 1-1 0 0,1 0 1 0 0,-1 0 0 0 0,0 0 0 0 0,1 0 0 0 0,-1 0 0 0 0,0 0 0 0 0,0 0 0 0 0,-1-1-1 0 0,-7-5-4752 0 0,-1 6-1828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0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17188 0 0,'0'0'187'0'0,"1"1"1"0"0,-1-1-1 0 0,0 1 1 0 0,0-1-1 0 0,0 0 1 0 0,0 1-1 0 0,1-1 1 0 0,-1 0-1 0 0,0 1 1 0 0,0-1-1 0 0,1 0 1 0 0,-1 1-1 0 0,0-1 1 0 0,1 0-1 0 0,-1 0 1 0 0,0 1-1 0 0,0-1 1 0 0,1 0-1 0 0,-1 0 1 0 0,1 0-1 0 0,-1 0 1 0 0,0 1-1 0 0,1-1 1 0 0,-1 0-1 0 0,0 0 1 0 0,1 0-1 0 0,-1 0 1 0 0,1 0-1 0 0,8-8 1735 0 0,-8 7-1822 0 0,0-1 0 0 0,0 0 0 0 0,0 0 0 0 0,-1 0 0 0 0,1 1 0 0 0,-1-1 0 0 0,1 0 0 0 0,-1 0 0 0 0,1 0 0 0 0,-1 0 0 0 0,0-4 0 0 0,-1 4-90 0 0,1 0 0 0 0,0 0 0 0 0,0 0-1 0 0,0 0 1 0 0,0 0 0 0 0,0 0 0 0 0,0 0 0 0 0,0-1 0 0 0,1 1 0 0 0,-1 0 0 0 0,1 0 0 0 0,-1 0-1 0 0,1 0 1 0 0,0 1 0 0 0,0-1 0 0 0,0 0 0 0 0,0 0 0 0 0,0 0 0 0 0,1-1 0 0 0,2-1-13 0 0,-1 1 1 0 0,0 0 0 0 0,1 0-1 0 0,0 0 1 0 0,-1 0 0 0 0,1 0-1 0 0,0 1 1 0 0,5-3-1 0 0,4 0 47 0 0,0 0 0 0 0,1 0 0 0 0,-1 1 0 0 0,26-3 0 0 0,-37 6 39 0 0,0 1 0 0 0,0 0 0 0 0,0-1 0 0 0,0 1 0 0 0,0 0 1 0 0,0 0-1 0 0,0 1 0 0 0,0-1 0 0 0,0 0 0 0 0,0 0 0 0 0,0 1 0 0 0,0 0 0 0 0,0-1 0 0 0,0 1 1 0 0,0 0-1 0 0,0 0 0 0 0,0 0 0 0 0,3 2 0 0 0,-4-2-13 0 0,0 0 1 0 0,0 1-1 0 0,-1-1 0 0 0,1 1 0 0 0,0-1 1 0 0,0 0-1 0 0,-1 1 0 0 0,1-1 0 0 0,0 1 1 0 0,-1 0-1 0 0,0-1 0 0 0,1 1 0 0 0,-1-1 1 0 0,0 1-1 0 0,0 0 0 0 0,0-1 0 0 0,0 1 1 0 0,0 2-1 0 0,-2 3 11 0 0,1 0 0 0 0,-1 0-1 0 0,0-1 1 0 0,0 1 0 0 0,-1-1 0 0 0,0 1 0 0 0,0-1-1 0 0,0 0 1 0 0,-8 10 0 0 0,3-6-72 0 0,0-1 0 0 0,0 1 1 0 0,-2-1-1 0 0,1-1 0 0 0,-1 0 0 0 0,0 0 0 0 0,0-1 0 0 0,-1 0 0 0 0,0 0 1 0 0,0-2-1 0 0,-1 1 0 0 0,0-1 0 0 0,0-1 0 0 0,-20 5 0 0 0,50-1-5367 0 0,14 2-1937 0 0,-8-9-2300 0 0</inkml:trace>
  <inkml:trace contextRef="#ctx0" brushRef="#br0" timeOffset="1">529 123 28478 0 0,'1'-2'222'0'0,"0"0"0"0"0,0 0 0 0 0,0 0 0 0 0,0 0-1 0 0,0 1 1 0 0,0-1 0 0 0,1 0 0 0 0,-1 1 0 0 0,0-1 0 0 0,1 1 0 0 0,0 0-1 0 0,-1-1 1 0 0,1 1 0 0 0,0 0 0 0 0,2-1 0 0 0,4-3-742 0 0,-8 4 257 0 0,1 0 0 0 0,-1 0 0 0 0,0 0 0 0 0,1 0 0 0 0,-1 0 0 0 0,0 0-1 0 0,0 0 1 0 0,1 0 0 0 0,-1 0 0 0 0,0 0 0 0 0,0 0 0 0 0,0 0 0 0 0,0 0 0 0 0,-1 0 0 0 0,1 0 0 0 0,0 0 0 0 0,0 0-1 0 0,0 1 1 0 0,-1-1 0 0 0,1 0 0 0 0,-1 0 0 0 0,1 0 0 0 0,0 0 0 0 0,-1 0 0 0 0,0 0 0 0 0,1 0 0 0 0,-1 1 0 0 0,1-1 0 0 0,-2-1-1 0 0,-20-25-8907 0 0,6 11 528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 10658 0 0,'-3'-1'448'0'0,"0"0"0"0"0,0 1 0 0 0,0-1-1 0 0,-1 1 1 0 0,1-1 0 0 0,0 1 0 0 0,0 0 0 0 0,-1 1-1 0 0,1-1 1 0 0,0 0 0 0 0,0 1 0 0 0,0 0-1 0 0,-1 0 1 0 0,1 0 0 0 0,-4 1 0 0 0,5 0-256 0 0,0 0 0 0 0,0 0 0 0 0,0 0 0 0 0,0 0 1 0 0,0 0-1 0 0,1 1 0 0 0,-1-1 0 0 0,1 1 0 0 0,-1-1 1 0 0,1 1-1 0 0,0-1 0 0 0,0 1 0 0 0,0-1 0 0 0,0 1 0 0 0,0 0 1 0 0,1 0-1 0 0,-1 4 0 0 0,-7 38 91 0 0,3 0 0 0 0,1 0 0 0 0,2 0-1 0 0,3 0 1 0 0,1 1 0 0 0,2-1 0 0 0,2 0 0 0 0,16 55 0 0 0,-17-83-805 0 0,0-1 1 0 0,1-1-1 0 0,1 1 1 0 0,1-1-1 0 0,9 15 1 0 0,-13-25-195 0 0,1 1 1 0 0,-1-1 0 0 0,1 0 0 0 0,0 0 0 0 0,0 0-1 0 0,8 5 1 0 0,-9-8-129 0 0,-1 1-1 0 0,2-1 0 0 0,-1 0 0 0 0,0 0 1 0 0,0-1-1 0 0,1 1 0 0 0,-1-1 0 0 0,0 0 1 0 0,1 0-1 0 0,6 0 0 0 0,7-2-3563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16 7690 0 0,'0'-1'401'0'0,"0"1"0"0"0,-6-12 10034 0 0,6 11-10034 0 0,-1 1 0 0 0,1 0 1 0 0,-1 0-1 0 0,1-1 0 0 0,-1 1 0 0 0,0 0 1 0 0,-23 5 3497 0 0,-21 24-3619 0 0,39-23-272 0 0,-1 0-1 0 0,1 0 1 0 0,1 1 0 0 0,-1-1 0 0 0,1 2 0 0 0,0-1 0 0 0,1 0-1 0 0,-1 1 1 0 0,2 0 0 0 0,-1 0 0 0 0,1 0 0 0 0,0 0-1 0 0,1 1 1 0 0,0-1 0 0 0,0 1 0 0 0,1-1 0 0 0,0 1-1 0 0,0 0 1 0 0,1 0 0 0 0,0-1 0 0 0,1 1 0 0 0,0 0 0 0 0,0 0-1 0 0,1-1 1 0 0,0 1 0 0 0,1-1 0 0 0,-1 0 0 0 0,2 0-1 0 0,-1 0 1 0 0,1 0 0 0 0,0 0 0 0 0,1-1 0 0 0,0 1-1 0 0,6 6 1 0 0,-9-11-14 0 0,0 0-1 0 0,1-1 0 0 0,-1 0 1 0 0,1 1-1 0 0,-1-1 0 0 0,1 0 1 0 0,0 0-1 0 0,0-1 0 0 0,0 1 0 0 0,0 0 1 0 0,0-1-1 0 0,0 0 0 0 0,0 0 1 0 0,0 0-1 0 0,0 0 0 0 0,1 0 1 0 0,-1-1-1 0 0,0 1 0 0 0,1-1 1 0 0,-1 0-1 0 0,6-1 0 0 0,4-1 40 0 0,0 0-1 0 0,-1-2 0 0 0,0 1 1 0 0,19-9-1 0 0,-22 7-418 0 0,1 1 0 0 0,0 1 1 0 0,-1 0-1 0 0,1 0 0 0 0,0 1 0 0 0,1 0 1 0 0,10 0-1 0 0,-10 3-1217 0 0,9 0-2793 0 0,-10-5-2249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 12587 0 0,'0'0'59'0'0,"-20"-18"8272"0"0,20 18-8241 0 0,-1 0-1 0 0,1 0 0 0 0,0-1 1 0 0,-1 1-1 0 0,1 0 0 0 0,-1 0 1 0 0,1 0-1 0 0,0 0 0 0 0,-1 0 1 0 0,1 0-1 0 0,-1 0 1 0 0,1 0-1 0 0,-1 0 0 0 0,1 0 1 0 0,0 0-1 0 0,-1 0 0 0 0,1 0 1 0 0,-1 0-1 0 0,1 0 0 0 0,0 0 1 0 0,-1 0-1 0 0,1 1 1 0 0,-1-1-1 0 0,1 0 0 0 0,0 0 1 0 0,-1 0-1 0 0,1 1 0 0 0,0-1 1 0 0,-1 0-1 0 0,1 1 0 0 0,0-1 1 0 0,-1 0-1 0 0,1 1 1 0 0,0-1-1 0 0,0 0 0 0 0,-1 1 1 0 0,1-1-1 0 0,0 0 0 0 0,0 1 1 0 0,0-1-1 0 0,-1 1 0 0 0,1-1 1 0 0,0 0-1 0 0,0 1 1 0 0,0-1-1 0 0,0 1 0 0 0,0-1 1 0 0,0 1-1 0 0,0-1 0 0 0,0 0 1 0 0,0 1-1 0 0,0-1 0 0 0,0 1 1 0 0,0-1-1 0 0,1 1 1 0 0,-2 30 400 0 0,1 1 0 0 0,1-1 1 0 0,9 45-1 0 0,-3-21-347 0 0,-2-7-146 0 0,0 6-974 0 0,22 94-1 0 0,-16-119-1392 0 0,-11-28 2103 0 0,1 0-1 0 0,0 0 1 0 0,-1-1-1 0 0,1 1 1 0 0,-1 0-1 0 0,1 0 0 0 0,0 0 1 0 0,-1-1-1 0 0,1 1 1 0 0,0 0-1 0 0,0-1 1 0 0,0 1-1 0 0,-1-1 0 0 0,1 1 1 0 0,0-1-1 0 0,0 1 1 0 0,0-1-1 0 0,0 0 1 0 0,0 1-1 0 0,0-1 1 0 0,0 0-1 0 0,0 0 0 0 0,0 0 1 0 0,0 0-1 0 0,0 0 1 0 0,2 0-1 0 0,-2 0 90 0 0,-1 0 0 0 0,0 0 0 0 0,1 0 0 0 0,-1-1 0 0 0,1 1 0 0 0,-1 0 0 0 0,1 0 0 0 0,-1-1 0 0 0,1 1 0 0 0,-1 0 0 0 0,0 0 0 0 0,1-1 0 0 0,-1 1 0 0 0,0 0 0 0 0,1-1 0 0 0,-1 1 0 0 0,0-1 0 0 0,1 1 0 0 0,-1 0 0 0 0,0-1 0 0 0,0 1 0 0 0,1-1 0 0 0,-1 1 0 0 0,0-1 0 0 0,0 1 0 0 0,0-1 0 0 0,0 1 0 0 0,0-1 0 0 0,0 1 0 0 0,0-1 0 0 0,0 1 0 0 0,0-1 0 0 0,0 1 0 0 0,0-1 0 0 0,0 1 0 0 0,0-1 0 0 0,0 0 0 0 0,0-7-2128 0 0,10-5-2846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0 252 11891 0 0,'14'-60'6647'0'0,"-10"37"-5534"0"0,2 0 0 0 0,0 0 0 0 0,11-24 0 0 0,-15 42-1077 0 0,0 0 0 0 0,1 0 0 0 0,-1 1 0 0 0,1-1-1 0 0,0 1 1 0 0,0 0 0 0 0,0 0 0 0 0,1 0 0 0 0,0 0 0 0 0,-1 1 0 0 0,1-1 0 0 0,1 1 0 0 0,-1 0-1 0 0,0 0 1 0 0,1 0 0 0 0,-1 1 0 0 0,1 0 0 0 0,0-1 0 0 0,6 0 0 0 0,-8 2-17 0 0,0 0 0 0 0,-1 1 0 0 0,1 0 0 0 0,0-1 1 0 0,0 1-1 0 0,0 0 0 0 0,-1 0 0 0 0,1 1 0 0 0,0-1 0 0 0,0 1 1 0 0,-1-1-1 0 0,1 1 0 0 0,0 0 0 0 0,-1 0 0 0 0,1 0 0 0 0,-1 0 1 0 0,1 0-1 0 0,-1 1 0 0 0,0-1 0 0 0,1 1 0 0 0,-1 0 0 0 0,0-1 1 0 0,0 1-1 0 0,0 0 0 0 0,2 3 0 0 0,4 6 74 0 0,-1 0-1 0 0,0 0 0 0 0,0 1 1 0 0,6 17-1 0 0,-9-20 35 0 0,0-1 0 0 0,0 1 0 0 0,1-1 0 0 0,0 1 0 0 0,0-1 0 0 0,1-1 0 0 0,8 10 0 0 0,-10-14-80 0 0,0-1-1 0 0,0 1 1 0 0,0-1 0 0 0,0 0-1 0 0,0 0 1 0 0,1-1-1 0 0,-1 1 1 0 0,1-1 0 0 0,-1 0-1 0 0,1 0 1 0 0,-1-1-1 0 0,1 1 1 0 0,-1-1 0 0 0,1 0-1 0 0,0 0 1 0 0,-1-1-1 0 0,1 1 1 0 0,-1-1 0 0 0,1 0-1 0 0,-1 0 1 0 0,9-4 0 0 0,-3 1-698 0 0,0 0 0 0 0,-1-1 0 0 0,14-8 1 0 0,20-20-9795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26 8618 0 0,'-10'-25'15514'0'0,"15"36"-12647"0"0,1 10-1943 0 0,0 0 0 0 0,4 30-1 0 0,2 93-1169 0 0,-11-119 71 0 0,-2 8-2529 0 0,-4-26-1312 0 0,-3-23-284 0 0,3 1 3104 0 0,1-1 0 0 0,1 1 0 0 0,0-1-1 0 0,1 0 1 0 0,0-23 0 0 0,7-23 2207 0 0,10 6 3495 0 0,-14 53-4100 0 0,0 1 1 0 0,0 0-1 0 0,0-1 0 0 0,1 1 1 0 0,-1 0-1 0 0,0 0 0 0 0,1 0 1 0 0,0 0-1 0 0,-1 0 0 0 0,1 1 1 0 0,0-1-1 0 0,0 0 0 0 0,0 1 1 0 0,0-1-1 0 0,0 1 0 0 0,0 0 1 0 0,1 0-1 0 0,4-2 0 0 0,-3 2-157 0 0,0 0-1 0 0,0 0 0 0 0,1 0 1 0 0,-1 1-1 0 0,1 0 0 0 0,-1 0 1 0 0,1 0-1 0 0,-1 1 0 0 0,0-1 1 0 0,6 2-1 0 0,-2 0-154 0 0,0 0 0 0 0,0 1 0 0 0,-1 0 0 0 0,1 0 0 0 0,-1 1 0 0 0,0 0 1 0 0,0 0-1 0 0,0 1 0 0 0,-1-1 0 0 0,0 2 0 0 0,10 8 0 0 0,-11-6 48 0 0,1 1 1 0 0,-1 0-1 0 0,0 0 0 0 0,-1 1 1 0 0,0-1-1 0 0,0 1 0 0 0,-1 0 1 0 0,-1 0-1 0 0,1 0 0 0 0,-2 0 0 0 0,2 21 1 0 0,-2 12-66 0 0,-6 66 1 0 0,2-71-199 0 0,-4 17-558 0 0,-1 10-1952 0 0,10-24-4436 0 0,0-35 1828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29 11554 0 0,'-1'0'146'0'0,"1"-1"-1"0"0,0 1 0 0 0,0 0 0 0 0,0 0 0 0 0,0-1 0 0 0,0 1 0 0 0,0 0 0 0 0,0 0 0 0 0,0-1 1 0 0,0 1-1 0 0,0 0 0 0 0,0-1 0 0 0,0 1 0 0 0,0 0 0 0 0,0 0 0 0 0,0-1 0 0 0,0 1 0 0 0,0 0 1 0 0,0 0-1 0 0,0-1 0 0 0,0 1 0 0 0,0 0 0 0 0,0-1 0 0 0,0 1 0 0 0,0 0 0 0 0,1 0 0 0 0,-1-1 1 0 0,0 1-1 0 0,0 0 0 0 0,0 0 0 0 0,1 0 0 0 0,-1-1 0 0 0,0 1 0 0 0,0 0 0 0 0,0 0 0 0 0,1 0 1 0 0,-1 0-1 0 0,0 0 0 0 0,0-1 0 0 0,1 1 0 0 0,-1 0 0 0 0,0 0 0 0 0,0 0 0 0 0,1 0 1 0 0,-1 0-1 0 0,0 0 0 0 0,1 0 0 0 0,-1 0 0 0 0,1 0 0 0 0,28-8 1843 0 0,36-1-1412 0 0,-64 9-501 0 0,1-1 1 0 0,0 1-1 0 0,0 0 1 0 0,-1-1 0 0 0,1 1-1 0 0,0 0 1 0 0,0 0-1 0 0,0 1 1 0 0,-1-1-1 0 0,1 0 1 0 0,0 1-1 0 0,0-1 1 0 0,0 1-1 0 0,-1-1 1 0 0,1 1-1 0 0,0 0 1 0 0,-1-1-1 0 0,1 1 1 0 0,-1 0-1 0 0,1 0 1 0 0,-1 0 0 0 0,1 1-1 0 0,-1-1 1 0 0,0 0-1 0 0,0 0 1 0 0,1 1-1 0 0,-1-1 1 0 0,1 2-1 0 0,-2 1-7 0 0,1-1 0 0 0,0 0 0 0 0,-1 0 0 0 0,0 0 0 0 0,0 0 0 0 0,0 1 0 0 0,0-1 0 0 0,-1 0 0 0 0,1 0 0 0 0,-1 0 0 0 0,1 0 0 0 0,-1 0 0 0 0,0 0 0 0 0,-1 0 0 0 0,-1 5 0 0 0,-7 12 39 0 0,-1-1-1 0 0,-21 29 1 0 0,22-34-98 0 0,0 1 0 0 0,0 0 0 0 0,2 1 0 0 0,-11 26 1 0 0,17-36-21 0 0,0 0 0 0 0,1 0 1 0 0,0 0-1 0 0,0 0 0 0 0,0 1 0 0 0,1-1 1 0 0,0 0-1 0 0,0 0 0 0 0,1 1 1 0 0,0-1-1 0 0,0 0 0 0 0,0 0 1 0 0,1 0-1 0 0,0 0 0 0 0,0 0 1 0 0,0 0-1 0 0,5 7 0 0 0,-3-6-12 0 0,0 0 0 0 0,1-1 0 0 0,0 0 0 0 0,0 1 0 0 0,0-2 0 0 0,1 1 0 0 0,0-1 0 0 0,0 0 0 0 0,8 6 0 0 0,-12-10 22 0 0,0 0 0 0 0,-1 0 0 0 0,1 1 0 0 0,0-1 0 0 0,0 0 0 0 0,0-1-1 0 0,0 1 1 0 0,0 0 0 0 0,0 0 0 0 0,0-1 0 0 0,0 1 0 0 0,0-1 0 0 0,1 0-1 0 0,-1 0 1 0 0,0 0 0 0 0,0 0 0 0 0,0 0 0 0 0,0 0 0 0 0,1 0-1 0 0,-1-1 1 0 0,0 1 0 0 0,0-1 0 0 0,0 1 0 0 0,0-1 0 0 0,0 0 0 0 0,0 0-1 0 0,0 0 1 0 0,0 0 0 0 0,-1 0 0 0 0,1-1 0 0 0,0 1 0 0 0,0 0-1 0 0,-1-1 1 0 0,1 1 0 0 0,-1-1 0 0 0,0 0 0 0 0,1 1 0 0 0,0-3 0 0 0,1-1 13 0 0,-1-1 1 0 0,0 1-1 0 0,0 0 1 0 0,-1-1 0 0 0,1 1-1 0 0,-1-1 1 0 0,0 1 0 0 0,-1-1-1 0 0,1 0 1 0 0,-1 1-1 0 0,-1-1 1 0 0,1 0 0 0 0,-1 1-1 0 0,0-1 1 0 0,0 0 0 0 0,-3-10-1 0 0,-3-4 28 0 0,0 0 0 0 0,-2 1-1 0 0,-12-23 1 0 0,11 24 35 0 0,-1 1 0 0 0,0 0 0 0 0,-28-31 0 0 0,34 42-50 0 0,-1 1 0 0 0,0-1 1 0 0,0 1-1 0 0,-1 0 1 0 0,1 1-1 0 0,-1-1 1 0 0,0 1-1 0 0,0 0 1 0 0,-1 1-1 0 0,1 0 1 0 0,-1 0-1 0 0,1 1 1 0 0,-10-2-1 0 0,16 3-34 0 0,0 1 0 0 0,0 0 0 0 0,0 0-1 0 0,0-1 1 0 0,0 1 0 0 0,0 0 0 0 0,0 0-1 0 0,0 0 1 0 0,0 0 0 0 0,0 0 0 0 0,0 0 0 0 0,-1 1-1 0 0,1-1 1 0 0,0 0 0 0 0,0 0 0 0 0,0 1 0 0 0,0-1-1 0 0,0 1 1 0 0,0-1 0 0 0,0 1 0 0 0,0-1 0 0 0,1 1-1 0 0,-1 0 1 0 0,0-1 0 0 0,0 1 0 0 0,0 0 0 0 0,-1 1-1 0 0,2 0-93 0 0,-1 0-1 0 0,1-1 0 0 0,0 1 0 0 0,0 0 1 0 0,0-1-1 0 0,0 1 0 0 0,0 0 0 0 0,0 0 1 0 0,0-1-1 0 0,0 1 0 0 0,1 0 0 0 0,-1-1 0 0 0,1 1 1 0 0,-1-1-1 0 0,2 3 0 0 0,2 6-1243 0 0,1-1-1 0 0,0 0 1 0 0,1 0-1 0 0,10 12 1 0 0,0-4-3714 0 0,2 0-2050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1 265 14403 0 0,'1'1'351'0'0,"0"1"1"0"0,0-1-1 0 0,0 0 0 0 0,0 0 0 0 0,0 0 1 0 0,0-1-1 0 0,0 1 0 0 0,1 0 0 0 0,-1 0 1 0 0,0-1-1 0 0,1 1 0 0 0,-1-1 0 0 0,1 1 0 0 0,-1-1 1 0 0,1 1-1 0 0,-1-1 0 0 0,3 0 0 0 0,-3 0-191 0 0,0 0-1 0 0,0-1 1 0 0,0 1 0 0 0,1 0-1 0 0,-1-1 1 0 0,0 1-1 0 0,0-1 1 0 0,0 1-1 0 0,0-1 1 0 0,0 0-1 0 0,0 1 1 0 0,0-1-1 0 0,0 0 1 0 0,-1 0-1 0 0,1 0 1 0 0,0 1-1 0 0,1-3 1 0 0,2-5-29 0 0,1 1 0 0 0,-1-1 0 0 0,-1-1 0 0 0,0 1 0 0 0,3-9 1 0 0,1-3 231 0 0,-2 5-269 0 0,8-17 42 0 0,16-31 0 0 0,-25 56-82 0 0,0 0-1 0 0,0 0 1 0 0,1 0-1 0 0,0 1 1 0 0,0 0-1 0 0,1 0 1 0 0,-1 0-1 0 0,1 0 1 0 0,1 1-1 0 0,7-6 0 0 0,-12 10-21 0 0,0 1 0 0 0,1-1-1 0 0,-1 0 1 0 0,0 1 0 0 0,1-1-1 0 0,-1 1 1 0 0,0-1-1 0 0,1 1 1 0 0,-1 0 0 0 0,1 0-1 0 0,-1 0 1 0 0,0 1 0 0 0,1-1-1 0 0,-1 0 1 0 0,0 1-1 0 0,1 0 1 0 0,-1-1 0 0 0,0 1-1 0 0,1 0 1 0 0,-1 0 0 0 0,0 0-1 0 0,0 0 1 0 0,0 1-1 0 0,0-1 1 0 0,0 1 0 0 0,0-1-1 0 0,-1 1 1 0 0,3 2 0 0 0,7 8 17 0 0,0-1 1 0 0,-1 2 0 0 0,11 16 0 0 0,-9-11-24 0 0,-5-10-18 0 0,13 19 71 0 0,25 27 1 0 0,-39-48-55 0 0,0 0 1 0 0,0 0 0 0 0,1-1 0 0 0,0 0 0 0 0,0 0 0 0 0,0 0 0 0 0,0-1 0 0 0,1 0 0 0 0,15 5 0 0 0,-17-8-5 0 0,1 0 0 0 0,-1 0 1 0 0,1-1-1 0 0,-1 0 0 0 0,1 0 1 0 0,-1-1-1 0 0,1 0 0 0 0,-1 0 1 0 0,1-1-1 0 0,-1 1 0 0 0,0-1 1 0 0,0-1-1 0 0,0 1 0 0 0,11-7 1 0 0,33-22-1599 0 0,-8-1-4548 0 0,-31 22 993 0 0,-3 0-3311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25 15323 0 0,'-7'-8'1012'0'0,"-11"-8"8407"0"0,21 29-8347 0 0,14 43-197 0 0,18 102-1 0 0,-24-98-2054 0 0,26 84-1 0 0,-35-141 900 0 0,18 44-3646 0 0,-4-30-1300 0 0,-16-16 4842 0 0,1-1 0 0 0,0 0 1 0 0,-1 1-1 0 0,1-1 0 0 0,0 0 0 0 0,0 0 1 0 0,0 1-1 0 0,-1-1 0 0 0,1 0 1 0 0,0 0-1 0 0,0 0 0 0 0,0 0 0 0 0,-1 0 1 0 0,1 0-1 0 0,0 0 0 0 0,0 0 1 0 0,0 0-1 0 0,-1-1 0 0 0,1 1 0 0 0,0 0 1 0 0,0 0-1 0 0,-1-1 0 0 0,2 0 1 0 0,6-11-5258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11851 0 0,'-3'1'3776'0'0,"1"5"-1231"0"0,0 6-401 0 0,0 8-431 0 0,2 6-593 0 0,-2 5-488 0 0,1 5-264 0 0,-3 3-176 0 0,1 3-104 0 0,2-1-64 0 0,1 0-200 0 0,1-6-400 0 0,3-3-768 0 0,2-5-849 0 0,2-5-959 0 0,-1-7-1097 0 0,2-4-3473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2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13635 0 0,'-2'18'2057'0'0,"0"1"0"0"0,1-1 0 0 0,0 0 0 0 0,2 0 0 0 0,4 29 0 0 0,-4-43-1940 0 0,-1 0-1 0 0,1 0 1 0 0,0-1 0 0 0,1 1 0 0 0,-1 0-1 0 0,0-1 1 0 0,1 1 0 0 0,0-1 0 0 0,0 0-1 0 0,0 0 1 0 0,0 1 0 0 0,1-1 0 0 0,-1-1-1 0 0,1 1 1 0 0,-1 0 0 0 0,1-1 0 0 0,0 1-1 0 0,0-1 1 0 0,0 0 0 0 0,1 0 0 0 0,-1 0-1 0 0,0 0 1 0 0,1 0 0 0 0,-1-1 0 0 0,1 0-1 0 0,0 0 1 0 0,-1 0 0 0 0,1 0 0 0 0,0 0-1 0 0,0-1 1 0 0,0 0 0 0 0,-1 1 0 0 0,7-2-1 0 0,1 0-283 0 0,0 0-1 0 0,-1-1 0 0 0,1-1 0 0 0,-1 1 0 0 0,1-2 1 0 0,-1 1-1 0 0,11-7 0 0 0,9-6-3600 0 0,-3-2-4252 0 0,-8 4-1947 0 0</inkml:trace>
  <inkml:trace contextRef="#ctx0" brushRef="#br0" timeOffset="1">425 100 20588 0 0,'1'-2'1729'0'0,"1"2"-601"0"0,2 0-336 0 0,0 0-216 0 0,-3-1-304 0 0,0-1-192 0 0,0 0-176 0 0,2 1-352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19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13923 0 0,'0'-4'2200'0'0,"3"2"-703"0"0,0-1-121 0 0,3 3-376 0 0,-1 0-640 0 0,1 2-408 0 0,3-2-280 0 0,1 0-216 0 0,1-2-296 0 0,1 1-408 0 0,0 0-673 0 0,-1 1-1031 0 0,-6-6-729 0 0,5 6-2056 0 0</inkml:trace>
  <inkml:trace contextRef="#ctx0" brushRef="#br0" timeOffset="1">336 137 12723 0 0,'-4'5'11666'0'0,"6"-4"-11642"0"0,2 0-336 0 0,1 3-320 0 0,1-3-384 0 0,3 2-409 0 0,0-3-367 0 0,0-3-568 0 0,0 1-857 0 0,-5-3-544 0 0</inkml:trace>
  <inkml:trace contextRef="#ctx0" brushRef="#br0" timeOffset="2">517 60 5961 0 0,'-5'-7'3545'0'0,"0"2"-960"0"0,0-4-569 0 0,1 2-632 0 0,3 0-487 0 0,1-1-361 0 0,1 2-328 0 0,1 1-400 0 0,0 1-601 0 0,2 2-919 0 0,2 2-1385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8 14987 0 0,'-12'-8'8739'0'0,"19"15"-5402"0"0,14 14-2042 0 0,-14-8-972 0 0,0 0 1 0 0,0 0-1 0 0,-2 0 0 0 0,1 1 0 0 0,-2 0 1 0 0,0 0-1 0 0,0 0 0 0 0,2 26 0 0 0,-2 4-63 0 0,-2 70 0 0 0,-5-59-283 0 0,-1 0 1 0 0,-3 0 0 0 0,-3 0-1 0 0,-31 103 1 0 0,24-112-1775 0 0,-31 60 0 0 0,36-80-1551 0 0,8-8-5195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73 10666 0 0,'-21'-8'2672'0'0,"-20"-9"3916"0"0,41 17-6539 0 0,-1 0 1 0 0,1 0 0 0 0,0 0-1 0 0,0 0 1 0 0,0-1 0 0 0,-1 1 0 0 0,1 0-1 0 0,0 0 1 0 0,0 0 0 0 0,0 0-1 0 0,0 0 1 0 0,0-1 0 0 0,0 1 0 0 0,-1 0-1 0 0,1 0 1 0 0,0 0 0 0 0,0-1 0 0 0,0 1-1 0 0,0 0 1 0 0,0 0 0 0 0,0 0-1 0 0,0-1 1 0 0,0 1 0 0 0,0 0 0 0 0,0 0-1 0 0,0 0 1 0 0,0-1 0 0 0,0 1-1 0 0,0 0 1 0 0,0 0 0 0 0,0 0 0 0 0,0-1-1 0 0,0 1 1 0 0,0 0 0 0 0,0 0-1 0 0,0 0 1 0 0,0-1 0 0 0,0 1 0 0 0,1 0-1 0 0,-1 0 1 0 0,0 0 0 0 0,0-1-1 0 0,11-7 762 0 0,14-2-295 0 0,2 4-299 0 0,0 0 1 0 0,0 2-1 0 0,0 1 0 0 0,35 0 0 0 0,106 13 462 0 0,-1 0-8117 0 0,-160-10 3068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42 15811 0 0,'-16'-3'3057'0'0,"1"0"-1"0"0,-33 0 0 0 0,103 27-1452 0 0,-43-20-1562 0 0,1 0 0 0 0,-1-1 1 0 0,1 0-1 0 0,0-1 0 0 0,-1-1 0 0 0,1 0 0 0 0,0-1 0 0 0,0 0 0 0 0,22-3 0 0 0,5-5-221 0 0,69-21-1 0 0,-10 1-2617 0 0,-56 22-968 0 0,-15 6-2341 0 0,-8 5-1783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22877 0 0,'-2'0'146'0'0,"0"0"1"0"0,0 0 0 0 0,0 1-1 0 0,1-1 1 0 0,-1 0 0 0 0,0 1-1 0 0,0-1 1 0 0,0 1-1 0 0,0 0 1 0 0,1-1 0 0 0,-1 1-1 0 0,0 0 1 0 0,1 0-1 0 0,-1 0 1 0 0,1 0 0 0 0,-1 0-1 0 0,1 1 1 0 0,-1-1-1 0 0,1 0 1 0 0,0 1 0 0 0,-1-1-1 0 0,1 1 1 0 0,0-1-1 0 0,-1 3 1 0 0,-25 49 35 0 0,19-35 18 0 0,-20 36-116 0 0,-34 70 90 0 0,-53 147-1 0 0,114-267-173 0 0,-1 1 0 0 0,1-1 0 0 0,0 0 0 0 0,0 1 0 0 0,0-1-1 0 0,0 1 1 0 0,1-1 0 0 0,0 1 0 0 0,0-1 0 0 0,0 1 0 0 0,0-1 0 0 0,2 8-1 0 0,-1-10 7 0 0,0 1-1 0 0,1-1 0 0 0,-1 1 0 0 0,1-1 0 0 0,0 0 0 0 0,0 1 0 0 0,-1-1 0 0 0,1 0 0 0 0,0 0 1 0 0,1-1-1 0 0,-1 1 0 0 0,0 0 0 0 0,1-1 0 0 0,-1 1 0 0 0,1-1 0 0 0,-1 0 0 0 0,1 1 0 0 0,-1-2 1 0 0,1 1-1 0 0,0 0 0 0 0,2 0 0 0 0,16 4 47 0 0,0-1 0 0 0,0-1 1 0 0,0 0-1 0 0,0-2 0 0 0,28-2 1 0 0,107-14 4 0 0,-132 12-129 0 0,-12 1-389 0 0,36-6-2534 0 0,-46 8 2185 0 0,0-1 0 0 0,0 1 0 0 0,0-1 0 0 0,0 0-1 0 0,-1 0 1 0 0,1 0 0 0 0,0 0 0 0 0,-1 0 0 0 0,1 0-1 0 0,0-1 1 0 0,2-2 0 0 0,2-6-7704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6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15915 0 0,'-2'0'499'0'0,"1"1"0"0"0,-1-1 0 0 0,1 1 0 0 0,-1-1 0 0 0,1 1 0 0 0,0 0 0 0 0,-1 0 0 0 0,1 0 0 0 0,0 0 0 0 0,-1 0 0 0 0,1 0 0 0 0,0 0 0 0 0,0 0 0 0 0,0 1 0 0 0,-2 1 0 0 0,-8 28 2487 0 0,9-15-3099 0 0,1 0 0 0 0,1 26-1 0 0,1-16 863 0 0,-4 35-738 0 0,2 198 730 0 0,3-228-1125 0 0,1 0-1 0 0,2 0 1 0 0,1 0-1 0 0,1-1 1 0 0,2 0-1 0 0,14 33 1 0 0,-1-24-3027 0 0,-21-38 2899 0 0,0 0 1 0 0,1 1-1 0 0,-1-1 1 0 0,1 0-1 0 0,-1 1 0 0 0,1-1 1 0 0,-1 0-1 0 0,1 0 0 0 0,0 0 1 0 0,-1-1-1 0 0,1 1 0 0 0,3 1 1 0 0,10-2-7885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6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 19332 0 0,'-1'0'201'0'0,"0"-1"-1"0"0,0 1 1 0 0,-1-1-1 0 0,1 1 1 0 0,0 0-1 0 0,0-1 1 0 0,-1 1 0 0 0,1 0-1 0 0,0 0 1 0 0,-1 0-1 0 0,1 0 1 0 0,0 0-1 0 0,0 0 1 0 0,-1 0-1 0 0,1 0 1 0 0,0 1-1 0 0,0-1 1 0 0,-1 0 0 0 0,1 1-1 0 0,0-1 1 0 0,0 1-1 0 0,0-1 1 0 0,-2 2-1 0 0,1 0-40 0 0,0-1 0 0 0,1 1-1 0 0,-1 0 1 0 0,1 0-1 0 0,-1 0 1 0 0,1 0 0 0 0,-1 0-1 0 0,1 1 1 0 0,0-1 0 0 0,0 0-1 0 0,-1 4 1 0 0,-1 8-20 0 0,0-1 1 0 0,0 1-1 0 0,0 22 0 0 0,2-26 145 0 0,-2 36-110 0 0,1 0 0 0 0,6 54 0 0 0,-1-74-166 0 0,1-1 0 0 0,1 1 0 0 0,0-1 1 0 0,2 0-1 0 0,15 34 0 0 0,-19-53-7 0 0,0 0 0 0 0,0 0 1 0 0,0-1-1 0 0,1 1 0 0 0,0-1 0 0 0,0 0 0 0 0,1 0 0 0 0,-1 0 0 0 0,1-1 1 0 0,6 5-1 0 0,-9-7 1 0 0,0-1 1 0 0,0 0 0 0 0,0 0-1 0 0,0 0 1 0 0,0 0-1 0 0,0 0 1 0 0,0-1 0 0 0,0 1-1 0 0,0-1 1 0 0,1 1 0 0 0,-1-1-1 0 0,0 0 1 0 0,0 0-1 0 0,0 0 1 0 0,1 0 0 0 0,-1 0-1 0 0,0 0 1 0 0,0-1 0 0 0,0 1-1 0 0,0-1 1 0 0,1 0-1 0 0,-1 1 1 0 0,0-1 0 0 0,0 0-1 0 0,0 0 1 0 0,0 0 0 0 0,0-1-1 0 0,-1 1 1 0 0,1 0-1 0 0,0-1 1 0 0,-1 1 0 0 0,1-1-1 0 0,1-2 1 0 0,5-5 11 0 0,-1 0-1 0 0,0-1 1 0 0,-1 1-1 0 0,0-2 1 0 0,0 1 0 0 0,-1-1-1 0 0,5-16 1 0 0,1-7-56 0 0,7-40 0 0 0,-15 56-112 0 0,0 0 0 0 0,-1 0 1 0 0,0-32-1 0 0,-2 44 5 0 0,0 1 0 0 0,-1 0 0 0 0,1 0 0 0 0,-1 0 0 0 0,0 0-1 0 0,-1-1 1 0 0,1 1 0 0 0,-1 0 0 0 0,0 1 0 0 0,0-1 0 0 0,-1 0 0 0 0,1 1 0 0 0,-1-1-1 0 0,0 1 1 0 0,0 0 0 0 0,-1 0 0 0 0,-5-6 0 0 0,7 8 5 0 0,-1 1 1 0 0,1-1-1 0 0,0 1 1 0 0,0 0 0 0 0,-1 0-1 0 0,1 0 1 0 0,-1 0-1 0 0,1 0 1 0 0,-1 0-1 0 0,1 1 1 0 0,-1-1-1 0 0,1 1 1 0 0,-1 0-1 0 0,0 0 1 0 0,1 0-1 0 0,-1 0 1 0 0,-3 1-1 0 0,0 0-4 0 0,1 0 0 0 0,0 1 0 0 0,0 0-1 0 0,0 0 1 0 0,0 0 0 0 0,1 1 0 0 0,-1-1-1 0 0,-5 5 1 0 0,-1 2 147 0 0,0 1 0 0 0,0 0 0 0 0,1 0 0 0 0,0 1 0 0 0,-11 17 0 0 0,17-23 241 0 0,1 0 0 0 0,0 0 1 0 0,0 1-1 0 0,1-1 0 0 0,0 0 1 0 0,0 1-1 0 0,0 0 0 0 0,0 0 1 0 0,1-1-1 0 0,0 1 0 0 0,0 8 1 0 0,1-12-165 0 0,0 1 0 0 0,0-1 1 0 0,0 0-1 0 0,1 0 0 0 0,-1 0 0 0 0,1 0 1 0 0,-1 0-1 0 0,1 0 0 0 0,0 0 0 0 0,0 0 1 0 0,0 0-1 0 0,0 0 0 0 0,0-1 0 0 0,0 1 1 0 0,1 0-1 0 0,-1-1 0 0 0,1 1 0 0 0,-1-1 1 0 0,1 1-1 0 0,-1-1 0 0 0,1 0 0 0 0,0 1 1 0 0,0-1-1 0 0,-1 0 0 0 0,1 0 0 0 0,0 0 1 0 0,0-1-1 0 0,0 1 0 0 0,0 0 0 0 0,0-1 1 0 0,0 1-1 0 0,0-1 0 0 0,1 0 0 0 0,2 0 1 0 0,13 1-63 0 0,0-2 0 0 0,0 0 0 0 0,0-1 0 0 0,0 0 1 0 0,-1-2-1 0 0,1 0 0 0 0,17-7 0 0 0,24-5-2026 0 0,-43 12 891 0 0,-2 1-2235 0 0,0 0 0 0 0,24-10 0 0 0,-15 2-4287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12419 0 0,'-1'1'604'0'0,"-1"-1"0"0"0,1 1 0 0 0,0 0 0 0 0,0-1 0 0 0,0 1 0 0 0,0 0 0 0 0,-1 0 0 0 0,1 0 0 0 0,0 0 0 0 0,1 0 0 0 0,-1 0 0 0 0,0 0 0 0 0,0 0 0 0 0,-1 2 0 0 0,-7 23 3101 0 0,4 31-2740 0 0,4-45-215 0 0,1-5-664 0 0,-4 158 1116 0 0,4-135-1238 0 0,2 1 0 0 0,2-1 0 0 0,9 41 0 0 0,-13-69-20 0 0,1-1-1 0 0,-1 1 1 0 0,1 0-1 0 0,-1 0 1 0 0,1-1-1 0 0,-1 1 1 0 0,1-1-1 0 0,0 1 0 0 0,0 0 1 0 0,0-1-1 0 0,0 0 1 0 0,0 1-1 0 0,0-1 1 0 0,0 0-1 0 0,2 2 1 0 0,-2-3 11 0 0,-1 1 1 0 0,1-1-1 0 0,0 0 1 0 0,-1 0-1 0 0,1 0 1 0 0,-1 0-1 0 0,1 0 1 0 0,0 0 0 0 0,-1 0-1 0 0,1 0 1 0 0,-1 0-1 0 0,1 0 1 0 0,0-1-1 0 0,-1 1 1 0 0,1 0-1 0 0,-1 0 1 0 0,1 0-1 0 0,-1-1 1 0 0,1 1 0 0 0,-1 0-1 0 0,1-1 1 0 0,-1 1-1 0 0,1 0 1 0 0,-1-1-1 0 0,1 1 1 0 0,-1-1-1 0 0,0 1 1 0 0,1-1 0 0 0,5-6-327 0 0,-1-1 1 0 0,-1 1 0 0 0,1-1 0 0 0,4-12 0 0 0,-6 12 369 0 0,74-129-3685 0 0,-18 36 1355 0 0,-44 59 3192 0 0,-15 41-669 0 0,1-1 0 0 0,-1 1-1 0 0,0 0 1 0 0,1 0-1 0 0,-1 0 1 0 0,0-1 0 0 0,0 1-1 0 0,0 0 1 0 0,0 0 0 0 0,0 0-1 0 0,0-1 1 0 0,0 1 0 0 0,0 0-1 0 0,0 0 1 0 0,-1-1 0 0 0,1 1-1 0 0,0 0 1 0 0,-1 0 0 0 0,1 0-1 0 0,-1 0 1 0 0,1 0 0 0 0,-1 0-1 0 0,0 0 1 0 0,1 0-1 0 0,-1 0 1 0 0,0 0 0 0 0,0 0-1 0 0,0 0 1 0 0,0 0 0 0 0,0 0-1 0 0,0 1 1 0 0,-1-2 0 0 0,1 2-96 0 0,0 0-1 0 0,0 0 1 0 0,1 1 0 0 0,-1-1 0 0 0,0 0 0 0 0,0 1-1 0 0,1-1 1 0 0,-1 0 0 0 0,0 1 0 0 0,1-1 0 0 0,-1 1 0 0 0,1-1-1 0 0,-1 1 1 0 0,0-1 0 0 0,1 1 0 0 0,-1-1 0 0 0,1 1 0 0 0,-1 0-1 0 0,1-1 1 0 0,0 1 0 0 0,-1 0 0 0 0,1-1 0 0 0,0 1 0 0 0,-1 0-1 0 0,1 0 1 0 0,0-1 0 0 0,0 1 0 0 0,0 0 0 0 0,-1 0 0 0 0,1-1-1 0 0,0 2 1 0 0,-6 31 209 0 0,5-30-152 0 0,-15 172 387 0 0,15-147-903 0 0,2 0 0 0 0,1 0 0 0 0,1 0 0 0 0,9 35 1 0 0,2-21-3317 0 0,2-18-5070 0 0,-4-14-159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49 8754 0 0,'-16'-6'2012'0'0,"11"4"-703"0"0,-1 0 0 0 0,1 1-1 0 0,-1-1 1 0 0,1 1 0 0 0,-1 0-1 0 0,-9 0 1 0 0,14 1-1198 0 0,0 0 0 0 0,0 0 1 0 0,0 1-1 0 0,0-1 0 0 0,0 0 0 0 0,0 1 1 0 0,0-1-1 0 0,0 1 0 0 0,0-1 0 0 0,0 1 1 0 0,0-1-1 0 0,0 1 0 0 0,0 0 0 0 0,0-1 1 0 0,1 1-1 0 0,-1 0 0 0 0,0 0 0 0 0,0 0 1 0 0,1 0-1 0 0,-1 0 0 0 0,1 0 0 0 0,-1 0 1 0 0,1 0-1 0 0,-1 0 0 0 0,1 0 1 0 0,-1 0-1 0 0,1 0 0 0 0,0 0 0 0 0,0 0 1 0 0,-1 0-1 0 0,1 0 0 0 0,0 0 0 0 0,0 0 1 0 0,0 1-1 0 0,0-1 0 0 0,1 0 0 0 0,-1 0 1 0 0,0 0-1 0 0,1 2 0 0 0,2 23 97 0 0,1 0 0 0 0,1 0 0 0 0,1-1-1 0 0,1 0 1 0 0,16 36 0 0 0,-8-27-175 0 0,2-1-1 0 0,1 0 1 0 0,28 37 0 0 0,-37-58-27 0 0,0-1 0 0 0,0 0 0 0 0,1 0 0 0 0,1-1 0 0 0,0 0 0 0 0,0-1 0 0 0,18 11 0 0 0,-26-18-1 0 0,0 0 0 0 0,1 0 0 0 0,-1-1 0 0 0,1 1 0 0 0,-1-1 1 0 0,1 0-1 0 0,-1 0 0 0 0,1 0 0 0 0,0 0 0 0 0,-1-1 0 0 0,1 1 0 0 0,0-1 0 0 0,-1 0 0 0 0,1 0 0 0 0,0 0 0 0 0,0-1 0 0 0,-1 1 0 0 0,1-1 0 0 0,0 0 0 0 0,-1 0 0 0 0,1 0 0 0 0,-1-1 0 0 0,0 1 0 0 0,1-1 0 0 0,-1 0 0 0 0,0 0 1 0 0,0 0-1 0 0,0 0 0 0 0,0-1 0 0 0,0 1 0 0 0,0-1 0 0 0,-1 1 0 0 0,4-6 0 0 0,2-3 10 0 0,-1 0 1 0 0,0-1-1 0 0,-1 1 1 0 0,0-1-1 0 0,-1-1 1 0 0,0 1-1 0 0,-1-1 1 0 0,4-24-1 0 0,-2 3-85 0 0,-2 0-1 0 0,0-43 1 0 0,-4 62-171 0 0,-1 1-1 0 0,0-1 1 0 0,-1 0 0 0 0,0 0-1 0 0,-2 1 1 0 0,1-1 0 0 0,-2 1-1 0 0,-8-19 1 0 0,11 28 98 0 0,0 0 0 0 0,0 1 0 0 0,-1 0-1 0 0,0 0 1 0 0,0 0 0 0 0,0 0 0 0 0,0 0 0 0 0,0 0 0 0 0,-1 1 0 0 0,0-1-1 0 0,0 1 1 0 0,0 0 0 0 0,0 1 0 0 0,0-1 0 0 0,0 0 0 0 0,-1 1 0 0 0,1 0 0 0 0,-1 0-1 0 0,0 1 1 0 0,1-1 0 0 0,-1 1 0 0 0,0 0 0 0 0,0 0 0 0 0,0 1 0 0 0,0-1 0 0 0,0 1-1 0 0,0 0 1 0 0,-7 1 0 0 0,2 1 37 0 0,0 1 0 0 0,0 0-1 0 0,0 1 1 0 0,0-1 0 0 0,1 2 0 0 0,0-1 0 0 0,0 2-1 0 0,0-1 1 0 0,0 1 0 0 0,1 0 0 0 0,0 1-1 0 0,0 0 1 0 0,1 0 0 0 0,0 1 0 0 0,-10 14-1 0 0,9-13 235 0 0,1 2 0 0 0,0-1 0 0 0,1 1 0 0 0,0 0-1 0 0,1 0 1 0 0,0 0 0 0 0,1 1 0 0 0,0 0-1 0 0,1 0 1 0 0,1 0 0 0 0,-1 0 0 0 0,0 24 0 0 0,3-33-35 0 0,0-1 1 0 0,0 1 0 0 0,0-1 0 0 0,0 1-1 0 0,1-1 1 0 0,-1 0 0 0 0,1 1 0 0 0,-1-1 0 0 0,1 0-1 0 0,0 1 1 0 0,0-1 0 0 0,0 0 0 0 0,0 0 0 0 0,0 0-1 0 0,0 0 1 0 0,1 0 0 0 0,-1 0 0 0 0,1 0-1 0 0,0 0 1 0 0,-1 0 0 0 0,1-1 0 0 0,0 1 0 0 0,0-1-1 0 0,0 1 1 0 0,2 0 0 0 0,0-1 16 0 0,0 0 0 0 0,0 0 0 0 0,-1 0 0 0 0,1 0 1 0 0,0-1-1 0 0,0 0 0 0 0,0 0 0 0 0,0 0 0 0 0,0 0 0 0 0,0-1 0 0 0,0 1 0 0 0,0-1 0 0 0,0 0 1 0 0,6-3-1 0 0,40-16-46 0 0,82-46 1 0 0,-79 37-3847 0 0,-51 28 3301 0 0,0 0-1 0 0,-1 1 1 0 0,1-1-1 0 0,-1 0 1 0 0,0 0-1 0 0,1 0 1 0 0,-1 0-1 0 0,0 0 1 0 0,0-1 0 0 0,1 1-1 0 0,-1 0 1 0 0,0 0-1 0 0,0-1 1 0 0,0 1-1 0 0,-1-1 1 0 0,1 1 0 0 0,0-1-1 0 0,-1 1 1 0 0,2-3-1 0 0,0-7-5547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 9282 0 0,'-1'0'424'0'0,"-1"-1"0"0"0,0 1 0 0 0,0 0 0 0 0,0 0 0 0 0,0 0 0 0 0,0 0 0 0 0,0 0 0 0 0,0 0 0 0 0,0 0 0 0 0,0 1 0 0 0,0-1 0 0 0,0 1 0 0 0,0-1 0 0 0,1 1 0 0 0,-1 0 0 0 0,0 0 0 0 0,0 0 0 0 0,1 0 1 0 0,-3 2-1 0 0,2-2-167 0 0,1 1 0 0 0,-1 0 1 0 0,1 0-1 0 0,0 0 0 0 0,0 0 1 0 0,0 0-1 0 0,0 0 1 0 0,0 0-1 0 0,1 0 0 0 0,-1 0 1 0 0,1 0-1 0 0,-1 0 0 0 0,1 1 1 0 0,-1 3-1 0 0,2 6 55 0 0,-1 0 0 0 0,2 0 0 0 0,0 0 0 0 0,0 0 0 0 0,5 13-1 0 0,6 22 38 0 0,28 65 0 0 0,-33-93-1084 0 0,1 0-1 0 0,1-1 0 0 0,1 0 0 0 0,1-1 0 0 0,0 0 0 0 0,16 16 0 0 0,-25-30-192 0 0,1 1-1 0 0,-1-1 1 0 0,1 0-1 0 0,0 0 1 0 0,0 0-1 0 0,0 0 1 0 0,1-1-1 0 0,7 4 1 0 0,8 0-5524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10 8514 0 0,'-12'3'1688'0'0,"-36"9"3499"0"0,47-12-4824 0 0,-1 0-1 0 0,0 1 1 0 0,1-1 0 0 0,-1 0-1 0 0,0 0 1 0 0,1 0 0 0 0,-1 0-1 0 0,0-1 1 0 0,1 1 0 0 0,-1 0-1 0 0,0-1 1 0 0,1 1 0 0 0,-1-1-1 0 0,1 1 1 0 0,-1-1 0 0 0,1 0-1 0 0,-1 1 1 0 0,1-1 0 0 0,-1 0-1 0 0,1 0 1 0 0,0 0 0 0 0,-3-3-1 0 0,4 4-327 0 0,0 0 0 0 0,0 0-1 0 0,-1 0 1 0 0,1-1 0 0 0,0 1-1 0 0,0 0 1 0 0,0 0 0 0 0,0-1-1 0 0,0 1 1 0 0,0 0 0 0 0,0 0 0 0 0,-1-1-1 0 0,1 1 1 0 0,0 0 0 0 0,0 0-1 0 0,0-1 1 0 0,0 1 0 0 0,0 0-1 0 0,0 0 1 0 0,0-1 0 0 0,0 1-1 0 0,0 0 1 0 0,1 0 0 0 0,-1-1-1 0 0,0 1 1 0 0,0 0 0 0 0,0 0-1 0 0,0-1 1 0 0,0 1 0 0 0,0 0-1 0 0,0 0 1 0 0,1 0 0 0 0,-1-1-1 0 0,0 1 1 0 0,0 0 0 0 0,0 0-1 0 0,1-1 1 0 0,11-3 460 0 0,14 4-202 0 0,0 4-165 0 0,0 2 1 0 0,-1 1-1 0 0,34 13 0 0 0,-42-13-450 0 0,0-1 0 0 0,1 0 0 0 0,0-1 0 0 0,0-1 1 0 0,0 0-1 0 0,1-2 0 0 0,-1 0 0 0 0,32-1 0 0 0,-125 3-6690 0 0,-30 3 7021 0 0,103-7 160 0 0,0 0 0 0 0,0 1 0 0 0,0-1-1 0 0,0 1 1 0 0,0 0 0 0 0,0 0 0 0 0,0-1 0 0 0,0 1 0 0 0,0 0 0 0 0,1 1 0 0 0,-1-1 0 0 0,0 0 0 0 0,1 0 0 0 0,-1 1-1 0 0,1-1 1 0 0,-1 1 0 0 0,1-1 0 0 0,0 1 0 0 0,-2 2 0 0 0,1 0 34 0 0,0 0-1 0 0,1 0 1 0 0,-1 0 0 0 0,1 0 0 0 0,0 0-1 0 0,0 1 1 0 0,0-1 0 0 0,1 0-1 0 0,-1 5 1 0 0,2 6-10 0 0,-1 0 0 0 0,2 0 0 0 0,0 0-1 0 0,6 20 1 0 0,-3-13-276 0 0,16 53-559 0 0,-18-68 25 0 0,-1 0 0 0 0,1-1 0 0 0,0 0 0 0 0,1 1 0 0 0,-1-1 0 0 0,1 0 0 0 0,1-1 0 0 0,5 8 0 0 0,-9-12 379 0 0,0-1 0 0 0,-1 1 0 0 0,1 0 1 0 0,0-1-1 0 0,-1 1 0 0 0,1-1 0 0 0,0 1 1 0 0,0-1-1 0 0,-1 1 0 0 0,1-1 0 0 0,0 1 1 0 0,0-1-1 0 0,0 0 0 0 0,0 1 0 0 0,0-1 1 0 0,0 0-1 0 0,-1 0 0 0 0,1 0 0 0 0,0 0 1 0 0,0 0-1 0 0,0 0 0 0 0,0 0 0 0 0,0 0 1 0 0,0 0-1 0 0,0 0 0 0 0,0 0 0 0 0,0-1 1 0 0,0 1-1 0 0,-1 0 0 0 0,1-1 0 0 0,0 1 1 0 0,0-1-1 0 0,0 1 0 0 0,0-1 0 0 0,-1 1 1 0 0,2-1-1 0 0,7-10-4384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20196 0 0,'-4'5'361'0'0,"1"0"-1"0"0,0 0 1 0 0,0 0-1 0 0,1 0 1 0 0,-1 1-1 0 0,1-1 1 0 0,1 0-1 0 0,-1 1 1 0 0,1 0-1 0 0,-2 8 1 0 0,-1 66-67 0 0,3-44-82 0 0,-1-13-196 0 0,-1 18-31 0 0,2 1 0 0 0,7 77 0 0 0,-6-117-19 0 0,1 0 0 0 0,-1 0 1 0 0,1 1-1 0 0,-1-1 1 0 0,1 0-1 0 0,0 0 0 0 0,0 0 1 0 0,0 0-1 0 0,0 0 1 0 0,0 0-1 0 0,2 2 0 0 0,-2-3 7 0 0,0 0 0 0 0,-1-1 0 0 0,1 1 0 0 0,0-1 0 0 0,0 1 0 0 0,0 0 0 0 0,0-1 0 0 0,0 0 0 0 0,-1 1 0 0 0,1-1 0 0 0,0 1 0 0 0,0-1 0 0 0,0 0 0 0 0,0 0 0 0 0,0 0 0 0 0,0 1 0 0 0,0-1 0 0 0,2 0 0 0 0,1-1 1 0 0,-1 0 1 0 0,1 0-1 0 0,0 0 0 0 0,-1-1 0 0 0,1 1 1 0 0,-1-1-1 0 0,0 0 0 0 0,1 0 0 0 0,-1 0 1 0 0,0 0-1 0 0,5-5 0 0 0,29-32 29 0 0,6-5-13 0 0,-40 41-102 0 0,0 0-1 0 0,1 0 0 0 0,0 1 0 0 0,0-1 1 0 0,0 1-1 0 0,0 0 0 0 0,0 0 0 0 0,0 1 1 0 0,0-1-1 0 0,8-1 0 0 0,-11 3-8 0 0,0 0 0 0 0,0 0 0 0 0,0 0 0 0 0,0-1 0 0 0,0 1 0 0 0,0 0 0 0 0,-1 0 0 0 0,1 1 0 0 0,0-1 0 0 0,0 0 1 0 0,0 0-1 0 0,0 0 0 0 0,0 0 0 0 0,0 1 0 0 0,0-1 0 0 0,-1 0 0 0 0,1 1 0 0 0,0-1 0 0 0,0 1 0 0 0,0-1 0 0 0,-1 1 0 0 0,1-1 0 0 0,0 1 0 0 0,-1 0 0 0 0,1-1 0 0 0,0 1 0 0 0,-1 0 0 0 0,1-1 0 0 0,-1 1 0 0 0,2 1 0 0 0,-2 0-490 0 0,1 1 0 0 0,-1-1 0 0 0,1 0 0 0 0,-1 0 0 0 0,0 0 0 0 0,0 0 0 0 0,0 0 0 0 0,0 0 0 0 0,0 0 0 0 0,0 0 0 0 0,-1 1 0 0 0,0 2 0 0 0,-5 13-5581 0 0</inkml:trace>
  <inkml:trace contextRef="#ctx0" brushRef="#br0" timeOffset="1">13 580 15979 0 0,'-12'21'4421'0'0,"15"-17"-2949"0"0,12-7-838 0 0,46-30 767 0 0,-52 26-1308 0 0,1 1 1 0 0,0 1-1 0 0,0 0 0 0 0,0 0 0 0 0,1 1 1 0 0,0 0-1 0 0,0 0 0 0 0,17-2 1 0 0,-27 6-86 0 0,0 0 0 0 0,-1 0-1 0 0,1-1 1 0 0,0 1 0 0 0,0 0 0 0 0,0 0 0 0 0,0 0 0 0 0,0 0 0 0 0,0 1 0 0 0,0-1 0 0 0,0 0 0 0 0,0 0 0 0 0,0 1 0 0 0,0-1 0 0 0,0 0 0 0 0,0 1 0 0 0,-1-1 0 0 0,1 1 0 0 0,0-1 0 0 0,0 1 0 0 0,0-1-1 0 0,-1 1 1 0 0,1 0 0 0 0,0-1 0 0 0,-1 1 0 0 0,1 0 0 0 0,-1 0 0 0 0,1-1 0 0 0,0 1 0 0 0,0 1 0 0 0,-1 1 2 0 0,1-1 0 0 0,-1 1 0 0 0,0-1 0 0 0,0 1 0 0 0,0-1 1 0 0,0 1-1 0 0,0-1 0 0 0,0 0 0 0 0,-1 1 0 0 0,1-1 0 0 0,-2 5 0 0 0,-3 5-21 0 0,0 0 0 0 0,0 0 0 0 0,-11 17-1 0 0,14-26 10 0 0,-3 4-24 0 0,1 0 0 0 0,0 0 0 0 0,0 0 0 0 0,1 1 0 0 0,0-1 0 0 0,-3 12 0 0 0,6-17 20 0 0,0-1 0 0 0,-1 1 0 0 0,1 0 0 0 0,1 0-1 0 0,-1 0 1 0 0,0-1 0 0 0,0 1 0 0 0,0 0 0 0 0,1-1 0 0 0,-1 1 0 0 0,1 0 0 0 0,0 0 0 0 0,-1-1 0 0 0,1 1 0 0 0,0-1 0 0 0,0 1 0 0 0,0-1 0 0 0,0 1 0 0 0,0-1 0 0 0,0 0 0 0 0,1 1-1 0 0,-1-1 1 0 0,0 0 0 0 0,1 0 0 0 0,-1 0 0 0 0,0 0 0 0 0,1 0 0 0 0,0 0 0 0 0,-1 0 0 0 0,1-1 0 0 0,-1 1 0 0 0,1 0 0 0 0,0-1 0 0 0,0 0 0 0 0,3 1 0 0 0,2 1-221 0 0,1 0 0 0 0,-1-1 0 0 0,1 0 0 0 0,0-1 0 0 0,0 0 0 0 0,-1 0 0 0 0,1 0 1 0 0,0-1-1 0 0,-1 0 0 0 0,1-1 0 0 0,13-4 0 0 0,-8 2-1055 0 0,-1-1 0 0 0,0-1 0 0 0,0 0 0 0 0,-1-1 1 0 0,0 0-1 0 0,12-9 0 0 0,10-13-6024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21757 0 0,'0'-1'33'0'0,"0"1"0"0"0,0 0 0 0 0,0-1 0 0 0,-1 1 1 0 0,1 0-1 0 0,0-1 0 0 0,0 1 0 0 0,0 0 1 0 0,0-1-1 0 0,0 1 0 0 0,0 0 0 0 0,0-1 0 0 0,0 1 1 0 0,0 0-1 0 0,0-1 0 0 0,0 1 0 0 0,0 0 0 0 0,0-1 1 0 0,1 1-1 0 0,-1 0 0 0 0,0-1 0 0 0,0 1 0 0 0,0 0 1 0 0,0 0-1 0 0,1-1 0 0 0,-1 1 0 0 0,0 0 1 0 0,0-1-1 0 0,0 1 0 0 0,1 0 0 0 0,-1 0 0 0 0,0 0 1 0 0,0-1-1 0 0,1 1 0 0 0,-1 0 0 0 0,0 0 0 0 0,1 0 1 0 0,-1 0-1 0 0,0-1 0 0 0,1 1 0 0 0,-1 0 0 0 0,0 0 1 0 0,1 0-1 0 0,-1 0 0 0 0,0 0 0 0 0,1 0 1 0 0,-1 0-1 0 0,0 0 0 0 0,1 0 0 0 0,-1 0 0 0 0,1 0 1 0 0,20-4 230 0 0,-6 2-181 0 0,-1 1 1 0 0,1 0 0 0 0,0 2-1 0 0,-1-1 1 0 0,1 2-1 0 0,-1 0 1 0 0,1 1 0 0 0,-1 0-1 0 0,16 6 1 0 0,-25-7-68 0 0,-1-1 1 0 0,1 1-1 0 0,-1 0 1 0 0,0 1-1 0 0,1-1 0 0 0,-1 1 1 0 0,0-1-1 0 0,-1 1 1 0 0,1 1-1 0 0,0-1 0 0 0,-1 0 1 0 0,0 1-1 0 0,0 0 1 0 0,0-1-1 0 0,0 1 1 0 0,0 0-1 0 0,-1 1 0 0 0,0-1 1 0 0,0 0-1 0 0,0 1 1 0 0,0-1-1 0 0,-1 1 1 0 0,0 0-1 0 0,0-1 0 0 0,0 1 1 0 0,0 0-1 0 0,-1 0 1 0 0,0 0-1 0 0,0-1 1 0 0,0 1-1 0 0,-1 6 0 0 0,-5 16 0 0 0,0-1-1 0 0,-2 1 0 0 0,-16 36 1 0 0,15-44-10 0 0,1 1 0 0 0,1 0 1 0 0,1 0-1 0 0,1 0 0 0 0,1 0 1 0 0,0 1-1 0 0,0 24 0 0 0,4-39-9 0 0,1 0 0 0 0,-1-1 0 0 0,1 1 0 0 0,0 0 0 0 0,1-1 0 0 0,-1 1 0 0 0,1 0-1 0 0,0-1 1 0 0,1 0 0 0 0,-1 0 0 0 0,1 1 0 0 0,0-1 0 0 0,5 6 0 0 0,-6-9-2 0 0,0 0 0 0 0,0 0 1 0 0,0-1-1 0 0,0 1 0 0 0,0 0 0 0 0,0-1 1 0 0,1 1-1 0 0,-1-1 0 0 0,1 0 0 0 0,-1 0 1 0 0,1 0-1 0 0,-1 0 0 0 0,1 0 1 0 0,0 0-1 0 0,-1-1 0 0 0,1 1 0 0 0,0-1 1 0 0,0 0-1 0 0,-1 0 0 0 0,1 0 1 0 0,0 0-1 0 0,0 0 0 0 0,-1-1 0 0 0,1 1 1 0 0,0-1-1 0 0,-1 0 0 0 0,1 0 0 0 0,0 0 1 0 0,2-2-1 0 0,6-2-245 0 0,-2-1 0 0 0,1 0 0 0 0,-1-1-1 0 0,0 0 1 0 0,0 0 0 0 0,0-1 0 0 0,-1 0 0 0 0,-1-1 0 0 0,1 1-1 0 0,-2-2 1 0 0,8-11 0 0 0,-4 5-1552 0 0,0-1-1 0 0,-2-1 1 0 0,0 1 0 0 0,-1-2-1 0 0,9-34 1 0 0,-10 18-1296 0 0,-2-1-1687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8530 0 0,'-5'3'8275'0'0,"3"11"-5129"0"0,2 16-2069 0 0,0-27-404 0 0,1 36 493 0 0,19 269 835 0 0,-20-304-2005 0 0,1 0 0 0 0,0 1 1 0 0,0-1-1 0 0,0 0 0 0 0,0-1 0 0 0,0 1 0 0 0,3 5 1 0 0,-3-8-3 0 0,-1-1 1 0 0,0 0 0 0 0,1 1 0 0 0,-1-1 0 0 0,1 1 0 0 0,-1-1-1 0 0,0 1 1 0 0,1-1 0 0 0,-1 0 0 0 0,1 1 0 0 0,-1-1 0 0 0,1 0-1 0 0,-1 0 1 0 0,1 1 0 0 0,0-1 0 0 0,-1 0 0 0 0,1 0 0 0 0,-1 0-1 0 0,1 0 1 0 0,-1 0 0 0 0,2 1 0 0 0,-1-2-7 0 0,1 1 0 0 0,-1 0 0 0 0,0-1-1 0 0,1 1 1 0 0,-1-1 0 0 0,0 1 0 0 0,0-1 0 0 0,1 0 0 0 0,-1 1 0 0 0,0-1 0 0 0,0 0 0 0 0,0 0 0 0 0,1-1 0 0 0,2-2 1 0 0,12-11-837 0 0,1 1 0 0 0,0 0 1 0 0,1 1-1 0 0,0 1 0 0 0,34-16 0 0 0,1 2-4077 0 0,-46 22 3547 0 0,0-1-1 0 0,0 0 1 0 0,-1 0 0 0 0,0 0 0 0 0,6-7 0 0 0,3-2-2997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17804 0 0,'0'1'125'0'0,"0"0"1"0"0,0-1-1 0 0,-1 1 1 0 0,1 0 0 0 0,0-1-1 0 0,0 1 1 0 0,0 0-1 0 0,0-1 1 0 0,0 1-1 0 0,0 0 1 0 0,0 0 0 0 0,0-1-1 0 0,1 1 1 0 0,-1 0-1 0 0,0-1 1 0 0,0 1-1 0 0,1 0 1 0 0,-1-1-1 0 0,0 1 1 0 0,1-1 0 0 0,-1 1-1 0 0,0 0 1 0 0,1-1-1 0 0,-1 1 1 0 0,1-1-1 0 0,-1 1 1 0 0,1-1 0 0 0,-1 1-1 0 0,1-1 1 0 0,-1 0-1 0 0,1 1 1 0 0,0-1-1 0 0,-1 1 1 0 0,1-1-1 0 0,0 0 1 0 0,-1 0 0 0 0,1 1-1 0 0,0-1 1 0 0,0 0-1 0 0,37 14-86 0 0,-27-10 409 0 0,16 5-256 0 0,-10-3-70 0 0,-1 0 0 0 0,0 0-1 0 0,-1 2 1 0 0,28 16 0 0 0,-39-21-94 0 0,-1 0 0 0 0,1 0-1 0 0,0 1 1 0 0,-1-1 0 0 0,0 1-1 0 0,0 0 1 0 0,0-1 0 0 0,-1 1 0 0 0,1 1-1 0 0,-1-1 1 0 0,0 0 0 0 0,0 0 0 0 0,0 1-1 0 0,-1-1 1 0 0,1 1 0 0 0,-1 0 0 0 0,0-1-1 0 0,0 1 1 0 0,-1 0 0 0 0,0 0 0 0 0,0 0-1 0 0,0 5 1 0 0,-3 5-18 0 0,0 1 0 0 0,0-2 0 0 0,-2 1 0 0 0,0 0 0 0 0,0-1-1 0 0,-2 0 1 0 0,1 0 0 0 0,-2-1 0 0 0,-17 24 0 0 0,11-14-104 0 0,-23 47 0 0 0,37-70 95 0 0,0 1 0 0 0,0-1 0 0 0,0 1 1 0 0,0-1-1 0 0,0 1 0 0 0,0-1 0 0 0,0 1 1 0 0,0-1-1 0 0,0 1 0 0 0,0-1 0 0 0,1 0 1 0 0,-1 1-1 0 0,0-1 0 0 0,0 1 0 0 0,1-1 1 0 0,-1 1-1 0 0,0-1 0 0 0,1 0 1 0 0,-1 1-1 0 0,0-1 0 0 0,1 0 0 0 0,-1 1 1 0 0,0-1-1 0 0,1 0 0 0 0,-1 1 0 0 0,1-1 1 0 0,-1 0-1 0 0,1 0 0 0 0,-1 1 0 0 0,1-1 1 0 0,-1 0-1 0 0,1 0 0 0 0,-1 0 0 0 0,1 0 1 0 0,-1 0-1 0 0,1 0 0 0 0,-1 0 0 0 0,1 0 1 0 0,-1 0-1 0 0,1 0 0 0 0,-1 0 1 0 0,1 0-1 0 0,-1 0 0 0 0,1 0 0 0 0,-1 0 1 0 0,1-1-1 0 0,27 0 92 0 0,-7-4-103 0 0,0-1 1 0 0,0-1 0 0 0,0 0-1 0 0,-1-2 1 0 0,-1 0 0 0 0,26-17-1 0 0,34-15-2242 0 0,-68 37 1522 0 0,27-14-3028 0 0,-13 5-1631 0 0,-7 1-1894 0 0</inkml:trace>
  <inkml:trace contextRef="#ctx0" brushRef="#br0" timeOffset="1">425 4 17188 0 0,'-9'-2'3400'0'0,"2"0"-1839"0"0,1 4-201 0 0,2 4-360 0 0,4 3-440 0 0,1 10-320 0 0,-1 7-184 0 0,1 7-56 0 0,-1 7-104 0 0,0 6-160 0 0,0 5-344 0 0,-1 4-512 0 0,-1 1-552 0 0,-1 2-785 0 0,2-3-1272 0 0,-11-19-832 0 0,12 11-2312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2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81 153 15723 0 0,'-10'17'6888'0'0,"1"12"-4127"0"0,-2 3-1654 0 0,13-38-1151 0 0,0 0 1 0 0,-1 0-1 0 0,0 0 1 0 0,0 0-1 0 0,0 0 1 0 0,0-12-1 0 0,2-17-70 0 0,-1 26 115 0 0,1-1-1 0 0,0 1 0 0 0,0 0 0 0 0,1 0 1 0 0,1 1-1 0 0,-1-1 0 0 0,1 1 0 0 0,0 0 1 0 0,1 0-1 0 0,0 1 0 0 0,0-1 0 0 0,10-7 1 0 0,-13 12 15 0 0,-1 1 1 0 0,1 0 0 0 0,1 0 0 0 0,-1-1 0 0 0,0 2-1 0 0,0-1 1 0 0,1 0 0 0 0,-1 1 0 0 0,1-1-1 0 0,0 1 1 0 0,-1 0 0 0 0,1 0 0 0 0,0 1-1 0 0,0-1 1 0 0,-1 1 0 0 0,1 0 0 0 0,0 0-1 0 0,0 0 1 0 0,0 0 0 0 0,-1 1 0 0 0,1-1 0 0 0,0 1-1 0 0,0 0 1 0 0,-1 0 0 0 0,1 1 0 0 0,-1-1-1 0 0,1 1 1 0 0,-1-1 0 0 0,1 1 0 0 0,-1 0-1 0 0,0 1 1 0 0,0-1 0 0 0,4 5 0 0 0,-2-3 62 0 0,-1 0 1 0 0,0 0-1 0 0,0 1 1 0 0,0 0-1 0 0,-1 0 1 0 0,0 0-1 0 0,0 0 1 0 0,0 0-1 0 0,0 1 1 0 0,-1-1-1 0 0,0 1 1 0 0,0-1-1 0 0,-1 1 1 0 0,1 0-1 0 0,-1 0 1 0 0,-1 0-1 0 0,1 0 1 0 0,-1 0-1 0 0,0 0 0 0 0,0 0 1 0 0,-1 0-1 0 0,1 0 1 0 0,-1-1-1 0 0,-1 1 1 0 0,1 0-1 0 0,-1 0 1 0 0,0-1-1 0 0,0 1 1 0 0,-1-1-1 0 0,0 1 1 0 0,0-1-1 0 0,0 0 1 0 0,0 0-1 0 0,-1 0 1 0 0,0-1-1 0 0,0 1 1 0 0,0-1-1 0 0,0 0 1 0 0,-1 0-1 0 0,0-1 1 0 0,0 1-1 0 0,-7 3 1 0 0,-5 3 50 0 0,0-1 1 0 0,-1-1 0 0 0,0-1 0 0 0,0 0-1 0 0,-1-1 1 0 0,1-1 0 0 0,-1-1-1 0 0,-36 3 1 0 0,32-13-79 0 0,19 1-64 0 0,15 2-93 0 0,17 4-2061 0 0,50 6 0 0 0,-9-1-4499 0 0,-31-4 378 0 0,0 2-2167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50 23605 0 0,'-7'-15'4839'0'0,"6"-9"-3115"0"0,2 13-1478 0 0,7 15-5093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8290 0 0,'0'0'499'0'0,"-1"0"1"0"0,1-1-1 0 0,-1 1 1 0 0,1 0-1 0 0,-1 0 1 0 0,0 0-1 0 0,1-1 1 0 0,-1 1-1 0 0,0 0 1 0 0,1 0-1 0 0,-1 0 1 0 0,1 0-1 0 0,-1 0 1 0 0,0 0-1 0 0,1 0 1 0 0,-1 1-1 0 0,0-1 1 0 0,1 0 0 0 0,-1 0-1 0 0,1 0 1 0 0,-1 1-1 0 0,0-1 1 0 0,0 1-1 0 0,-11 14 3955 0 0,-2 30-4910 0 0,11-32 1349 0 0,-28 90-598 0 0,-26 109-1552 0 0,65-262-3105 0 0,-2 14 3568 0 0,11-41 1 0 0,-15 67 931 0 0,2 1 1 0 0,-1 0 0 0 0,1 0-1 0 0,0 0 1 0 0,1 0 0 0 0,0 0-1 0 0,1 1 1 0 0,-1 0 0 0 0,10-9-1 0 0,-13 14-67 0 0,0 1-1 0 0,0 0 0 0 0,1 0 1 0 0,-1 0-1 0 0,1 1 0 0 0,-1-1 1 0 0,1 1-1 0 0,0-1 0 0 0,0 1 1 0 0,0 0-1 0 0,0 0 0 0 0,-1 0 1 0 0,1 0-1 0 0,0 1 0 0 0,1-1 1 0 0,-1 1-1 0 0,4 0 0 0 0,-2 0-11 0 0,0 1 0 0 0,0 0 0 0 0,0 0 0 0 0,0 0 0 0 0,-1 1-1 0 0,1 0 1 0 0,0 0 0 0 0,-1 0 0 0 0,9 5 0 0 0,4 6-9 0 0,-1 0 0 0 0,0 1 0 0 0,-1 1 0 0 0,15 17 0 0 0,-21-21-17 0 0,-1-3-194 0 0,23 29-1239 0 0,-16-10-3458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11394 0 0,'0'2'323'0'0,"0"1"0"0"0,1-1-1 0 0,-1 0 1 0 0,1 0-1 0 0,-1 0 1 0 0,1 0 0 0 0,0 0-1 0 0,-1 0 1 0 0,1-1-1 0 0,0 1 1 0 0,1 0 0 0 0,-1 0-1 0 0,0-1 1 0 0,0 1-1 0 0,1 0 1 0 0,-1-1 0 0 0,1 1-1 0 0,-1-1 1 0 0,1 0-1 0 0,0 1 1 0 0,-1-1-1 0 0,1 0 1 0 0,0 0 0 0 0,0 0-1 0 0,0 0 1 0 0,0-1-1 0 0,0 1 1 0 0,0-1 0 0 0,0 1-1 0 0,0-1 1 0 0,4 1-1 0 0,5-1 90 0 0,1 0-1 0 0,-1 0 0 0 0,0-1 0 0 0,22-5 0 0 0,-11 1-55 0 0,-9 3-308 0 0,18-2-257 0 0,-1-1 0 0 0,1-2 0 0 0,55-21 0 0 0,-93 34 214 0 0,-1 0 0 0 0,1 0 0 0 0,0 0 0 0 0,0 1 0 0 0,1 0 0 0 0,0 0 0 0 0,0 0 0 0 0,0 1 0 0 0,1 0-1 0 0,1 0 1 0 0,-6 12 0 0 0,7-14 37 0 0,1 0-1 0 0,0 0 1 0 0,0 1-1 0 0,0-1 1 0 0,0 0 0 0 0,1 1-1 0 0,1-1 1 0 0,-1 1-1 0 0,1 8 1 0 0,0-12-138 0 0,1 1 1 0 0,-1 0 0 0 0,1 0 0 0 0,0-1-1 0 0,0 1 1 0 0,1 0 0 0 0,-1-1-1 0 0,1 1 1 0 0,-1-1 0 0 0,1 0 0 0 0,0 1-1 0 0,0-1 1 0 0,1 0 0 0 0,-1 0 0 0 0,1 0-1 0 0,0-1 1 0 0,4 4 0 0 0,-6-5-139 0 0,0 0 0 0 0,0 0 0 0 0,0 0-1 0 0,0-1 1 0 0,0 1 0 0 0,0 0 0 0 0,1-1 0 0 0,-1 1 0 0 0,0-1 0 0 0,0 1 0 0 0,1-1 0 0 0,-1 0 0 0 0,0 1 0 0 0,1-1 0 0 0,-1 0 0 0 0,0 0 0 0 0,1 0 0 0 0,-1 0 0 0 0,1 0 0 0 0,-1 0 0 0 0,0-1-1 0 0,1 1 1 0 0,-1 0 0 0 0,2-1 0 0 0,0-1-608 0 0,0 1 0 0 0,0-1 0 0 0,0 0 0 0 0,-1 0 0 0 0,1-1-1 0 0,0 1 1 0 0,-1 0 0 0 0,3-4 0 0 0,12-10-4563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7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 17676 0 0,'-4'1'382'0'0,"1"0"1"0"0,-1 1 0 0 0,0-1 0 0 0,0 1-1 0 0,1-1 1 0 0,-1 1 0 0 0,1 0 0 0 0,0 0-1 0 0,-1 1 1 0 0,1-1 0 0 0,0 1-1 0 0,0-1 1 0 0,0 1 0 0 0,1 0 0 0 0,-4 5-1 0 0,2-2-163 0 0,1 0 1 0 0,0-1-1 0 0,0 1 0 0 0,1 1 0 0 0,-1-1 1 0 0,2 0-1 0 0,-1 1 0 0 0,-1 11 0 0 0,1-4-162 0 0,2 0-1 0 0,0 1 0 0 0,0-1 1 0 0,1 0-1 0 0,1 1 0 0 0,1-1 0 0 0,0 0 1 0 0,5 14-1 0 0,-3-14-51 0 0,0-1 0 0 0,1 0 0 0 0,1 0 0 0 0,0-1 0 0 0,11 15 0 0 0,-15-23-7 0 0,0 0 0 0 0,0 0 1 0 0,1 0-1 0 0,-1-1 0 0 0,1 1 1 0 0,-1-1-1 0 0,1 0 1 0 0,0 0-1 0 0,1-1 0 0 0,-1 1 1 0 0,0-1-1 0 0,1 0 0 0 0,-1 0 1 0 0,1 0-1 0 0,-1 0 1 0 0,1-1-1 0 0,0 0 0 0 0,9 1 1 0 0,-11-2-19 0 0,0-1 0 0 0,1 0 0 0 0,-1 0 1 0 0,0 0-1 0 0,1 0 0 0 0,-1 0 0 0 0,0 0 0 0 0,0-1 1 0 0,0 0-1 0 0,0 1 0 0 0,0-1 0 0 0,-1 0 1 0 0,1-1-1 0 0,0 1 0 0 0,-1 0 0 0 0,0-1 0 0 0,1 1 1 0 0,-1-1-1 0 0,0 0 0 0 0,0 0 0 0 0,-1 0 1 0 0,1 0-1 0 0,-1 0 0 0 0,1 0 0 0 0,-1 0 0 0 0,1-4 1 0 0,2-5-194 0 0,0 0 0 0 0,-1 1 0 0 0,-1-1 0 0 0,0 0 0 0 0,0 0 0 0 0,-1-13 0 0 0,-1 15 27 0 0,-1 1-1 0 0,0-1 0 0 0,0 1 1 0 0,-1 0-1 0 0,-1-1 1 0 0,1 1-1 0 0,-1 0 1 0 0,-1 1-1 0 0,-6-14 0 0 0,6 16 172 0 0,1 0-1 0 0,-1 1 0 0 0,0-1 0 0 0,-1 1 0 0 0,1 0 1 0 0,-1 0-1 0 0,0 0 0 0 0,0 0 0 0 0,-1 1 0 0 0,1 0 1 0 0,-1 0-1 0 0,0 1 0 0 0,-10-5 0 0 0,16 7 42 0 0,-1 1-1 0 0,0 0 1 0 0,1 0-1 0 0,-1-1 1 0 0,1 1-1 0 0,-1 0 0 0 0,0 0 1 0 0,1 0-1 0 0,-1 0 1 0 0,1-1-1 0 0,-1 1 1 0 0,0 0-1 0 0,1 0 1 0 0,-1 0-1 0 0,0 0 1 0 0,1 1-1 0 0,-1-1 1 0 0,1 0-1 0 0,-1 0 1 0 0,0 0-1 0 0,1 0 1 0 0,-1 1-1 0 0,1-1 1 0 0,-1 0-1 0 0,1 0 1 0 0,-1 1-1 0 0,1-1 1 0 0,-1 1-1 0 0,1-1 1 0 0,-1 0-1 0 0,0 1 1 0 0,0 1 15 0 0,1-1 0 0 0,-1 1 0 0 0,1-1 0 0 0,-1 1 1 0 0,1-1-1 0 0,-1 1 0 0 0,1-1 0 0 0,0 1 0 0 0,0-1 1 0 0,0 1-1 0 0,0-1 0 0 0,0 3 0 0 0,1 1 43 0 0,-1 0 0 0 0,1 0-1 0 0,0-1 1 0 0,0 1 0 0 0,1 0-1 0 0,0-1 1 0 0,-1 0 0 0 0,4 6 0 0 0,-3-8-64 0 0,0 1 1 0 0,1-1-1 0 0,-1 1 1 0 0,0-1-1 0 0,1 0 1 0 0,0 0-1 0 0,-1 0 1 0 0,1-1-1 0 0,0 1 1 0 0,0-1 0 0 0,0 1-1 0 0,0-1 1 0 0,0 0-1 0 0,0 0 1 0 0,1 0-1 0 0,-1-1 1 0 0,4 1-1 0 0,0 0 14 0 0,-1-1 0 0 0,0-1-1 0 0,0 1 1 0 0,0-1-1 0 0,0 0 1 0 0,0-1 0 0 0,0 1-1 0 0,-1-1 1 0 0,7-3-1 0 0,-3 1-215 0 0,1 0-1 0 0,-1-2 1 0 0,0 1-1 0 0,0-1 0 0 0,-1 0 1 0 0,0-1-1 0 0,0 1 0 0 0,0-2 1 0 0,-1 1-1 0 0,11-16 1 0 0,-14 14-417 0 0,0-1 0 0 0,0 0 1 0 0,-2 0-1 0 0,4-16 0 0 0,-6 25 1252 0 0,-16 182 4544 0 0,14-145-5130 0 0,3 1 0 0 0,9 70 1 0 0,-9-104-333 0 0,-1 0 1 0 0,1 0 0 0 0,0-1 0 0 0,-1 1 0 0 0,1 0 0 0 0,0-1 0 0 0,1 1 0 0 0,-1-1 0 0 0,0 0-1 0 0,4 5 1 0 0,-5-7 108 0 0,1 1-1 0 0,-1-1 0 0 0,0 0 1 0 0,1 0-1 0 0,-1 1 0 0 0,0-1 1 0 0,1 0-1 0 0,-1 0 1 0 0,1 0-1 0 0,-1 1 0 0 0,0-1 1 0 0,1 0-1 0 0,-1 0 0 0 0,1 0 1 0 0,-1 0-1 0 0,1 0 0 0 0,-1 0 1 0 0,0 0-1 0 0,1 0 0 0 0,-1 0 1 0 0,1 0-1 0 0,-1 0 1 0 0,1 0-1 0 0,-1 0 0 0 0,0 0 1 0 0,1-1-1 0 0,13-14-4252 0 0,6-33-2013 0 0,-7 20 1587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17 6049 0 0,'4'-9'3497'0'0,"1"1"2536"0"0,-4 17-3488 0 0,-1 7-417 0 0,-1 7-391 0 0,-2 6-489 0 0,-2 8-416 0 0,2 2-296 0 0,-2 4-224 0 0,1 1-160 0 0,2-2-96 0 0,0-2-224 0 0,5-3-456 0 0,2-5-912 0 0,2-7-1329 0 0,3-4-2240 0 0,1-9-3793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5 7402 0 0,'5'-4'7822'0'0,"-4"4"-7680"0"0,6 11 2913 0 0,3 16-1230 0 0,-4 2-1579 0 0,0 0 0 0 0,-2 0 0 0 0,-1 0-1 0 0,-1 1 1 0 0,-1-1 0 0 0,-7 51 0 0 0,6-77-349 0 0,0-1 0 0 0,-1 0 0 0 0,0 0 0 0 0,1 0 0 0 0,-1 0-1 0 0,0 0 1 0 0,0 0 0 0 0,0-1 0 0 0,0 1 0 0 0,-1 0 0 0 0,1 0-1 0 0,0-1 1 0 0,-1 1 0 0 0,1-1 0 0 0,-1 1 0 0 0,1-1 0 0 0,-1 1-1 0 0,0-1 1 0 0,0 0 0 0 0,1 0 0 0 0,-1 0 0 0 0,0 0 0 0 0,0 0-1 0 0,0 0 1 0 0,0-1 0 0 0,0 1 0 0 0,0-1 0 0 0,-1 1 0 0 0,1-1-1 0 0,0 0 1 0 0,-3 0 0 0 0,-8 0-400 0 0,1-1 1 0 0,-1 0-1 0 0,0-1 0 0 0,-17-5 1 0 0,-2 0 698 0 0,18 5 35 0 0,9 1 171 0 0,0 0-1 0 0,0 0 1 0 0,0 0 0 0 0,0 1 0 0 0,0 0-1 0 0,0 0 1 0 0,-9 1 0 0 0,42 10 2233 0 0,1-4-2405 0 0,0-2 0 0 0,0-1 0 0 0,0-1 0 0 0,33-1 0 0 0,-40-3-1654 0 0,0 0-1 0 0,0-2 1 0 0,30-7-1 0 0,-49 9 739 0 0,1 0-1 0 0,-1-1 1 0 0,0 1-1 0 0,0 0 1 0 0,0-1 0 0 0,0 0-1 0 0,0 0 1 0 0,-1 0-1 0 0,1 0 1 0 0,0 0 0 0 0,-1-1-1 0 0,1 1 1 0 0,-1-1-1 0 0,0 1 1 0 0,0-1-1 0 0,2-3 1 0 0,10-10-3726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20916 0 0,'0'1'126'0'0,"-1"0"0"0"0,1 0 0 0 0,0 0 0 0 0,0 1 0 0 0,0-1 0 0 0,0 0 0 0 0,0 0 0 0 0,0 0 0 0 0,0 0 0 0 0,0 0 0 0 0,0 0 0 0 0,1 1 0 0 0,-1-1 0 0 0,0 0 0 0 0,1 0 0 0 0,-1 0 0 0 0,1 0 0 0 0,-1 0 0 0 0,1 0 0 0 0,0 0-1 0 0,-1 0 1 0 0,1-1 0 0 0,0 1 0 0 0,0 0 0 0 0,-1 0 0 0 0,1 0 0 0 0,0-1 0 0 0,0 1 0 0 0,0 0 0 0 0,0-1 0 0 0,2 2 0 0 0,38 19 160 0 0,-33-18-67 0 0,3 3-171 0 0,1-2 0 0 0,0 0 1 0 0,22 5-1 0 0,-28-8-59 0 0,-1 0 0 0 0,1 0 1 0 0,-1-1-1 0 0,1 0 0 0 0,-1 0 0 0 0,1 0 1 0 0,0-1-1 0 0,-1 0 0 0 0,1 0 1 0 0,-1 0-1 0 0,6-3 0 0 0,-11 4 9 0 0,1 0 0 0 0,-1 0-1 0 0,0 0 1 0 0,1 0 0 0 0,-1 0 0 0 0,1 0-1 0 0,-1 0 1 0 0,0 0 0 0 0,1 0 0 0 0,-1 0-1 0 0,0 0 1 0 0,1 0 0 0 0,-1 0 0 0 0,0-1-1 0 0,1 1 1 0 0,-1 0 0 0 0,0 0 0 0 0,0 0-1 0 0,1-1 1 0 0,-1 1 0 0 0,0 0 0 0 0,0 0-1 0 0,1-1 1 0 0,-1 1 0 0 0,0 0 0 0 0,0 0-1 0 0,0-1 1 0 0,1 1 0 0 0,-1 0 0 0 0,0-1-1 0 0,0 1 1 0 0,0 0 0 0 0,0-1-1 0 0,0 1 1 0 0,0 0 0 0 0,0-1 0 0 0,0 1-1 0 0,0 0 1 0 0,0-1 0 0 0,0 1 0 0 0,0-1-1 0 0,0 1 1 0 0,0 0 0 0 0,0-1 0 0 0,0 1-1 0 0,0 0 1 0 0,0-1 0 0 0,0 1 0 0 0,0 0-1 0 0,-1-1 1 0 0,1 1 0 0 0,0 0 0 0 0,0 0-1 0 0,0-1 1 0 0,-1 1 0 0 0,1 0 0 0 0,0 0-1 0 0,0-1 1 0 0,-1 1 0 0 0,1 0 0 0 0,0 0-1 0 0,0-1 1 0 0,-1 1 0 0 0,-22-7 107 0 0,16 8-50 0 0,1 0 0 0 0,-1 0 0 0 0,1 1-1 0 0,-1 0 1 0 0,1 0 0 0 0,0 0 0 0 0,0 1-1 0 0,0 0 1 0 0,0 0 0 0 0,1 0 0 0 0,-1 1-1 0 0,1 0 1 0 0,0 0 0 0 0,0 0 0 0 0,0 1 0 0 0,1 0-1 0 0,-1 0 1 0 0,1 0 0 0 0,0 0 0 0 0,1 1-1 0 0,-4 5 1 0 0,1 0 30 0 0,0 0 0 0 0,1 1 1 0 0,0-1-1 0 0,1 1 0 0 0,0 0 0 0 0,1 0 0 0 0,1 0 1 0 0,0 1-1 0 0,0-1 0 0 0,1 16 0 0 0,1-16-93 0 0,0-1-1 0 0,1 1 1 0 0,1-1 0 0 0,0 1-1 0 0,1-1 1 0 0,5 17-1 0 0,-7-26-52 0 0,0 1-1 0 0,1 0 0 0 0,-1-1 0 0 0,1 1 1 0 0,-1 0-1 0 0,1-1 0 0 0,0 0 1 0 0,0 1-1 0 0,0-1 0 0 0,0 0 0 0 0,0 0 1 0 0,0 0-1 0 0,1 0 0 0 0,-1 0 0 0 0,1-1 1 0 0,-1 1-1 0 0,1-1 0 0 0,0 0 1 0 0,-1 1-1 0 0,1-1 0 0 0,0-1 0 0 0,0 1 1 0 0,0 0-1 0 0,0-1 0 0 0,0 1 0 0 0,0-1 1 0 0,0 0-1 0 0,0 0 0 0 0,0 0 1 0 0,3-1-1 0 0,4 0-423 0 0,0-1 1 0 0,0-1-1 0 0,0 0 0 0 0,0 0 1 0 0,-1-1-1 0 0,1 0 1 0 0,-1-1-1 0 0,0 0 0 0 0,0 0 1 0 0,10-8-1 0 0,-11 6-1033 0 0,0 0-1 0 0,0 0 1 0 0,-1-1-1 0 0,0 0 1 0 0,11-16-1 0 0,-4 0-5141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8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17620 0 0,'1'2'312'0'0,"1"0"0"0"0,-1 0 0 0 0,1 0 0 0 0,-1 0 0 0 0,1 0 0 0 0,-1 0 0 0 0,1 0 1 0 0,0-1-1 0 0,0 1 0 0 0,0-1 0 0 0,0 1 0 0 0,0-1 0 0 0,0 0 0 0 0,1 1 0 0 0,-1-1 0 0 0,0 0 0 0 0,5 1 1 0 0,-2-1-135 0 0,0 0 0 0 0,0-1 0 0 0,0 1 1 0 0,0-1-1 0 0,0 0 0 0 0,0 0 0 0 0,0-1 1 0 0,8-1-1 0 0,-6 1-221 0 0,0-1 0 0 0,-1 0 0 0 0,0 0 0 0 0,1-1 0 0 0,-1 0 1 0 0,0 0-1 0 0,0 0 0 0 0,0 0 0 0 0,0-1 0 0 0,-1 0 0 0 0,0-1 0 0 0,0 1 0 0 0,7-8 0 0 0,-12 12 21 0 0,0 0-1 0 0,1-1 0 0 0,-1 1 1 0 0,0 0-1 0 0,0 0 0 0 0,1-1 1 0 0,-1 1-1 0 0,0 0 0 0 0,0-1 1 0 0,0 1-1 0 0,0 0 0 0 0,1 0 1 0 0,-1-1-1 0 0,0 1 0 0 0,0 0 1 0 0,0-1-1 0 0,0 1 0 0 0,0-1 1 0 0,0 1-1 0 0,0 0 0 0 0,0-1 1 0 0,0 1-1 0 0,0 0 0 0 0,0-1 1 0 0,0 1-1 0 0,0 0 0 0 0,0-1 1 0 0,0 1-1 0 0,0 0 0 0 0,0-1 1 0 0,-1 1-1 0 0,1 0 0 0 0,0-1 1 0 0,0 1-1 0 0,-13-2-426 0 0,-16 11 260 0 0,22-4 304 0 0,1 1 0 0 0,0 0 0 0 0,0 0 0 0 0,0 0 0 0 0,1 1 0 0 0,0 0 0 0 0,0 0 0 0 0,1 0 0 0 0,0 0 0 0 0,0 1 0 0 0,1 0 0 0 0,0 0 0 0 0,0 0 0 0 0,1 0 0 0 0,-3 14 0 0 0,3-11-17 0 0,1-1 0 0 0,0 1 0 0 0,0 0 1 0 0,1 0-1 0 0,1-1 0 0 0,0 1 0 0 0,0 0 1 0 0,1-1-1 0 0,0 1 0 0 0,1-1 0 0 0,0 0 1 0 0,5 11-1 0 0,-7-19-126 0 0,0 1 0 0 0,0-1 0 0 0,1 1 0 0 0,-1-1 0 0 0,1 1 0 0 0,-1-1 0 0 0,1 0 0 0 0,0 1 0 0 0,0-1 0 0 0,0 0 0 0 0,1-1 0 0 0,-1 1 0 0 0,0 0 0 0 0,1-1 0 0 0,-1 1 0 0 0,1-1 0 0 0,-1 1 0 0 0,1-1 0 0 0,0 0 0 0 0,-1 0 0 0 0,5 0 0 0 0,-3-1-191 0 0,-1 0 0 0 0,1 0-1 0 0,-1 0 1 0 0,0-1-1 0 0,1 1 1 0 0,-1-1 0 0 0,0 0-1 0 0,0 0 1 0 0,1 0 0 0 0,-1-1-1 0 0,0 1 1 0 0,0-1-1 0 0,0 1 1 0 0,0-1 0 0 0,-1 0-1 0 0,1 0 1 0 0,0-1 0 0 0,2-2-1 0 0,7-7-1885 0 0,-1-1 0 0 0,0-1 0 0 0,0 0 0 0 0,-2-1 0 0 0,13-23-1 0 0,-4 5-3237 0 0</inkml:trace>
  <inkml:trace contextRef="#ctx0" brushRef="#br0" timeOffset="1">361 1 11642 0 0,'-11'78'10287'0'0,"-4"1"-5634"0"0,6-43-4371 0 0,2 0 0 0 0,2 1 0 0 0,1-1-1 0 0,1 1 1 0 0,4 39 0 0 0,-1-75-282 0 0,0 0 0 0 0,1 0-1 0 0,-1 0 1 0 0,1-1 0 0 0,-1 1 0 0 0,1 0 0 0 0,-1 0 0 0 0,1 0 0 0 0,-1 0 0 0 0,1-1 0 0 0,-1 1 0 0 0,1 0 0 0 0,0-1-1 0 0,0 1 1 0 0,-1 0 0 0 0,1-1 0 0 0,0 1 0 0 0,0-1 0 0 0,0 1 0 0 0,0-1 0 0 0,0 0 0 0 0,-1 1 0 0 0,1-1 0 0 0,0 0 0 0 0,0 0-1 0 0,0 1 1 0 0,0-1 0 0 0,0 0 0 0 0,0 0 0 0 0,0 0 0 0 0,0 0 0 0 0,0 0 0 0 0,0-1 0 0 0,0 1 0 0 0,0 0 0 0 0,0 0-1 0 0,1-1 1 0 0,46-12-189 0 0,-36 9 54 0 0,13-1-608 0 0,34-12-1109 0 0,-33 4-2081 0 0,-8-6-3913 0 0,-10 2-276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19596 0 0,'1'2'220'0'0,"-1"0"0"0"0,1 0-1 0 0,-1-1 1 0 0,1 1 0 0 0,0 0-1 0 0,0 0 1 0 0,0 0 0 0 0,0 0 0 0 0,0-1-1 0 0,0 1 1 0 0,0-1 0 0 0,1 1-1 0 0,-1-1 1 0 0,1 1 0 0 0,-1-1-1 0 0,1 1 1 0 0,-1-1 0 0 0,1 0 0 0 0,0 0-1 0 0,-1 0 1 0 0,4 1 0 0 0,2 0 6 0 0,1 1 1 0 0,-1-1-1 0 0,1 0 1 0 0,11 0 0 0 0,27 8-453 0 0,-44-9 250 0 0,0 0 0 0 0,0 0 0 0 0,0 0 0 0 0,-1 0 0 0 0,1 0 0 0 0,0 0 0 0 0,0 0 0 0 0,-1 1 0 0 0,1-1 0 0 0,-1 1 0 0 0,1-1 0 0 0,-1 1 0 0 0,0-1 0 0 0,0 1 0 0 0,1 0 0 0 0,-1 0 0 0 0,0 0 0 0 0,1 2 1 0 0,-2-1 9 0 0,1 0 0 0 0,-1 0 0 0 0,0 0 1 0 0,1 0-1 0 0,-1-1 0 0 0,0 1 1 0 0,-1 0-1 0 0,1 0 0 0 0,0 0 0 0 0,-1 0 1 0 0,0-1-1 0 0,0 1 0 0 0,1 0 1 0 0,-2-1-1 0 0,0 4 0 0 0,-26 42 466 0 0,15-28-259 0 0,6-9-112 0 0,2 1 0 0 0,0 0-1 0 0,0 1 1 0 0,1-1 0 0 0,0 1 0 0 0,1 0 0 0 0,1 0-1 0 0,0 0 1 0 0,1 0 0 0 0,0 22 0 0 0,1-27-115 0 0,0-1 1 0 0,1 0-1 0 0,0 0 1 0 0,0 1-1 0 0,1-1 1 0 0,0 0-1 0 0,0 0 1 0 0,1-1-1 0 0,0 1 1 0 0,0 0-1 0 0,0-1 0 0 0,1 0 1 0 0,0 0-1 0 0,0 0 1 0 0,0 0-1 0 0,1 0 1 0 0,0-1-1 0 0,0 0 1 0 0,0 0-1 0 0,1 0 1 0 0,6 3-1 0 0,-8-5-74 0 0,0-1 1 0 0,1 0-1 0 0,-1 0 0 0 0,1-1 1 0 0,0 1-1 0 0,-1-1 0 0 0,1 0 0 0 0,0 0 1 0 0,0-1-1 0 0,0 1 0 0 0,0-1 0 0 0,-1 0 1 0 0,9-2-1 0 0,-4 1-204 0 0,0-1 1 0 0,-1 0-1 0 0,0-1 0 0 0,1 0 1 0 0,-1 0-1 0 0,0-1 0 0 0,9-6 1 0 0,-4 2-674 0 0,-1-1-1 0 0,0 0 1 0 0,0-1 0 0 0,-1 0 0 0 0,0-1 0 0 0,-1 0 0 0 0,0-1 0 0 0,12-19-1 0 0,-12 14-677 0 0,-1-1 0 0 0,-1 0 0 0 0,-1-1 0 0 0,0 0 0 0 0,-1 0 0 0 0,-2 0 0 0 0,0-1 0 0 0,2-22 0 0 0,-5 28 1788 0 0,-1 1 0 0 0,0-1 0 0 0,-1 0 1 0 0,-3-15-1 0 0,0 12 1545 0 0,-6 5 6117 0 0,9 12-7541 0 0,1 0 1 0 0,-1 0-1 0 0,1 0 0 0 0,-1 0 0 0 0,1 0 1 0 0,-1 0-1 0 0,1 0 0 0 0,-1 0 1 0 0,1 0-1 0 0,-1 1 0 0 0,1-1 1 0 0,0 0-1 0 0,-1 0 0 0 0,1 0 1 0 0,-1 1-1 0 0,1-1 0 0 0,-1 0 0 0 0,1 0 1 0 0,0 1-1 0 0,-1-1 0 0 0,1 0 1 0 0,-1 1-1 0 0,1-1 0 0 0,0 0 1 0 0,0 1-1 0 0,-1 0 0 0 0,-8 14 1622 0 0,1 7-595 0 0,0 0 1 0 0,-6 33-1 0 0,8-23-790 0 0,2 2 0 0 0,-1 54 0 0 0,5-86-527 0 0,0 1 1 0 0,0 0 0 0 0,0-1-1 0 0,0 1 1 0 0,0-1-1 0 0,1 1 1 0 0,-1-1 0 0 0,1 1-1 0 0,-1-1 1 0 0,1 1-1 0 0,0-1 1 0 0,0 1 0 0 0,0-1-1 0 0,1 0 1 0 0,-1 1-1 0 0,3 1 1 0 0,-3-3-14 0 0,1 0 0 0 0,-1 0 0 0 0,1 0 0 0 0,0-1-1 0 0,-1 1 1 0 0,1-1 0 0 0,0 1 0 0 0,-1-1 0 0 0,1 0 0 0 0,0 1 0 0 0,0-1 0 0 0,0 0 0 0 0,-1 0 0 0 0,1-1-1 0 0,0 1 1 0 0,0 0 0 0 0,-1 0 0 0 0,1-1 0 0 0,0 1 0 0 0,-1-1 0 0 0,1 0 0 0 0,0 1 0 0 0,-1-1 0 0 0,3-1-1 0 0,50-29-1164 0 0,-41 22 48 0 0,0 1-1 0 0,19-8 1 0 0,-27 14 70 0 0,0 0 1 0 0,0 1-1 0 0,1-1 1 0 0,-1 1 0 0 0,11-1-1 0 0,-2 4-4172 0 0,-4 3-2352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6:3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25733 0 0,'4'-5'1177'0'0,"3"-4"-257"0"0,2 0-64 0 0,0 0-128 0 0,0-1-224 0 0,2 2-200 0 0,0-1-152 0 0,2-2-103 0 0,2 0-49 0 0,-1 1 0 0 0,-3 2-121 0 0,-3 2-263 0 0,-3 2-496 0 0,-2 3-872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09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94 3441 0 0,'-35'-42'6726'0'0,"33"40"-6211"0"0,1-1 0 0 0,0 1 0 0 0,-1 0-1 0 0,1-1 1 0 0,0 1 0 0 0,0-1 0 0 0,0 1 0 0 0,1-1 0 0 0,-1 1 0 0 0,1-1 0 0 0,-1 0-1 0 0,1 1 1 0 0,0-1 0 0 0,0 0 0 0 0,0 1 0 0 0,0-1 0 0 0,1 0 0 0 0,0-2 0 0 0,4 14 4107 0 0,2 22-3825 0 0,5 82-53 0 0,0 19-946 0 0,58 256-1 0 0,-68-378 19 0 0,0-3-165 0 0,0 0 0 0 0,0 0 0 0 0,0 0-1 0 0,1-1 1 0 0,0 1 0 0 0,0-1-1 0 0,6 9 1 0 0,-9-15 245 0 0,1 0-1 0 0,-1 1 0 0 0,0-1 0 0 0,0 0 1 0 0,1 1-1 0 0,-1-1 0 0 0,0 0 1 0 0,1 0-1 0 0,-1 1 0 0 0,0-1 1 0 0,1 0-1 0 0,-1 0 0 0 0,1 1 1 0 0,-1-1-1 0 0,0 0 0 0 0,1 0 1 0 0,-1 0-1 0 0,1 0 0 0 0,-1 0 1 0 0,1 0-1 0 0,-1 0 0 0 0,0 0 1 0 0,1 0-1 0 0,-1 0 0 0 0,1 0 1 0 0,-1 0-1 0 0,1 0 0 0 0,-1 0 1 0 0,0 0-1 0 0,1 0 0 0 0,-1 0 1 0 0,1-1-1 0 0,-1 1 0 0 0,0 0 1 0 0,1 0-1 0 0,-1-1 0 0 0,0 1 0 0 0,1 0 1 0 0,-1 0-1 0 0,0-1 0 0 0,1 1 1 0 0,-1 0-1 0 0,0-1 0 0 0,0 1 1 0 0,1 0-1 0 0,-1-1 0 0 0,0 1 1 0 0,0 0-1 0 0,1-1 0 0 0,-1 1 1 0 0,0-1-1 0 0,0 1 0 0 0,0-1 1 0 0,0 1-1 0 0,0 0 0 0 0,0-1 1 0 0,0 1-1 0 0,0-1 0 0 0,0 1 1 0 0,0-1-1 0 0,5-33-4341 0 0,-11-10 707 0 0,9 1-1300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45 12051 0 0,'-9'-3'2732'0'0,"-8"-3"4006"0"0,18 2-4473 0 0,11-1-1784 0 0,15-3-23 0 0,40-7 1 0 0,-60 13-510 0 0,0 1 0 0 0,1 1 1 0 0,-1-1-1 0 0,1 1 0 0 0,-1 0 0 0 0,1 1 0 0 0,-1 0 0 0 0,1 0 0 0 0,-1 1 0 0 0,13 4 0 0 0,-17-4-308 0 0,0 0 0 0 0,0 0 0 0 0,-1 0 1 0 0,0 0-1 0 0,1 0 0 0 0,-1 1 0 0 0,0-1 0 0 0,0 1 1 0 0,0 0-1 0 0,0 0 0 0 0,1 3 0 0 0,-2-5 90 0 0,-1 0-1 0 0,1 0 1 0 0,0 0-1 0 0,-1 0 1 0 0,1 0-1 0 0,-1 0 1 0 0,1 0-1 0 0,-1 0 1 0 0,0 0-1 0 0,1 0 1 0 0,-1 1-1 0 0,0-1 1 0 0,0 0-1 0 0,0 0 1 0 0,0 0-1 0 0,0 0 1 0 0,0 1-1 0 0,0-1 1 0 0,0 0-1 0 0,-1 0 1 0 0,1 0-1 0 0,0 0 1 0 0,-1 0-1 0 0,1 1 1 0 0,-1-1 0 0 0,1 0-1 0 0,-1 0 1 0 0,1 0-1 0 0,-1 0 1 0 0,0 0-1 0 0,1 0 1 0 0,-3 1-1 0 0,-13 3-3772 0 0,7 9-748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0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8802 0 0,'-18'0'4244'0'0,"10"0"2680"0"0,24-4-3810 0 0,9-1-1963 0 0,48-10 200 0 0,-66 14-1303 0 0,0 1 0 0 0,0-1 0 0 0,0 1 0 0 0,-1 0 0 0 0,1 1 0 0 0,0 0 0 0 0,0 0 0 0 0,7 2 0 0 0,-11-1-22 0 0,-1-1 1 0 0,0 0-1 0 0,1 1 1 0 0,-1 0-1 0 0,0-1 1 0 0,0 1-1 0 0,0 0 1 0 0,0 0-1 0 0,0 0 1 0 0,-1 0-1 0 0,1 1 1 0 0,0-1-1 0 0,-1 0 1 0 0,0 1-1 0 0,0-1 1 0 0,1 1-1 0 0,-1-1 1 0 0,-1 1-1 0 0,1 0 1 0 0,0-1-1 0 0,-1 1 1 0 0,1 0-1 0 0,-1-1 1 0 0,0 1 0 0 0,0 0-1 0 0,0 0 1 0 0,0-1-1 0 0,-1 4 1 0 0,0 7 43 0 0,0 0 0 0 0,-2-1 0 0 0,1 1 1 0 0,-8 19-1 0 0,7-24-70 0 0,-1 0 0 0 0,0 0 0 0 0,0 0 1 0 0,-1-1-1 0 0,0 1 0 0 0,0-1 0 0 0,-1 0 1 0 0,0-1-1 0 0,0 1 0 0 0,0-1 0 0 0,-1-1 0 0 0,0 1 1 0 0,0-1-1 0 0,-1 0 0 0 0,0-1 0 0 0,1 1 1 0 0,-1-2-1 0 0,-1 1 0 0 0,1-1 0 0 0,0 0 0 0 0,-1-1 1 0 0,0 0-1 0 0,-14 1 0 0 0,389-65 1232 0 0,-365 62-1253 0 0,0 0 0 0 0,-1-1 0 0 0,1 1 0 0 0,-1 0 0 0 0,1 0 0 0 0,-1 0 0 0 0,1 0 0 0 0,0 0 0 0 0,-1 0 0 0 0,1 0 0 0 0,-1 0 0 0 0,1 0 1 0 0,0 0-1 0 0,-1 0 0 0 0,1 0 0 0 0,-1 1 0 0 0,1-1 0 0 0,-1 0 0 0 0,1 0 0 0 0,0 0 0 0 0,-1 1 0 0 0,1-1 0 0 0,-1 0 0 0 0,1 1 0 0 0,-1-1 0 0 0,0 1 0 0 0,1-1 0 0 0,-1 0 0 0 0,1 1 0 0 0,-1-1 0 0 0,0 1 0 0 0,1-1 0 0 0,-1 1 0 0 0,0-1 0 0 0,1 1 0 0 0,-1-1 0 0 0,0 1 0 0 0,0 0 0 0 0,0-1 0 0 0,0 1 0 0 0,1-1 0 0 0,-1 1 0 0 0,0-1 0 0 0,0 1 0 0 0,0 0 0 0 0,0-1 0 0 0,0 1 0 0 0,0-1 0 0 0,0 1 0 0 0,-1 0 0 0 0,1-1 0 0 0,0 1 0 0 0,0-1 0 0 0,0 1 0 0 0,-1-1 0 0 0,1 1 0 0 0,0 0 0 0 0,-1 0 0 0 0,0 2-406 0 0,0-1 1 0 0,0 1-1 0 0,0 0 1 0 0,-1-1-1 0 0,1 1 1 0 0,-1-1 0 0 0,1 1-1 0 0,-1-1 1 0 0,0 0-1 0 0,0 0 1 0 0,0 0-1 0 0,-3 2 1 0 0,-2-1-171 0 0,0 0 1 0 0,-1 0 0 0 0,1-1 0 0 0,-1 0 0 0 0,0 0 0 0 0,0-1 0 0 0,0 0 0 0 0,0-1 0 0 0,0 0-1 0 0,-9 0 1 0 0,7-1 499 0 0,1 1 0 0 0,-1 1 0 0 0,1-1 0 0 0,-1 2 0 0 0,1-1 0 0 0,-16 6 0 0 0,25-7 241 0 0,-1 1 0 0 0,0-1 0 0 0,1 1 0 0 0,-1-1 1 0 0,0 1-1 0 0,1 0 0 0 0,-1-1 0 0 0,1 1 0 0 0,-1 0 0 0 0,1-1 0 0 0,-1 1 0 0 0,1 0 0 0 0,0 0 0 0 0,-1-1 0 0 0,1 1 0 0 0,0 0 0 0 0,0 0 0 0 0,-1 0 0 0 0,1 0 0 0 0,0-1 0 0 0,0 1 0 0 0,0 0 0 0 0,0 0 0 0 0,0 0 0 0 0,0 0 0 0 0,0 0 0 0 0,0-1 0 0 0,1 1 0 0 0,-1 0 0 0 0,0 0 0 0 0,0 0 0 0 0,1-1 0 0 0,-1 1 0 0 0,1 0 0 0 0,0 1 0 0 0,18 37 4617 0 0,-11-24-3671 0 0,-5-9-777 0 0,0 1-1 0 0,-1-1 1 0 0,0 1 0 0 0,0-1-1 0 0,0 1 1 0 0,0 9-1 0 0,-2-14-269 0 0,0 0-1 0 0,0 0 0 0 0,0 0 0 0 0,-1 1 0 0 0,1-1 1 0 0,-1 0-1 0 0,1 0 0 0 0,-1 0 0 0 0,0 0 1 0 0,0 0-1 0 0,0 0 0 0 0,0 0 0 0 0,0 0 0 0 0,0 0 1 0 0,0 0-1 0 0,-1 0 0 0 0,1 0 0 0 0,-1-1 1 0 0,1 1-1 0 0,-1-1 0 0 0,0 1 0 0 0,-2 1 0 0 0,-94 50 5 0 0,97-52-50 0 0,1-1 0 0 0,-1 0 0 0 0,0 1 0 0 0,1-1 0 0 0,-1 1-1 0 0,1-1 1 0 0,-1 0 0 0 0,0 1 0 0 0,1-1 0 0 0,-1 1 0 0 0,1 0 0 0 0,-1-1 0 0 0,1 1 0 0 0,0-1 0 0 0,-1 1-1 0 0,1 0 1 0 0,0-1 0 0 0,-1 1 0 0 0,1 0 0 0 0,0 0 0 0 0,0-1 0 0 0,-1 1 0 0 0,1 0 0 0 0,0-1 0 0 0,0 1-1 0 0,0 0 1 0 0,0 0 0 0 0,0-1 0 0 0,0 1 0 0 0,0 1 0 0 0,1-1-4 0 0,0 0 1 0 0,0 0 0 0 0,0 0-1 0 0,0 1 1 0 0,0-1-1 0 0,0 0 1 0 0,0 0 0 0 0,0-1-1 0 0,0 1 1 0 0,0 0-1 0 0,1 0 1 0 0,-1-1 0 0 0,0 1-1 0 0,2 0 1 0 0,6 3-7 0 0,-1-2 0 0 0,0 1 0 0 0,1-1 0 0 0,10 1 0 0 0,1-2-22 0 0,1-1 0 0 0,-1-1 0 0 0,1 0 1 0 0,-1-2-1 0 0,0 0 0 0 0,30-10 0 0 0,35-17-1766 0 0,-7-6-3365 0 0,-61 27 2081 0 0,-1-1 0 0 0,19-14 0 0 0,-4-1-3989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1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26 14787 0 0,'-13'-4'2644'0'0,"0"0"1108"0"0,24 4-1554 0 0,56 12-780 0 0,62 6-798 0 0,-115-17-614 0 0,0 0 0 0 0,0-1 0 0 0,0-1 0 0 0,0-1 0 0 0,0 0 0 0 0,26-7 0 0 0,-35 7-7 0 0,-1 0 0 0 0,1 0 0 0 0,-1-1 0 0 0,0 1 0 0 0,8-7 0 0 0,-12 9-1 0 0,0 0 0 0 0,1 0 1 0 0,-1-1-1 0 0,0 1 0 0 0,1 0 0 0 0,-1 0 1 0 0,0-1-1 0 0,1 1 0 0 0,-1 0 0 0 0,0-1 1 0 0,0 1-1 0 0,1 0 0 0 0,-1-1 1 0 0,0 1-1 0 0,0-1 0 0 0,0 1 0 0 0,0 0 1 0 0,1-1-1 0 0,-1 1 0 0 0,0-1 1 0 0,0 1-1 0 0,0-1 0 0 0,0 1 0 0 0,0 0 1 0 0,0-1-1 0 0,0 1 0 0 0,0-1 0 0 0,-1 0 1 0 0,0 1-1 0 0,0-1 0 0 0,0 0 0 0 0,0 1 1 0 0,0 0-1 0 0,1-1 0 0 0,-1 1 1 0 0,0 0-1 0 0,0-1 0 0 0,0 1 0 0 0,0 0 1 0 0,0 0-1 0 0,0 0 0 0 0,0 0 0 0 0,0 0 1 0 0,0 0-1 0 0,0 0 0 0 0,-1 0 0 0 0,-13 1 19 0 0,1 1-1 0 0,0 0 0 0 0,0 1 1 0 0,0 0-1 0 0,0 1 0 0 0,0 1 1 0 0,1 0-1 0 0,0 1 0 0 0,0 0 1 0 0,0 1-1 0 0,1 1 0 0 0,0 0 1 0 0,1 0-1 0 0,0 1 0 0 0,0 1 0 0 0,-16 17 1 0 0,24-21 13 0 0,0 0 1 0 0,0 0-1 0 0,1 0 1 0 0,0 0-1 0 0,0 1 1 0 0,0-1-1 0 0,1 1 1 0 0,0-1-1 0 0,0 1 0 0 0,0 0 1 0 0,1-1-1 0 0,0 1 1 0 0,1 0-1 0 0,-1-1 1 0 0,1 1-1 0 0,0-1 1 0 0,1 1-1 0 0,0-1 1 0 0,0 1-1 0 0,0-1 1 0 0,7 11-1 0 0,-6-9-22 0 0,1-1 1 0 0,0 0-1 0 0,1 0 0 0 0,0 0 1 0 0,0-1-1 0 0,0 0 1 0 0,1 0-1 0 0,6 6 0 0 0,-8-9-7 0 0,-1 0 0 0 0,1-1 0 0 0,0 1 1 0 0,0-1-1 0 0,1 1 0 0 0,-1-1 0 0 0,0-1 0 0 0,1 1 0 0 0,-1 0 0 0 0,1-1 0 0 0,0 0 0 0 0,-1 0 0 0 0,10 0 0 0 0,-8-2-6 0 0,0 1 1 0 0,-1-1-1 0 0,1-1 1 0 0,0 1-1 0 0,-1-1 1 0 0,1 0-1 0 0,-1 0 0 0 0,0-1 1 0 0,0 1-1 0 0,0-1 1 0 0,0 0-1 0 0,8-7 0 0 0,-6 4-19 0 0,0 0-1 0 0,-1 0 0 0 0,0 0 1 0 0,0-1-1 0 0,0 0 0 0 0,-1 0 0 0 0,7-13 1 0 0,-20 39-64 0 0,6-14 84 0 0,0 0-1 0 0,0 0 1 0 0,0 0 0 0 0,-1 0-1 0 0,0 0 1 0 0,0-1-1 0 0,-5 6 1 0 0,0-2 12 0 0,0-1 0 0 0,0-1 0 0 0,-1 1 0 0 0,0-1 0 0 0,0-1-1 0 0,-1 0 1 0 0,-10 4 0 0 0,-32 19 29 0 0,52-28-32 0 0,-1 1 1 0 0,1-1-1 0 0,-1 0 1 0 0,1 1 0 0 0,-1-1-1 0 0,0 1 1 0 0,1-1-1 0 0,0 1 1 0 0,-1-1-1 0 0,1 1 1 0 0,-1-1-1 0 0,1 1 1 0 0,0-1-1 0 0,-1 1 1 0 0,1 0-1 0 0,0-1 1 0 0,-1 1-1 0 0,1-1 1 0 0,0 1-1 0 0,0 0 1 0 0,0-1-1 0 0,0 1 1 0 0,-1 0-1 0 0,1-1 1 0 0,0 1-1 0 0,0 0 1 0 0,0-1 0 0 0,1 1-1 0 0,-1 0 1 0 0,0-1-1 0 0,0 2 1 0 0,1 0 5 0 0,0-1 0 0 0,0 1 0 0 0,0 0 0 0 0,0 0 0 0 0,1-1 0 0 0,-1 1 0 0 0,0-1 1 0 0,1 1-1 0 0,-1-1 0 0 0,3 2 0 0 0,3 2 20 0 0,1 0 0 0 0,-1 0 0 0 0,17 6 0 0 0,-9-6-49 0 0,0-1 1 0 0,0 0-1 0 0,0-1 1 0 0,0 0-1 0 0,1-1 1 0 0,0-1-1 0 0,-1-1 1 0 0,1 0 0 0 0,-1-1-1 0 0,1-1 1 0 0,19-4-1 0 0,-17 1-2217 0 0,1 0 0 0 0,28-13 0 0 0,-61 43-11470 0 0,-20 16 15042 0 0,17-21 189 0 0,2 0 0 0 0,0 0 0 0 0,1 2 0 0 0,0 0 0 0 0,-12 31-1 0 0,23-45-984 0 0,0-1-1 0 0,1 1 1 0 0,0 0-1 0 0,0 0 0 0 0,1 0 1 0 0,0 0-1 0 0,0 1 1 0 0,1-1-1 0 0,1 9 0 0 0,0-11-295 0 0,0 0 0 0 0,0-1 0 0 0,1 1-1 0 0,0-1 1 0 0,0 1 0 0 0,0-1 0 0 0,1 0-1 0 0,-1 0 1 0 0,1 0 0 0 0,0 0 0 0 0,1 0-1 0 0,-1-1 1 0 0,1 1 0 0 0,6 4-1 0 0,-8-6-163 0 0,1-1 0 0 0,0 1 0 0 0,0-1-1 0 0,0 0 1 0 0,0 0 0 0 0,0-1 0 0 0,0 1-1 0 0,0 0 1 0 0,1-1 0 0 0,-1 0-1 0 0,0 0 1 0 0,1 0 0 0 0,-1 0 0 0 0,1 0-1 0 0,-1-1 1 0 0,1 0 0 0 0,0 1 0 0 0,6-2-1 0 0,-5 0-25 0 0,1 0 1 0 0,-1-1-1 0 0,0 1 0 0 0,1-1 0 0 0,-1 0 0 0 0,0-1 0 0 0,0 1 0 0 0,0-1 0 0 0,-1 0 1 0 0,1-1-1 0 0,4-3 0 0 0,1-2-15 0 0,0-1 1 0 0,0-1 0 0 0,-1 1-1 0 0,-1-2 1 0 0,1 1-1 0 0,-2-1 1 0 0,0 0-1 0 0,11-24 1 0 0,-16 28-17 0 0,0 0 0 0 0,0 0 0 0 0,0-1 0 0 0,-1 1 0 0 0,0 0 1 0 0,0 0-1 0 0,-1-1 0 0 0,0 1 0 0 0,-2-13 0 0 0,1 19-16 0 0,1 0 0 0 0,0-1 1 0 0,-1 1-1 0 0,1 0 0 0 0,-1-1 0 0 0,0 1 1 0 0,0 0-1 0 0,0 0 0 0 0,0 0 0 0 0,0 0 0 0 0,0 0 1 0 0,-1 0-1 0 0,1 0 0 0 0,-1 0 0 0 0,1 0 1 0 0,-1 1-1 0 0,0-1 0 0 0,1 0 0 0 0,-1 1 1 0 0,0 0-1 0 0,0-1 0 0 0,0 1 0 0 0,0 0 0 0 0,0 0 1 0 0,-1 0-1 0 0,1 0 0 0 0,0 1 0 0 0,0-1 1 0 0,-1 0-1 0 0,1 1 0 0 0,0 0 0 0 0,-1-1 1 0 0,1 1-1 0 0,0 0 0 0 0,-1 0 0 0 0,-3 1 0 0 0,-11 2-86 0 0,1 0-1 0 0,0 0 0 0 0,0 2 1 0 0,1 0-1 0 0,-1 1 0 0 0,1 1 1 0 0,0 0-1 0 0,-26 18 0 0 0,40-25-90 0 0,0 1-1 0 0,0 0 1 0 0,0 0-1 0 0,0 0 0 0 0,0 0 1 0 0,0 0-1 0 0,0 0 1 0 0,0 0-1 0 0,1 0 0 0 0,-1 1 1 0 0,1-1-1 0 0,-1 0 1 0 0,0 0-1 0 0,1 1 0 0 0,0-1 1 0 0,-1 0-1 0 0,1 1 1 0 0,0-1-1 0 0,0 0 0 0 0,0 1 1 0 0,0-1-1 0 0,0 0 1 0 0,0 1-1 0 0,0-1 0 0 0,1 2 1 0 0,-1-2-342 0 0,0 0-1 0 0,1 0 1 0 0,-1 0 0 0 0,1 0 0 0 0,-1 0-1 0 0,1 0 1 0 0,0-1 0 0 0,-1 1 0 0 0,1 0-1 0 0,0 0 1 0 0,-1 0 0 0 0,1-1-1 0 0,0 1 1 0 0,0 0 0 0 0,0-1 0 0 0,0 1-1 0 0,0-1 1 0 0,0 1 0 0 0,0-1 0 0 0,2 1-1 0 0,8 3-6960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86 198 10234 0 0,'-2'-2'605'0'0,"-1"1"0"0"0,1 1-1 0 0,0-1 1 0 0,-1 0 0 0 0,1 0-1 0 0,-1 1 1 0 0,0 0 0 0 0,1-1-1 0 0,-1 1 1 0 0,1 0-1 0 0,-1 0 1 0 0,0 0 0 0 0,1 1-1 0 0,-1-1 1 0 0,1 0 0 0 0,-3 2-1 0 0,2-1-305 0 0,1 0 0 0 0,0 0 0 0 0,0 0 0 0 0,0 1 1 0 0,1-1-1 0 0,-1 1 0 0 0,0-1 0 0 0,0 1 0 0 0,1-1 0 0 0,-1 1 0 0 0,1 0 0 0 0,0 0 0 0 0,-1 0 0 0 0,-1 4 0 0 0,1 0-120 0 0,-1 0 1 0 0,1 0-1 0 0,1 0 1 0 0,-1 1-1 0 0,1-1 1 0 0,0 0-1 0 0,1 1 1 0 0,-1-1-1 0 0,1 1 1 0 0,1-1-1 0 0,1 11 0 0 0,0-6-133 0 0,1 0 0 0 0,1 0 0 0 0,0-1 0 0 0,0 0 0 0 0,1 0 0 0 0,1 0-1 0 0,-1 0 1 0 0,1-1 0 0 0,1 0 0 0 0,14 16 0 0 0,-17-22-48 0 0,-1 1 1 0 0,1-1-1 0 0,-1 0 1 0 0,1-1 0 0 0,0 1-1 0 0,0-1 1 0 0,0 0-1 0 0,0 0 1 0 0,1 0 0 0 0,-1 0-1 0 0,0-1 1 0 0,8 2-1 0 0,-8-2 2 0 0,-1-1 1 0 0,1 0-1 0 0,-1-1 0 0 0,1 1 0 0 0,-1 0 0 0 0,0-1 0 0 0,1 0 0 0 0,-1 0 0 0 0,0 0 0 0 0,1 0 1 0 0,-1-1-1 0 0,0 1 0 0 0,0-1 0 0 0,0 1 0 0 0,0-1 0 0 0,-1 0 0 0 0,1 0 0 0 0,0-1 0 0 0,2-2 1 0 0,2-3 3 0 0,0 0 0 0 0,-1-1 0 0 0,0 0 0 0 0,0 0 0 0 0,-1 0 0 0 0,0 0 1 0 0,-1-1-1 0 0,0 0 0 0 0,-1 0 0 0 0,1 0 0 0 0,-2-1 0 0 0,3-20 0 0 0,-2 9 8 0 0,-2-1 0 0 0,0 1-1 0 0,-1 0 1 0 0,-2-1 0 0 0,-4-24 0 0 0,5 40-45 0 0,0 0 0 0 0,-1 0 1 0 0,0 0-1 0 0,0 0 1 0 0,0 1-1 0 0,-1-1 1 0 0,0 1-1 0 0,0-1 1 0 0,-1 1-1 0 0,1 0 0 0 0,-1 0 1 0 0,-1 1-1 0 0,1-1 1 0 0,-1 1-1 0 0,0 0 1 0 0,0 0-1 0 0,-1 1 0 0 0,1-1 1 0 0,-1 1-1 0 0,0 1 1 0 0,0-1-1 0 0,-1 1 1 0 0,-8-4-1 0 0,15 7-59 0 0,0 0-1 0 0,-1-1 0 0 0,1 1 1 0 0,-1 0-1 0 0,1 0 1 0 0,0 0-1 0 0,-1-1 0 0 0,1 1 1 0 0,-1 0-1 0 0,1 0 1 0 0,-1 0-1 0 0,1 0 0 0 0,-1 0 1 0 0,1 0-1 0 0,-1 0 1 0 0,1 0-1 0 0,-1 0 0 0 0,1 0 1 0 0,-1 0-1 0 0,1 0 1 0 0,-1 0-1 0 0,1 0 0 0 0,-1 0 1 0 0,1 1-1 0 0,-1-1 1 0 0,1 0-1 0 0,-1 0 0 0 0,1 0 1 0 0,0 1-1 0 0,-1-1 1 0 0,1 0-1 0 0,-1 1 0 0 0,1-1 1 0 0,0 0-1 0 0,-1 1 1 0 0,1-1-1 0 0,0 1 0 0 0,0-1 1 0 0,-1 0-1 0 0,1 1 1 0 0,0-1-1 0 0,0 1 1 0 0,-1-1-1 0 0,1 1 0 0 0,0-1 1 0 0,0 1-1 0 0,0-1 1 0 0,0 1-1 0 0,0-1 0 0 0,0 1 1 0 0,0-1-1 0 0,0 1 1 0 0,0-1-1 0 0,0 1 0 0 0,0 2-1021 0 0,1-1-1 0 0,-1 1 1 0 0,1-1-1 0 0,0 0 1 0 0,0 1-1 0 0,-1-1 1 0 0,2 0-1 0 0,-1 0 1 0 0,0 0-1 0 0,0 0 1 0 0,2 2-1 0 0,6 6-4256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1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11210 0 0,'1'0'403'0'0,"-1"0"0"0"0,1-1-1 0 0,-1 1 1 0 0,1 0-1 0 0,-1-1 1 0 0,1 1-1 0 0,-1 0 1 0 0,1 0-1 0 0,0-1 1 0 0,-1 1-1 0 0,1 0 1 0 0,0 0 0 0 0,-1 0-1 0 0,1 0 1 0 0,-1 0-1 0 0,1 0 1 0 0,0 0-1 0 0,-1 0 1 0 0,1 0-1 0 0,0 0 1 0 0,-1 0 0 0 0,1 0-1 0 0,0 1 1 0 0,-1-1-1 0 0,1 0 1 0 0,0 1-1 0 0,10 14 3834 0 0,-1 31-3535 0 0,-9-38 32 0 0,10 80-246 0 0,2 18 157 0 0,-11-93-592 0 0,1 0 0 0 0,1 1 1 0 0,0-2-1 0 0,1 1 0 0 0,9 17 0 0 0,-14-29-59 0 0,1 0 1 0 0,-1 0-1 0 0,1 0 1 0 0,-1 0-1 0 0,1 0 1 0 0,-1-1-1 0 0,1 1 0 0 0,0 0 1 0 0,-1-1-1 0 0,1 1 1 0 0,0 0-1 0 0,0-1 1 0 0,-1 1-1 0 0,1-1 1 0 0,0 1-1 0 0,0-1 0 0 0,0 1 1 0 0,0-1-1 0 0,0 0 1 0 0,0 1-1 0 0,0-1 1 0 0,0 0-1 0 0,0 0 1 0 0,0 0-1 0 0,0 0 0 0 0,0 0 1 0 0,0 0-1 0 0,0 0 1 0 0,0 0-1 0 0,0 0 1 0 0,0 0-1 0 0,0 0 0 0 0,0-1 1 0 0,-1 1-1 0 0,1 0 1 0 0,0-1-1 0 0,0 1 1 0 0,0-1-1 0 0,0 1 1 0 0,0-1-1 0 0,0 1 0 0 0,-1-1 1 0 0,1 1-1 0 0,0-1 1 0 0,-1 0-1 0 0,1 0 1 0 0,0 1-1 0 0,0-2 1 0 0,7-6-139 0 0,-1-1 1 0 0,0 1-1 0 0,9-16 1 0 0,-8 11-8 0 0,26-26-901 0 0,-25 29 60 0 0,0 0 0 0 0,-1-1 1 0 0,0 1-1 0 0,-1-2 0 0 0,7-11 1 0 0,-25 43 5 0 0,-27 36 0 0 0,7-11 1466 0 0,23-31-71 0 0,0 0 1 0 0,1 1 0 0 0,0 0-1 0 0,2 0 1 0 0,-1 0-1 0 0,2 1 1 0 0,-5 29 0 0 0,7-38-291 0 0,2 0 0 0 0,-1 0 1 0 0,1 1-1 0 0,0-1 0 0 0,0 0 0 0 0,1 0 1 0 0,0 1-1 0 0,0-1 0 0 0,1 0 0 0 0,0 0 1 0 0,0 0-1 0 0,1 0 0 0 0,0-1 0 0 0,0 1 1 0 0,0-1-1 0 0,1 0 0 0 0,0 0 1 0 0,0 0-1 0 0,9 10 0 0 0,-9-13-89 0 0,0-1 0 0 0,0 1 0 0 0,-1-1 0 0 0,2 0 0 0 0,-1 0 0 0 0,0 0 0 0 0,0 0 0 0 0,0-1 0 0 0,1 0 0 0 0,-1 1 0 0 0,1-2 0 0 0,-1 1 0 0 0,1 0 0 0 0,-1-1 0 0 0,1 0-1 0 0,-1 0 1 0 0,1-1 0 0 0,0 1 0 0 0,7-3 0 0 0,40-11-1465 0 0,-4-4-4752 0 0,-36 13 3184 0 0,11-5-5794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10594 0 0,'-1'1'822'0'0,"0"1"-1"0"0,-1 0 0 0 0,1-1 0 0 0,0 1 1 0 0,1 0-1 0 0,-1 0 0 0 0,0 0 1 0 0,0 0-1 0 0,1-1 0 0 0,-1 1 1 0 0,1 3-1 0 0,-2 45 1121 0 0,2-28-1052 0 0,-9 140 92 0 0,7-54-3879 0 0,2-112 2802 0 0,0-1 0 0 0,1 1 0 0 0,0 0 0 0 0,-1 0 0 0 0,2-1 0 0 0,-1 1 0 0 0,0 0 1 0 0,1 0-1 0 0,0 0 0 0 0,0 0 0 0 0,0 0 0 0 0,0 1 0 0 0,1-1 0 0 0,-1 1 0 0 0,1-1 0 0 0,0 1 0 0 0,0 0 0 0 0,0 0 0 0 0,1 0 0 0 0,-1 0 0 0 0,1 1 0 0 0,3-3 0 0 0,1 1 101 0 0,0-1-1 0 0,1 2 1 0 0,-1-1-1 0 0,1 1 1 0 0,0 0 0 0 0,0 1-1 0 0,-1 0 1 0 0,2 1-1 0 0,11-1 1 0 0,-14 1-191 0 0,22-1-2787 0 0,-26 1 2166 0 0,0 0 0 0 0,-1 1-1 0 0,1-1 1 0 0,-1 0 0 0 0,0-1-1 0 0,1 1 1 0 0,-1 0 0 0 0,0 0-1 0 0,3-3 1 0 0,3-2-3940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 13299 0 0,'-2'-1'355'0'0,"0"1"0"0"0,0 0 0 0 0,1 0 0 0 0,-1 0 0 0 0,0 0 0 0 0,1 0 0 0 0,-1 0-1 0 0,0 0 1 0 0,0 0 0 0 0,1 1 0 0 0,-1-1 0 0 0,0 1 0 0 0,1-1 0 0 0,-1 1 0 0 0,1 0 0 0 0,-1 0 0 0 0,0 0 0 0 0,1 0 0 0 0,-3 1 0 0 0,2 1-109 0 0,0-1 1 0 0,1 0 0 0 0,-1 0-1 0 0,1 1 1 0 0,-1-1 0 0 0,1 1-1 0 0,0-1 1 0 0,-1 1-1 0 0,1-1 1 0 0,1 1 0 0 0,-2 3-1 0 0,0 8-49 0 0,0 0 0 0 0,1 0 0 0 0,0 0 0 0 0,2 14-1 0 0,0-17 142 0 0,1 47 100 0 0,18 99 1 0 0,-14-124-623 0 0,2-2-1 0 0,1 1 0 0 0,2-1 1 0 0,22 47-1 0 0,-31-74-274 0 0,0 0 0 0 0,1 0-1 0 0,-1 0 1 0 0,1-1 0 0 0,0 1-1 0 0,3 2 1 0 0,-5-5 226 0 0,-1-1 0 0 0,1 1 0 0 0,-1-1 0 0 0,1 1 0 0 0,-1-1 1 0 0,1 1-1 0 0,-1-1 0 0 0,1 0 0 0 0,0 1 0 0 0,-1-1 0 0 0,1 0 0 0 0,0 0 0 0 0,-1 0 0 0 0,1 1 0 0 0,0-1 0 0 0,-1 0 1 0 0,1 0-1 0 0,0 0 0 0 0,-1 0 0 0 0,1 0 0 0 0,0 0 0 0 0,0 0 0 0 0,-1-1 0 0 0,1 1 0 0 0,0 0 0 0 0,-1 0 0 0 0,1 0 0 0 0,0-1 1 0 0,-1 1-1 0 0,1 0 0 0 0,-1-1 0 0 0,1 1 0 0 0,0 0 0 0 0,-1-1 0 0 0,1 1 0 0 0,-1-1 0 0 0,1 1 0 0 0,-1-1 0 0 0,1 1 1 0 0,-1-1-1 0 0,0 1 0 0 0,1-1 0 0 0,-1 0 0 0 0,0 1 0 0 0,1-1 0 0 0,-1 0 0 0 0,0 0 0 0 0,9-16-5884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3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86 8778 0 0,'-2'0'592'0'0,"1"1"0"0"0,-1 0-1 0 0,0-1 1 0 0,1 1 0 0 0,-1 0 0 0 0,0 0 0 0 0,1 0-1 0 0,-1 0 1 0 0,1 0 0 0 0,-1 0 0 0 0,-1 2 0 0 0,-13 20 3151 0 0,-4 30-1009 0 0,16-40-1953 0 0,2-5-481 0 0,-7 16 160 0 0,2 0-1 0 0,0 0 0 0 0,2 0 1 0 0,1 1-1 0 0,-2 31 0 0 0,6-51-454 0 0,0 0 0 0 0,0 0 0 0 0,1 0 0 0 0,-1 0 0 0 0,1 1 0 0 0,0-1 0 0 0,1 0 0 0 0,-1 0 0 0 0,1-1 0 0 0,0 1 0 0 0,0 0 0 0 0,1 0 0 0 0,-1-1-1 0 0,1 0 1 0 0,0 1 0 0 0,0-1 0 0 0,0 0 0 0 0,1 0 0 0 0,0-1 0 0 0,0 1 0 0 0,-1-1 0 0 0,2 0 0 0 0,-1 0 0 0 0,0 0 0 0 0,1 0 0 0 0,-1-1 0 0 0,1 0 0 0 0,0 0-1 0 0,0 0 1 0 0,0 0 0 0 0,9 1 0 0 0,-8-2-8 0 0,0 0-1 0 0,0 0 0 0 0,0 0 1 0 0,0-1-1 0 0,0 0 1 0 0,1 0-1 0 0,-1 0 0 0 0,0-1 1 0 0,0 0-1 0 0,0 0 0 0 0,0 0 1 0 0,0-1-1 0 0,0 0 1 0 0,11-5-1 0 0,-10 2-8 0 0,0 0 0 0 0,0 0 0 0 0,0 0-1 0 0,0-1 1 0 0,-1 0 0 0 0,0 0 0 0 0,0 0 0 0 0,0-1 0 0 0,7-13 0 0 0,-4 7-10 0 0,-2-1 1 0 0,0-1 0 0 0,-1 1 0 0 0,0-1-1 0 0,-1 0 1 0 0,-1 0 0 0 0,-1-1 0 0 0,0 1-1 0 0,0-1 1 0 0,-2 0 0 0 0,0-20 0 0 0,-2 23 24 0 0,0 0 0 0 0,-1 0 1 0 0,-1 1-1 0 0,0-1 1 0 0,0 1-1 0 0,-2-1 1 0 0,1 1-1 0 0,-1 0 1 0 0,-1 1-1 0 0,-14-22 1 0 0,17 29 4 0 0,0-1 1 0 0,-1 1-1 0 0,0 0 1 0 0,0 0-1 0 0,0 0 1 0 0,0 0-1 0 0,-1 1 1 0 0,1 0-1 0 0,-1 0 1 0 0,0 0-1 0 0,0 0 1 0 0,0 1-1 0 0,0-1 1 0 0,0 2-1 0 0,-1-1 1 0 0,1 0-1 0 0,0 1 1 0 0,-1 0-1 0 0,0 0 1 0 0,1 1-1 0 0,-1 0 1 0 0,1-1-1 0 0,-1 2 1 0 0,0-1-1 0 0,1 1 1 0 0,-1 0-1 0 0,-7 2 1 0 0,2 1 1 0 0,-1 0 0 0 0,0 1 0 0 0,1 0 0 0 0,0 1 1 0 0,0 0-1 0 0,1 1 0 0 0,0 0 0 0 0,0 0 1 0 0,0 1-1 0 0,1 1 0 0 0,0-1 0 0 0,1 2 1 0 0,0-1-1 0 0,1 1 0 0 0,-1 0 0 0 0,2 1 0 0 0,0-1 1 0 0,0 1-1 0 0,1 1 0 0 0,-7 17 0 0 0,12-24-84 0 0,-1-1 0 0 0,1 1-1 0 0,-1-1 1 0 0,1 1 0 0 0,0-1-1 0 0,1 1 1 0 0,-1-1 0 0 0,1 1-1 0 0,0-1 1 0 0,0 1 0 0 0,1-1-1 0 0,-1 0 1 0 0,1 1 0 0 0,0-1-1 0 0,0 0 1 0 0,0 0 0 0 0,0 0-1 0 0,5 5 1 0 0,-2-3-659 0 0,0-1-1 0 0,0 1 1 0 0,0-1 0 0 0,9 7-1 0 0,27 10-7117 0 0,-15-13 74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108 137 16067 0 0,'-67'101'8860'0'0,"61"-89"-8516"0"0,0 0 1 0 0,0 0-1 0 0,1 0 0 0 0,0 1 1 0 0,1 0-1 0 0,-4 25 1 0 0,8-32-325 0 0,0-1 0 0 0,0 1 1 0 0,1-1-1 0 0,-1 1 0 0 0,1-1 0 0 0,0 1 1 0 0,1-1-1 0 0,0 0 0 0 0,-1 1 1 0 0,2-1-1 0 0,-1 0 0 0 0,0 0 0 0 0,1-1 1 0 0,0 1-1 0 0,0-1 0 0 0,1 1 0 0 0,-1-1 1 0 0,1 0-1 0 0,0 0 0 0 0,0 0 0 0 0,0-1 1 0 0,1 1-1 0 0,-1-1 0 0 0,1 0 1 0 0,-1-1-1 0 0,8 4 0 0 0,-7-3-24 0 0,0-1-1 0 0,0 0 1 0 0,0 0-1 0 0,1 0 1 0 0,-1-1-1 0 0,1 0 1 0 0,-1 0-1 0 0,1 0 1 0 0,0-1-1 0 0,-1 1 1 0 0,1-1-1 0 0,0-1 1 0 0,-1 1-1 0 0,1-1 1 0 0,0 0-1 0 0,-1 0 1 0 0,1-1-1 0 0,-1 1 1 0 0,0-1-1 0 0,0-1 1 0 0,1 1 0 0 0,-1-1-1 0 0,-1 1 1 0 0,1-2-1 0 0,7-4 1 0 0,-4-1 2 0 0,0 0 0 0 0,-1 0 0 0 0,0-1 0 0 0,-1 0 0 0 0,0 0 0 0 0,0-1 0 0 0,-1 0 0 0 0,0 0 0 0 0,-1 0 0 0 0,-1 0 1 0 0,1 0-1 0 0,-2-1 0 0 0,0 0 0 0 0,1-17 0 0 0,-1 13 11 0 0,-2 0 0 0 0,0-1 0 0 0,0 1-1 0 0,-2-1 1 0 0,0 1 0 0 0,-1 0 0 0 0,-1 0 0 0 0,0 0 0 0 0,-13-29 0 0 0,14 38 2 0 0,0 1 1 0 0,-1-1-1 0 0,1 1 1 0 0,-2 0-1 0 0,1 0 1 0 0,-1 1 0 0 0,1-1-1 0 0,-2 1 1 0 0,1 0-1 0 0,0 0 1 0 0,-1 1-1 0 0,0-1 1 0 0,-11-5-1 0 0,13 9-11 0 0,0-1-1 0 0,-1 0 0 0 0,1 1 0 0 0,-1 0 0 0 0,0 0 0 0 0,1 1 1 0 0,-1-1-1 0 0,0 1 0 0 0,1 0 0 0 0,-1 0 0 0 0,0 0 0 0 0,1 1 1 0 0,-1 0-1 0 0,0 0 0 0 0,1 0 0 0 0,-1 0 0 0 0,1 1 0 0 0,0 0 1 0 0,-1 0-1 0 0,1 0 0 0 0,0 0 0 0 0,-5 4 0 0 0,5-3-95 0 0,-1 0-1 0 0,0 1 1 0 0,1 0-1 0 0,-1-1 1 0 0,1 2 0 0 0,0-1-1 0 0,1 0 1 0 0,-1 1-1 0 0,1 0 1 0 0,0 0-1 0 0,0 0 1 0 0,0 0-1 0 0,1 0 1 0 0,-4 9-1 0 0,5-9-266 0 0,0-1-1 0 0,0 1 1 0 0,1 0-1 0 0,-1 0 1 0 0,1 0-1 0 0,0-1 1 0 0,1 1-1 0 0,-1 0 1 0 0,1 0-1 0 0,0-1 1 0 0,2 8-1 0 0,0 0-1270 0 0,2 6-1293 0 0,3-4-2682 0 0,7 3-1790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4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17068 0 0,'-1'1'483'0'0,"1"0"1"0"0,-1 1-1 0 0,1-1 1 0 0,-1 0-1 0 0,1 0 1 0 0,-1 1-1 0 0,1-1 1 0 0,0 0-1 0 0,0 1 1 0 0,0-1-1 0 0,0 1 1 0 0,0-1-1 0 0,0 2 1 0 0,10 36 1273 0 0,-3-19-1031 0 0,139 469 1045 0 0,-141-471-1918 0 0,-9-21-411 0 0,-14-29-369 0 0,3 0 745 0 0,2-1-1 0 0,1-1 1 0 0,2 0 0 0 0,1-1 0 0 0,1 0-1 0 0,2 0 1 0 0,2-1 0 0 0,0-40 0 0 0,4 72 188 0 0,0-1 1 0 0,0 1-1 0 0,1 0 1 0 0,0-1 0 0 0,-1 1-1 0 0,2 0 1 0 0,-1 0-1 0 0,0-1 1 0 0,1 1 0 0 0,0 0-1 0 0,0 0 1 0 0,0 0-1 0 0,5-6 1 0 0,-5 8 9 0 0,0 0 1 0 0,0 1-1 0 0,0-1 1 0 0,0 0-1 0 0,1 1 1 0 0,-1 0-1 0 0,0-1 1 0 0,1 1-1 0 0,0 0 1 0 0,-1 0-1 0 0,1 1 1 0 0,-1-1-1 0 0,1 0 1 0 0,0 1-1 0 0,0 0 1 0 0,-1 0-1 0 0,1-1 1 0 0,0 2-1 0 0,-1-1 1 0 0,1 0-1 0 0,0 0 1 0 0,0 1-1 0 0,2 0 1 0 0,5 2 19 0 0,0 0 0 0 0,0 0 0 0 0,0 1 0 0 0,0 1 0 0 0,-1-1 1 0 0,0 1-1 0 0,0 1 0 0 0,0 0 0 0 0,-1 0 0 0 0,0 1 0 0 0,0 0 0 0 0,0 0 1 0 0,-1 1-1 0 0,0 0 0 0 0,-1 0 0 0 0,0 0 0 0 0,0 1 0 0 0,6 13 0 0 0,-8-15-27 0 0,-1 1 0 0 0,0-1-1 0 0,0 1 1 0 0,0 0 0 0 0,-1 0-1 0 0,0 1 1 0 0,-1-1 0 0 0,0 0-1 0 0,0 0 1 0 0,-1 1 0 0 0,0-1 0 0 0,0 0-1 0 0,-1 1 1 0 0,0-1 0 0 0,0 0-1 0 0,-1 0 1 0 0,0 0 0 0 0,-1 0-1 0 0,0 0 1 0 0,0 0 0 0 0,-1 0-1 0 0,1-1 1 0 0,-7 9 0 0 0,2-6-32 0 0,1-1 0 0 0,-2 0 1 0 0,1-1-1 0 0,-1 0 1 0 0,0 0-1 0 0,-16 9 0 0 0,20-13 14 0 0,-1-1 0 0 0,1 0-1 0 0,-1 0 1 0 0,0 0-1 0 0,0-1 1 0 0,0 1 0 0 0,0-2-1 0 0,-1 1 1 0 0,1-1 0 0 0,0 0-1 0 0,-1 0 1 0 0,1 0 0 0 0,-12-2-1 0 0,18 2 8 0 0,-1-1-1 0 0,1 0 0 0 0,-1 0 0 0 0,1 0 1 0 0,-1 0-1 0 0,1 0 0 0 0,-1-1 1 0 0,1 1-1 0 0,-1 0 0 0 0,1 0 1 0 0,-1 0-1 0 0,1 0 0 0 0,-1 0 1 0 0,1-1-1 0 0,-1 1 0 0 0,1 0 1 0 0,0 0-1 0 0,-1-1 0 0 0,1 1 0 0 0,-1 0 1 0 0,1-1-1 0 0,0 1 0 0 0,-1 0 1 0 0,1-1-1 0 0,0 1 0 0 0,-1-1 1 0 0,1 1-1 0 0,0-1 0 0 0,-1 1 1 0 0,1-1-1 0 0,9-10-4 0 0,24-6 53 0 0,79-13-47 0 0,-72 21-1982 0 0,55-19-1 0 0,-84 23 543 0 0,1 0-1 0 0,-1 0 1 0 0,0-1-1 0 0,0-1 0 0 0,-1 0 1 0 0,0 0-1 0 0,0-1 1 0 0,17-17-1 0 0,-8 2-3923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8106 0 0,'-1'1'554'0'0,"0"-1"0"0"0,1 0 0 0 0,-1 1 0 0 0,0-1 0 0 0,0 1 0 0 0,1-1 1 0 0,-1 1-1 0 0,0 0 0 0 0,1-1 0 0 0,-1 1 0 0 0,0-1 0 0 0,1 1 0 0 0,-1 0 1 0 0,1 0-1 0 0,-1-1 0 0 0,1 1 0 0 0,-1 0 0 0 0,1 1 0 0 0,-4 20 3458 0 0,8 23-1987 0 0,-4-43-1605 0 0,0-1-406 0 0,21 105 1507 0 0,-18-95-1488 0 0,0 0 0 0 0,1 0 0 0 0,0 0 0 0 0,1-1 1 0 0,0 1-1 0 0,1-1 0 0 0,9 12 0 0 0,-13-20-47 0 0,-1 0 0 0 0,1 0-1 0 0,0 0 1 0 0,-1 0 0 0 0,1-1 0 0 0,0 1 0 0 0,0-1-1 0 0,0 0 1 0 0,0 1 0 0 0,1-1 0 0 0,-1 0-1 0 0,0 0 1 0 0,1 0 0 0 0,-1 0 0 0 0,0-1 0 0 0,1 1-1 0 0,-1-1 1 0 0,1 1 0 0 0,-1-1 0 0 0,1 0-1 0 0,3 0 1 0 0,-1-1-39 0 0,-1 0 1 0 0,1 0-1 0 0,0-1 0 0 0,-1 1 0 0 0,1-1 1 0 0,0 0-1 0 0,-1 0 0 0 0,0-1 0 0 0,0 1 0 0 0,6-5 1 0 0,2-3-276 0 0,-1 0 0 0 0,0-1 0 0 0,0 0 0 0 0,-1-1 0 0 0,0 0 0 0 0,8-14 0 0 0,-9 1-1445 0 0,-40 26-11720 0 0,12 10 8106 0 0</inkml:trace>
  <inkml:trace contextRef="#ctx0" brushRef="#br0" timeOffset="1">32 418 9978 0 0,'-4'5'814'0'0,"0"1"0"0"0,1-1 0 0 0,-1 1 1 0 0,2 0-1 0 0,-1 0 0 0 0,1 0 0 0 0,-1 1 0 0 0,2-1 0 0 0,-1 0 0 0 0,1 1 0 0 0,0-1 0 0 0,0 1 0 0 0,1 0 0 0 0,0-1 1 0 0,1 11-1 0 0,0-10-613 0 0,0 0 0 0 0,0-1 0 0 0,1 1 0 0 0,0 0 0 0 0,0-1 0 0 0,1 1 0 0 0,-1-1 0 0 0,2 1 1 0 0,-1-1-1 0 0,1 0 0 0 0,0-1 0 0 0,0 1 0 0 0,0-1 0 0 0,1 1 0 0 0,0-1 0 0 0,0-1 0 0 0,0 1 0 0 0,0-1 0 0 0,1 1 1 0 0,0-2-1 0 0,0 1 0 0 0,0-1 0 0 0,8 4 0 0 0,-7-5-187 0 0,0 0 0 0 0,0-1 0 0 0,0 1 0 0 0,0-2 1 0 0,0 1-1 0 0,0-1 0 0 0,0 1 0 0 0,0-2 0 0 0,0 1 0 0 0,0-1 0 0 0,1 0 1 0 0,-1-1-1 0 0,-1 0 0 0 0,1 0 0 0 0,10-4 0 0 0,8-6-1771 0 0,-1-1 0 0 0,39-27 1 0 0,-36 22-2150 0 0,10-7-4737 0 0,-11-11 1223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20836 0 0,'37'7'3669'0'0,"43"5"-1292"0"0,-75-12-2308 0 0,1 0 0 0 0,-1 1 0 0 0,1-1 0 0 0,-1 1 0 0 0,1 1 0 0 0,-1-1 0 0 0,0 1 0 0 0,1 0-1 0 0,-1 0 1 0 0,0 0 0 0 0,0 1 0 0 0,-1 0 0 0 0,1 0 0 0 0,0 0 0 0 0,-1 0 0 0 0,0 1 0 0 0,0 0 0 0 0,0 0 0 0 0,0 0 0 0 0,0 0 0 0 0,-1 1 0 0 0,0-1 0 0 0,0 1 0 0 0,0 0 0 0 0,-1 0 0 0 0,1 0 0 0 0,-1 0 0 0 0,0 0 0 0 0,-1 1 0 0 0,1-1 0 0 0,0 10 0 0 0,3 22 155 0 0,-1 1 0 0 0,-4 61 0 0 0,1-2-1971 0 0,0-75-985 0 0,1 0 0 0 0,7 30 0 0 0,-3-34-3158 0 0,1-3-2357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14611 0 0,'0'0'5446'0'0,"0"6"-3650"0"0,11 113 3978 0 0,1 59-5043 0 0,-12-177-731 0 0,-1 0 0 0 0,1 0 0 0 0,0 0 0 0 0,0-1 0 0 0,0 1 0 0 0,1 0 0 0 0,-1 0 0 0 0,0 0 0 0 0,0-1 0 0 0,0 1 0 0 0,0 0 0 0 0,1 0 0 0 0,-1-1 0 0 0,0 1 0 0 0,1 0 0 0 0,-1-1 0 0 0,1 1 0 0 0,-1 0-1 0 0,1-1 1 0 0,-1 1 0 0 0,1 0 0 0 0,-1-1 0 0 0,1 1 0 0 0,0-1 0 0 0,-1 1 0 0 0,1-1 0 0 0,0 1 0 0 0,-1-1 0 0 0,2 1 0 0 0,0-1 0 0 0,-1 0-1 0 0,1 0 1 0 0,-1 0-1 0 0,1-1 1 0 0,-1 1-1 0 0,1 0 1 0 0,-1-1 0 0 0,1 1-1 0 0,-1-1 1 0 0,0 1-1 0 0,1-1 1 0 0,-1 0-1 0 0,0 0 1 0 0,2-1-1 0 0,5-4-63 0 0,0 0 0 0 0,0-1-1 0 0,11-13 1 0 0,12-20-761 0 0,-20 24-1151 0 0,-2 0 0 0 0,12-25 0 0 0,-17 34 1434 0 0,-1 0 0 0 0,0-1 0 0 0,0 0 0 0 0,-1 0 0 0 0,0 0 0 0 0,-1 0 0 0 0,0 0 0 0 0,0 0 0 0 0,-1 0 0 0 0,1-1 0 0 0,-2 1 0 0 0,1 0 0 0 0,-1 0 0 0 0,-3-10-1 0 0,-2 4 730 0 0,-6 0 4833 0 0,12 13-4882 0 0,0 1 0 0 0,-1 0 0 0 0,1 0 0 0 0,0 0 0 0 0,0 0-1 0 0,-1 0 1 0 0,1-1 0 0 0,0 1 0 0 0,0 0 0 0 0,0 0-1 0 0,-1 0 1 0 0,1 0 0 0 0,0 0 0 0 0,0 0 0 0 0,-1 0 0 0 0,1 0-1 0 0,0 0 1 0 0,0 0 0 0 0,-1 0 0 0 0,1 0 0 0 0,0 0-1 0 0,0 0 1 0 0,-1 0 0 0 0,1 0 0 0 0,0 0 0 0 0,0 0 0 0 0,-1 1-1 0 0,1-1 1 0 0,0 0 0 0 0,0 0 0 0 0,0 0 0 0 0,-1 0-1 0 0,1 0 1 0 0,0 1 0 0 0,0-1 0 0 0,-1 0 0 0 0,-1 19 2468 0 0,22 216 214 0 0,-10-171-3380 0 0,28 102 0 0 0,-12-98-2995 0 0,-1-29-4410 0 0,-7-21-1392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20156 0 0,'-6'10'343'0'0,"0"1"0"0"0,1-1 0 0 0,0 1 0 0 0,1 0 0 0 0,0 0 1 0 0,0 1-1 0 0,1-1 0 0 0,1 1 0 0 0,0-1 0 0 0,1 1 0 0 0,0 0 0 0 0,1 0 0 0 0,0 0 0 0 0,1 0 0 0 0,3 18 0 0 0,-3-22-172 0 0,1 0 0 0 0,-1 0-1 0 0,2 0 1 0 0,-1 0 0 0 0,1 0 0 0 0,0-1 0 0 0,1 0 0 0 0,-1 1-1 0 0,2-1 1 0 0,-1-1 0 0 0,1 1 0 0 0,0-1 0 0 0,0 1 0 0 0,1-1-1 0 0,-1-1 1 0 0,1 1 0 0 0,1-1 0 0 0,-1 0 0 0 0,1-1 0 0 0,0 1 0 0 0,0-1-1 0 0,0-1 1 0 0,11 5 0 0 0,-13-7-172 0 0,-1 0 1 0 0,0 0-1 0 0,1-1 0 0 0,-1 1 1 0 0,1-1-1 0 0,-1 0 0 0 0,1 0 1 0 0,-1-1-1 0 0,0 1 0 0 0,1-1 1 0 0,-1 0-1 0 0,1 0 0 0 0,-1-1 1 0 0,0 1-1 0 0,0-1 0 0 0,0 0 1 0 0,0 0-1 0 0,0 0 0 0 0,0 0 1 0 0,-1-1-1 0 0,1 0 0 0 0,-1 0 1 0 0,0 0-1 0 0,1 0 0 0 0,-1 0 1 0 0,-1-1-1 0 0,1 1 0 0 0,0-1 1 0 0,2-4-1 0 0,0 0-2 0 0,-1-1-1 0 0,1 1 1 0 0,-1-1-1 0 0,-1 0 1 0 0,0 0 0 0 0,0 0-1 0 0,0 0 1 0 0,-1 0 0 0 0,-1-1-1 0 0,0 1 1 0 0,0-1-1 0 0,-1-18 1 0 0,-1 19-43 0 0,-1 0 0 0 0,0 0 1 0 0,0 0-1 0 0,0 1 0 0 0,-1-1 0 0 0,-1 1 0 0 0,1-1 0 0 0,-10-13 1 0 0,11 19-28 0 0,1 1 0 0 0,-1-1 0 0 0,0 1 1 0 0,-1-1-1 0 0,1 1 0 0 0,0 0 0 0 0,-1 0 1 0 0,1 0-1 0 0,-1 0 0 0 0,1 0 0 0 0,-1 1 1 0 0,0-1-1 0 0,0 1 0 0 0,0 0 1 0 0,0 0-1 0 0,0 0 0 0 0,0 0 0 0 0,0 0 1 0 0,0 1-1 0 0,0-1 0 0 0,0 1 0 0 0,-1 0 1 0 0,1 0-1 0 0,0 0 0 0 0,0 0 0 0 0,0 1 1 0 0,0-1-1 0 0,-6 3 0 0 0,-1 0-233 0 0,0 2 1 0 0,1-1-1 0 0,-1 1 0 0 0,1 1 0 0 0,0-1 1 0 0,1 2-1 0 0,-1-1 0 0 0,1 1 1 0 0,0 1-1 0 0,1-1 0 0 0,0 1 0 0 0,0 0 1 0 0,1 1-1 0 0,0 0 0 0 0,0 0 0 0 0,-7 16 1 0 0,3-4 212 0 0,1 0 0 0 0,1 0 0 0 0,1 1 0 0 0,0 1 0 0 0,2-1 0 0 0,-4 40 0 0 0,8-53 357 0 0,0 1 0 0 0,1-1 0 0 0,1 0 0 0 0,-1 1 0 0 0,2-1 0 0 0,-1 0 0 0 0,1 0 0 0 0,1 0 0 0 0,-1 0 0 0 0,1 0 0 0 0,8 15 1 0 0,-7-18-44 0 0,0 0 0 0 0,0-1 0 0 0,0 1 1 0 0,1-1-1 0 0,0 0 0 0 0,0 0 1 0 0,0-1-1 0 0,0 0 0 0 0,1 1 1 0 0,0-2-1 0 0,0 1 0 0 0,0-1 1 0 0,0 0-1 0 0,0 0 0 0 0,1 0 1 0 0,9 1-1 0 0,-1 0-108 0 0,0-1-1 0 0,1-1 1 0 0,-1-1 0 0 0,0 0-1 0 0,1-1 1 0 0,-1-1 0 0 0,21-3 0 0 0,105-28-1524 0 0,-132 30 1157 0 0,20-9-1689 0 0,-25 9 1024 0 0,-1 0 0 0 0,0 0-1 0 0,0 0 1 0 0,-1 0 0 0 0,1 0-1 0 0,0-1 1 0 0,-1 1 0 0 0,4-5-1 0 0,-3 3-302 0 0,0 0-1 0 0,-1-1 0 0 0,0 1 1 0 0,0 0-1 0 0,0-1 1 0 0,1-4-1 0 0,3-21-1225 0 0,-2 10 1689 0 0,-1 3 1031 0 0,0 1-1 0 0,0-30 1 0 0,-3 38 1789 0 0,-1 0-1 0 0,0 0 1 0 0,0 1 0 0 0,-5-16 0 0 0,-3 5 8089 0 0,12 44-5717 0 0,-1-4-4565 0 0,-1-11 234 0 0,34 398-31 0 0,-18-319-2654 0 0,-9-61-919 0 0,1-1-3461 0 0,-2-10-3387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42 105 12915 0 0,'-7'-13'1671'0'0,"-1"0"0"0"0,2-1 0 0 0,0 1 0 0 0,-6-24 0 0 0,11 36-1593 0 0,1 1 1 0 0,0 0 0 0 0,0-1-1 0 0,-1 1 1 0 0,1-1-1 0 0,0 1 1 0 0,0-1 0 0 0,0 1-1 0 0,0-1 1 0 0,0 1-1 0 0,0-1 1 0 0,0 1 0 0 0,0-1-1 0 0,0 1 1 0 0,0-1-1 0 0,0 1 1 0 0,0-1 0 0 0,0 1-1 0 0,1-1 1 0 0,-1 1 0 0 0,0-1-1 0 0,0 1 1 0 0,0-1-1 0 0,1 1 1 0 0,-1-1 0 0 0,0 1-1 0 0,1-1 1 0 0,10 7 1081 0 0,11 20-234 0 0,2 25-615 0 0,-2 0-1 0 0,-3 2 0 0 0,22 98 1 0 0,23 62-298 0 0,-63-212-220 0 0,-1-8 48 0 0,-4-21-47 0 0,-6-40-18 0 0,2 26 112 0 0,-18-118-108 0 0,24 134 195 0 0,0 0 1 0 0,2 0-1 0 0,0 0 1 0 0,6-29-1 0 0,-6 50 20 0 0,1 0-1 0 0,0 1 0 0 0,0-1 0 0 0,0 1 1 0 0,1-1-1 0 0,-1 1 0 0 0,1-1 0 0 0,0 1 1 0 0,1 0-1 0 0,-1 0 0 0 0,1 0 0 0 0,0 0 1 0 0,0 0-1 0 0,0 1 0 0 0,0-1 0 0 0,4-2 1 0 0,-4 4 9 0 0,0 0 0 0 0,0 1 0 0 0,1-1 0 0 0,-1 1 0 0 0,0 0 0 0 0,1 0 0 0 0,-1 0 0 0 0,1 1 0 0 0,-1-1 0 0 0,0 1 0 0 0,1 0 0 0 0,-1 0 0 0 0,1 0 0 0 0,-1 0 0 0 0,1 1 0 0 0,-1-1 0 0 0,1 1 0 0 0,-1 0 0 0 0,1 0 0 0 0,-1 0 0 0 0,0 0 0 0 0,4 3 0 0 0,0-1 47 0 0,1 0-1 0 0,-1 1 1 0 0,0 1-1 0 0,0-1 0 0 0,0 1 1 0 0,-1 0-1 0 0,0 1 1 0 0,0-1-1 0 0,0 1 1 0 0,0 0-1 0 0,-1 1 1 0 0,0-1-1 0 0,0 1 1 0 0,-1 0-1 0 0,0 0 1 0 0,0 1-1 0 0,-1-1 1 0 0,0 1-1 0 0,0 0 1 0 0,-1 0-1 0 0,0 0 0 0 0,1 9 1 0 0,-1-2 12 0 0,-1-1 0 0 0,-1 1 0 0 0,0 0-1 0 0,-1 0 1 0 0,0 0 0 0 0,-1-1 0 0 0,-1 1 0 0 0,-1-1 0 0 0,0 0-1 0 0,0 0 1 0 0,-11 22 0 0 0,6-18-119 0 0,-1-1 0 0 0,0 0 1 0 0,-1 0-1 0 0,-1-1 0 0 0,-1 0 0 0 0,0-1 0 0 0,-1-1 0 0 0,0 0 0 0 0,-1-1 0 0 0,-29 19 0 0 0,97-39-394 0 0,-18 1 530 0 0,-1-2 0 0 0,-1-2 0 0 0,0-1 0 0 0,57-27 1 0 0,14-20-1321 0 0,-6-11-4552 0 0,-95 67 4685 0 0,1-2 0 0 0,0 1 0 0 0,-1 0 0 0 0,0-1 0 0 0,0 1 0 0 0,0-1 1 0 0,3-5-1 0 0,1-2-5428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15755 0 0,'2'-4'737'0'0,"0"0"-1"0"0,1 0 1 0 0,0 1-1 0 0,0-1 1 0 0,0 1-1 0 0,0-1 1 0 0,4-2-1 0 0,32-19 1431 0 0,-26 19-1932 0 0,-1 0-1 0 0,1 2 1 0 0,0 0 0 0 0,19-4 0 0 0,-19 6-134 0 0,-1 1 0 0 0,1 0 0 0 0,0 1 0 0 0,-1 1-1 0 0,1 0 1 0 0,-1 0 0 0 0,20 6 0 0 0,-25-6-347 0 0,0 1 0 0 0,0 0-1 0 0,-1 1 1 0 0,1 0 0 0 0,-1 0 0 0 0,0 0-1 0 0,0 1 1 0 0,0 0 0 0 0,0 0 0 0 0,-1 0-1 0 0,1 1 1 0 0,-1 0 0 0 0,0 0 0 0 0,-1 0 0 0 0,5 7-1 0 0,-8-11-175 0 0,0 1 0 0 0,0 0 0 0 0,0-1-1 0 0,0 1 1 0 0,0 0 0 0 0,-1 0 0 0 0,1-1-1 0 0,-1 1 1 0 0,0 0 0 0 0,1 0-1 0 0,-1 0 1 0 0,0 0 0 0 0,0 0 0 0 0,0 0-1 0 0,0-1 1 0 0,0 1 0 0 0,-1 0 0 0 0,1 0-1 0 0,0 0 1 0 0,-1 0 0 0 0,0-1 0 0 0,1 1-1 0 0,-1 0 1 0 0,0 0 0 0 0,0-1 0 0 0,0 1-1 0 0,0-1 1 0 0,0 1 0 0 0,0-1 0 0 0,-1 1-1 0 0,-1 1 1 0 0,-11 11-4664 0 0</inkml:trace>
  <inkml:trace contextRef="#ctx0" brushRef="#br0" timeOffset="1">149 272 10306 0 0,'-8'4'1879'0'0,"4"-2"-1059"0"0,0-1 1 0 0,1 1-1 0 0,-1 0 0 0 0,0 0 1 0 0,1 0-1 0 0,0 1 0 0 0,-1-1 0 0 0,1 1 1 0 0,0 0-1 0 0,0 0 0 0 0,-3 4 1 0 0,30-13 2223 0 0,32-22-1747 0 0,58-24-1116 0 0,-45 20-3381 0 0,-59 26 1401 0 0,-1 0 0 0 0,-1 0 1 0 0,1-1-1 0 0,-1 0 0 0 0,8-8 1 0 0,4-7-5608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2:5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803 404 9730 0 0,'-17'-2'564'0'0,"0"0"-1"0"0,1 2 1 0 0,-1 0 0 0 0,1 1-1 0 0,-1 0 1 0 0,1 2 0 0 0,-1 0-1 0 0,1 0 1 0 0,0 2-1 0 0,0 0 1 0 0,1 1 0 0 0,-1 0-1 0 0,-19 12 1 0 0,-16 13 793 0 0,2 1 1 0 0,-64 55-1 0 0,97-73-1041 0 0,-5 2-7 0 0,1 1 0 0 0,2 2 0 0 0,0-1 1 0 0,0 2-1 0 0,2 0 0 0 0,-24 39 1 0 0,35-51-250 0 0,0 2 1 0 0,1-1-1 0 0,0 0 1 0 0,0 1-1 0 0,1 0 1 0 0,0 0 0 0 0,1 0-1 0 0,0 0 1 0 0,1 0-1 0 0,0 0 1 0 0,0 0 0 0 0,1 0-1 0 0,1 1 1 0 0,0-1-1 0 0,0 0 1 0 0,1 0 0 0 0,0 0-1 0 0,0 0 1 0 0,9 19-1 0 0,4 2-23 0 0,2-1 0 0 0,1 0 0 0 0,1-2-1 0 0,44 51 1 0 0,-14-27-40 0 0,77 64 0 0 0,-79-80 2 0 0,2-1 1 0 0,1-3 0 0 0,1-2 0 0 0,1-2-1 0 0,2-2 1 0 0,99 32 0 0 0,-90-39 8 0 0,0-3 1 0 0,0-3 0 0 0,1-3-1 0 0,1-2 1 0 0,0-3 0 0 0,66-4-1 0 0,-97-4 54 0 0,0-2-1 0 0,0 0 0 0 0,-1-3 0 0 0,0-1 0 0 0,0-1 0 0 0,-1-1 0 0 0,-1-2 1 0 0,0-2-1 0 0,0 0 0 0 0,-2-3 0 0 0,0 0 0 0 0,-1-1 0 0 0,34-32 0 0 0,-37 29-13 0 0,-2-1 0 0 0,0 0 0 0 0,-1-2 0 0 0,-2-1 0 0 0,-1-1 0 0 0,0 0 0 0 0,-3-2 0 0 0,0 1 0 0 0,-1-2 0 0 0,-2 0 0 0 0,-2-1 0 0 0,0 0 0 0 0,11-62-1 0 0,-19 60-13 0 0,-1 1 0 0 0,-1 0 0 0 0,-2 0-1 0 0,-2 0 1 0 0,0 0 0 0 0,-2 0-1 0 0,-2 0 1 0 0,-1 1 0 0 0,-1 0-1 0 0,-20-45 1 0 0,9 33 0 0 0,-1 1 0 0 0,-3 1-1 0 0,-1 1 1 0 0,-1 0 0 0 0,-3 3 0 0 0,-51-54-1 0 0,47 59 28 0 0,-2 1-1 0 0,-1 3 0 0 0,-1 0 0 0 0,-1 3 1 0 0,-2 1-1 0 0,0 2 0 0 0,-2 2 1 0 0,0 1-1 0 0,-1 2 0 0 0,-1 3 0 0 0,0 1 1 0 0,-1 2-1 0 0,0 2 0 0 0,-1 2 1 0 0,1 2-1 0 0,-1 2 0 0 0,0 2 1 0 0,-84 9-1 0 0,63 2-7 0 0,1 3-1 0 0,0 2 1 0 0,1 3 0 0 0,1 3 0 0 0,1 3 0 0 0,1 3-1 0 0,1 2 1 0 0,2 3 0 0 0,1 3 0 0 0,1 2 0 0 0,-61 53-1 0 0,100-75-54 0 0,0 2 0 0 0,1 1 0 0 0,1 0 0 0 0,1 1 0 0 0,1 0 0 0 0,0 1 0 0 0,1 1 0 0 0,2 0 0 0 0,0 1 0 0 0,1 0 0 0 0,1 1 0 0 0,1 0 0 0 0,1 0 0 0 0,2 1 0 0 0,0-1 0 0 0,1 1 0 0 0,1 0 0 0 0,2 1 0 0 0,0-1 0 0 0,1 0 0 0 0,6 36 0 0 0,-3-39-288 0 0,1 0 0 0 0,1 0 0 0 0,0-1 0 0 0,2 0 0 0 0,0 0 0 0 0,2 0 0 0 0,0-1 0 0 0,1 0 0 0 0,19 27 0 0 0,-17-30-1025 0 0,1-1 1 0 0,0 0-1 0 0,1-1 0 0 0,1 0 1 0 0,0-1-1 0 0,22 13 1 0 0,23 13-8008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169 153 12691 0 0,'-1'0'318'0'0,"0"1"-1"0"0,0 0 1 0 0,1 0 0 0 0,-1 0 0 0 0,0 1 0 0 0,1-1 0 0 0,-1 0 0 0 0,0 0 0 0 0,1 0 0 0 0,-1 0 0 0 0,1 1-1 0 0,0-1 1 0 0,-1 0 0 0 0,1 0 0 0 0,0 1 0 0 0,0-1 0 0 0,0 0 0 0 0,0 0 0 0 0,0 1 0 0 0,0-1-1 0 0,0 0 1 0 0,0 0 0 0 0,1 2 0 0 0,0 0-62 0 0,0 1-1 0 0,1-1 1 0 0,-1 0-1 0 0,1 0 1 0 0,0 0-1 0 0,0 0 1 0 0,0 0-1 0 0,4 4 1 0 0,0 0-198 0 0,1-1 0 0 0,0 1 0 0 0,0-1 1 0 0,1-1-1 0 0,14 9 0 0 0,-10-8-26 0 0,1-2 0 0 0,-1 0 0 0 0,1 0 0 0 0,-1-1 0 0 0,1 0-1 0 0,0-1 1 0 0,0-1 0 0 0,0 0 0 0 0,0-1 0 0 0,23-2 0 0 0,-30 1-21 0 0,0 0 1 0 0,0 0-1 0 0,0-1 1 0 0,-1 0-1 0 0,1 0 0 0 0,0 0 1 0 0,-1-1-1 0 0,1 1 0 0 0,-1-1 1 0 0,0-1-1 0 0,5-3 0 0 0,-6 4-5 0 0,-1-1 0 0 0,-1 1 0 0 0,1 0 1 0 0,0-1-1 0 0,-1 1 0 0 0,0-1 0 0 0,1 0 0 0 0,-2 1 0 0 0,1-1 0 0 0,0 0 0 0 0,-1 0 0 0 0,0-1 0 0 0,1 1 0 0 0,-2 0 0 0 0,1 0 0 0 0,0 0 0 0 0,-1-6 0 0 0,0 3 5 0 0,0 0 0 0 0,-1 0 1 0 0,0 0-1 0 0,0 0 0 0 0,0 0 0 0 0,-1 0 1 0 0,0 1-1 0 0,0-1 0 0 0,-1 1 0 0 0,0-1 0 0 0,0 1 1 0 0,0 0-1 0 0,-1 0 0 0 0,0 0 0 0 0,0 1 1 0 0,-1-1-1 0 0,1 1 0 0 0,-1 0 0 0 0,0 0 0 0 0,-1 1 1 0 0,1 0-1 0 0,-9-6 0 0 0,5 4 18 0 0,-1 1 0 0 0,1 1 0 0 0,-1 0 0 0 0,0 0 0 0 0,0 0 0 0 0,0 1 0 0 0,0 1 0 0 0,0 0 0 0 0,-1 0-1 0 0,1 1 1 0 0,-1 1 0 0 0,1-1 0 0 0,-1 2 0 0 0,-13 1 0 0 0,7 1 17 0 0,-1 0 0 0 0,1 2 0 0 0,0 0-1 0 0,0 0 1 0 0,0 2 0 0 0,1 0 0 0 0,0 1 0 0 0,-23 15 0 0 0,32-18-42 0 0,0 0 0 0 0,1 1 1 0 0,-1 0-1 0 0,1 0 0 0 0,0 1 1 0 0,1-1-1 0 0,-1 1 1 0 0,1 1-1 0 0,1-1 0 0 0,0 1 1 0 0,0-1-1 0 0,0 1 1 0 0,1 0-1 0 0,0 1 0 0 0,0-1 1 0 0,1 0-1 0 0,0 1 0 0 0,1 0 1 0 0,-1 11-1 0 0,2-9-105 0 0,0 0-1 0 0,1 0 1 0 0,0 0 0 0 0,1 0-1 0 0,0 0 1 0 0,1 0-1 0 0,0-1 1 0 0,1 1 0 0 0,0-1-1 0 0,1 0 1 0 0,0 0-1 0 0,0-1 1 0 0,1 1 0 0 0,0-1-1 0 0,1 0 1 0 0,0-1-1 0 0,10 10 1 0 0,-11-12-4 0 0,0-1-1 0 0,0 1 1 0 0,1-2 0 0 0,0 1 0 0 0,0-1-1 0 0,0 0 1 0 0,0 0 0 0 0,1-1 0 0 0,0 1-1 0 0,-1-2 1 0 0,1 1 0 0 0,0-1 0 0 0,0-1-1 0 0,1 1 1 0 0,-1-2 0 0 0,0 1-1 0 0,0-1 1 0 0,0 0 0 0 0,1 0 0 0 0,-1-1-1 0 0,0 0 1 0 0,0-1 0 0 0,15-4 0 0 0,-15 2-21 0 0,0 0 1 0 0,-1 0 0 0 0,1 0 0 0 0,-1-1-1 0 0,0 0 1 0 0,11-10 0 0 0,17-12-953 0 0,-34 26 936 0 0,1 0 1 0 0,-1 0 0 0 0,0 0 0 0 0,0 1 0 0 0,1-1 0 0 0,-1 0 0 0 0,0 1-1 0 0,1 0 1 0 0,-1-1 0 0 0,1 1 0 0 0,-1 0 0 0 0,1-1 0 0 0,-1 1-1 0 0,0 0 1 0 0,1 0 0 0 0,-1 0 0 0 0,1 1 0 0 0,-1-1 0 0 0,1 0-1 0 0,-1 0 1 0 0,1 1 0 0 0,-1-1 0 0 0,0 1 0 0 0,1-1 0 0 0,-1 1 0 0 0,0 0-1 0 0,0-1 1 0 0,1 1 0 0 0,-1 0 0 0 0,0 0 0 0 0,0 0 0 0 0,0 0-1 0 0,0 0 1 0 0,0 0 0 0 0,0 0 0 0 0,0 0 0 0 0,0 0 0 0 0,0 1 0 0 0,-1-1-1 0 0,1 0 1 0 0,0 1 0 0 0,-1-1 0 0 0,1 3 0 0 0,11 32-1682 0 0,-9-5 3622 0 0,-2-10 152 0 0,0-1 0 0 0,1-1 0 0 0,6 24-1 0 0,-4-26-1529 0 0,1-1-1 0 0,0 0 0 0 0,1 0 1 0 0,1 0-1 0 0,0-1 1 0 0,2 0-1 0 0,11 17 0 0 0,-3-15-169 0 0,-14-19-78 0 0,-6-11-187 0 0,-2 4-19 0 0,2 0 0 0 0,-1-1 0 0 0,1 0 0 0 0,1 0 0 0 0,-1 0 0 0 0,0-14 0 0 0,3 20 45 0 0,0 0 0 0 0,0 0 0 0 0,0 1 0 0 0,0-1 0 0 0,1 0 0 0 0,0 1 0 0 0,0-1 0 0 0,0 1 0 0 0,0-1 0 0 0,0 1 0 0 0,1-1 0 0 0,-1 1 0 0 0,1 0 0 0 0,0 0 0 0 0,0 0 0 0 0,0 0 0 0 0,0 0 0 0 0,1 0 0 0 0,-1 0 0 0 0,1 1 0 0 0,5-5 0 0 0,-7 6 39 0 0,0 0 0 0 0,1 0 0 0 0,-1 0 0 0 0,1 1 1 0 0,-1-1-1 0 0,1 0 0 0 0,-1 1 0 0 0,1-1 0 0 0,-1 1 0 0 0,1-1 0 0 0,0 1 0 0 0,-1 0 0 0 0,1 0 0 0 0,0-1 1 0 0,-1 1-1 0 0,1 0 0 0 0,0 1 0 0 0,-1-1 0 0 0,1 0 0 0 0,0 0 0 0 0,-1 1 0 0 0,1-1 0 0 0,-1 1 0 0 0,4 0 0 0 0,-2 1 10 0 0,0 1 0 0 0,0-1 0 0 0,0 0 0 0 0,0 1 0 0 0,0 0 0 0 0,0-1 0 0 0,-1 1-1 0 0,0 0 1 0 0,1 0 0 0 0,2 6 0 0 0,-1-2-30 0 0,-1-1 0 0 0,1 1 0 0 0,-1 0-1 0 0,-1 0 1 0 0,1 1 0 0 0,-1-1 0 0 0,0 0 0 0 0,-1 1-1 0 0,0 0 1 0 0,0 13 0 0 0,-1-19-30 0 0,-1 0 0 0 0,1 0 0 0 0,-1 0 0 0 0,0 0 0 0 0,1 0 0 0 0,-1 0 0 0 0,0 0-1 0 0,0 0 1 0 0,0 0 0 0 0,-1-1 0 0 0,1 1 0 0 0,0 0 0 0 0,-1-1 0 0 0,1 1 0 0 0,-1-1 0 0 0,1 0 0 0 0,-1 1 0 0 0,0-1 0 0 0,-3 2 0 0 0,-4 3-173 0 0,9-6 122 0 0,0 0 0 0 0,0 0 1 0 0,0 0-1 0 0,-1 0 1 0 0,1 0-1 0 0,0 0 1 0 0,0 1-1 0 0,0-1 1 0 0,0 0-1 0 0,0 0 1 0 0,0 0-1 0 0,0 0 1 0 0,-1 0-1 0 0,1 0 1 0 0,0 0-1 0 0,0 1 1 0 0,0-1-1 0 0,0 0 1 0 0,0 0-1 0 0,0 0 0 0 0,0 0 1 0 0,0 0-1 0 0,0 0 1 0 0,0 1-1 0 0,0-1 1 0 0,0 0-1 0 0,0 0 1 0 0,0 0-1 0 0,0 0 1 0 0,0 0-1 0 0,0 1 1 0 0,0-1-1 0 0,0 0 1 0 0,0 0-1 0 0,0 0 1 0 0,0 0-1 0 0,0 0 0 0 0,0 0 1 0 0,0 1-1 0 0,0-1 1 0 0,0 0-1 0 0,0 0 1 0 0,1 0-1 0 0,-1 0 1 0 0,0 0-1 0 0,0 0 1 0 0,0 0-1 0 0,0 1 1 0 0,0-1-1 0 0,0 0 1 0 0,1 0-1 0 0,10 4-2532 0 0,11 0-2821 0 0,-5-4 610 0 0,4 0-1818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99 10786 0 0,'-3'0'537'0'0,"1"1"-1"0"0,0-1 0 0 0,0 1 0 0 0,-1 0 1 0 0,1-1-1 0 0,0 1 0 0 0,0 0 0 0 0,0 1 0 0 0,0-1 1 0 0,0 0-1 0 0,0 0 0 0 0,0 1 0 0 0,1-1 1 0 0,-1 1-1 0 0,0 0 0 0 0,1 0 0 0 0,-3 3 1 0 0,1-1-135 0 0,1 0-1 0 0,0 1 1 0 0,0-1 0 0 0,0 1 0 0 0,1-1 0 0 0,-1 1 0 0 0,1 0-1 0 0,0 6 1 0 0,-1 1-179 0 0,2 1-1 0 0,0-1 0 0 0,0 1 1 0 0,1-1-1 0 0,5 25 0 0 0,-2-24-181 0 0,0 0 0 0 0,1 0-1 0 0,12 25 1 0 0,-14-33-34 0 0,0 0 0 0 0,0 0 0 0 0,0 0 0 0 0,1 0 0 0 0,0 0-1 0 0,0-1 1 0 0,0 0 0 0 0,1 0 0 0 0,-1 0 0 0 0,1 0 0 0 0,8 4 0 0 0,-12-7-4 0 0,1 0 0 0 0,-1-1 0 0 0,1 1 0 0 0,-1-1 0 0 0,1 0 1 0 0,-1 1-1 0 0,1-1 0 0 0,-1 0 0 0 0,1 0 0 0 0,0 0 0 0 0,-1 0 0 0 0,1 0 0 0 0,-1 0 1 0 0,1 0-1 0 0,-1 0 0 0 0,1-1 0 0 0,-1 1 0 0 0,1-1 0 0 0,-1 1 0 0 0,1-1 0 0 0,-1 0 1 0 0,0 1-1 0 0,1-1 0 0 0,-1 0 0 0 0,0 0 0 0 0,1 0 0 0 0,-1 0 0 0 0,0 0 0 0 0,0 0 1 0 0,0 0-1 0 0,0 0 0 0 0,0-1 0 0 0,0 1 0 0 0,0 0 0 0 0,-1-1 0 0 0,1 1 0 0 0,0 0 0 0 0,-1-1 1 0 0,1 1-1 0 0,0-4 0 0 0,3-4 27 0 0,-1-1 1 0 0,-1 0-1 0 0,1-1 0 0 0,1-17 1 0 0,-3 7-11 0 0,0 0 0 0 0,-1 0 0 0 0,-1 0 0 0 0,-7-35 0 0 0,7 48-80 0 0,-1 1 1 0 0,1-1 0 0 0,-2 0 0 0 0,1 0-1 0 0,-1 1 1 0 0,-1 0 0 0 0,1-1 0 0 0,-1 1-1 0 0,0 1 1 0 0,-1-1 0 0 0,0 0 0 0 0,0 1-1 0 0,0 0 1 0 0,-1 0 0 0 0,-7-6 0 0 0,-5 4-439 0 0,18 8 435 0 0,0 0 1 0 0,0 0 0 0 0,-1 0 0 0 0,1 1-1 0 0,0-1 1 0 0,0 0 0 0 0,-1 0-1 0 0,1 0 1 0 0,0 0 0 0 0,0 0-1 0 0,0 0 1 0 0,-1 0 0 0 0,1 0 0 0 0,0 1-1 0 0,0-1 1 0 0,0 0 0 0 0,-1 0-1 0 0,1 0 1 0 0,0 1 0 0 0,0-1 0 0 0,0 0-1 0 0,0 0 1 0 0,0 0 0 0 0,-1 1-1 0 0,1-1 1 0 0,0 0 0 0 0,0 0 0 0 0,0 0-1 0 0,0 1 1 0 0,0-1 0 0 0,0 0-1 0 0,0 0 1 0 0,0 1 0 0 0,0-1-1 0 0,0 0 1 0 0,0 1 0 0 0,0 2-1086 0 0,1-1 1 0 0,-1 1 0 0 0,1 0-1 0 0,0 0 1 0 0,0 0-1 0 0,0 0 1 0 0,0-1 0 0 0,3 6-1 0 0,1 0-5684 0 0</inkml:trace>
  <inkml:trace contextRef="#ctx0" brushRef="#br0" timeOffset="1">259 1 16860 0 0,'-16'77'8631'0'0,"10"-21"-7861"0"0,0 73 0 0 0,6-103-864 0 0,5 36 0 0 0,5-19-1591 0 0,-7-37 855 0 0,-1-1-1 0 0,0 0 0 0 0,1 1 0 0 0,0-1 0 0 0,4 5 1 0 0,-6-9 376 0 0,-1 0 1 0 0,1 0 0 0 0,0-1 0 0 0,-1 1-1 0 0,1 0 1 0 0,0 0 0 0 0,0-1-1 0 0,-1 1 1 0 0,1 0 0 0 0,0-1 0 0 0,0 1-1 0 0,0-1 1 0 0,0 1 0 0 0,0-1-1 0 0,0 0 1 0 0,0 1 0 0 0,1-1 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10914 0 0,'-1'0'531'0'0,"0"-1"-1"0"0,0 0 1 0 0,-1 1-1 0 0,1-1 1 0 0,0 1-1 0 0,-1 0 1 0 0,1-1-1 0 0,0 1 1 0 0,-1 0-1 0 0,1 0 1 0 0,-1 0-1 0 0,1 0 1 0 0,0 0-1 0 0,-1 0 1 0 0,1 0-1 0 0,0 1 1 0 0,-1-1-1 0 0,1 0 0 0 0,0 1 1 0 0,-1-1-1 0 0,1 1 1 0 0,0-1-1 0 0,0 1 1 0 0,-2 1-1 0 0,1 0-230 0 0,0-1 0 0 0,1 1 0 0 0,-1 0 0 0 0,1 0 0 0 0,0 0 0 0 0,0 0 0 0 0,0 1 0 0 0,0-1 0 0 0,0 0 0 0 0,0 1 0 0 0,0-1 0 0 0,1 0 0 0 0,-1 3 0 0 0,-1 11-510 0 0,0 1 1 0 0,2-1-1 0 0,2 25 1 0 0,-2-28 1109 0 0,4 61-1182 0 0,4-1 1 0 0,17 80-1 0 0,2-55-5249 0 0,8-5-7202 0 0,-30-80 7029 0 0</inkml:trace>
  <inkml:trace contextRef="#ctx0" brushRef="#br0" timeOffset="1">109 689 6993 0 0,'0'1'553'0'0,"-1"0"0"0"0,0 0 0 0 0,1 0 0 0 0,-1 0 0 0 0,1 0 0 0 0,-1 0 0 0 0,1 0 0 0 0,-1 0 0 0 0,1 0 0 0 0,0 0 0 0 0,-1 1 0 0 0,1-1 0 0 0,0 0 0 0 0,0 0 0 0 0,0 0 0 0 0,0 0 0 0 0,0 0 0 0 0,0 2 0 0 0,8 25 3858 0 0,-5-23-3991 0 0,0 1-1 0 0,0-1 1 0 0,1 1 0 0 0,0-1 0 0 0,0 0 0 0 0,6 6-1 0 0,-7-8-330 0 0,0-1 0 0 0,0 0 0 0 0,0 0 0 0 0,0 0 0 0 0,0 0-1 0 0,0-1 1 0 0,1 1 0 0 0,-1-1 0 0 0,1 0 0 0 0,-1 0 0 0 0,1 0 0 0 0,-1-1-1 0 0,1 1 1 0 0,-1-1 0 0 0,1 0 0 0 0,0 0 0 0 0,-1 0 0 0 0,1 0 0 0 0,0 0 0 0 0,-1-1-1 0 0,1 0 1 0 0,-1 0 0 0 0,1 0 0 0 0,-1 0 0 0 0,6-3 0 0 0,-4 1-67 0 0,0 1 1 0 0,-1-1-1 0 0,1 0 1 0 0,-1-1-1 0 0,0 1 1 0 0,0-1-1 0 0,-1 0 1 0 0,1 0-1 0 0,-1 0 1 0 0,0 0-1 0 0,0 0 1 0 0,0-1-1 0 0,0 0 1 0 0,-1 1-1 0 0,0-1 1 0 0,0 0-1 0 0,2-5 1 0 0,-2 1 4 0 0,-1 1 1 0 0,1 0-1 0 0,-1 0 1 0 0,-1-1-1 0 0,1 1 1 0 0,-2 0 0 0 0,1-1-1 0 0,-1 1 1 0 0,0 0-1 0 0,-1 0 1 0 0,0 0-1 0 0,-5-14 1 0 0,5 17-6 0 0,0 0-1 0 0,0 1 1 0 0,-1-1-1 0 0,1 1 1 0 0,-1 0 0 0 0,-1 0-1 0 0,1 0 1 0 0,0 0-1 0 0,-1 1 1 0 0,0-1 0 0 0,0 1-1 0 0,0 0 1 0 0,0 0-1 0 0,0 0 1 0 0,-1 0-1 0 0,1 1 1 0 0,-1 0 0 0 0,0 0-1 0 0,1 0 1 0 0,-1 1-1 0 0,-9-3 1 0 0,4 3-2 0 0,0 0 0 0 0,-1 0 0 0 0,1 0 0 0 0,0 1 0 0 0,0 1-1 0 0,-1 0 1 0 0,1 0 0 0 0,0 1 0 0 0,0 1 0 0 0,-18 6 0 0 0,24-8-43 0 0,-1 1-1 0 0,1 0 1 0 0,0 1 0 0 0,0-1-1 0 0,0 1 1 0 0,0 0 0 0 0,0 0-1 0 0,1 0 1 0 0,-1 1 0 0 0,1-1-1 0 0,0 1 1 0 0,0 0 0 0 0,0 0-1 0 0,0 0 1 0 0,1 0 0 0 0,0 0 0 0 0,0 0-1 0 0,0 1 1 0 0,0-1 0 0 0,0 1-1 0 0,1 0 1 0 0,0-1 0 0 0,0 1-1 0 0,0 8 1 0 0,0-6-277 0 0,1-1 0 0 0,0 1 0 0 0,1-1 0 0 0,-1 1-1 0 0,1-1 1 0 0,1 0 0 0 0,-1 1 0 0 0,1-1 0 0 0,0 0 0 0 0,0 0 0 0 0,1 0 0 0 0,0 0-1 0 0,4 7 1 0 0,-4-9-546 0 0,0 0 0 0 0,1-1 0 0 0,-1 1 0 0 0,0-1 0 0 0,1 0 0 0 0,0 0 0 0 0,0 0 0 0 0,0 0 0 0 0,0-1 0 0 0,0 0 0 0 0,0 0-1 0 0,6 2 1 0 0,18 4-6778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7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38 17876 0 0,'-8'-1'4460'0'0,"9"-3"-1777"0"0,21-7-1006 0 0,37-8-1546 0 0,-54 18-110 0 0,0 1 0 0 0,-1-1 0 0 0,1 1 0 0 0,0 0 0 0 0,0 0 1 0 0,0 0-1 0 0,-1 1 0 0 0,1 0 0 0 0,0 0 0 0 0,-1 0 0 0 0,1 0 0 0 0,-1 1 0 0 0,1-1 0 0 0,-1 1 0 0 0,0 1 0 0 0,1-1 0 0 0,-1 0 0 0 0,0 1 1 0 0,5 5-1 0 0,-6-5-5 0 0,-1 0 0 0 0,1 0 0 0 0,-1 0 0 0 0,0 0 0 0 0,0 1 0 0 0,0-1 0 0 0,0 1 0 0 0,-1 0 1 0 0,0-1-1 0 0,1 1 0 0 0,-1 0 0 0 0,0 0 0 0 0,-1 0 0 0 0,1 0 0 0 0,-1 0 0 0 0,0 0 0 0 0,0-1 0 0 0,0 1 1 0 0,0 0-1 0 0,-1 0 0 0 0,1 0 0 0 0,-1 0 0 0 0,0 0 0 0 0,-2 4 0 0 0,-6 14 57 0 0,0 0-1 0 0,-2-1 1 0 0,-16 25-1 0 0,16-29-48 0 0,0 1 0 0 0,2 0 0 0 0,0 1 0 0 0,1-1 0 0 0,-9 31 0 0 0,16-43-25 0 0,0 0 0 0 0,1 0-1 0 0,-1 0 1 0 0,1 0 0 0 0,0 0 0 0 0,1 0 0 0 0,-1 1 0 0 0,1-1-1 0 0,0 0 1 0 0,1 0 0 0 0,0-1 0 0 0,0 1 0 0 0,0 0 0 0 0,0 0-1 0 0,1-1 1 0 0,0 0 0 0 0,0 1 0 0 0,1-1 0 0 0,-1 0 0 0 0,1-1-1 0 0,0 1 1 0 0,9 8 0 0 0,-10-10-4 0 0,1 0 0 0 0,-1-1 0 0 0,0 1-1 0 0,1-1 1 0 0,-1 1 0 0 0,1-1 0 0 0,-1 0 0 0 0,1 0 0 0 0,0-1 0 0 0,0 1 0 0 0,0-1-1 0 0,0 0 1 0 0,0 0 0 0 0,1 0 0 0 0,-1 0 0 0 0,0-1 0 0 0,0 1 0 0 0,1-1 0 0 0,-1-1-1 0 0,0 1 1 0 0,0 0 0 0 0,0-1 0 0 0,1 0 0 0 0,-1 0 0 0 0,0 0 0 0 0,0-1 0 0 0,0 1-1 0 0,0-1 1 0 0,-1 0 0 0 0,1 0 0 0 0,0 0 0 0 0,5-5 0 0 0,4-3-633 0 0,-1-1 1 0 0,0 0-1 0 0,0-1 0 0 0,-1 0 1 0 0,-1-1-1 0 0,0 0 0 0 0,9-17 1 0 0,-13 20-1001 0 0,-1 0 1 0 0,-1 0-1 0 0,0 0 1 0 0,0 0-1 0 0,3-15 1 0 0,0-11-6125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16035 0 0,'2'-4'968'0'0,"1"0"0"0"0,0 0 0 0 0,0 0 0 0 0,0 0 0 0 0,0 1 0 0 0,0-1 0 0 0,6-4 0 0 0,34-19 1456 0 0,-24 19-2215 0 0,1 0 1 0 0,32-8-1 0 0,-43 14-252 0 0,0 0 1 0 0,0 0-1 0 0,0 1 1 0 0,1 1-1 0 0,-1-1 1 0 0,0 1-1 0 0,1 1 0 0 0,11 2 1 0 0,-18-2-231 0 0,0-1-1 0 0,0 1 1 0 0,0 0 0 0 0,0 0-1 0 0,0 1 1 0 0,-1-1 0 0 0,1 1-1 0 0,-1-1 1 0 0,1 1 0 0 0,-1 0-1 0 0,1 0 1 0 0,2 3 0 0 0,-3-3-270 0 0,-1 1 0 0 0,1-1 0 0 0,-1 0 0 0 0,0 1 0 0 0,0-1 0 0 0,0 1 1 0 0,0-1-1 0 0,0 1 0 0 0,0-1 0 0 0,-1 1 0 0 0,1 0 0 0 0,-1-1 0 0 0,0 1 0 0 0,0 0 0 0 0,0-1 0 0 0,0 5 1 0 0,-1-4 4 0 0,1 0 1 0 0,-1 0 0 0 0,0 0 0 0 0,0-1 0 0 0,0 1 0 0 0,0 0 0 0 0,0-1-1 0 0,-1 1 1 0 0,1-1 0 0 0,-1 1 0 0 0,0-1 0 0 0,-3 4 0 0 0,-11 15-3609 0 0</inkml:trace>
  <inkml:trace contextRef="#ctx0" brushRef="#br0" timeOffset="1">149 219 11474 0 0,'-10'8'3511'0'0,"-11"11"4889"0"0,21-19-8321 0 0,0 0 1 0 0,0 0-1 0 0,0 0 1 0 0,0 1-1 0 0,0-1 0 0 0,0 0 1 0 0,-1 0-1 0 0,1 1 0 0 0,0-1 1 0 0,0 0-1 0 0,0 0 0 0 0,0 0 1 0 0,0 1-1 0 0,0-1 1 0 0,0 0-1 0 0,0 0 0 0 0,0 1 1 0 0,1-1-1 0 0,-1 0 0 0 0,0 0 1 0 0,0 0-1 0 0,0 1 0 0 0,0-1 1 0 0,0 0-1 0 0,0 0 1 0 0,0 0-1 0 0,0 0 0 0 0,1 1 1 0 0,-1-1-1 0 0,0 0 0 0 0,0 0 1 0 0,0 0-1 0 0,0 0 0 0 0,1 1 1 0 0,-1-1-1 0 0,17 4 869 0 0,11-3-780 0 0,0-1 0 0 0,0-1 0 0 0,44-8 0 0 0,-58 6-1137 0 0,0-1 0 0 0,-1 0 1 0 0,23-10-1 0 0,-29 11-382 0 0,0-1-1 0 0,-1 0 1 0 0,1 0 0 0 0,0-1-1 0 0,-1 0 1 0 0,0 0 0 0 0,8-9-1 0 0,7-13-6495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 11715 0 0,'-15'-4'4889'0'0,"3"4"-1225"0"0,-4 9-951 0 0,5 7-793 0 0,2 11-663 0 0,2 9-433 0 0,0 5-232 0 0,3 8-208 0 0,4 2-176 0 0,2 1-72 0 0,2 0-80 0 0,5-3-112 0 0,1-5-328 0 0,3-1-656 0 0,5-3-1105 0 0,-2-3-2096 0 0,-2-8-1368 0 0,-1-6-3393 0 0</inkml:trace>
  <inkml:trace contextRef="#ctx0" brushRef="#br0" timeOffset="1">100 607 13027 0 0,'-7'13'2997'0'0,"0"0"0"0"0,-6 23 0 0 0,9-27-2203 0 0,2 1 0 0 0,0 0 0 0 0,0 0 0 0 0,-1 20 1 0 0,3-26-737 0 0,0 0 1 0 0,0 0 0 0 0,0 0 0 0 0,0 0-1 0 0,1 0 1 0 0,0 0 0 0 0,-1 0 0 0 0,2 0-1 0 0,-1-1 1 0 0,0 1 0 0 0,1 0 0 0 0,0 0-1 0 0,-1-1 1 0 0,2 1 0 0 0,-1-1 0 0 0,0 0-1 0 0,1 1 1 0 0,-1-1 0 0 0,1 0 0 0 0,0-1-1 0 0,0 1 1 0 0,0 0 0 0 0,0-1 0 0 0,1 0-1 0 0,-1 1 1 0 0,0-1 0 0 0,1-1 0 0 0,0 1-1 0 0,0 0 1 0 0,-1-1 0 0 0,6 1 0 0 0,-4-1-53 0 0,-1 0 1 0 0,0 0 0 0 0,1-1 0 0 0,-1 1 0 0 0,0-1 0 0 0,1 0 0 0 0,-1-1-1 0 0,0 1 1 0 0,1-1 0 0 0,-1 0 0 0 0,0 0 0 0 0,0 0 0 0 0,0 0-1 0 0,0-1 1 0 0,7-3 0 0 0,-5 1-1 0 0,0 0-1 0 0,0 0 1 0 0,0-1-1 0 0,0 0 1 0 0,-1 0 0 0 0,0 0-1 0 0,0-1 1 0 0,0 1 0 0 0,4-8-1 0 0,-5 7 4 0 0,1-1 0 0 0,-1 0 0 0 0,-1 0 0 0 0,1-1 0 0 0,-1 1 0 0 0,0-1 0 0 0,-1 1 0 0 0,0-1 0 0 0,0 0 0 0 0,-1 0 0 0 0,0 0 0 0 0,0 0 1 0 0,0 0-1 0 0,-2-1 0 0 0,1 1 0 0 0,-1 0 0 0 0,-3-15 0 0 0,3 19 6 0 0,-1 1 0 0 0,1 0 1 0 0,-1 0-1 0 0,0 0 0 0 0,0 0 1 0 0,0 0-1 0 0,-1 0 0 0 0,1 1 1 0 0,-1-1-1 0 0,1 1 0 0 0,-1 0 1 0 0,0-1-1 0 0,0 1 0 0 0,0 0 1 0 0,0 1-1 0 0,0-1 0 0 0,-1 1 1 0 0,1-1-1 0 0,0 1 0 0 0,-1 0 1 0 0,1 0-1 0 0,-7-1 0 0 0,-7 0 12 0 0,-1 0 0 0 0,1 2 0 0 0,-26 1-1 0 0,21 0-80 0 0,7-1-53 0 0,8-1-83 0 0,0 1-1 0 0,-1 0 0 0 0,1 0 1 0 0,0 1-1 0 0,-1 0 0 0 0,1 0 0 0 0,0 1 1 0 0,0 0-1 0 0,0 0 0 0 0,-12 6 1 0 0,19-8 19 0 0,-1 1 1 0 0,1 0-1 0 0,-1-1 1 0 0,1 1 0 0 0,-1 0-1 0 0,1-1 1 0 0,0 1-1 0 0,-1 0 1 0 0,1 0 0 0 0,0-1-1 0 0,-1 1 1 0 0,1 0-1 0 0,0 0 1 0 0,0-1-1 0 0,0 1 1 0 0,0 0 0 0 0,0 0-1 0 0,0 0 1 0 0,0-1-1 0 0,0 1 1 0 0,0 0 0 0 0,0 0-1 0 0,1 0 1 0 0,-1-1-1 0 0,0 1 1 0 0,0 0 0 0 0,1 0-1 0 0,-1-1 1 0 0,0 1-1 0 0,1 0 1 0 0,-1-1-1 0 0,1 1 1 0 0,-1 0 0 0 0,1-1-1 0 0,0 2 1 0 0,23 21-7292 0 0,-4-7-58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73 225 13259 0 0,'-2'-6'1332'0'0,"-12"-31"4242"0"0,14 36-5289 0 0,-1-1 0 0 0,1 1-1 0 0,-1 0 1 0 0,1-1 0 0 0,-1 1 0 0 0,0 0-1 0 0,1-1 1 0 0,-1 1 0 0 0,0 0 0 0 0,0 0-1 0 0,0 0 1 0 0,0 0 0 0 0,0 0 0 0 0,0 0-1 0 0,-1 0 1 0 0,1 0 0 0 0,0 0 0 0 0,0 1-1 0 0,-3-2 1 0 0,3 2-172 0 0,0 1 0 0 0,0-1 0 0 0,0 0-1 0 0,0 1 1 0 0,0 0 0 0 0,0-1 0 0 0,0 1 0 0 0,1-1-1 0 0,-1 1 1 0 0,0 0 0 0 0,0 0 0 0 0,1-1 0 0 0,-1 1-1 0 0,0 0 1 0 0,1 0 0 0 0,-1 0 0 0 0,1 0 0 0 0,-1 0 0 0 0,1 0-1 0 0,-1 0 1 0 0,1 0 0 0 0,0 0 0 0 0,-1 0 0 0 0,1 0-1 0 0,0 1 1 0 0,-7 34 574 0 0,6-29-461 0 0,-4 22-97 0 0,1 0-1 0 0,2 0 1 0 0,1 1-1 0 0,1-1 1 0 0,2 1 0 0 0,1-1-1 0 0,12 52 1 0 0,-15-78-132 0 0,2 1 0 0 0,-1 0 1 0 0,0-1-1 0 0,1 1 1 0 0,0-1-1 0 0,-1 1 1 0 0,1-1-1 0 0,1 0 1 0 0,-1 0-1 0 0,0 0 1 0 0,1 0-1 0 0,0 0 0 0 0,-1-1 1 0 0,1 1-1 0 0,6 3 1 0 0,-7-5 0 0 0,0 0 0 0 0,0-1 0 0 0,0 1-1 0 0,1-1 1 0 0,-1 0 0 0 0,0 1 0 0 0,0-1 0 0 0,0 0 0 0 0,0 0 0 0 0,1-1 0 0 0,-1 1 0 0 0,0 0 0 0 0,0-1 0 0 0,0 1 0 0 0,0-1-1 0 0,0 0 1 0 0,0 1 0 0 0,0-1 0 0 0,0 0 0 0 0,0 0 0 0 0,0-1 0 0 0,0 1 0 0 0,-1 0 0 0 0,1-1 0 0 0,-1 1 0 0 0,1-1-1 0 0,-1 1 1 0 0,3-4 0 0 0,8-8-74 0 0,-2-1 0 0 0,0 0 0 0 0,0 0 0 0 0,-1-1 0 0 0,6-16 0 0 0,30-82-1754 0 0,-43 108 1735 0 0,-1 1 0 0 0,1-1 0 0 0,-1-1 1 0 0,0 1-1 0 0,-1 0 0 0 0,1 0 0 0 0,-1 0 0 0 0,0 0 0 0 0,0-1 0 0 0,-1 1 0 0 0,1 0 0 0 0,-1 0 0 0 0,0 0 0 0 0,-1 0 0 0 0,1 0 0 0 0,-1 0 0 0 0,0 0 0 0 0,0 1 0 0 0,-1-1 0 0 0,1 0 0 0 0,-1 1 0 0 0,0 0 0 0 0,0 0 0 0 0,0 0 0 0 0,-8-7 0 0 0,-5-2 133 0 0,0 1-1 0 0,-1 1 1 0 0,0 0 0 0 0,-1 1-1 0 0,-22-9 1 0 0,17 7-132 0 0,76 24-161 0 0,-34-7 203 0 0,-1 0 1 0 0,1-1-1 0 0,34 2 0 0 0,-48-5-77 0 0,1-1 0 0 0,-1 0 0 0 0,0 0-1 0 0,0-1 1 0 0,0 1 0 0 0,1-1 0 0 0,-1 0-1 0 0,0-1 1 0 0,0 1 0 0 0,0-1 0 0 0,0 0 0 0 0,-1 0-1 0 0,1 0 1 0 0,-1-1 0 0 0,1 0 0 0 0,-1 0-1 0 0,0 0 1 0 0,0 0 0 0 0,5-5 0 0 0,-7 5-37 0 0,-1 0 0 0 0,1 0 0 0 0,-1 0 1 0 0,0-1-1 0 0,1 1 0 0 0,-1 0 1 0 0,-1 0-1 0 0,1-1 0 0 0,0 1 1 0 0,-1 0-1 0 0,0-1 0 0 0,0 1 0 0 0,0-1 1 0 0,-1-5-1 0 0,1 5 274 0 0,0 0 0 0 0,0 0 0 0 0,0 1 1 0 0,0-1-1 0 0,0 0 0 0 0,1 1 0 0 0,0-1 0 0 0,0 0 0 0 0,0 1 0 0 0,0-1 0 0 0,2-3 0 0 0,-3 7-43 0 0,0 0 0 0 0,0-1 0 0 0,0 1 0 0 0,0 0 0 0 0,0 0 0 0 0,0 0 0 0 0,0 0 0 0 0,1-1 0 0 0,-1 1 0 0 0,0 0-1 0 0,0 0 1 0 0,0 0 0 0 0,0 0 0 0 0,0 0 0 0 0,0-1 0 0 0,1 1 0 0 0,-1 0 0 0 0,0 0 0 0 0,0 0 0 0 0,0 0 0 0 0,0 0 0 0 0,1 0-1 0 0,-1 0 1 0 0,0 0 0 0 0,0 0 0 0 0,0 0 0 0 0,1 0 0 0 0,-1 0 0 0 0,0 0 0 0 0,0 0 0 0 0,0 0 0 0 0,0 0 0 0 0,1 0 0 0 0,-1 0 0 0 0,0 0-1 0 0,0 0 1 0 0,0 0 0 0 0,1 0 0 0 0,-1 0 0 0 0,0 0 0 0 0,0 0 0 0 0,6 9 1572 0 0,1 14-129 0 0,-2 13-865 0 0,-1 0 0 0 0,-2 1 0 0 0,-3 43-1 0 0,0 0-464 0 0,10 67-496 0 0,-1-100-2076 0 0,6-4-3321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1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70 11426 0 0,'-14'-34'7173'0'0,"13"32"-6772"0"0,0 0 1 0 0,0 0-1 0 0,1 0 0 0 0,-1 0 1 0 0,1 0-1 0 0,-1 0 0 0 0,1 0 1 0 0,0 0-1 0 0,0 0 0 0 0,0 0 1 0 0,0 0-1 0 0,0 0 0 0 0,0 0 0 0 0,1 0 1 0 0,0-3-1 0 0,1 9 74 0 0,-1 0 0 0 0,1 0-1 0 0,-1 0 1 0 0,0 1 0 0 0,0-1 0 0 0,1 6-1 0 0,-2 57-371 0 0,-2 0 0 0 0,-4 1 0 0 0,-27 131 0 0 0,30-184-274 0 0,3-10 21 0 0,-1 0-1 0 0,0 0 1 0 0,0 0-1 0 0,0 0 1 0 0,-1 0-1 0 0,0 0 1 0 0,0 0-1 0 0,0 0 1 0 0,-5 6-1 0 0,7-11 120 0 0,0 1 0 0 0,0-1 0 0 0,0 0 0 0 0,0 0 0 0 0,-1 1 0 0 0,1-1 0 0 0,0 0 0 0 0,0 0 0 0 0,0 0 0 0 0,-1 0 0 0 0,1 1 0 0 0,0-1 0 0 0,0 0-1 0 0,0 0 1 0 0,-1 0 0 0 0,1 0 0 0 0,0 0 0 0 0,0 0 0 0 0,-1 0 0 0 0,1 0 0 0 0,0 1 0 0 0,-1-1 0 0 0,1 0 0 0 0,0 0 0 0 0,0 0 0 0 0,-1 0 0 0 0,1 0 0 0 0,0-1 0 0 0,0 1 0 0 0,-1 0 0 0 0,1 0 0 0 0,0 0 0 0 0,0 0 0 0 0,-1 0 0 0 0,1 0-1 0 0,0 0 1 0 0,0 0 0 0 0,-1-1 0 0 0,1 1 0 0 0,0 0 0 0 0,-7-14-579 0 0,1-16 142 0 0,5 22 451 0 0,1-1-1 0 0,0 0 1 0 0,1 1-1 0 0,0-1 1 0 0,0 0 0 0 0,1 1-1 0 0,0-1 1 0 0,1 1 0 0 0,-1 0-1 0 0,2 0 1 0 0,-1 0-1 0 0,10-15 1 0 0,-10 19 26 0 0,0-1 0 0 0,1 1 0 0 0,0 0 0 0 0,-1 0-1 0 0,2 0 1 0 0,-1 0 0 0 0,0 1 0 0 0,1-1 0 0 0,0 1 0 0 0,-1 0 0 0 0,1 1 0 0 0,1-1-1 0 0,-1 1 1 0 0,0 0 0 0 0,0 0 0 0 0,1 1 0 0 0,-1 0 0 0 0,1 0 0 0 0,-1 0 0 0 0,1 0-1 0 0,6 1 1 0 0,1 1-47 0 0,-1 1 0 0 0,1 0 0 0 0,-1 1-1 0 0,0 0 1 0 0,0 1 0 0 0,0 0 0 0 0,-1 1-1 0 0,13 6 1 0 0,-12-4-968 0 0,1-1 0 0 0,0-1 0 0 0,1 0-1 0 0,-1-1 1 0 0,24 4 0 0 0,-34-8 609 0 0,-1 0-1 0 0,1 1 1 0 0,0-1-1 0 0,0 0 1 0 0,-1-1-1 0 0,1 1 1 0 0,0 0 0 0 0,0-1-1 0 0,-1 1 1 0 0,1-1-1 0 0,0 0 1 0 0,-1 0-1 0 0,1 0 1 0 0,-1 0 0 0 0,1-1-1 0 0,-1 1 1 0 0,0-1-1 0 0,1 1 1 0 0,-1-1-1 0 0,3-3 1 0 0,-3 2 130 0 0,0 0 1 0 0,1 0-1 0 0,-1-1 1 0 0,-1 1-1 0 0,1-1 0 0 0,-1 1 1 0 0,1-1-1 0 0,-1 0 0 0 0,0 0 1 0 0,0 1-1 0 0,-1-1 1 0 0,1-8-1 0 0,0 2 589 0 0,-2 0 0 0 0,1 0-1 0 0,-1 0 1 0 0,-1 0 0 0 0,0 0 0 0 0,0 0-1 0 0,-1 1 1 0 0,0-1 0 0 0,0 1 0 0 0,-8-14-1 0 0,-9-6 3238 0 0,19 28-3160 0 0,1 0 1 0 0,-1-1 0 0 0,0 1 0 0 0,0 0-1 0 0,0 0 1 0 0,0 0 0 0 0,0 0-1 0 0,0 0 1 0 0,-1 0 0 0 0,1 0 0 0 0,0 0-1 0 0,0 0 1 0 0,-1 0 0 0 0,1 1 0 0 0,0-1-1 0 0,-1 1 1 0 0,1-1 0 0 0,-3 0 0 0 0,3 3-107 0 0,0 0 0 0 0,1 1 1 0 0,-1-1-1 0 0,1 0 0 0 0,0 1 1 0 0,-1-1-1 0 0,1 0 0 0 0,0 1 1 0 0,1-1-1 0 0,-1 1 0 0 0,1 2 1 0 0,-1-5-216 0 0,5 56-393 0 0,-2 79 0 0 0,-13-40-5468 0 0,5-67 418 0 0,-14 39 0 0 0,13-38 3664 0 0,10 10-1217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95 5233 0 0,'-12'7'825'0'0,"-37"16"3137"0"0,46-22-3374 0 0,0 0-1 0 0,0 0 1 0 0,0-1-1 0 0,0 1 1 0 0,0-1-1 0 0,0 0 1 0 0,0 0-1 0 0,0 0 1 0 0,-4-1-1 0 0,6 1-355 0 0,0-1 0 0 0,1 1 0 0 0,-1-1-1 0 0,0 1 1 0 0,0-1 0 0 0,1 0 0 0 0,-1 1-1 0 0,1-1 1 0 0,-1 0 0 0 0,1 1 0 0 0,-1-1 0 0 0,1 0-1 0 0,-1 1 1 0 0,1-1 0 0 0,-1 0 0 0 0,1 0-1 0 0,0 0 1 0 0,0 0 0 0 0,-1 1 0 0 0,1-1-1 0 0,0 0 1 0 0,0 0 0 0 0,0 0 0 0 0,0 0-1 0 0,0 0 1 0 0,0 0 0 0 0,0 1 0 0 0,0-1-1 0 0,0 0 1 0 0,0 0 0 0 0,1 0 0 0 0,-1 0-1 0 0,0 0 1 0 0,1-1 0 0 0,10-30 1669 0 0,-7 27-1801 0 0,-1 0 1 0 0,0 1-1 0 0,1-1 0 0 0,0 1 1 0 0,0 0-1 0 0,0 0 0 0 0,1 0 1 0 0,-1 1-1 0 0,1-1 0 0 0,0 1 0 0 0,0 0 1 0 0,0 0-1 0 0,0 1 0 0 0,0 0 1 0 0,1 0-1 0 0,-1 0 0 0 0,1 0 0 0 0,0 1 1 0 0,9-1-1 0 0,-8 0-95 0 0,-1 1-1 0 0,1 1 1 0 0,0-1 0 0 0,-1 1-1 0 0,1 1 1 0 0,0-1-1 0 0,-1 1 1 0 0,1 0 0 0 0,-1 0-1 0 0,1 1 1 0 0,-1 0 0 0 0,0 0-1 0 0,1 1 1 0 0,-1-1-1 0 0,0 1 1 0 0,10 8 0 0 0,-13-9 1 0 0,-1 0 0 0 0,0 0 0 0 0,0 1 1 0 0,0-1-1 0 0,0 1 0 0 0,0-1 0 0 0,0 1 1 0 0,-1 0-1 0 0,1 0 0 0 0,-1 0 0 0 0,0 0 1 0 0,0 0-1 0 0,0 0 0 0 0,0 0 1 0 0,-1 0-1 0 0,1 0 0 0 0,-1 0 0 0 0,0 1 1 0 0,0-1-1 0 0,0 0 0 0 0,0 0 0 0 0,0 0 1 0 0,-1 1-1 0 0,1-1 0 0 0,-1 0 0 0 0,0 0 1 0 0,0 0-1 0 0,0 0 0 0 0,0 0 0 0 0,-1 0 1 0 0,-2 3-1 0 0,-5 9-19 0 0,0 0 1 0 0,-2 0 0 0 0,0-1-1 0 0,-18 17 1 0 0,13-14 6 0 0,16-17 3 0 0,-1 1 0 0 0,1-1 0 0 0,0 0 0 0 0,-1 1 0 0 0,1-1 0 0 0,-1 0 1 0 0,1 1-1 0 0,0-1 0 0 0,-1 1 0 0 0,1-1 0 0 0,0 0 0 0 0,-1 1 0 0 0,1-1 1 0 0,0 1-1 0 0,0-1 0 0 0,-1 1 0 0 0,1-1 0 0 0,0 1 0 0 0,0-1 0 0 0,0 1 0 0 0,0-1 1 0 0,0 1-1 0 0,0-1 0 0 0,0 1 0 0 0,0-1 0 0 0,0 1 0 0 0,0 0 0 0 0,0-1 1 0 0,0 1-1 0 0,0-1 0 0 0,0 1 0 0 0,0-1 0 0 0,0 1 0 0 0,1-1 0 0 0,-1 1 0 0 0,0-1 1 0 0,0 1-1 0 0,1-1 0 0 0,-1 0 0 0 0,0 1 0 0 0,1 0 0 0 0,1 0-5 0 0,0 0 0 0 0,0-1-1 0 0,1 1 1 0 0,-1 0 0 0 0,0-1 0 0 0,0 1-1 0 0,1-1 1 0 0,-1 0 0 0 0,0 0-1 0 0,4 0 1 0 0,58-7-372 0 0,20-13-2919 0 0,-71 15 1343 0 0,0 0 1 0 0,0 0 0 0 0,-1-2 0 0 0,15-9 0 0 0,14-13-6710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18 12651 0 0,'-13'-5'5329'0'0,"8"1"-3017"0"0,-1 0-719 0 0,15 3-281 0 0,2-1-560 0 0,7 2-272 0 0,5 0-192 0 0,4-2-160 0 0,2 2-56 0 0,1 2-72 0 0,3 0-128 0 0,-3 1-496 0 0,0 1-824 0 0,-1-1-1177 0 0,-4 3-1432 0 0,-9-4-167 0 0,24 28-2634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3 145 10234 0 0,'-2'1'6898'0'0,"8"2"-4010"0"0,14-1-1181 0 0,-7-4-1279 0 0,0-1 0 0 0,0 0-1 0 0,-1-1 1 0 0,1 0-1 0 0,13-8 1 0 0,-14 6-309 0 0,1 1 0 0 0,-1 0 0 0 0,1 1 0 0 0,22-4 0 0 0,-35 8-108 0 0,1 0 0 0 0,0 0 0 0 0,0 0 0 0 0,-1 0 0 0 0,1-1 0 0 0,0 1 0 0 0,0 0 0 0 0,-1 0 0 0 0,1 1-1 0 0,0-1 1 0 0,0 0 0 0 0,-1 0 0 0 0,1 0 0 0 0,0 0 0 0 0,0 1 0 0 0,-1-1 0 0 0,1 0 0 0 0,0 1 0 0 0,-1-1 0 0 0,1 0 0 0 0,0 1 0 0 0,-1-1 0 0 0,1 1 0 0 0,-1-1 0 0 0,1 1 0 0 0,-1-1 0 0 0,2 2 0 0 0,-2-1 5 0 0,0 0 1 0 0,1 0 0 0 0,-1 1-1 0 0,0-1 1 0 0,0 0 0 0 0,0 1-1 0 0,0-1 1 0 0,0 0 0 0 0,0 0-1 0 0,0 1 1 0 0,0-1 0 0 0,-1 0 0 0 0,1 0-1 0 0,-1 3 1 0 0,-23 41 300 0 0,23-43-304 0 0,-25 37 228 0 0,13-21-6 0 0,1 1 0 0 0,1 0-1 0 0,0 1 1 0 0,-12 32 0 0 0,21-46-198 0 0,1 1-1 0 0,-1-1 1 0 0,1 0-1 0 0,0 1 1 0 0,0-1-1 0 0,1 1 1 0 0,0-1-1 0 0,0 1 1 0 0,1-1-1 0 0,0 1 1 0 0,0-1-1 0 0,0 1 1 0 0,1-1-1 0 0,0 0 1 0 0,0 1-1 0 0,0-1 1 0 0,1-1-1 0 0,0 1 1 0 0,0 0-1 0 0,6 7 1 0 0,-7-9-29 0 0,1-1 1 0 0,0 1 0 0 0,0-1 0 0 0,0 1 0 0 0,0-1-1 0 0,0 0 1 0 0,1 0 0 0 0,0 0 0 0 0,-1 0-1 0 0,1-1 1 0 0,0 0 0 0 0,0 0 0 0 0,0 0 0 0 0,8 3-1 0 0,-8-5-1 0 0,-1 1-1 0 0,0-1 1 0 0,0 0-1 0 0,1 0 1 0 0,-1-1-1 0 0,0 1 1 0 0,0-1-1 0 0,1 1 1 0 0,-1-1-1 0 0,0 0 1 0 0,0 0-1 0 0,0-1 1 0 0,0 1-1 0 0,0 0 1 0 0,0-1-1 0 0,0 0 1 0 0,-1 0-1 0 0,1 0 1 0 0,-1 0-1 0 0,1 0 1 0 0,2-3-1 0 0,5-6-84 0 0,0-1-1 0 0,0 0 1 0 0,-2 0-1 0 0,1-1 1 0 0,-2 0-1 0 0,0 0 1 0 0,0 0-1 0 0,-1-1 1 0 0,-1 0 0 0 0,0-1-1 0 0,-1 1 1 0 0,3-24-1 0 0,-1 3-1546 0 0,0-42-1 0 0,-5-33-5247 0 0,-1 80 4037 0 0,0 27 2507 0 0,0 1 1 0 0,0 0-1 0 0,0-1 0 0 0,0 1 0 0 0,1 0 1 0 0,-1-1-1 0 0,1 1 0 0 0,-1 0 0 0 0,1 0 1 0 0,0-1-1 0 0,0 1 0 0 0,0 0 0 0 0,8-7 7856 0 0,-14 22-1162 0 0,-2 18-2221 0 0,2 33-3810 0 0,5-38-49 0 0,0-1-1 0 0,6 35 0 0 0,-5-54-271 0 0,0 1 0 0 0,0-1 1 0 0,1 0-1 0 0,-1 0 0 0 0,2 0 0 0 0,-1 0 1 0 0,1 0-1 0 0,-1 0 0 0 0,2 0 0 0 0,-1-1 0 0 0,0 0 1 0 0,1 1-1 0 0,0-1 0 0 0,1-1 0 0 0,4 5 1 0 0,-7-7-30 0 0,0-1-1 0 0,0 0 1 0 0,0 0 0 0 0,0 0 0 0 0,0 0 0 0 0,0 0 0 0 0,0-1 0 0 0,0 1 0 0 0,1 0 0 0 0,-1-1 0 0 0,0 0 0 0 0,0 0 0 0 0,1 1 0 0 0,-1-1 0 0 0,0-1 0 0 0,0 1-1 0 0,1 0 1 0 0,-1 0 0 0 0,0-1 0 0 0,0 0 0 0 0,0 1 0 0 0,1-1 0 0 0,-1 0 0 0 0,0 0 0 0 0,0 0 0 0 0,0 0 0 0 0,0 0 0 0 0,0-1 0 0 0,-1 1 0 0 0,1 0 0 0 0,0-1-1 0 0,-1 0 1 0 0,3-2 0 0 0,3-3-255 0 0,-1-1-1 0 0,0 1 1 0 0,0-1-1 0 0,-1 0 1 0 0,0-1-1 0 0,6-14 0 0 0,3-10-639 0 0,42-107-11593 0 0,-37 80 10261 0 0,-18 47 11824 0 0,-9 31-4030 0 0,5-5-6374 0 0,-16 109 1342 0 0,11-41-5074 0 0,7-71 2459 0 0,-1 0 0 0 0,0-1 0 0 0,-1 1-1 0 0,-6 14 1 0 0,8-21 1446 0 0,-6 26-6301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 21381 0 0,'1'6'273'0'0,"1"-1"1"0"0,0 1 0 0 0,0-1 0 0 0,0 0 0 0 0,1 1 0 0 0,-1-1-1 0 0,1 0 1 0 0,0-1 0 0 0,1 1 0 0 0,-1-1 0 0 0,1 1 0 0 0,0-1-1 0 0,0 0 1 0 0,0 0 0 0 0,1-1 0 0 0,0 1 0 0 0,-1-1 0 0 0,1 0-1 0 0,0 0 1 0 0,8 3 0 0 0,-4-3-181 0 0,1 1 1 0 0,-1-1-1 0 0,1-1 1 0 0,0 0-1 0 0,0 0 0 0 0,0-1 1 0 0,0 0-1 0 0,1-1 0 0 0,-1 0 1 0 0,18-2-1 0 0,-24 1-83 0 0,0 0-1 0 0,0 0 1 0 0,0 0 0 0 0,0-1 0 0 0,-1 1-1 0 0,1-1 1 0 0,0 0 0 0 0,-1 0 0 0 0,1 0-1 0 0,-1 0 1 0 0,0-1 0 0 0,0 1 0 0 0,0-1-1 0 0,0 0 1 0 0,0 0 0 0 0,-1 0 0 0 0,1 0-1 0 0,-1-1 1 0 0,0 1 0 0 0,0-1 0 0 0,0 1-1 0 0,0-1 1 0 0,-1 0 0 0 0,1 0 0 0 0,-1 1-1 0 0,0-1 1 0 0,0 0 0 0 0,0 0-1 0 0,-1 0 1 0 0,1 0 0 0 0,-1 0 0 0 0,0 0-1 0 0,-1-1 1 0 0,1 1 0 0 0,0 0 0 0 0,-1 0-1 0 0,0 0 1 0 0,0 1 0 0 0,0-1 0 0 0,-1 0-1 0 0,1 0 1 0 0,-1 0 0 0 0,0 1 0 0 0,0-1-1 0 0,0 1 1 0 0,0 0 0 0 0,-1-1 0 0 0,0 1-1 0 0,1 0 1 0 0,-1 0 0 0 0,0 1-1 0 0,0-1 1 0 0,-1 1 0 0 0,1-1 0 0 0,-5-2-1 0 0,0 2 20 0 0,1 1 0 0 0,-1-1 0 0 0,0 1 0 0 0,0 1-1 0 0,0-1 1 0 0,0 1 0 0 0,0 1 0 0 0,0-1-1 0 0,0 2 1 0 0,-1-1 0 0 0,1 1 0 0 0,0 0 0 0 0,0 0-1 0 0,-11 4 1 0 0,13-3-113 0 0,1 0 1 0 0,0 0-1 0 0,-1 1 1 0 0,1-1-1 0 0,0 1 0 0 0,0 0 1 0 0,1 0-1 0 0,-1 1 0 0 0,-6 5 1 0 0,8-6-146 0 0,1-1 0 0 0,0 1-1 0 0,0 0 1 0 0,0-1 0 0 0,1 1 0 0 0,-1 0 0 0 0,1 0 0 0 0,-1 0 0 0 0,1 0-1 0 0,0 0 1 0 0,0 0 0 0 0,0 1 0 0 0,1-1 0 0 0,-1 0 0 0 0,1 1 0 0 0,0-1 0 0 0,0 5-1 0 0,0-7-188 0 0,0 0 0 0 0,0 0-1 0 0,0 0 1 0 0,0 0-1 0 0,0 1 1 0 0,1-1-1 0 0,-1 0 1 0 0,0 0-1 0 0,1 0 1 0 0,-1 0-1 0 0,1 0 1 0 0,-1 0-1 0 0,1 0 1 0 0,0 0 0 0 0,-1 0-1 0 0,1 0 1 0 0,0 0-1 0 0,0 0 1 0 0,0 0-1 0 0,-1 0 1 0 0,1-1-1 0 0,2 2 1 0 0,10 2-8067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12443 0 0,'9'-6'6843'0'0,"5"3"-3829"0"0,17 3-2176 0 0,-20 0-30 0 0,27 1-396 0 0,-7 0-183 0 0,35-3 0 0 0,-58 1-532 0 0,-1 0-1 0 0,1 0 1 0 0,0-1-1 0 0,-1 0 0 0 0,1 0 1 0 0,-1-1-1 0 0,1 0 1 0 0,-1-1-1 0 0,11-6 1 0 0,-17 10 178 0 0,-1-1 1 0 0,1 1 0 0 0,0-1 0 0 0,0 1 0 0 0,-1-1-1 0 0,1 1 1 0 0,0-1 0 0 0,-1 1 0 0 0,1-1 0 0 0,-1 0-1 0 0,1 1 1 0 0,-1-1 0 0 0,1 0 0 0 0,-1 0 0 0 0,0 1-1 0 0,1-1 1 0 0,-1 0 0 0 0,0 0 0 0 0,1-1 0 0 0,-1 1 45 0 0,0 1 0 0 0,-1-1 0 0 0,1 1 1 0 0,0 0-1 0 0,0-1 0 0 0,0 1 0 0 0,-1-1 1 0 0,1 1-1 0 0,0-1 0 0 0,-1 1 1 0 0,1 0-1 0 0,0-1 0 0 0,-1 1 0 0 0,1 0 1 0 0,-1-1-1 0 0,1 1 0 0 0,0 0 0 0 0,-1 0 1 0 0,1-1-1 0 0,-1 1 0 0 0,1 0 0 0 0,-1 0 1 0 0,0-1-1 0 0,-3 0-35 0 0,0 0 0 0 0,1 1-1 0 0,-1-1 1 0 0,0 1 0 0 0,0-1-1 0 0,0 1 1 0 0,-4 1 0 0 0,0 0 371 0 0,0 0 0 0 0,1 0 0 0 0,-1 1 1 0 0,0 0-1 0 0,1 1 0 0 0,-1-1 0 0 0,1 1 0 0 0,0 1 1 0 0,0 0-1 0 0,0 0 0 0 0,0 0 0 0 0,1 1 0 0 0,-1 0 0 0 0,1 0 1 0 0,1 0-1 0 0,-10 12 0 0 0,10-11-87 0 0,1 0 1 0 0,1 1-1 0 0,-1 0 1 0 0,1 0-1 0 0,0 0 0 0 0,1 0 1 0 0,0 0-1 0 0,0 0 0 0 0,0 1 1 0 0,1-1-1 0 0,0 1 1 0 0,1-1-1 0 0,-1 1 0 0 0,1 0 1 0 0,1-1-1 0 0,0 1 0 0 0,2 11 1 0 0,-1-8-300 0 0,1-1 0 0 0,0-1-1 0 0,1 1 1 0 0,9 18 0 0 0,-12-25-323 0 0,1 1 0 0 0,0-1 0 0 0,0 0 0 0 0,1 0 0 0 0,-1 0 0 0 0,1 0 0 0 0,-1 0-1 0 0,1 0 1 0 0,0-1 0 0 0,0 1 0 0 0,0-1 0 0 0,1 0 0 0 0,-1 0 0 0 0,0 0 0 0 0,1 0 0 0 0,4 1 0 0 0,-7-3 74 0 0,0 0 1 0 0,1 1 0 0 0,-1-1-1 0 0,0 0 1 0 0,0 0 0 0 0,1 0-1 0 0,-1 0 1 0 0,0 0 0 0 0,1 0-1 0 0,-1-1 1 0 0,0 1 0 0 0,0 0-1 0 0,1-1 1 0 0,-1 1 0 0 0,2-2-1 0 0,8-4-5104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1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21637 0 0,'0'-25'1600'0'0,"1"3"-392"0"0,1 1-40 0 0,2 7-567 0 0,-1 10-385 0 0,3 2-160 0 0,1 4-56 0 0,4 3-184 0 0,-1 4-376 0 0,1 4-697 0 0,0 7-2272 0 0,-4-2-2392 0 0,-3 8-3273 0 0</inkml:trace>
  <inkml:trace contextRef="#ctx0" brushRef="#br0" timeOffset="1">47 355 21157 0 0,'-2'0'3632'0'0,"6"-4"-3312"0"0,1-1-64 0 0,4-2 8 0 0,4-4-135 0 0,3 2-218 0 0,0 0-271 0 0,4 2-632 0 0,1 5-1344 0 0,-1-1-2945 0 0,-2 3-4458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14355 0 0,'0'-2'537'0'0,"0"0"-1"0"0,0 0 1 0 0,1 0-1 0 0,-1-1 1 0 0,1 1 0 0 0,-1 0-1 0 0,1 0 1 0 0,0 0-1 0 0,0 0 1 0 0,0 0-1 0 0,0 0 1 0 0,0 0 0 0 0,0 0-1 0 0,1 0 1 0 0,-1 1-1 0 0,1-1 1 0 0,-1 0-1 0 0,4-1 1 0 0,-5 3-422 0 0,1-1 0 0 0,-1 1 0 0 0,1 0 0 0 0,-1 0 0 0 0,1 0-1 0 0,-1 0 1 0 0,1 0 0 0 0,0 0 0 0 0,-1 0 0 0 0,1 0 0 0 0,-1 0 0 0 0,1 0 0 0 0,-1 0 0 0 0,1 0 0 0 0,-1 0 0 0 0,1 1 0 0 0,0-1-1 0 0,-1 0 1 0 0,1 0 0 0 0,-1 1 0 0 0,1-1 0 0 0,-1 0 0 0 0,0 0 0 0 0,1 1 0 0 0,0 0 0 0 0,13 22 912 0 0,1 25-655 0 0,-2 1 1 0 0,-3 0-1 0 0,8 85 0 0 0,-6-32-337 0 0,-7-67-750 0 0,23 123 1388 0 0,-5-82-3941 0 0,-16-58-146 0 0,0-1 0 0 0,13 19 0 0 0,-13-25-5905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2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55 615 16003 0 0,'-5'16'2965'0'0,"3"-10"-2129"0"0,-1-1 0 0 0,2 1 0 0 0,-1 0 1 0 0,1 0-1 0 0,0 1 0 0 0,0-1 0 0 0,0 0 0 0 0,1 0 1 0 0,1 7-1 0 0,-9-104 1846 0 0,6 72-2613 0 0,-23-224 268 0 0,21 181-320 0 0,9-118 0 0 0,-4 166-17 0 0,-1 6-2 0 0,1 1 0 0 0,-1 0 0 0 0,1 0 0 0 0,1 0 0 0 0,-1 0 0 0 0,1 0 0 0 0,0 0 0 0 0,1 1 0 0 0,-1-1 0 0 0,6-8 1 0 0,-8 15 0 0 0,1-1 1 0 0,-1 1 0 0 0,1 0 0 0 0,-1-1 0 0 0,1 1 0 0 0,-1 0 0 0 0,1 0 0 0 0,-1 0 0 0 0,1-1 0 0 0,-1 1 0 0 0,1 0 0 0 0,-1 0 0 0 0,1 0 0 0 0,-1 0 0 0 0,1 0 0 0 0,-1 0 0 0 0,1 0 0 0 0,0 0 0 0 0,-1 0 0 0 0,1 0 0 0 0,-1 0 0 0 0,1 0 0 0 0,-1 0 0 0 0,1 0 0 0 0,-1 1 0 0 0,1-1 0 0 0,-1 0 0 0 0,1 0 0 0 0,-1 1 0 0 0,1-1 0 0 0,-1 0 0 0 0,1 1 0 0 0,-1-1 0 0 0,0 0 0 0 0,1 1 0 0 0,-1-1 0 0 0,1 0 0 0 0,-1 1 0 0 0,0-1 0 0 0,0 1 0 0 0,1 0 0 0 0,14 22 3 0 0,-14-22-3 0 0,22 46-7 0 0,-2 2 0 0 0,-3 0 0 0 0,23 90 0 0 0,-27-84-7 0 0,2 0 0 0 0,44 97 1 0 0,-57-146 5 0 0,1 0 0 0 0,0 0 0 0 0,-1-1 0 0 0,11 11 1 0 0,-14-15 6 0 0,1-1 1 0 0,-1 1-1 0 0,1 0 1 0 0,0-1 0 0 0,-1 1-1 0 0,1-1 1 0 0,0 0-1 0 0,-1 1 1 0 0,1-1 0 0 0,0 1-1 0 0,0-1 1 0 0,-1 0 0 0 0,1 0-1 0 0,0 1 1 0 0,0-1-1 0 0,0 0 1 0 0,0 0 0 0 0,-1 0-1 0 0,1 0 1 0 0,1 0-1 0 0,-1-1 3 0 0,0 1-1 0 0,0-1 0 0 0,0 1 0 0 0,0-1 0 0 0,-1 1 1 0 0,1-1-1 0 0,0 0 0 0 0,0 0 0 0 0,-1 1 0 0 0,1-1 0 0 0,0 0 1 0 0,-1 0-1 0 0,1 0 0 0 0,-1 0 0 0 0,1 0 0 0 0,-1 0 1 0 0,0 0-1 0 0,1 0 0 0 0,-1 0 0 0 0,0 0 0 0 0,1-1 0 0 0,7-36 15 0 0,-1 0 0 0 0,-2 0 0 0 0,1-53 0 0 0,-2 11-18 0 0,-2 60-3 0 0,-1-1 4 0 0,1 1 0 0 0,1 0 0 0 0,0 0 0 0 0,2 0 0 0 0,9-28 0 0 0,-14 47 4 0 0,1 0 0 0 0,-1 0 0 0 0,0 1 0 0 0,0-1 0 0 0,1 0 0 0 0,-1 0 0 0 0,0 1 0 0 0,1-1 0 0 0,-1 0 0 0 0,1 1-1 0 0,-1-1 1 0 0,1 0 0 0 0,-1 1 0 0 0,1-1 0 0 0,0 1 0 0 0,-1-1 0 0 0,1 1 0 0 0,-1-1 0 0 0,1 1 0 0 0,0 0 0 0 0,0-1 0 0 0,-1 1 0 0 0,2-1 0 0 0,-1 1 5 0 0,0 1 0 0 0,-1-1 0 0 0,1 0 0 0 0,0 1 0 0 0,-1-1 0 0 0,1 0 0 0 0,-1 1 0 0 0,1-1 0 0 0,0 1 0 0 0,-1-1 0 0 0,1 1 0 0 0,-1-1 0 0 0,1 1 0 0 0,-1 0 0 0 0,0-1 0 0 0,1 1 0 0 0,-1-1 0 0 0,0 1 0 0 0,1 0 0 0 0,-1 0 0 0 0,16 48 367 0 0,-14-39-310 0 0,13 43 151 0 0,32 97 308 0 0,-39-130-553 0 0,1 0 1 0 0,1-1-1 0 0,1 0 0 0 0,0 0 1 0 0,19 21-1 0 0,-17-23-704 0 0,3 2-1978 0 0,-6-8-4282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3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13587 0 0,'0'-3'879'0'0,"1"-1"0"0"0,0 0 0 0 0,0 0 0 0 0,0 1 0 0 0,0-1 1 0 0,1 1-1 0 0,0-1 0 0 0,-1 1 0 0 0,1 0 0 0 0,0 0 0 0 0,1 0 0 0 0,2-3 0 0 0,-5 5-762 0 0,0 1 0 0 0,1-1 0 0 0,-1 1 0 0 0,1 0 0 0 0,0-1 0 0 0,-1 1 0 0 0,1 0 0 0 0,-1-1 0 0 0,1 1 0 0 0,-1 0 0 0 0,1-1 0 0 0,0 1 0 0 0,-1 0-1 0 0,1 0 1 0 0,0 0 0 0 0,-1 0 0 0 0,1 0 0 0 0,0 0 0 0 0,-1 0 0 0 0,1 0 0 0 0,0 0 0 0 0,-1 0 0 0 0,1 0 0 0 0,0 0 0 0 0,-1 0 0 0 0,2 1 0 0 0,-1 0-17 0 0,0 0 1 0 0,1 0-1 0 0,-1 0 1 0 0,0 0-1 0 0,0 1 1 0 0,0-1 0 0 0,1 1-1 0 0,-1-1 1 0 0,-1 0-1 0 0,1 1 1 0 0,0 0-1 0 0,0-1 1 0 0,0 1-1 0 0,0 3 1 0 0,11 38 339 0 0,-1 1 1 0 0,-3 0-1 0 0,5 73 0 0 0,-5-40-307 0 0,-4-46-384 0 0,25 171 853 0 0,-5-102-2091 0 0,-15-71-1134 0 0,16 35 0 0 0,-24-63 2364 0 0,6 14-3880 0 0,-1-7-2654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3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22493 0 0,'-1'-7'4732'0'0,"6"16"-3071"0"0,6 19-1035 0 0,16 85 5 0 0,30 104-310 0 0,-43-175-632 0 0,1 0 1 0 0,41 76 0 0 0,-38-92-415 0 0,-10-22-129 0 0,-5-17-390 0 0,-7-28-830 0 0,-1 0 0 0 0,-2 1 0 0 0,-14-46 1 0 0,-47-116-6492 0 0,27 85 6441 0 0,6-1 4029 0 0,33 110-990 0 0,0 1 0 0 0,0-1 0 0 0,1 0 0 0 0,0 0 0 0 0,1 1 0 0 0,0-1 0 0 0,1-12 0 0 0,-1 19-616 0 0,1-1 1 0 0,-1 1-1 0 0,0-1 1 0 0,1 1-1 0 0,0-1 1 0 0,-1 1-1 0 0,1 0 1 0 0,0-1-1 0 0,0 1 1 0 0,-1 0-1 0 0,1-1 0 0 0,0 1 1 0 0,0 0-1 0 0,1 0 1 0 0,-1 0-1 0 0,0 0 1 0 0,2-1-1 0 0,-1 1-110 0 0,0 0-1 0 0,0 0 1 0 0,0 1-1 0 0,1-1 0 0 0,-1 0 1 0 0,0 1-1 0 0,1 0 1 0 0,-1 0-1 0 0,0-1 1 0 0,1 1-1 0 0,-1 1 0 0 0,0-1 1 0 0,1 0-1 0 0,-1 1 1 0 0,2 0-1 0 0,12 3 53 0 0,-1 0-1 0 0,-1 2 1 0 0,1 0-1 0 0,-1 0 1 0 0,0 1 0 0 0,0 1-1 0 0,-1 1 1 0 0,0 0-1 0 0,-1 0 1 0 0,0 1 0 0 0,0 1-1 0 0,-1 0 1 0 0,0 0-1 0 0,15 23 1 0 0,-24-32-206 0 0,-1 0-1 0 0,-1 0 1 0 0,1 0 0 0 0,0 0 0 0 0,0 0-1 0 0,-1 0 1 0 0,1 0 0 0 0,-1 0 0 0 0,1 1-1 0 0,-1-1 1 0 0,0 0 0 0 0,0 0 0 0 0,0 0-1 0 0,0 0 1 0 0,0 1 0 0 0,-1-1 0 0 0,1 0-1 0 0,-1 0 1 0 0,0 2 0 0 0,-1 0-2 0 0,0 0 0 0 0,0 0 0 0 0,0 0 0 0 0,-1-1 0 0 0,1 1 0 0 0,-1-1 1 0 0,0 0-1 0 0,0 0 0 0 0,-4 4 0 0 0,-2 0-19 0 0,0 0 0 0 0,-1 0-1 0 0,0-1 1 0 0,-1 0 0 0 0,1-1 0 0 0,-15 5 0 0 0,-78 14-1459 0 0,104-24 956 0 0,0 1 0 0 0,0-1 0 0 0,0 1 0 0 0,0-1-1 0 0,0 0 1 0 0,0 1 0 0 0,0-1 0 0 0,0 0 0 0 0,1 0-1 0 0,-1 0 1 0 0,0 0 0 0 0,0 0 0 0 0,0 0 0 0 0,0 0-1 0 0,0 0 1 0 0,0-1 0 0 0,1 1 0 0 0,-1 0 0 0 0,0 0-1 0 0,0-1 1 0 0,0 1 0 0 0,0-1 0 0 0,0 1 0 0 0,0-1-1 0 0,0 0 1 0 0,0 1 0 0 0,1-2 0 0 0,4-16-4566 0 0,-5 18 4629 0 0,0-1-1 0 0,0 0 0 0 0,0 1 0 0 0,0-1 0 0 0,0 1 0 0 0,1-1 1 0 0,-1 1-1 0 0,0 0 0 0 0,0-1 0 0 0,0 1 0 0 0,1 0 0 0 0,-1 0 0 0 0,0 0 1 0 0,2 0-1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3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1 15363 0 0,'-9'22'8698'0'0,"-4"-8"-5632"0"0,8-12-2894 0 0,1 0-1 0 0,0 0 1 0 0,-1 0 0 0 0,0-1 0 0 0,1 1-1 0 0,-1-1 1 0 0,-5 0 0 0 0,-74 9 1129 0 0,67-10-1194 0 0,0 1 1 0 0,0 1 0 0 0,-1 1-1 0 0,1 0 1 0 0,1 1 0 0 0,-1 1-1 0 0,0 1 1 0 0,-17 8 0 0 0,31-13-102 0 0,0 1 0 0 0,0 0 0 0 0,0 0 0 0 0,0 0 0 0 0,1 0 0 0 0,-1 1 0 0 0,0-1 0 0 0,1 1 1 0 0,0 0-1 0 0,-1-1 0 0 0,1 1 0 0 0,0 0 0 0 0,0 0 0 0 0,1 0 0 0 0,-1 1 0 0 0,1-1 0 0 0,0 0 1 0 0,-1 1-1 0 0,1-1 0 0 0,1 0 0 0 0,-1 1 0 0 0,0 0 0 0 0,1-1 0 0 0,0 1 0 0 0,0-1 0 0 0,0 1 1 0 0,0-1-1 0 0,1 1 0 0 0,-1-1 0 0 0,1 1 0 0 0,0-1 0 0 0,0 1 0 0 0,0-1 0 0 0,0 0 0 0 0,3 5 1 0 0,1 3-13 0 0,1-1 1 0 0,1 0 0 0 0,0 0-1 0 0,0-1 1 0 0,1 1 0 0 0,0-1-1 0 0,0-1 1 0 0,1 0 0 0 0,13 9-1 0 0,-8-7 0 0 0,1 0-1 0 0,0-2 0 0 0,1 0 0 0 0,0-1 1 0 0,29 10-1 0 0,84 12-20 0 0,-80-20 62 0 0,-48-9-29 0 0,1 0-1 0 0,-1 0 0 0 0,1 0 1 0 0,-1 1-1 0 0,1-1 1 0 0,-1 1-1 0 0,1-1 0 0 0,-1 1 1 0 0,1-1-1 0 0,-1 1 1 0 0,1 0-1 0 0,-1-1 0 0 0,0 1 1 0 0,0 0-1 0 0,1 0 1 0 0,-1 0-1 0 0,0 0 1 0 0,0 0-1 0 0,0 0 0 0 0,0 1 1 0 0,0-1-1 0 0,0 0 1 0 0,0 0-1 0 0,0 2 0 0 0,-1-1 9 0 0,0 0-1 0 0,0 0 1 0 0,-1 0 0 0 0,1 0-1 0 0,-1 0 1 0 0,1 0-1 0 0,-1 0 1 0 0,0 0 0 0 0,1-1-1 0 0,-1 1 1 0 0,0 0-1 0 0,0 0 1 0 0,0-1 0 0 0,-1 1-1 0 0,1-1 1 0 0,0 1-1 0 0,-1-1 1 0 0,1 0-1 0 0,-3 2 1 0 0,-41 41 144 0 0,-2-3-1 0 0,-1-1 1 0 0,-92 56 0 0 0,112-83-131 0 0,8-3-60 0 0,16-8-263 0 0,8-2-312 0 0,17-2-2335 0 0,-1 1-1 0 0,39 2 0 0 0,-27 0-3423 0 0,7 0-3139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2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23813 0 0,'7'-4'3665'0'0,"2"1"-2185"0"0,-2-3-296 0 0,0 3-327 0 0,-3-1-409 0 0,-1 4-208 0 0,1-2-136 0 0,-2 1-72 0 0,0 1-48 0 0,1 0-104 0 0,-1 0-336 0 0,2 3-465 0 0,-1 1-1031 0 0,-1 3-2513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8:08:3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24575,'0'0'0,"5"0"0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27 12467 0 0,'-18'-5'4951'0'0,"27"13"-2007"0"0,28 14-1815 0 0,-23-15-1120 0 0,1-1 0 0 0,0-1 0 0 0,0 0 0 0 0,1-1 0 0 0,0-1 0 0 0,-1 0-1 0 0,1-1 1 0 0,0-1 0 0 0,0 0 0 0 0,0-1 0 0 0,0-1 0 0 0,0-1 0 0 0,17-3 0 0 0,-19 2-977 0 0,0-1 0 0 0,0 0 1 0 0,-1-1-1 0 0,1-1 1 0 0,13-7-1 0 0,-22 10-93 0 0,-1 0 1 0 0,0 0-1 0 0,1 0 1 0 0,-1-1-1 0 0,-1 1 0 0 0,7-8 1 0 0,2-5-4181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11490 0 0,'70'41'10402'0'0,"39"35"-8061"0"0,10 6-1563 0 0,-117-81-695 0 0,0 0 0 0 0,0 0 0 0 0,-1 0 0 0 0,1 1 0 0 0,-1-1 0 0 0,1 0 0 0 0,-1 1 0 0 0,1 0 0 0 0,-1-1 1 0 0,0 1-1 0 0,0 0 0 0 0,0-1 0 0 0,0 1 0 0 0,0 0 0 0 0,0 0 0 0 0,0 0 0 0 0,-1 0 0 0 0,1 0 0 0 0,-1 0 0 0 0,1 0 1 0 0,-1 0-1 0 0,0 0 0 0 0,0 0 0 0 0,0 0 0 0 0,0 0 0 0 0,0 1 0 0 0,0-1 0 0 0,-1 0 0 0 0,1 0 0 0 0,-1 0 0 0 0,1 0 1 0 0,-1 0-1 0 0,0 0 0 0 0,0-1 0 0 0,0 1 0 0 0,0 0 0 0 0,-1 2 0 0 0,-6 8 61 0 0,0-1 1 0 0,0 0-1 0 0,-1 0 0 0 0,-15 13 1 0 0,14-14-86 0 0,6-6-73 0 0,-17 17 109 0 0,2 1-1 0 0,-19 26 1 0 0,34-42-177 0 0,0 0 1 0 0,0 0-1 0 0,1 1 1 0 0,0-1-1 0 0,0 1 0 0 0,0-1 1 0 0,1 1-1 0 0,0 0 1 0 0,0 0-1 0 0,1 0 1 0 0,0 1-1 0 0,0-1 0 0 0,0 0 1 0 0,2 9-1 0 0,-2-15-56 0 0,1 0-1 0 0,0 0 1 0 0,0-1-1 0 0,1 1 1 0 0,-1 0-1 0 0,0 0 0 0 0,0 0 1 0 0,0-1-1 0 0,0 1 1 0 0,1 0-1 0 0,-1-1 1 0 0,0 1-1 0 0,1 0 0 0 0,-1 0 1 0 0,0-1-1 0 0,1 1 1 0 0,-1 0-1 0 0,1-1 1 0 0,-1 1-1 0 0,1-1 0 0 0,-1 1 1 0 0,1-1-1 0 0,0 1 1 0 0,-1-1-1 0 0,1 1 1 0 0,0-1-1 0 0,-1 0 1 0 0,1 1-1 0 0,0-1 0 0 0,0 0 1 0 0,-1 1-1 0 0,1-1 1 0 0,0 0-1 0 0,0 0 1 0 0,-1 0-1 0 0,1 0 0 0 0,1 0 1 0 0,0 0-767 0 0,1-1 1 0 0,-1 1 0 0 0,1-1-1 0 0,-1 0 1 0 0,1 0-1 0 0,-1 0 1 0 0,0 0 0 0 0,1-1-1 0 0,-1 1 1 0 0,2-3-1 0 0,15-9-6787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8898 0 0,'-4'8'10506'0'0,"-1"19"-8939"0"0,4-22-991 0 0,-5 27-158 0 0,-18 73-274 0 0,22-97-301 0 0,-1 0 1 0 0,0 0 0 0 0,-1 0-1 0 0,1 0 1 0 0,-2 0 0 0 0,1-1 0 0 0,-1 1-1 0 0,0-1 1 0 0,-10 10 0 0 0,-1-7-211 0 0,16-10 275 0 0,10-2 243 0 0,17-3 110 0 0,1 1 0 0 0,44-1 0 0 0,-58 5-854 0 0,0 0 1 0 0,0 2 0 0 0,-1-1-1 0 0,15 5 1 0 0,-25-6 135 0 0,-1 1 0 0 0,0 0 0 0 0,1-1 0 0 0,-1 1 0 0 0,0 0 0 0 0,0 0 0 0 0,0 0 0 0 0,0 1 0 0 0,0-1 0 0 0,0 0 0 0 0,0 1 1 0 0,0-1-1 0 0,0 1 0 0 0,0 0 0 0 0,-1 0 0 0 0,1-1 0 0 0,1 4 0 0 0,1 4-5104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16900 0 0,'1'0'258'0'0,"0"-1"0"0"0,0 1 0 0 0,0-1 0 0 0,0 1 0 0 0,0-1 0 0 0,0 1 0 0 0,0 0 1 0 0,1-1-1 0 0,-1 1 0 0 0,0 0 0 0 0,0 0 0 0 0,0 0 0 0 0,0 0 0 0 0,2 0 0 0 0,35 5 1221 0 0,-23-2-865 0 0,26 1 194 0 0,-21-3-482 0 0,1 0 0 0 0,-1 2 0 0 0,0 1 0 0 0,34 10 0 0 0,-49-12-266 0 0,0 1 1 0 0,0-1 0 0 0,0 1-1 0 0,0 0 1 0 0,-1 0 0 0 0,1 0-1 0 0,-1 1 1 0 0,1-1 0 0 0,-1 1 0 0 0,0 0-1 0 0,-1 0 1 0 0,1 1 0 0 0,-1-1-1 0 0,0 1 1 0 0,0 0 0 0 0,0-1-1 0 0,-1 1 1 0 0,1 1 0 0 0,-1-1 0 0 0,0 0-1 0 0,-1 0 1 0 0,2 7 0 0 0,-1-1-192 0 0,-1 0 0 0 0,0 0 1 0 0,0 0-1 0 0,-1 0 0 0 0,-1 1 1 0 0,-3 19-1 0 0,3-26-405 0 0,0 0-1 0 0,-1 0 1 0 0,1 0 0 0 0,-1 0 0 0 0,0 0 0 0 0,-1 0-1 0 0,-3 6 1 0 0,4-9-201 0 0,0 0 0 0 0,0 1 0 0 0,0-1 0 0 0,0 0 0 0 0,0 0 0 0 0,0 0 0 0 0,-1 0 0 0 0,1-1 0 0 0,-1 1 0 0 0,1-1 0 0 0,-1 1 0 0 0,0-1-1 0 0,-5 2 1 0 0,-11 1-6004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3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9138 0 0,'0'-2'590'0'0,"0"1"0"0"0,0-1 0 0 0,0 0 0 0 0,1 1 0 0 0,-1-1 0 0 0,1 0 0 0 0,-1 1 0 0 0,1-1 0 0 0,-1 0 0 0 0,1 1 0 0 0,0-1 0 0 0,0 1 0 0 0,0-1 0 0 0,0 1 0 0 0,0 0 0 0 0,0-1 0 0 0,0 1-1 0 0,2-2 1 0 0,0 1-105 0 0,0 0 0 0 0,1 0-1 0 0,-1 0 1 0 0,1 0 0 0 0,-1 0-1 0 0,1 1 1 0 0,6-3 0 0 0,4 1-178 0 0,1 0 0 0 0,-1 1 1 0 0,18 0-1 0 0,-31 2-261 0 0,19-1 116 0 0,1 1-1 0 0,0 1 0 0 0,0 1 1 0 0,-1 1-1 0 0,24 7 1 0 0,-32-7-541 0 0,-1 1 1 0 0,1 1-1 0 0,-1 0 0 0 0,13 7 1 0 0,-18-8-554 0 0,0 0 1 0 0,-1 0-1 0 0,1 0 1 0 0,-1 1 0 0 0,0 0-1 0 0,0 0 1 0 0,0 0-1 0 0,4 7 1 0 0,-3 1-4050 0 0,-2-1-1886 0 0</inkml:trace>
  <inkml:trace contextRef="#ctx0" brushRef="#br0" timeOffset="1">22 266 13787 0 0,'6'2'4641'0'0,"3"-2"-2513"0"0,7 0-415 0 0,5-4-257 0 0,8 1-544 0 0,1-1-424 0 0,4 1-240 0 0,0 3-104 0 0,0 1-56 0 0,2 5-64 0 0,-3-1-40 0 0,-5 4-280 0 0,-1 0-568 0 0,-9 3-816 0 0,-2 3-1353 0 0,-9-1-1840 0 0,-5-7 472 0 0,-4 6-2376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12835 0 0,'2'0'5326'0'0,"15"-3"-3321"0"0,10-2-112 0 0,48-3 0 0 0,-63 8-1777 0 0,-1 0 0 0 0,1 0 1 0 0,-1 1-1 0 0,1 1 0 0 0,-1 0 0 0 0,22 7 0 0 0,-32-9-95 0 0,-1 0 0 0 0,1 0-1 0 0,0 1 1 0 0,-1-1-1 0 0,1 0 1 0 0,0 0 0 0 0,-1 1-1 0 0,1-1 1 0 0,-1 1 0 0 0,1-1-1 0 0,-1 1 1 0 0,1-1-1 0 0,-1 1 1 0 0,1-1 0 0 0,-1 1-1 0 0,1-1 1 0 0,-1 1-1 0 0,1-1 1 0 0,-1 1 0 0 0,0 0-1 0 0,0-1 1 0 0,1 1 0 0 0,-1 0-1 0 0,0-1 1 0 0,0 1-1 0 0,0 0 1 0 0,1 0 0 0 0,-2 1 5 0 0,1-1 1 0 0,0 1-1 0 0,0-1 1 0 0,-1 1-1 0 0,1-1 1 0 0,-1 1-1 0 0,0-1 1 0 0,1 1-1 0 0,-1-1 1 0 0,0 0-1 0 0,0 1 1 0 0,-1 0 0 0 0,-38 38 236 0 0,30-31-226 0 0,-1 2 1 0 0,0 0 0 0 0,1 0 0 0 0,0 1 0 0 0,1 1 0 0 0,-9 13 0 0 0,17-24-26 0 0,0 1-1 0 0,0-1 1 0 0,-1 1-1 0 0,2-1 1 0 0,-1 1-1 0 0,0 0 0 0 0,0 0 1 0 0,1-1-1 0 0,-1 1 1 0 0,1 0-1 0 0,0 0 1 0 0,0-1-1 0 0,0 1 1 0 0,0 0-1 0 0,1 3 0 0 0,0-3-4 0 0,0-1 1 0 0,1 0-1 0 0,-1 0 0 0 0,0 0 0 0 0,1 0 0 0 0,-1 0 0 0 0,1-1 0 0 0,-1 1 0 0 0,1 0 0 0 0,0-1 0 0 0,0 1 0 0 0,0-1 0 0 0,0 1 0 0 0,0-1 0 0 0,0 0 0 0 0,0 0 0 0 0,0 0 0 0 0,0 0 0 0 0,1 0 0 0 0,-1-1 0 0 0,3 2 0 0 0,2-1-56 0 0,0 0 0 0 0,0 0 0 0 0,0-1 0 0 0,0 0 0 0 0,0 0 0 0 0,0-1-1 0 0,1 0 1 0 0,-1 0 0 0 0,-1 0 0 0 0,1-1 0 0 0,0 0 0 0 0,0-1 0 0 0,7-3 0 0 0,38-21-3241 0 0,-9-2-4961 0 0,-16 8-194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4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18100 0 0,'-5'25'9535'0'0,"-26"80"-9060"0"0,21-73-856 0 0,-2 0-1 0 0,0-1 1 0 0,-2 0-1 0 0,-34 52 1 0 0,38-72-1355 0 0,9-16-212 0 0,14-19 623 0 0,-6 17 1309 0 0,0 0 0 0 0,0 1 0 0 0,0 0 0 0 0,1 1 0 0 0,0 0 0 0 0,0 0 0 0 0,1 1 0 0 0,-1 0 0 0 0,1 0 0 0 0,13-3 0 0 0,-16 4-85 0 0,1 1 0 0 0,0 1 0 0 0,0 0 0 0 0,0 0 0 0 0,0 0 1 0 0,0 1-1 0 0,0 0 0 0 0,0 0 0 0 0,0 0 0 0 0,0 1 0 0 0,0 0 0 0 0,0 1 0 0 0,0 0 0 0 0,11 4 0 0 0,-16-5-114 0 0,0 0 1 0 0,-1 0-1 0 0,1 0 0 0 0,-1 0 0 0 0,1 0 1 0 0,-1 0-1 0 0,1 0 0 0 0,-1 0 0 0 0,0 1 1 0 0,0-1-1 0 0,1 0 0 0 0,-1 1 0 0 0,0-1 0 0 0,1 4 1 0 0,-1-4-144 0 0,-1 1 1 0 0,0-1-1 0 0,0 0 1 0 0,1 1 0 0 0,-1-1-1 0 0,0 1 1 0 0,0-1-1 0 0,0 0 1 0 0,-1 1-1 0 0,1-1 1 0 0,0 1-1 0 0,0-1 1 0 0,-1 0 0 0 0,1 1-1 0 0,-1-1 1 0 0,1 0-1 0 0,-1 0 1 0 0,0 1-1 0 0,1-1 1 0 0,-3 2 0 0 0,-7 12-4971 0 0</inkml:trace>
  <inkml:trace contextRef="#ctx0" brushRef="#br0" timeOffset="1">44 437 11442 0 0,'3'1'9330'0'0,"11"2"-7153"0"0,-5-4-1843 0 0,1 1-1 0 0,0-1 1 0 0,0-1 0 0 0,0 0-1 0 0,-1 0 1 0 0,1-1-1 0 0,-1 0 1 0 0,0-1 0 0 0,1 0-1 0 0,8-5 1 0 0,-10 4-316 0 0,1 0 1 0 0,0 1-1 0 0,0 1 0 0 0,0 0 1 0 0,1 0-1 0 0,-1 0 0 0 0,1 1 0 0 0,0 1 1 0 0,-1 0-1 0 0,17 0 0 0 0,-24 1-13 0 0,1 1-1 0 0,-1-1 1 0 0,1 1 0 0 0,-1 0-1 0 0,0 0 1 0 0,0 0-1 0 0,1 0 1 0 0,-1 0-1 0 0,0 0 1 0 0,0 1-1 0 0,0-1 1 0 0,0 1-1 0 0,-1-1 1 0 0,1 1 0 0 0,0 0-1 0 0,-1 0 1 0 0,1 0-1 0 0,-1-1 1 0 0,1 2-1 0 0,-1-1 1 0 0,0 0-1 0 0,0 0 1 0 0,0 0-1 0 0,0 0 1 0 0,0 1 0 0 0,0 2-1 0 0,2 8-143 0 0,0 0-1 0 0,-1 0 1 0 0,0 23 0 0 0,-1-18-243 0 0,6 83-6066 0 0,-10-83 2808 0 0,-6-12-889 0 0,4-5 2932 0 0,0 7-4744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12419 0 0,'50'5'6183'0'0,"24"12"-2937"0"0,-6-1-1702 0 0,-57-15-1304 0 0,36 9 219 0 0,-45-10-414 0 0,1 1-1 0 0,-1 0 1 0 0,0-1 0 0 0,0 1-1 0 0,1 0 1 0 0,-1 0 0 0 0,0 0-1 0 0,0 1 1 0 0,0-1-1 0 0,0 0 1 0 0,0 1 0 0 0,-1 0-1 0 0,1-1 1 0 0,0 1 0 0 0,1 2-1 0 0,-3-3-32 0 0,0-1 1 0 0,0 1-1 0 0,0 0 0 0 0,0-1 0 0 0,0 1 0 0 0,0-1 1 0 0,-1 1-1 0 0,1-1 0 0 0,0 1 0 0 0,0-1 0 0 0,0 1 0 0 0,-1-1 1 0 0,1 1-1 0 0,0-1 0 0 0,-1 1 0 0 0,1-1 0 0 0,-1 1 0 0 0,1-1 1 0 0,0 1-1 0 0,-1-1 0 0 0,1 0 0 0 0,-1 1 0 0 0,1-1 0 0 0,-1 0 1 0 0,1 0-1 0 0,-1 1 0 0 0,1-1 0 0 0,-1 0 0 0 0,1 0 0 0 0,-1 0 1 0 0,0 1-1 0 0,-22 8 22 0 0,20-9-32 0 0,-8 4-43 0 0,1 0 0 0 0,0 1 0 0 0,0 0 0 0 0,-18 12 0 0 0,27-16 32 0 0,-1 0 1 0 0,1 0-1 0 0,-1 0 1 0 0,1 0-1 0 0,-1 0 1 0 0,1 0-1 0 0,0 1 0 0 0,-1-1 1 0 0,1 0-1 0 0,0 1 1 0 0,0-1-1 0 0,0 1 1 0 0,0-1-1 0 0,0 1 0 0 0,1 0 1 0 0,-1-1-1 0 0,0 1 1 0 0,1 0-1 0 0,-1-1 1 0 0,1 1-1 0 0,0 0 0 0 0,-1 0 1 0 0,1 0-1 0 0,0-1 1 0 0,0 1-1 0 0,0 0 1 0 0,0 0-1 0 0,1 0 0 0 0,-1-1 1 0 0,0 1-1 0 0,1 0 1 0 0,-1 0-1 0 0,1-1 1 0 0,0 1-1 0 0,-1 0 0 0 0,1-1 1 0 0,0 1-1 0 0,0-1 1 0 0,0 1-1 0 0,2 1 1 0 0,-1-1-9 0 0,0 0 0 0 0,1 0 0 0 0,-1-1 0 0 0,1 1 1 0 0,-1 0-1 0 0,1-1 0 0 0,0 0 0 0 0,0 1 0 0 0,-1-1 1 0 0,1-1-1 0 0,0 1 0 0 0,0 0 0 0 0,0-1 1 0 0,0 1-1 0 0,4-1 0 0 0,49 0-92 0 0,-46 0 93 0 0,0 0 3 0 0,0 0 10 0 0,-1-1 0 0 0,1 1 0 0 0,0-2 0 0 0,-1 1 0 0 0,1-1 0 0 0,12-5 0 0 0,-28 12 28 0 0,1 1 1 0 0,-1-1 0 0 0,1 1 0 0 0,0 0 0 0 0,1 0-1 0 0,-1 1 1 0 0,1-1 0 0 0,1 1 0 0 0,-5 9-1 0 0,-13 20 22 0 0,-3-6 66 0 0,17-21 19 0 0,-1 0 0 0 0,1 1 0 0 0,-7 12 0 0 0,13-20-124 0 0,1-1-1 0 0,-1 0 1 0 0,1 0 0 0 0,-1 0-1 0 0,1 1 1 0 0,-1-1 0 0 0,1 0-1 0 0,0 1 1 0 0,0-1 0 0 0,-1 0-1 0 0,1 1 1 0 0,0-1 0 0 0,0 1-1 0 0,0-1 1 0 0,1 0-1 0 0,-1 1 1 0 0,0-1 0 0 0,0 0-1 0 0,1 1 1 0 0,-1-1 0 0 0,1 0-1 0 0,-1 0 1 0 0,1 1 0 0 0,0-1-1 0 0,-1 0 1 0 0,1 0 0 0 0,0 0-1 0 0,0 0 1 0 0,0 0 0 0 0,0 0-1 0 0,0 0 1 0 0,0 0 0 0 0,0 0-1 0 0,2 1 1 0 0,-1-1-12 0 0,0 0 1 0 0,0 0-1 0 0,1 0 1 0 0,-1 0 0 0 0,1 0-1 0 0,-1 0 1 0 0,0-1-1 0 0,1 1 1 0 0,-1-1-1 0 0,1 0 1 0 0,-1 1-1 0 0,1-1 1 0 0,-1 0-1 0 0,1-1 1 0 0,-1 1-1 0 0,1 0 1 0 0,4-2-1 0 0,0-1 4 0 0,0-1 0 0 0,0 0 0 0 0,0 0-1 0 0,0-1 1 0 0,-1 1 0 0 0,7-8-1 0 0,-6 6-445 0 0,0 0 0 0 0,0 1 0 0 0,1 0 0 0 0,10-6 0 0 0,-17 11 332 0 0,-1 0 1 0 0,0 0-1 0 0,1 0 0 0 0,-1-1 1 0 0,0 1-1 0 0,0 0 0 0 0,1 0 1 0 0,-1 0-1 0 0,0 0 0 0 0,1 0 1 0 0,-1 0-1 0 0,1 0 0 0 0,-1 0 1 0 0,0 0-1 0 0,1 0 0 0 0,-1 0 1 0 0,0 0-1 0 0,1 0 0 0 0,-1 0 1 0 0,0 0-1 0 0,1 0 0 0 0,-1 0 1 0 0,0 1-1 0 0,0-1 0 0 0,1 0 1 0 0,-1 0-1 0 0,0 0 0 0 0,1 0 1 0 0,-1 1-1 0 0,0-1 0 0 0,0 0 1 0 0,1 0-1 0 0,-1 1 0 0 0,0-1 1 0 0,0 0-1 0 0,0 0 0 0 0,1 1 1 0 0,-1-1-1 0 0,0 0 0 0 0,0 1 1 0 0,0-1-1 0 0,0 0 0 0 0,0 1 1 0 0,1-1-1 0 0,-1 0 0 0 0,0 1 1 0 0,0-1-1 0 0,0 0 0 0 0,0 1 1 0 0,0-1-1 0 0,0 0 0 0 0,0 1 1 0 0,0-1-1 0 0,0 0 0 0 0,-1 1 1 0 0,1-1-1 0 0,0 0 0 0 0,0 1 1 0 0,0-1-1 0 0,0 0 0 0 0,0 1 1 0 0,0-1-1 0 0,-1 0 0 0 0,1 1 1 0 0,-9 23-6759 0 0,0-10 1376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24 8618 0 0,'-20'-2'6297'0'0,"12"2"134"0"0,18 2-3655 0 0,5-2-2151 0 0,0 0 0 0 0,0-1-1 0 0,1 0 1 0 0,-1-1 0 0 0,18-5-1 0 0,-12 3-473 0 0,1 0 0 0 0,22 0 0 0 0,-38 4-129 0 0,0 0-1 0 0,0 0 1 0 0,0 1-1 0 0,0-1 1 0 0,0 2-1 0 0,-1-1 1 0 0,1 0-1 0 0,0 1 0 0 0,0 0 1 0 0,-1 1-1 0 0,10 5 1 0 0,-11-5-45 0 0,-1 0 0 0 0,0 0 1 0 0,0 0-1 0 0,0 0 0 0 0,0 1 1 0 0,0-1-1 0 0,-1 1 0 0 0,0 0 0 0 0,0 0 1 0 0,0 0-1 0 0,0 0 0 0 0,0 0 1 0 0,1 7-1 0 0,-2-6-495 0 0,0-1 0 0 0,0 0 0 0 0,-1 1 0 0 0,1-1 0 0 0,-1 1 0 0 0,0 5 0 0 0,-1-8-405 0 0,1 0 0 0 0,0 1 0 0 0,-1-1 0 0 0,0 1 0 0 0,1-1 0 0 0,-1 0 0 0 0,0 0 0 0 0,0 1 0 0 0,0-1-1 0 0,-1 0 1 0 0,-1 3 0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 12011 0 0,'1'-1'382'0'0,"0"0"1"0"0,1 0-1 0 0,-1 0 1 0 0,1 1-1 0 0,-1-1 1 0 0,1 0-1 0 0,-1 1 1 0 0,1 0-1 0 0,-1-1 0 0 0,1 1 1 0 0,-1 0-1 0 0,1 0 1 0 0,0 0-1 0 0,-1-1 1 0 0,1 2-1 0 0,-1-1 1 0 0,1 0-1 0 0,0 0 1 0 0,-1 1-1 0 0,1-1 1 0 0,-1 0-1 0 0,3 2 1 0 0,-2-1-125 0 0,-1 1 1 0 0,0-1-1 0 0,0 0 1 0 0,0 1-1 0 0,0-1 0 0 0,0 0 1 0 0,0 1-1 0 0,0 0 1 0 0,-1-1-1 0 0,1 1 1 0 0,0-1-1 0 0,-1 1 1 0 0,0 0-1 0 0,1-1 0 0 0,-1 1 1 0 0,0 0-1 0 0,0 2 1 0 0,1 9 316 0 0,-2 1 1 0 0,0-1-1 0 0,-1 1 1 0 0,-3 14-1 0 0,5-28-570 0 0,-10 45 201 0 0,-3 0 0 0 0,-1 0 0 0 0,-26 53 0 0 0,17-50-795 0 0,-32 47-1 0 0,48-83 343 0 0,-1 1-759 0 0,15-23 218 0 0,-2 4 779 0 0,1 0 1 0 0,0 1 0 0 0,0 0 0 0 0,0 0 0 0 0,1 0 0 0 0,-1 1 0 0 0,1 0 0 0 0,0 0-1 0 0,1 1 1 0 0,8-4 0 0 0,10-2 49 0 0,42-10 0 0 0,-53 16-78 0 0,0 0 1 0 0,0 1 0 0 0,0 0 0 0 0,18 1 0 0 0,7 8-3859 0 0,-35-6 991 0 0</inkml:trace>
  <inkml:trace contextRef="#ctx0" brushRef="#br0" timeOffset="1">120 233 18332 0 0,'11'-1'2993'0'0,"5"1"-1617"0"0,9 1-64 0 0,2-1-400 0 0,1 2-472 0 0,-1 0-272 0 0,0 0-88 0 0,-4-1-64 0 0,-3 1-200 0 0,-2-2-504 0 0,-2-2-840 0 0,-2-3-1345 0 0,-5-2-1952 0 0,-5-4 256 0 0,-2 0-2512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11122 0 0,'-3'2'4801'0'0,"-1"5"-1952"0"0,2 2-1001 0 0,0 5-647 0 0,2 6-545 0 0,0 2-336 0 0,2 4-160 0 0,-2 5-88 0 0,0-1-144 0 0,0 4-272 0 0,-2 0-616 0 0,1 0-1233 0 0,-5-1-1832 0 0,-3-8-368 0 0,0-2-2656 0 0</inkml:trace>
  <inkml:trace contextRef="#ctx0" brushRef="#br0" timeOffset="1">41 446 6233 0 0,'-1'2'911'0'0,"0"1"-1"0"0,0-1 0 0 0,1 1 1 0 0,-1-1-1 0 0,1 1 0 0 0,-1-1 0 0 0,1 1 1 0 0,0 0-1 0 0,0 2 0 0 0,8 21 4839 0 0,-5-23-5379 0 0,-1 1-1 0 0,1-1 1 0 0,0 1-1 0 0,0-1 1 0 0,0 0 0 0 0,0 0-1 0 0,1 0 1 0 0,-1-1-1 0 0,1 1 1 0 0,0-1-1 0 0,5 3 1 0 0,-5-3-327 0 0,-1 0 1 0 0,1-1 0 0 0,0 1-1 0 0,0-1 1 0 0,0 0 0 0 0,0 0-1 0 0,0 0 1 0 0,0 0 0 0 0,0-1-1 0 0,0 1 1 0 0,0-1 0 0 0,0 0-1 0 0,0 0 1 0 0,0-1 0 0 0,1 1 0 0 0,-1-1-1 0 0,0 0 1 0 0,0 0 0 0 0,0-1-1 0 0,-1 1 1 0 0,1-1 0 0 0,0 1-1 0 0,0-1 1 0 0,-1 0 0 0 0,1-1-1 0 0,4-3 1 0 0,-5 1 2 0 0,0 1-1 0 0,-1-1 0 0 0,0 1 1 0 0,0-1-1 0 0,0 0 1 0 0,0 0-1 0 0,-1 1 1 0 0,0-1-1 0 0,0 0 1 0 0,0 0-1 0 0,0-1 1 0 0,-1 1-1 0 0,0 0 1 0 0,0 0-1 0 0,0 0 1 0 0,-1 0-1 0 0,0 0 1 0 0,0 0-1 0 0,-2-8 1 0 0,1 6-8 0 0,-1-1 1 0 0,1 0-1 0 0,-1 1 1 0 0,0 0 0 0 0,-1 0-1 0 0,0 0 1 0 0,0 0-1 0 0,0 0 1 0 0,-1 1-1 0 0,0 0 1 0 0,0 0-1 0 0,-7-6 1 0 0,9 10-33 0 0,1 0 1 0 0,0 0-1 0 0,-1 0 1 0 0,0 0-1 0 0,1 1 1 0 0,-1-1-1 0 0,0 1 1 0 0,0 0-1 0 0,0 0 1 0 0,0 0-1 0 0,0 0 1 0 0,0 0-1 0 0,0 0 1 0 0,0 1-1 0 0,0 0 1 0 0,-1 0-1 0 0,1 0 0 0 0,0 0 1 0 0,0 0-1 0 0,0 0 1 0 0,0 1-1 0 0,0 0 1 0 0,0-1-1 0 0,0 1 1 0 0,0 0-1 0 0,0 1 1 0 0,0-1-1 0 0,0 0 1 0 0,0 1-1 0 0,1 0 1 0 0,-1-1-1 0 0,0 1 1 0 0,1 0-1 0 0,0 0 0 0 0,-1 1 1 0 0,1-1-1 0 0,-2 4 1 0 0,-2 1-206 0 0,0 1 0 0 0,1 0 1 0 0,0 1-1 0 0,1-1 0 0 0,0 1 0 0 0,0-1 1 0 0,1 1-1 0 0,0 0 0 0 0,1 1 0 0 0,0-1 1 0 0,-1 13-1 0 0,4 27-4139 0 0,6-18-3341 0 0,0-14-682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 16139 0 0,'0'0'167'0'0,"-2"-4"2670"0"0,1 4-2670 0 0,1 0-1 0 0,0 0 1 0 0,0 0 0 0 0,0 0 0 0 0,-1 0 0 0 0,1 0 0 0 0,0 0 0 0 0,0 0-1 0 0,-1-1 1 0 0,1 1 0 0 0,0 0 0 0 0,0 0 0 0 0,-1 0 0 0 0,1 0 0 0 0,0 0-1 0 0,0 0 1 0 0,0 0 0 0 0,-1 0 0 0 0,-2 3 2669 0 0,3-3-2669 0 0,0 0 0 0 0,0 0 0 0 0,0 0 0 0 0,-1 1 0 0 0,1-1 0 0 0,0 0-1 0 0,0 0 1 0 0,0 0 0 0 0,0 1 0 0 0,-4 27 2667 0 0,7 37-2448 0 0,-1-54-351 0 0,0 0 0 0 0,1-1 0 0 0,0 1 0 0 0,1-1 0 0 0,1 0-1 0 0,-1 0 1 0 0,12 18 0 0 0,-13-24-35 0 0,0-1 1 0 0,-1 1-1 0 0,1-1 0 0 0,0 1 0 0 0,0-1 1 0 0,1 0-1 0 0,-1 0 0 0 0,1-1 0 0 0,-1 1 1 0 0,1-1-1 0 0,0 1 0 0 0,0-1 0 0 0,0 0 1 0 0,0-1-1 0 0,1 1 0 0 0,-1-1 0 0 0,0 0 0 0 0,1 0 1 0 0,-1 0-1 0 0,1 0 0 0 0,6-1 0 0 0,34-7-128 0 0,-35 4-94 0 0,1 1-1 0 0,-1 0 1 0 0,18 0-1 0 0,-25 2-161 0 0,0 0 1 0 0,0 1-1 0 0,0-1 0 0 0,0 1 1 0 0,0-1-1 0 0,0 1 1 0 0,0 0-1 0 0,-1 0 0 0 0,1 0 1 0 0,3 3-1 0 0,-6-4 226 0 0,1 0 0 0 0,-1-1 0 0 0,0 1 0 0 0,0 0 0 0 0,0 0 0 0 0,1 0 0 0 0,-1 1 0 0 0,0-1 0 0 0,0 0-1 0 0,1 0 1 0 0,-1 0 0 0 0,0 0 0 0 0,0 0 0 0 0,0 0 0 0 0,0 0 0 0 0,1 0 0 0 0,0 7-5374 0 0,-13-8-2336 0 0,-2 0 2048 0 0</inkml:trace>
  <inkml:trace contextRef="#ctx0" brushRef="#br0" timeOffset="1">23 333 10378 0 0,'-2'3'769'0'0,"-1"0"0"0"0,1 1 0 0 0,-1 0 0 0 0,1-1 0 0 0,0 1 0 0 0,1 0 0 0 0,-1 0 0 0 0,1 0 0 0 0,0 0-1 0 0,0 0 1 0 0,0 1 0 0 0,0-1 0 0 0,1 0 0 0 0,-1 7 0 0 0,2-9-653 0 0,-1 1-1 0 0,1-1 0 0 0,0 0 1 0 0,0 1-1 0 0,0-1 1 0 0,0 0-1 0 0,0 0 1 0 0,0 0-1 0 0,1 0 1 0 0,-1 0-1 0 0,1 0 1 0 0,-1 0-1 0 0,1 0 0 0 0,0 0 1 0 0,0-1-1 0 0,0 1 1 0 0,0-1-1 0 0,0 0 1 0 0,0 1-1 0 0,0-1 1 0 0,0 0-1 0 0,0 0 1 0 0,1 0-1 0 0,-1 0 0 0 0,0-1 1 0 0,4 1-1 0 0,8 2 61 0 0,1-1-1 0 0,-1 0 0 0 0,1-2 1 0 0,-1 1-1 0 0,1-2 1 0 0,-1 0-1 0 0,1-1 0 0 0,19-4 1 0 0,41-4-2748 0 0,-37 11-2174 0 0,-1 6-3307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12795 0 0,'-3'6'1210'0'0,"1"0"0"0"0,0 0 1 0 0,0 0-1 0 0,0 0 0 0 0,1 0 1 0 0,0 1-1 0 0,0 10 0 0 0,1-7-679 0 0,0 0 0 0 0,1 0-1 0 0,0 0 1 0 0,1-1 0 0 0,3 11-1 0 0,-4-13-491 0 0,1-1 0 0 0,0 1-1 0 0,1-1 1 0 0,-1 0 0 0 0,1 0 0 0 0,1 0-1 0 0,-1 0 1 0 0,1-1 0 0 0,0 1-1 0 0,0-1 1 0 0,1 0 0 0 0,0 0-1 0 0,-1 0 1 0 0,2-1 0 0 0,-1 1-1 0 0,0-1 1 0 0,9 4 0 0 0,-12-7-41 0 0,1 0 0 0 0,-1 0 0 0 0,0 0 0 0 0,0 0 0 0 0,1 0 1 0 0,-1-1-1 0 0,1 1 0 0 0,-1-1 0 0 0,0 0 0 0 0,1 1 1 0 0,-1-1-1 0 0,1-1 0 0 0,-1 1 0 0 0,1 0 0 0 0,-1 0 0 0 0,0-1 1 0 0,1 1-1 0 0,-1-1 0 0 0,1 0 0 0 0,-1 0 0 0 0,3-1 0 0 0,-2-1-2 0 0,-1 1-1 0 0,1 0 0 0 0,-1 0 1 0 0,1-1-1 0 0,-1 1 1 0 0,0-1-1 0 0,0 0 0 0 0,0 0 1 0 0,-1 0-1 0 0,1 0 0 0 0,-1 0 1 0 0,1 0-1 0 0,1-6 0 0 0,-1 1 4 0 0,0-1-1 0 0,0 1 1 0 0,-1-1-1 0 0,0 1 1 0 0,-1-1-1 0 0,0 0 0 0 0,0 1 1 0 0,-1-1-1 0 0,0 0 1 0 0,0 1-1 0 0,-3-11 1 0 0,3 17 16 0 0,0-1 1 0 0,0 0-1 0 0,-1 0 1 0 0,1 1-1 0 0,0-1 1 0 0,-1 1-1 0 0,0-1 1 0 0,1 1-1 0 0,-1-1 0 0 0,0 1 1 0 0,0 0-1 0 0,0 0 1 0 0,-1 0-1 0 0,1 0 1 0 0,0 1-1 0 0,-1-1 1 0 0,1 0-1 0 0,-1 1 1 0 0,0 0-1 0 0,1-1 1 0 0,-6 0-1 0 0,4 1 17 0 0,0 1 0 0 0,-1 0 0 0 0,1 0 0 0 0,0 0 0 0 0,-1 0 0 0 0,1 1-1 0 0,0-1 1 0 0,0 1 0 0 0,0 0 0 0 0,-1 0 0 0 0,1 1 0 0 0,0-1 0 0 0,0 1 0 0 0,-5 3-1 0 0,4-2-43 0 0,0 1 0 0 0,0-1 0 0 0,0 1 0 0 0,1 0 0 0 0,-1 0 0 0 0,1 0 0 0 0,0 0-1 0 0,1 1 1 0 0,-1 0 0 0 0,1 0 0 0 0,0 0 0 0 0,0 0 0 0 0,0 0 0 0 0,1 1 0 0 0,0-1-1 0 0,0 1 1 0 0,0-1 0 0 0,0 1 0 0 0,0 10 0 0 0,1-11-679 0 0,1 0 1 0 0,0 0-1 0 0,0 0 1 0 0,1 0-1 0 0,0 0 1 0 0,1 7-1 0 0,0-7-788 0 0,-1-1 0 0 0,1 1-1 0 0,0-1 1 0 0,0 1 0 0 0,0-1 0 0 0,1 0-1 0 0,4 5 1 0 0,1 0-5086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36 13243 0 0,'-2'1'670'0'0,"-1"-1"1"0"0,1 1 0 0 0,0 0-1 0 0,0 1 1 0 0,0-1 0 0 0,0 0-1 0 0,0 1 1 0 0,0-1 0 0 0,0 1-1 0 0,-2 2 1 0 0,4 5 1766 0 0,15-1-1510 0 0,-3-5-841 0 0,0-1 0 0 0,0 0 1 0 0,1 0-1 0 0,-1-1 0 0 0,1-1 0 0 0,15-1 1 0 0,79-13-788 0 0,-75 9-33 0 0,-14 2-769 0 0,1 0 0 0 0,22-8-1 0 0,-33 8 103 0 0,-1-1-1 0 0,1 1 0 0 0,0-1 0 0 0,8-7 0 0 0,9-6-5455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7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0 621 16115 0 0,'10'31'5511'0'0,"8"13"-1382"0"0,-18-44-4077 0 0,0 0 0 0 0,0 0-1 0 0,0 1 1 0 0,1-1 0 0 0,-1 0 0 0 0,0 0 0 0 0,1 1 0 0 0,-1-1 0 0 0,0 0 0 0 0,0 0 0 0 0,1 0-1 0 0,-1 1 1 0 0,0-1 0 0 0,1 0 0 0 0,-1 0 0 0 0,0 0 0 0 0,1 0 0 0 0,-1 0 0 0 0,0 0 0 0 0,1 0-1 0 0,-1 0 1 0 0,0 0 0 0 0,1 0 0 0 0,-1 0 0 0 0,0 0 0 0 0,1 0 0 0 0,-1 0 0 0 0,1 0-1 0 0,-1 0 1 0 0,0 0 0 0 0,1 0 0 0 0,-1-1 0 0 0,0 1 0 0 0,0 0 0 0 0,1 0 0 0 0,-1 0 0 0 0,0 0-1 0 0,1-1 1 0 0,-1 1 0 0 0,0 0 0 0 0,0 0 0 0 0,1-1 0 0 0,-1 1 0 0 0,0 0 0 0 0,0-1-1 0 0,0 1 1 0 0,1 0 0 0 0,-1 0 0 0 0,0-1 0 0 0,0 1 0 0 0,0-1 0 0 0,12-17 729 0 0,-6 3-599 0 0,0-1-1 0 0,-1 1 0 0 0,0-1 1 0 0,-1-1-1 0 0,-1 1 0 0 0,1-23 1 0 0,-2-102-93 0 0,-4 84-372 0 0,-2 1 0 0 0,-3-1 0 0 0,-3 1 0 0 0,-28-95 0 0 0,38 149 87 0 0,-1 0 0 0 0,1 1 0 0 0,0-1-1 0 0,-1 1 1 0 0,1 0 0 0 0,-1-1 0 0 0,0 1-1 0 0,1-1 1 0 0,-1 1 0 0 0,0 0 0 0 0,0-1 0 0 0,0 1-1 0 0,-2-2 1 0 0,-8 22-12837 0 0,7-7 4916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3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10 282 19308 0 0,'0'0'243'0'0,"-1"-1"0"0"0,1 1 0 0 0,-1 0 0 0 0,1-1 0 0 0,-1 1 0 0 0,1 0 0 0 0,-1-1 0 0 0,1 1 0 0 0,-1 0-1 0 0,1-1 1 0 0,-1 1 0 0 0,1-1 0 0 0,0 1 0 0 0,-1-1 0 0 0,1 1 0 0 0,0-1 0 0 0,-1 1 0 0 0,1-1 0 0 0,0 1 0 0 0,0-1 0 0 0,-1 1 0 0 0,1-1 0 0 0,0 0-1 0 0,0 0 1 0 0,2-20 2232 0 0,16-25-2015 0 0,-12 33 297 0 0,0-2-589 0 0,1 1 0 0 0,1 0-1 0 0,0 1 1 0 0,0 0 0 0 0,1 0 0 0 0,1 0 0 0 0,0 1 0 0 0,1 1 0 0 0,21-18-1 0 0,-26 24-127 0 0,0 1-1 0 0,0-1 0 0 0,1 1 0 0 0,-1 0 0 0 0,1 1 0 0 0,0 0 0 0 0,0 0 0 0 0,1 0 0 0 0,-1 1 0 0 0,0 0 0 0 0,1 0 0 0 0,-1 1 0 0 0,1 0 0 0 0,0 0 0 0 0,-1 1 0 0 0,1 0 0 0 0,0 1 0 0 0,0-1 0 0 0,-1 1 0 0 0,1 1 0 0 0,-1-1 0 0 0,8 4 0 0 0,-8-2 5 0 0,-1 0-1 0 0,0 0 1 0 0,0 0-1 0 0,0 1 0 0 0,-1 0 1 0 0,1 1-1 0 0,-1-1 1 0 0,0 1-1 0 0,0 0 1 0 0,0 0-1 0 0,-1 1 0 0 0,0-1 1 0 0,0 1-1 0 0,0 0 1 0 0,-1 0-1 0 0,0 0 0 0 0,4 11 1 0 0,2 10-580 0 0,-1 0 0 0 0,-1 0 0 0 0,3 31 0 0 0,-2-12-2973 0 0,-8-45 3213 0 0,3 16-4379 0 0,-3-5-1695 0 0,-1-1-2994 0 0</inkml:trace>
  <inkml:trace contextRef="#ctx0" brushRef="#br0" timeOffset="1">652 613 22397 0 0,'9'4'2472'0'0,"-1"1"-1039"0"0,3-1-433 0 0,-4-1-312 0 0,1-5-288 0 0,-3 1-192 0 0,-1-1-88 0 0,-1 0-56 0 0,-3 0-112 0 0,2 4-248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4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17 11666 0 0,'0'0'39'0'0,"-36"-1"3971"0"0,22 6-1403 0 0,14-5-2518 0 0,0 1 0 0 0,0-1 1 0 0,0 1-1 0 0,-1-1 1 0 0,1 1-1 0 0,0-1 0 0 0,0 1 1 0 0,0-1-1 0 0,0 1 0 0 0,0-1 1 0 0,1 1-1 0 0,-1-1 1 0 0,0 1-1 0 0,0-1 0 0 0,0 1 1 0 0,0-1-1 0 0,0 1 1 0 0,1-1-1 0 0,-1 1 0 0 0,0-1 1 0 0,1 0-1 0 0,-1 1 0 0 0,0-1 1 0 0,0 1-1 0 0,1-1 1 0 0,-1 0-1 0 0,1 1 0 0 0,-1-1 1 0 0,0 0-1 0 0,2 1 1 0 0,-2 0-4 0 0,1-1 1 0 0,0 1 0 0 0,0-1-1 0 0,0 0 1 0 0,0 1 0 0 0,0-1 0 0 0,0 0-1 0 0,-1 1 1 0 0,1-1 0 0 0,0 0 0 0 0,0 0-1 0 0,0 0 1 0 0,0 0 0 0 0,0 0 0 0 0,0 0-1 0 0,0 0 1 0 0,0 0 0 0 0,0 0 0 0 0,0 0-1 0 0,2-1 1 0 0,23-9 577 0 0,-12 5-314 0 0,12-2-184 0 0,0 2-1 0 0,1 0 1 0 0,0 2 0 0 0,-1 1 0 0 0,34 2-1 0 0,-17 3-874 0 0,-1 2 0 0 0,65 16-1 0 0,-103-21 267 0 0,17 4-3857 0 0,-9-10-2585 0 0,-8-3 16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4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17452 0 0,'5'2'6004'0'0,"8"-1"-3715"0"0,25 6-1539 0 0,-28-2-628 0 0,-1 0 0 0 0,0 0 0 0 0,0 1 1 0 0,0 0-1 0 0,-1 1 0 0 0,0 0 0 0 0,0 0 0 0 0,-1 1 0 0 0,0 0 0 0 0,8 11 0 0 0,-7-7-31 0 0,0 0-1 0 0,-1 1 0 0 0,0-1 0 0 0,-1 2 0 0 0,-1-1 0 0 0,0 1 0 0 0,5 22 0 0 0,-8-27-62 0 0,0 1 1 0 0,-1 0-1 0 0,0 0 1 0 0,-1-1-1 0 0,0 1 0 0 0,0 0 1 0 0,-1 0-1 0 0,0-1 1 0 0,-1 1-1 0 0,0 0 1 0 0,-5 12-1 0 0,4-16-16 0 0,0 1 0 0 0,0-1 0 0 0,-1 0 1 0 0,0 0-1 0 0,0 0 0 0 0,0-1 0 0 0,-1 1 0 0 0,0-1 0 0 0,0 0 0 0 0,0-1 0 0 0,0 1 1 0 0,-1-1-1 0 0,0 0 0 0 0,0 0 0 0 0,0-1 0 0 0,-13 6 0 0 0,-14-1-245 0 0,29-7 17 0 0,-1-1 0 0 0,1 1 0 0 0,0 0 0 0 0,-1 0-1 0 0,1 1 1 0 0,0-1 0 0 0,0 1 0 0 0,0 0 0 0 0,0 0-1 0 0,0 0 1 0 0,-4 4 0 0 0,8-5 7 0 0,-1-1 0 0 0,1 1 0 0 0,0 0 0 0 0,-1-1 0 0 0,1 1 0 0 0,0-1 0 0 0,-1 1 0 0 0,1 0-1 0 0,0-1 1 0 0,0 1 0 0 0,0 0 0 0 0,0 0 0 0 0,-1-1 0 0 0,1 1 0 0 0,0 0 0 0 0,0-1 0 0 0,1 1 0 0 0,-1 0 0 0 0,0-1 0 0 0,0 1 0 0 0,0 0 0 0 0,0 0 0 0 0,0-1 0 0 0,1 2 0 0 0,7 9-6480 0 0,5-3-1762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4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37 15155 0 0,'-27'-18'6997'0'0,"-5"3"-3590"0"0,30 15-3318 0 0,1-1-1 0 0,-1 1 1 0 0,0-1-1 0 0,1 1 1 0 0,-1-1-1 0 0,0 1 1 0 0,0 0 0 0 0,1 0-1 0 0,-1 0 1 0 0,0 0-1 0 0,0 0 1 0 0,0 0-1 0 0,1 0 1 0 0,-1 1-1 0 0,0-1 1 0 0,0 1-1 0 0,1-1 1 0 0,-1 1-1 0 0,0-1 1 0 0,1 1-1 0 0,-1 0 1 0 0,1 0-1 0 0,-1 0 1 0 0,1 0-1 0 0,-1 0 1 0 0,1 0-1 0 0,0 1 1 0 0,-1-1-1 0 0,1 0 1 0 0,0 1-1 0 0,0-1 1 0 0,0 1-1 0 0,-1 2 1 0 0,-5 13 10 0 0,1 1 0 0 0,1 0 0 0 0,1 1 0 0 0,0-1 0 0 0,2 1 0 0 0,-1 19 0 0 0,-2 5-55 0 0,2-15-141 0 0,-19 117-301 0 0,-1-52-2630 0 0,27-106 2775 0 0,0 1 1 0 0,1 0-1 0 0,1 0 0 0 0,0 0 1 0 0,1 1-1 0 0,0 0 0 0 0,1 0 1 0 0,12-12-1 0 0,-17 19 285 0 0,1 0-1 0 0,1 0 1 0 0,-1 1-1 0 0,0 0 1 0 0,1 0-1 0 0,0 0 1 0 0,-1 1-1 0 0,1-1 1 0 0,0 1-1 0 0,0 0 1 0 0,1 0-1 0 0,-1 1 1 0 0,0 0-1 0 0,1 0 1 0 0,-1 0-1 0 0,0 1 1 0 0,1-1-1 0 0,-1 1 1 0 0,1 0-1 0 0,-1 1 1 0 0,1 0-1 0 0,-1-1 1 0 0,11 5-1 0 0,-1 0-278 0 0,0 1-1 0 0,0 1 1 0 0,21 14 0 0 0,12 5-3349 0 0,-40-23 1944 0 0,-1 1 1 0 0,1-2-1 0 0,1 1 0 0 0,8 1 0 0 0,7-2-5336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44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54 9794 0 0,'-8'-9'1651'0'0,"3"3"-291"0"0,-1 0 1 0 0,1 0-1 0 0,-1 1 1 0 0,0 0-1 0 0,-9-7 1 0 0,14 11-1181 0 0,0 1 1 0 0,0-1-1 0 0,0 1 1 0 0,0-1 0 0 0,0 1-1 0 0,-1 0 1 0 0,1-1-1 0 0,0 1 1 0 0,0 0 0 0 0,0 0-1 0 0,0 0 1 0 0,0 0 0 0 0,0 0-1 0 0,0 0 1 0 0,-1 0-1 0 0,1 0 1 0 0,0 0 0 0 0,-1 1-1 0 0,0 0-74 0 0,1 0 0 0 0,-1-1 0 0 0,1 1 1 0 0,0 0-1 0 0,0 0 0 0 0,0 1 0 0 0,0-1 0 0 0,0 0 0 0 0,0 0 0 0 0,0 0 0 0 0,0 1 0 0 0,0-1 0 0 0,0 1 0 0 0,0-1 0 0 0,1 1 1 0 0,-2 2-1 0 0,-13 43 151 0 0,2 1 1 0 0,-8 61 0 0 0,-7 26-8630 0 0,26-131 7653 0 0,1 1-1 0 0,-1-1 1 0 0,0 0 0 0 0,0 0 0 0 0,-1 0 0 0 0,1 0 0 0 0,-1 0 0 0 0,0 0-1 0 0,0 0 1 0 0,0-1 0 0 0,-5 5 0 0 0,1-1-616 0 0,-11 17-3832 0 0</inkml:trace>
  <inkml:trace contextRef="#ctx0" brushRef="#br0" timeOffset="1">0 477 6145 0 0,'11'-4'12148'0'0,"17"-2"-8316"0"0,-23 5-2667 0 0,59-18 1177 0 0,-20 5-1814 0 0,-44 13-505 0 0,1 1 0 0 0,0 0 0 0 0,0 0 0 0 0,-1 0 0 0 0,1 0 0 0 0,0 0-1 0 0,0 0 1 0 0,-1 0 0 0 0,1 0 0 0 0,0 0 0 0 0,0 0 0 0 0,-1 0 0 0 0,1 0 0 0 0,0 1-1 0 0,-1-1 1 0 0,1 0 0 0 0,0 1 0 0 0,0-1 0 0 0,-1 0 0 0 0,1 1 0 0 0,-1-1 0 0 0,1 1-1 0 0,0-1 1 0 0,-1 1 0 0 0,1-1 0 0 0,-1 1 0 0 0,1-1 0 0 0,-1 1 0 0 0,1-1 0 0 0,-1 1-1 0 0,0 0 1 0 0,1-1 0 0 0,-1 1 0 0 0,0 0 0 0 0,1 0 0 0 0,-1-1 0 0 0,0 1 0 0 0,0 0-1 0 0,0-1 1 0 0,0 1 0 0 0,0 0 0 0 0,0 0 0 0 0,0-1 0 0 0,0 1 0 0 0,0 0 0 0 0,0 1-1 0 0,-5 41 356 0 0,4-38-361 0 0,-10 41 96 0 0,-5 26-17 0 0,15-67-94 0 0,0 0-1 0 0,1 0 1 0 0,0 1 0 0 0,0-1 0 0 0,0 0-1 0 0,1 0 1 0 0,0 0 0 0 0,0 1 0 0 0,0-1-1 0 0,3 9 1 0 0,-2-13-3 0 0,-1 1 0 0 0,0-1-1 0 0,0 1 1 0 0,1-1 0 0 0,-1 1 0 0 0,0-1 0 0 0,1 0 0 0 0,-1 1-1 0 0,1-1 1 0 0,0 0 0 0 0,-1 0 0 0 0,1 0 0 0 0,0 0-1 0 0,0-1 1 0 0,0 1 0 0 0,0 0 0 0 0,0-1 0 0 0,-1 0-1 0 0,1 1 1 0 0,0-1 0 0 0,0 0 0 0 0,0 0 0 0 0,4 0 0 0 0,56-6-84 0 0,-31 2-153 0 0,10 2-607 0 0,28-1-3128 0 0,-58 2 1948 0 0,0-1 1 0 0,0 0 0 0 0,0-1-1 0 0,11-4 1 0 0,7-6-5734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6 8402 0 0,'-2'-1'464'0'0,"1"0"0"0"0,-1 0 0 0 0,0 1 0 0 0,0-1 0 0 0,1 1 0 0 0,-1-1 0 0 0,0 1 0 0 0,0 0 0 0 0,0-1 0 0 0,1 1 0 0 0,-1 0 1 0 0,0 0-1 0 0,0 0 0 0 0,0 1 0 0 0,0-1 0 0 0,1 0 0 0 0,-1 1 0 0 0,0-1 0 0 0,0 1 0 0 0,-2 1 0 0 0,2-1-178 0 0,0 1 0 0 0,0 0-1 0 0,1-1 1 0 0,-1 1 0 0 0,0 0 0 0 0,1 0 0 0 0,-1 0-1 0 0,1 0 1 0 0,0 0 0 0 0,0 0 0 0 0,-1 1 0 0 0,2-1-1 0 0,-3 4 1 0 0,0 8-98 0 0,0 0-1 0 0,1 1 0 0 0,0-1 1 0 0,1 19-1 0 0,0-20 184 0 0,-1 67-34 0 0,2-30-138 0 0,-12 87 0 0 0,2-105-170 0 0,10-31-60 0 0,-1 0 1 0 0,1 0-1 0 0,0 0 0 0 0,-1 0 0 0 0,1 0 0 0 0,-1 0 0 0 0,1 0 1 0 0,-1 0-1 0 0,0 0 0 0 0,1 0 0 0 0,-1 0 0 0 0,0-1 0 0 0,0 1 1 0 0,0 0-1 0 0,1 0 0 0 0,-1-1 0 0 0,0 1 0 0 0,0 0 0 0 0,0-1 0 0 0,0 1 1 0 0,0-1-1 0 0,0 0 0 0 0,0 1 0 0 0,0-1 0 0 0,0 0 0 0 0,-2 1 1 0 0,2-2-62 0 0,1 1 1 0 0,-1-1-1 0 0,0 1 0 0 0,1-1 1 0 0,-1 1-1 0 0,1-1 1 0 0,-1 0-1 0 0,1 1 1 0 0,-1-1-1 0 0,1 0 1 0 0,-1 0-1 0 0,1 1 1 0 0,-1-1-1 0 0,1 0 0 0 0,0 0 1 0 0,0 0-1 0 0,-1 1 1 0 0,1-1-1 0 0,0 0 1 0 0,0 0-1 0 0,0 0 1 0 0,0 0-1 0 0,0 1 1 0 0,0-1-1 0 0,0-1 0 0 0,1-25-1500 0 0,1 1 1088 0 0,3 0-1 0 0,0 0 1 0 0,1 1 0 0 0,1 0-1 0 0,2 0 1 0 0,22-46 0 0 0,-28 68 749 0 0,-1 0 1 0 0,1 1 0 0 0,-1-1-1 0 0,1 0 1 0 0,0 1 0 0 0,0 0-1 0 0,0-1 1 0 0,0 1 0 0 0,1 0-1 0 0,-1 1 1 0 0,0-1 0 0 0,1 1-1 0 0,0-1 1 0 0,-1 1 0 0 0,1 0 0 0 0,0 0-1 0 0,-1 1 1 0 0,1-1 0 0 0,0 1-1 0 0,0 0 1 0 0,7 0 0 0 0,3 0 222 0 0,0 1 1 0 0,0 0 0 0 0,-1 1-1 0 0,24 7 1 0 0,-24-4-474 0 0,1 0 0 0 0,-2 2 0 0 0,1-1 0 0 0,-1 1 0 0 0,0 1 0 0 0,0 0 0 0 0,-1 1 0 0 0,16 16 0 0 0,13 22-6533 0 0,-40-47 6224 0 0,1 0 0 0 0,-1 1 0 0 0,1-1 0 0 0,-1 1 0 0 0,0-1 0 0 0,1 1 0 0 0,-1-1 0 0 0,0 1 0 0 0,1 0 0 0 0,-1-1 0 0 0,0 1 1 0 0,0-1-1 0 0,0 1 0 0 0,0 0 0 0 0,1-1 0 0 0,-1 1 0 0 0,0-1 0 0 0,0 1 0 0 0,0 0 0 0 0,0-1 0 0 0,0 1 0 0 0,0 0 0 0 0,-1-1 0 0 0,1 1 0 0 0,0-1 0 0 0,0 1 0 0 0,0 0 0 0 0,0-1 0 0 0,-1 1 0 0 0,1-1 0 0 0,-1 2 0 0 0,-4 6-4128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40 13667 0 0,'-2'-1'591'0'0,"1"1"-1"0"0,-1 0 1 0 0,1-1-1 0 0,-1 1 1 0 0,1-1 0 0 0,0 0-1 0 0,-1 1 1 0 0,1-1-1 0 0,0 0 1 0 0,0 0 0 0 0,0 0-1 0 0,-1 0 1 0 0,0-1-1 0 0,2 2-478 0 0,0-1 0 0 0,0 1-1 0 0,0 0 1 0 0,0 0 0 0 0,0-1-1 0 0,0 1 1 0 0,1 0-1 0 0,-1-1 1 0 0,0 1 0 0 0,0 0-1 0 0,0-1 1 0 0,0 1 0 0 0,0 0-1 0 0,1 0 1 0 0,-1-1 0 0 0,0 1-1 0 0,0 0 1 0 0,0 0 0 0 0,1-1-1 0 0,-1 1 1 0 0,0 0 0 0 0,0 0-1 0 0,1 0 1 0 0,-1-1-1 0 0,0 1 1 0 0,0 0 0 0 0,1 0-1 0 0,-1 0 1 0 0,0 0 0 0 0,1 0-1 0 0,-1 0 1 0 0,0 0 0 0 0,1 0-1 0 0,-1-1 1 0 0,45-7 1132 0 0,-44 8-1241 0 0,235-13 1087 0 0,-134 14-3115 0 0,1 0-5574 0 0,-190 3 4861 0 0,-43 10 7804 0 0,128-14-4912 0 0,1 0 0 0 0,-1 0 0 0 0,0 0-1 0 0,1 1 1 0 0,-1-1 0 0 0,0 0-1 0 0,1 1 1 0 0,-1-1 0 0 0,1 1 0 0 0,-1-1-1 0 0,1 1 1 0 0,-1 0 0 0 0,1 0-1 0 0,-1 0 1 0 0,1-1 0 0 0,0 1-1 0 0,-1 1 1 0 0,1-1 0 0 0,0 0 0 0 0,0 0-1 0 0,0 0 1 0 0,0 1 0 0 0,0-1-1 0 0,0 0 1 0 0,0 1 0 0 0,0-1 0 0 0,0 3-1 0 0,0 1-22 0 0,1-1-1 0 0,0 1 1 0 0,1-1-1 0 0,-1 1 1 0 0,1-1-1 0 0,-1 1 1 0 0,2-1 0 0 0,-1 1-1 0 0,2 3 1 0 0,37 112 413 0 0,-34-105-793 0 0,1-1 1 0 0,0 1-1 0 0,1-1 1 0 0,1-1-1 0 0,19 24 1 0 0,-28-36 56 0 0,1 0-1 0 0,-1 0 1 0 0,1 0 0 0 0,0 0 0 0 0,-1-1-1 0 0,1 1 1 0 0,0 0 0 0 0,0 0-1 0 0,-1-1 1 0 0,1 1 0 0 0,0 0 0 0 0,0-1-1 0 0,0 1 1 0 0,0-1 0 0 0,0 1 0 0 0,0-1-1 0 0,0 0 1 0 0,0 1 0 0 0,0-1 0 0 0,0 0-1 0 0,0 0 1 0 0,0 1 0 0 0,1-1 0 0 0,-1 0-1 0 0,0 0 1 0 0,0 0 0 0 0,0-1 0 0 0,0 1-1 0 0,0 0 1 0 0,0 0 0 0 0,2-1 0 0 0,-2 0-412 0 0,0-1 1 0 0,0 1 0 0 0,1-1-1 0 0,-1 1 1 0 0,0-1 0 0 0,0 1 0 0 0,0-1-1 0 0,0 0 1 0 0,-1 1 0 0 0,1-1 0 0 0,0 0-1 0 0,-1 0 1 0 0,1 0 0 0 0,-1 1-1 0 0,1-4 1 0 0,6-17-5674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35 8594 0 0,'-18'-9'4681'0'0,"-12"-7"3653"0"0,48 10-5619 0 0,13 4-2503 0 0,0 1 0 0 0,0 1 0 0 0,40 6 0 0 0,31 0-691 0 0,-125-4 433 0 0,1 1 0 0 0,-1 1 1 0 0,1 1-1 0 0,0 0 0 0 0,1 2 0 0 0,0 1 0 0 0,0 0 0 0 0,0 2 0 0 0,1 0 0 0 0,0 1 0 0 0,1 1 0 0 0,1 1 0 0 0,-19 16 0 0 0,32-24 86 0 0,1-1-1 0 0,-1 1 0 0 0,1 0 1 0 0,0 0-1 0 0,1 0 0 0 0,-1 0 1 0 0,1 0-1 0 0,0 1 0 0 0,0 0 1 0 0,1 0-1 0 0,0 0 0 0 0,0 0 1 0 0,0 0-1 0 0,1 0 0 0 0,-2 12 1 0 0,3-9-16 0 0,0-1 0 0 0,0 1 1 0 0,1 0-1 0 0,0 0 0 0 0,1-1 1 0 0,0 1-1 0 0,0-1 0 0 0,0 0 1 0 0,1 1-1 0 0,8 13 0 0 0,-6-13-33 0 0,0 0 1 0 0,1-1-1 0 0,0 0 0 0 0,0 0 0 0 0,1 0 0 0 0,0-1 0 0 0,0 0 0 0 0,1 0 0 0 0,11 8 0 0 0,-13-11-22 0 0,0-1 0 0 0,1 1-1 0 0,-1-1 1 0 0,1 0-1 0 0,0-1 1 0 0,-1 1-1 0 0,1-1 1 0 0,0-1 0 0 0,1 1-1 0 0,-1-1 1 0 0,0 0-1 0 0,0-1 1 0 0,11 0 0 0 0,-5-2-396 0 0,1 0 1 0 0,-1 0 0 0 0,0-2 0 0 0,19-6 0 0 0,6-11-3430 0 0,-35 19 3115 0 0,0-1 0 0 0,-1 1-1 0 0,0 0 1 0 0,1-1 0 0 0,-1 1 0 0 0,0-1-1 0 0,0 1 1 0 0,-1-1 0 0 0,1 0-1 0 0,1-3 1 0 0,2-11-5736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1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11210 0 0,'3'4'7660'0'0,"3"-1"-3934"0"0,21 5-3201 0 0,-21-6 378 0 0,-5-2-909 0 0,25 7 398 0 0,0-1 0 0 0,31 3 0 0 0,-51-8-677 0 0,0 0 0 0 0,0-1-1 0 0,0 0 1 0 0,0 0 0 0 0,-1-1 0 0 0,1 1-1 0 0,0-1 1 0 0,0 0 0 0 0,-1-1-1 0 0,1 1 1 0 0,0-1 0 0 0,-1 0 0 0 0,0-1-1 0 0,1 1 1 0 0,-1-1 0 0 0,8-6-1 0 0,-10 6-639 0 0,-1 0 0 0 0,0 0-1 0 0,1 0 1 0 0,-1 0-1 0 0,0 0 1 0 0,-1-1 0 0 0,1 1-1 0 0,-1-1 1 0 0,1 0 0 0 0,-1 1-1 0 0,1-6 1 0 0,-1 4-93 0 0,6-12-4283 0 0</inkml:trace>
  <inkml:trace contextRef="#ctx0" brushRef="#br0" timeOffset="1">244 6 4353 0 0,'-1'-1'364'0'0,"-1"0"1"0"0,1 1-1 0 0,-1-1 0 0 0,1 1 1 0 0,-1-1-1 0 0,1 1 1 0 0,-1-1-1 0 0,1 1 0 0 0,-1 0 1 0 0,1 0-1 0 0,-1 0 0 0 0,1 0 1 0 0,-1 0-1 0 0,1 0 1 0 0,-1 0-1 0 0,0 0 0 0 0,1 0 1 0 0,-1 1-1 0 0,1-1 1 0 0,-1 1-1 0 0,1-1 0 0 0,0 1 1 0 0,-1 0-1 0 0,1-1 0 0 0,0 1 1 0 0,-1 0-1 0 0,1 0 1 0 0,0 0-1 0 0,0 0 0 0 0,0 0 1 0 0,-1 0-1 0 0,1 0 0 0 0,-1 2 1 0 0,0 3 411 0 0,0-1 0 0 0,0 1 0 0 0,0 0 0 0 0,0-1 0 0 0,1 1 0 0 0,0 0 0 0 0,0 11 0 0 0,-2 21-219 0 0,2 0 0 0 0,2 0 0 0 0,2 0 0 0 0,10 53 0 0 0,-7-63-2295 0 0,1-1 1 0 0,1 0-1 0 0,20 43 0 0 0,-27-68 1085 0 0,0 1 0 0 0,0-1 0 0 0,0 0 0 0 0,0 0 0 0 0,0-1 0 0 0,0 1 0 0 0,1 0 0 0 0,-1 0 0 0 0,1-1 0 0 0,-1 1 0 0 0,1 0 0 0 0,0-1 0 0 0,3 2 0 0 0,7 0-5564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9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12603 0 0,'13'6'7531'0'0,"29"9"-5603"0"0,69 26-2243 0 0,-107-40 342 0 0,-1 0 0 0 0,0 1-1 0 0,0 0 1 0 0,0-1 0 0 0,0 1-1 0 0,0 0 1 0 0,0 0 0 0 0,0 1 0 0 0,-1-1-1 0 0,1 1 1 0 0,-1-1 0 0 0,1 1-1 0 0,-1 0 1 0 0,0 0 0 0 0,0 0-1 0 0,-1 0 1 0 0,1 0 0 0 0,1 5 0 0 0,-2-4 8 0 0,0-1 1 0 0,-1 1 0 0 0,0-1 0 0 0,0 1 0 0 0,0-1 0 0 0,-1 1-1 0 0,1-1 1 0 0,-1 0 0 0 0,1 1 0 0 0,-1-1 0 0 0,0 1 0 0 0,-1-1 0 0 0,1 0-1 0 0,-1 0 1 0 0,1 0 0 0 0,-1 0 0 0 0,0 0 0 0 0,-3 5 0 0 0,-6 7 10 0 0,6-10 4 0 0,0 1 0 0 0,1 0 0 0 0,0 1 0 0 0,1-1 0 0 0,-1 0 0 0 0,-2 9 0 0 0,6-12-27 0 0,-1 0-1 0 0,1-1 0 0 0,-1 1 1 0 0,1 0-1 0 0,0 0 1 0 0,0 0-1 0 0,0 0 0 0 0,1-1 1 0 0,-1 1-1 0 0,1 0 1 0 0,0 0-1 0 0,-1-1 0 0 0,1 1 1 0 0,0 0-1 0 0,1-1 0 0 0,-1 1 1 0 0,0-1-1 0 0,1 1 1 0 0,-1-1-1 0 0,3 3 0 0 0,-2-1-53 0 0,1-1 0 0 0,0 1 0 0 0,0-1-1 0 0,0 0 1 0 0,0 0 0 0 0,0 0 0 0 0,1 0-1 0 0,0 0 1 0 0,-1-1 0 0 0,1 1-1 0 0,0-1 1 0 0,0 0 0 0 0,0 0 0 0 0,0-1-1 0 0,0 1 1 0 0,1-1 0 0 0,-1 0 0 0 0,0 0-1 0 0,1 0 1 0 0,6 0 0 0 0,-6-2-427 0 0,0 1 0 0 0,0-1-1 0 0,-1 0 1 0 0,1 0 0 0 0,0 0 0 0 0,-1-1 0 0 0,1 0 0 0 0,-1 0 0 0 0,1 0 0 0 0,-1 0 0 0 0,0-1-1 0 0,6-4 1 0 0,6-5-3640 0 0,1 2-3145 0 0</inkml:trace>
  <inkml:trace contextRef="#ctx0" brushRef="#br0" timeOffset="1">406 54 16860 0 0,'-16'109'8192'0'0,"2"56"-7401"0"0,9-104-650 0 0,7-65-186 0 0,-1 1-1 0 0,0 0 0 0 0,1 0 1 0 0,0-1-1 0 0,-1 1 1 0 0,1 0-1 0 0,1 0 1 0 0,-1 0-1 0 0,0 1 0 0 0,1-1 1 0 0,-1 1-1 0 0,1-1 1 0 0,0 1-1 0 0,0 0 0 0 0,-1 0 1 0 0,2 0-1 0 0,-1 0 1 0 0,0 0-1 0 0,5-1 1 0 0,1-1-37 0 0,0 0 0 0 0,0 1 0 0 0,0 0 0 0 0,0 0 0 0 0,1 1 0 0 0,-1 0 0 0 0,20-1 0 0 0,20 8-2843 0 0,8 0-7794 0 0,-45-6 4323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9826 0 0,'-1'12'4113'0'0,"-1"3"-1224"0"0,2 10-697 0 0,2 5-576 0 0,1 6-591 0 0,-1 3-329 0 0,0 4-280 0 0,0 4-152 0 0,-2-2-128 0 0,0 1-120 0 0,0-5-136 0 0,1-1-272 0 0,1-6-648 0 0,2-4-1393 0 0,-1-5-2392 0 0,6-23 64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2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19 10914 0 0,'-5'3'892'0'0,"0"0"0"0"0,1 0 0 0 0,-1 0 0 0 0,1 1 0 0 0,0 0 0 0 0,0 0 0 0 0,0 0-1 0 0,1 0 1 0 0,-1 0 0 0 0,1 1 0 0 0,0 0 0 0 0,0 0 0 0 0,-3 8 0 0 0,3-5-504 0 0,0 0-1 0 0,1 1 1 0 0,0-1 0 0 0,1 1 0 0 0,0 0 0 0 0,0-1 0 0 0,0 1 0 0 0,2 11-1 0 0,0-8-391 0 0,0 1-1 0 0,1-1 0 0 0,1 1 1 0 0,0-1-1 0 0,1 0 1 0 0,0 0-1 0 0,1 0 0 0 0,0-1 1 0 0,0 1-1 0 0,2-1 0 0 0,-1-1 1 0 0,11 13-1 0 0,-16-21 2 0 0,1 0 1 0 0,0 0-1 0 0,-1 0 1 0 0,1 0-1 0 0,0-1 0 0 0,0 1 1 0 0,0 0-1 0 0,1-1 0 0 0,-1 0 1 0 0,0 1-1 0 0,1-1 0 0 0,-1 0 1 0 0,0 0-1 0 0,1 0 1 0 0,-1-1-1 0 0,1 1 0 0 0,4 0 1 0 0,-5-1 4 0 0,1 0 0 0 0,-1-1 1 0 0,0 1-1 0 0,0-1 1 0 0,0 1-1 0 0,0-1 0 0 0,0 0 1 0 0,0 0-1 0 0,0 0 0 0 0,0 0 1 0 0,0 0-1 0 0,0 0 0 0 0,0-1 1 0 0,-1 1-1 0 0,1-1 1 0 0,2-2-1 0 0,1-3 4 0 0,0 1 1 0 0,-1-1-1 0 0,0 0 1 0 0,0 0-1 0 0,0 0 1 0 0,-1 0-1 0 0,0-1 1 0 0,-1 1-1 0 0,0-1 1 0 0,2-9-1 0 0,-2 1-11 0 0,0 1 0 0 0,-2-1 0 0 0,0 1 1 0 0,0 0-1 0 0,-2-1 0 0 0,-3-19 0 0 0,3 28-72 0 0,1-1 1 0 0,-1 1-1 0 0,-1 0 1 0 0,1-1-1 0 0,-1 1 0 0 0,-1 0 1 0 0,1 1-1 0 0,-1-1 1 0 0,0 1-1 0 0,-1-1 1 0 0,1 1-1 0 0,-1 1 0 0 0,-1-1 1 0 0,-9-8-1 0 0,15 14 37 0 0,-1-1 0 0 0,1 0-1 0 0,-1 1 1 0 0,0-1 0 0 0,1 1 0 0 0,-1-1-1 0 0,0 1 1 0 0,0-1 0 0 0,1 1-1 0 0,-1 0 1 0 0,0-1 0 0 0,0 1 0 0 0,0 0-1 0 0,1 0 1 0 0,-1-1 0 0 0,0 1-1 0 0,0 0 1 0 0,0 0 0 0 0,0 0 0 0 0,0 0-1 0 0,0 0 1 0 0,1 0 0 0 0,-1 1 0 0 0,0-1-1 0 0,0 0 1 0 0,0 0 0 0 0,0 0-1 0 0,1 1 1 0 0,-1-1 0 0 0,-1 1 0 0 0,1 0-136 0 0,0 1 0 0 0,0-1 1 0 0,0 0-1 0 0,1 1 1 0 0,-1-1-1 0 0,0 1 0 0 0,1 0 1 0 0,-1-1-1 0 0,1 1 1 0 0,-1-1-1 0 0,1 1 1 0 0,0 0-1 0 0,0-1 0 0 0,-1 3 1 0 0,1 6-1371 0 0,1 1 0 0 0,-1-1 0 0 0,1 0 0 0 0,3 12 0 0 0,8 10-5396 0 0,-3-19 2297 0 0</inkml:trace>
  <inkml:trace contextRef="#ctx0" brushRef="#br0" timeOffset="1">236 1 9226 0 0,'7'2'4729'0'0,"0"5"-392"0"0,2 5-1104 0 0,2 10-1113 0 0,-4 3-736 0 0,-2 3-415 0 0,1 7-361 0 0,-1 0-248 0 0,0 5-176 0 0,-1-3-104 0 0,1 3-144 0 0,-3-4-344 0 0,2-4-592 0 0,1-4-1041 0 0,0-6-2080 0 0,-1-6-1632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11859 0 0,'18'-8'6607'0'0,"6"7"-3892"0"0,23 9-1740 0 0,-41-6-658 0 0,58 20-28 0 0,8 2-232 0 0,-66-22-44 0 0,1-1 0 0 0,0 0 1 0 0,-1 0-1 0 0,1 0 0 0 0,0-1 0 0 0,0 0 1 0 0,0-1-1 0 0,9-1 0 0 0,-15 2-10 0 0,-1 0 0 0 0,0 0 0 0 0,0 0 0 0 0,0 0 0 0 0,0 0-1 0 0,0 0 1 0 0,1 0 0 0 0,-1 0 0 0 0,0 0 0 0 0,0 0 0 0 0,0 0 0 0 0,0 0 0 0 0,0 0-1 0 0,1 0 1 0 0,-1-1 0 0 0,0 1 0 0 0,0 0 0 0 0,0 0 0 0 0,0 0 0 0 0,0 0-1 0 0,0 0 1 0 0,0 0 0 0 0,1 0 0 0 0,-1-1 0 0 0,0 1 0 0 0,0 0 0 0 0,0 0 0 0 0,0 0-1 0 0,0 0 1 0 0,0 0 0 0 0,0-1 0 0 0,0 1 0 0 0,0 0 0 0 0,0 0 0 0 0,0 0 0 0 0,0 0-1 0 0,0 0 1 0 0,0-1 0 0 0,0 1 0 0 0,0 0 0 0 0,0 0 0 0 0,0 0 0 0 0,0 0-1 0 0,0-1 1 0 0,0 1 0 0 0,0 0 0 0 0,0 0 0 0 0,0 0 0 0 0,0 0 0 0 0,0 0 0 0 0,0 0-1 0 0,-1-1 1 0 0,1 1 0 0 0,0 0 0 0 0,-11-10 89 0 0,-14-5-14 0 0,16 11-59 0 0,0 1 0 0 0,0 0-1 0 0,0 1 1 0 0,0 0 0 0 0,-1 0-1 0 0,1 1 1 0 0,-1 0 0 0 0,1 0-1 0 0,-1 2 1 0 0,1-1-1 0 0,-1 1 1 0 0,1 0 0 0 0,0 1-1 0 0,-1 0 1 0 0,-15 6 0 0 0,18-6 19 0 0,1 1 0 0 0,0 1 0 0 0,-1-1 0 0 0,1 1 0 0 0,0 0 0 0 0,1 0 0 0 0,-1 1 0 0 0,1 0 0 0 0,0 0 1 0 0,0 0-1 0 0,0 1 0 0 0,1-1 0 0 0,0 1 0 0 0,0 0 0 0 0,0 0 0 0 0,1 1 0 0 0,0-1 0 0 0,0 1 0 0 0,1-1 0 0 0,-1 1 0 0 0,-1 9 1 0 0,2-3-4 0 0,0 1 1 0 0,1-1-1 0 0,0 0 1 0 0,1 1 0 0 0,1-1-1 0 0,0 0 1 0 0,1 1-1 0 0,0-1 1 0 0,1 0-1 0 0,0 0 1 0 0,1 0 0 0 0,7 14-1 0 0,-9-21-42 0 0,1-1 0 0 0,0 1-1 0 0,0-1 1 0 0,1 0 0 0 0,-1 0 0 0 0,1 0-1 0 0,0 0 1 0 0,1-1 0 0 0,-1 1 0 0 0,1-1-1 0 0,0 0 1 0 0,0-1 0 0 0,0 1 0 0 0,0-1-1 0 0,0 0 1 0 0,1 0 0 0 0,0-1-1 0 0,-1 0 1 0 0,1 0 0 0 0,0 0 0 0 0,0 0-1 0 0,0-1 1 0 0,0 0 0 0 0,1-1 0 0 0,-1 1-1 0 0,0-1 1 0 0,0 0 0 0 0,8-1 0 0 0,-5-1-458 0 0,1 1-1 0 0,-1-1 1 0 0,1-1 0 0 0,17-7 0 0 0,3-9-3830 0 0,-29 17 3697 0 0,1 1 0 0 0,-1-1 1 0 0,0 1-1 0 0,1-1 0 0 0,-1 0 0 0 0,0 0 0 0 0,0 1 1 0 0,0-1-1 0 0,0 0 0 0 0,-1 0 0 0 0,1 0 0 0 0,0 0 1 0 0,0-2-1 0 0,0-14-5626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13891 0 0,'5'3'3481'0'0,"3"3"-1257"0"0,2-1-519 0 0,5 2-489 0 0,1-3-496 0 0,0 0-312 0 0,2-1-200 0 0,2-3-128 0 0,-3-2-40 0 0,1-3-120 0 0,2-2-304 0 0,0 0-544 0 0,-4-2-841 0 0,2 0-1191 0 0,-6 2-1105 0 0,-3-1 184 0 0,-3-2 920 0 0,1 6-1680 0 0</inkml:trace>
  <inkml:trace contextRef="#ctx0" brushRef="#br0" timeOffset="1">348 160 3209 0 0,'3'0'611'0'0,"1"0"0"0"0,0-1-1 0 0,-1 2 1 0 0,1-1 0 0 0,0 0 0 0 0,0 1 0 0 0,-1-1 0 0 0,1 1 0 0 0,6 3 0 0 0,23 2-48 0 0,-32-6-605 0 0,1 0-1 0 0,-1-1 1 0 0,0 1 0 0 0,0-1-1 0 0,0 1 1 0 0,0-1 0 0 0,0 0 0 0 0,0 1-1 0 0,0-1 1 0 0,0 0 0 0 0,0 0 0 0 0,0 0-1 0 0,0 0 1 0 0,-1 1 0 0 0,1-1-1 0 0,0 0 1 0 0,-1 0 0 0 0,1 0 0 0 0,0-1-1 0 0,-1 1 1 0 0,1 0 0 0 0,-1 0 0 0 0,0 0-1 0 0,1 0 1 0 0,-1 0 0 0 0,0-1 0 0 0,0 1-1 0 0,0 0 1 0 0,0 0 0 0 0,0 0-1 0 0,0-2 1 0 0,0-40-1140 0 0,0 35 2177 0 0,-2 0 0 0 0,1 0 0 0 0,-1 0 0 0 0,-1 1 0 0 0,-3-11 0 0 0,4 15-593 0 0,1 0 0 0 0,0 0 0 0 0,-1 0 0 0 0,1 1 1 0 0,-1-1-1 0 0,0 1 0 0 0,0-1 0 0 0,0 1 1 0 0,0 0-1 0 0,-1 0 0 0 0,1 0 0 0 0,0 0 1 0 0,-1 0-1 0 0,0 0 0 0 0,1 1 0 0 0,-6-3 1 0 0,3 7 2847 0 0,6 8-1738 0 0,7 15-688 0 0,-7-22-484 0 0,34 115 975 0 0,25 79-1863 0 0,-53-179-681 0 0,1 0 0 0 0,17 30 1 0 0,-18-39-1663 0 0,-1 0 1 0 0,1-1-1 0 0,12 13 0 0 0,-1-7-4578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41 17916 0 0,'0'0'183'0'0,"0"0"1"0"0,-1-1-1 0 0,1 1 1 0 0,-1 0-1 0 0,1 0 1 0 0,-1 0-1 0 0,1 0 0 0 0,-1-1 1 0 0,1 1-1 0 0,0 0 1 0 0,-1 0-1 0 0,1-1 1 0 0,-1 1-1 0 0,1 0 1 0 0,0-1-1 0 0,-1 1 0 0 0,1 0 1 0 0,0-1-1 0 0,0 1 1 0 0,-1-1-1 0 0,1 1 1 0 0,0 0-1 0 0,0-1 1 0 0,0 1-1 0 0,-1-1 0 0 0,1 1 1 0 0,0-1-1 0 0,0 1 1 0 0,0-1-1 0 0,0 1 1 0 0,0-1-1 0 0,0 1 1 0 0,0 0-1 0 0,0-1 0 0 0,0 1 1 0 0,0-2-1 0 0,16-9 1648 0 0,28-2-1550 0 0,-36 12-281 0 0,-1 0 0 0 0,1 1 1 0 0,0 0-1 0 0,0 0 0 0 0,-1 0 0 0 0,1 1 0 0 0,0 0 0 0 0,-1 1 1 0 0,1 0-1 0 0,-1 0 0 0 0,0 0 0 0 0,0 1 0 0 0,1 0 0 0 0,-2 1 1 0 0,1 0-1 0 0,0 0 0 0 0,9 8 0 0 0,-10-8-597 0 0,-1 1 1 0 0,0 1-1 0 0,0-1 1 0 0,8 12-1 0 0,-9-11-512 0 0,-1 0 0 0 0,0 0 0 0 0,0 0 0 0 0,0 0 0 0 0,2 10 0 0 0,-4-14 659 0 0,-1-1 1 0 0,0 1-1 0 0,1-1 0 0 0,-1 1 1 0 0,0-1-1 0 0,0 1 1 0 0,0-1-1 0 0,0 1 0 0 0,0-1 1 0 0,0 1-1 0 0,-1-1 0 0 0,1 1 1 0 0,0-1-1 0 0,-1 1 1 0 0,1-1-1 0 0,-1 1 0 0 0,0-1 1 0 0,1 0-1 0 0,-2 3 0 0 0,-7 10-5009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12531 0 0,'46'2'11000'0'0,"7"6"-8367"0"0,-46-7-2582 0 0,0 1-1 0 0,-1 0 0 0 0,1 0 1 0 0,-1 0-1 0 0,1 1 0 0 0,-1 0 1 0 0,0 0-1 0 0,0 1 1 0 0,0-1-1 0 0,-1 1 0 0 0,1 0 1 0 0,8 9-1 0 0,-12-10-25 0 0,0 0 0 0 0,0-1-1 0 0,-1 1 1 0 0,1 0 0 0 0,-1 0-1 0 0,1 0 1 0 0,-1 0 0 0 0,0 0 0 0 0,0 0-1 0 0,-1 0 1 0 0,1 1 0 0 0,-1-1 0 0 0,1 0-1 0 0,-1 0 1 0 0,0 5 0 0 0,-1-2-44 0 0,0 1 0 0 0,0-1 1 0 0,-1 0-1 0 0,0 0 0 0 0,0 0 1 0 0,0 0-1 0 0,-5 8 0 0 0,-2 2-183 0 0,-2 0 0 0 0,0 0-1 0 0,0-1 1 0 0,-19 18 0 0 0,30-33 199 0 0,-10 11-241 0 0,-1 0 0 0 0,0 0 1 0 0,-1-1-1 0 0,0-1 0 0 0,0 0 0 0 0,-21 12 0 0 0,58-43 80 0 0,7 7 442 0 0,1 1 0 0 0,1 2-1 0 0,44-11 1 0 0,-58 18-606 0 0,1 2 0 0 0,0 0 0 0 0,39 0-1 0 0,-22 6-3258 0 0,-14 1-3740 0 0,-14 0-616 0 0</inkml:trace>
  <inkml:trace contextRef="#ctx0" brushRef="#br0" timeOffset="1">224 92 20052 0 0,'7'-2'2337'0'0,"6"0"-1297"0"0,5 0-24 0 0,3-3-256 0 0,3 3-432 0 0,-1-1-200 0 0,0 1-104 0 0,0 0-96 0 0,-1-3-56 0 0,-2 1-216 0 0,-3 2-576 0 0,-2-1-1072 0 0,-1 1-1833 0 0,-7-5-1464 0 0,-10-13 872 0 0,5 4-1576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 4641 0 0,'-8'-4'13931'0'0,"8"4"-13720"0"0,-7 22 5072 0 0,-1 30-2869 0 0,3 25-2037 0 0,3 0 0 0 0,16 151 0 0 0,-12-213-777 0 0,9 54-1785 0 0,-10-64 1411 0 0,1-1-1 0 0,-1 0 0 0 0,1 0 0 0 0,0 0 0 0 0,0 0 1 0 0,1 0-1 0 0,3 6 0 0 0,-6-10 566 0 0,1 0-1 0 0,-1 1 1 0 0,0-1 0 0 0,0 1 0 0 0,1-1-1 0 0,-1 0 1 0 0,0 1 0 0 0,1-1 0 0 0,-1 0-1 0 0,0 1 1 0 0,1-1 0 0 0,-1 0 0 0 0,1 1-1 0 0,-1-1 1 0 0,1 0 0 0 0,-1 0 0 0 0,0 0-1 0 0,1 1 1 0 0,-1-1 0 0 0,1 0-1 0 0,-1 0 1 0 0,1 0 0 0 0,-1 0 0 0 0,1 0-1 0 0,-1 0 1 0 0,1 0 0 0 0,-1 0 0 0 0,1 0-1 0 0,-1 0 1 0 0,1 0 0 0 0,-1 0 0 0 0,1 0-1 0 0,-1 0 1 0 0,1 0 0 0 0,-1-1-1 0 0,0 1 1 0 0,1 0 0 0 0,-1 0 0 0 0,1-1-1 0 0,-1 1 1 0 0,1 0 0 0 0,-1 0 0 0 0,0-1-1 0 0,1 1 1 0 0,-1-1 0 0 0,1 1 0 0 0,6-13-5791 0 0</inkml:trace>
  <inkml:trace contextRef="#ctx0" brushRef="#br0" timeOffset="1">169 26 17036 0 0,'19'9'5837'0'0,"3"-4"-3609"0"0,14 5-1038 0 0,-27-5-1068 0 0,-1-1-1 0 0,1 2 1 0 0,-2-1-1 0 0,1 1 1 0 0,0 1-1 0 0,-1-1 1 0 0,0 1 0 0 0,-1 1-1 0 0,0-1 1 0 0,0 1-1 0 0,9 15 1 0 0,-12-17-103 0 0,-1-1 0 0 0,1 1 0 0 0,-1 0 0 0 0,0 0 0 0 0,-1 0 0 0 0,1 0 0 0 0,-1 0-1 0 0,-1 1 1 0 0,1-1 0 0 0,-1 0 0 0 0,0 0 0 0 0,0 1 0 0 0,-1-1 0 0 0,0 0 0 0 0,0 0 0 0 0,0 0 0 0 0,-1 0 0 0 0,0 0 0 0 0,-4 8 0 0 0,-2 1-35 0 0,-1 0 0 0 0,-1-1 0 0 0,0 0 0 0 0,-1-1 0 0 0,0 0 0 0 0,-17 15 0 0 0,14-15-1 0 0,1 0-1 0 0,0 1 1 0 0,1 1-1 0 0,-19 30 1 0 0,30-44 12 0 0,1 0 1 0 0,-1 0-1 0 0,0 1 1 0 0,1-1-1 0 0,-1 1 1 0 0,0-1-1 0 0,1 0 0 0 0,0 1 1 0 0,-1-1-1 0 0,1 1 1 0 0,0 0-1 0 0,0-1 1 0 0,0 1-1 0 0,0-1 0 0 0,0 1 1 0 0,0-1-1 0 0,0 1 1 0 0,0-1-1 0 0,1 1 1 0 0,-1-1-1 0 0,1 1 0 0 0,-1-1 1 0 0,2 2-1 0 0,-1-1 2 0 0,0-1-1 0 0,1 1 0 0 0,-1-1 1 0 0,1 1-1 0 0,0-1 0 0 0,0 0 1 0 0,-1 1-1 0 0,1-1 0 0 0,0 0 1 0 0,0 0-1 0 0,0 0 1 0 0,0-1-1 0 0,0 1 0 0 0,3 0 1 0 0,9 2-86 0 0,0-1 0 0 0,0 0 0 0 0,-1-1 1 0 0,16-1-1 0 0,-24 0-3 0 0,19 0-1013 0 0,-1-2 0 0 0,42-7 1 0 0,-10-8-3208 0 0,-49 14 3001 0 0,0 0 0 0 0,0-1 0 0 0,0 1 0 0 0,0-1 0 0 0,9-9 1 0 0,6-11-5956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22821 0 0,'-5'18'3337'0'0,"1"3"-2081"0"0,0 8-232 0 0,6 7-288 0 0,0 8-288 0 0,2 10-168 0 0,-1 5-112 0 0,2 6-80 0 0,-3-3-24 0 0,2-1-64 0 0,-1-3-16 0 0,-1-6-152 0 0,2-2-264 0 0,1-7-456 0 0,1-7-912 0 0,3-8-1809 0 0,-2-8-3040 0 0,0-6-3562 0 0</inkml:trace>
  <inkml:trace contextRef="#ctx0" brushRef="#br0" timeOffset="1">455 651 20292 0 0,'9'3'5538'0'0,"2"1"-4346"0"0,2 1-176 0 0,-1 1-152 0 0,-3-3-264 0 0,-2 3-264 0 0,0-1-152 0 0,-5 1-64 0 0,0-1-72 0 0,-2 0-80 0 0,0-1-152 0 0,-2-1-376 0 0,2-1-552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28 8442 0 0,'-4'-3'932'0'0,"2"0"-154"0"0,-1 0 1 0 0,0 1-1 0 0,1-1 1 0 0,-1 1-1 0 0,0 0 1 0 0,0 0-1 0 0,-1 0 1 0 0,1 1-1 0 0,0-1 1 0 0,-6-1-1 0 0,16 22 3706 0 0,-5-12-3871 0 0,19 70 366 0 0,-3 1 1 0 0,9 85-1 0 0,20 91-2837 0 0,-29-194-1283 0 0,-1-24-5665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8:59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11514 0 0,'1'-1'354'0'0,"1"-1"0"0"0,-1 1 0 0 0,1 0 0 0 0,0 0 0 0 0,-1 0-1 0 0,1-1 1 0 0,0 2 0 0 0,0-1 0 0 0,0 0 0 0 0,-1 0-1 0 0,1 1 1 0 0,0-1 0 0 0,0 1 0 0 0,0-1 0 0 0,0 1-1 0 0,0 0 1 0 0,0 0 0 0 0,0 0 0 0 0,0 0 0 0 0,0 0-1 0 0,0 0 1 0 0,0 0 0 0 0,3 2 0 0 0,-2-1-73 0 0,0 1 0 0 0,-1-1 0 0 0,1 1 0 0 0,0 0 0 0 0,-1 0 0 0 0,0 0 0 0 0,1 0 0 0 0,-1 1 0 0 0,0-1 0 0 0,0 1 0 0 0,0-1 1 0 0,0 1-1 0 0,1 3 0 0 0,4 8 17 0 0,-1 0 0 0 0,0 0 1 0 0,-1 0-1 0 0,-1 1 0 0 0,3 16 1 0 0,-5-22-247 0 0,-2-6-64 0 0,0 0-1 0 0,1 0 0 0 0,-1 0 0 0 0,1-1 1 0 0,-1 1-1 0 0,1 0 0 0 0,0 0 1 0 0,0-1-1 0 0,3 5 0 0 0,9-23-572 0 0,9-24 217 0 0,16-26 161 0 0,-35 60 207 0 0,1 1-1 0 0,0-1 1 0 0,1 1-1 0 0,-1 1 1 0 0,1-1-1 0 0,0 1 1 0 0,0-1-1 0 0,10-5 1 0 0,-12 9 27 0 0,-1 0 1 0 0,0 1 0 0 0,1-1-1 0 0,-1 0 1 0 0,1 1-1 0 0,-1 0 1 0 0,1-1 0 0 0,-1 1-1 0 0,1 0 1 0 0,-1 0-1 0 0,1 1 1 0 0,-1-1-1 0 0,1 0 1 0 0,-1 1 0 0 0,1 0-1 0 0,-1-1 1 0 0,0 1-1 0 0,1 0 1 0 0,-1 0-1 0 0,0 0 1 0 0,4 3 0 0 0,25 7 532 0 0,0 0-829 0 0,-21 0-2824 0 0,-10-10 2779 0 0,0-1 0 0 0,0 1-1 0 0,0-1 1 0 0,0 1-1 0 0,0 0 1 0 0,0-1-1 0 0,0 1 1 0 0,0-1-1 0 0,0 1 1 0 0,0-1-1 0 0,0 1 1 0 0,-1-1 0 0 0,1 1-1 0 0,0-1 1 0 0,0 1-1 0 0,0-1 1 0 0,-1 1-1 0 0,1-1 1 0 0,0 1-1 0 0,-1-1 1 0 0,1 1 0 0 0,0-1-1 0 0,-1 1 1 0 0,1-1-1 0 0,-1 1 1 0 0,-7 1-3674 0 0,-7-7 2316 0 0,12 3 468 0 0,-10 2-3413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2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32 125 12051 0 0,'-1'0'414'0'0,"-1"0"0"0"0,1 0 1 0 0,0 0-1 0 0,0 0 0 0 0,0 0 0 0 0,0 1 1 0 0,0-1-1 0 0,-1 0 0 0 0,1 1 1 0 0,0-1-1 0 0,0 1 0 0 0,0-1 1 0 0,0 1-1 0 0,0-1 0 0 0,0 1 1 0 0,0 0-1 0 0,0 0 0 0 0,1-1 1 0 0,-1 1-1 0 0,0 0 0 0 0,0 0 1 0 0,0 0-1 0 0,1 0 0 0 0,-1 1 1 0 0,-1 1-83 0 0,1 0 1 0 0,0 0 0 0 0,0-1 0 0 0,1 1 0 0 0,-1 0 0 0 0,1 0 0 0 0,-1 0 0 0 0,1 1 0 0 0,0 3 0 0 0,1 8-329 0 0,1 0 1 0 0,7 29-1 0 0,-7-38 533 0 0,0 2-510 0 0,0 1 0 0 0,1-1 0 0 0,0 0 0 0 0,1 0-1 0 0,-1-1 1 0 0,2 1 0 0 0,7 11 0 0 0,-11-18-24 0 0,0 0 0 0 0,0 1-1 0 0,1-1 1 0 0,-1 0 0 0 0,0 0 0 0 0,1 1 0 0 0,-1-1 0 0 0,1 0 0 0 0,-1 0-1 0 0,1-1 1 0 0,-1 1 0 0 0,1 0 0 0 0,0 0 0 0 0,0-1 0 0 0,-1 1 0 0 0,1-1 0 0 0,2 1-1 0 0,-2-2 4 0 0,0 1-1 0 0,0 0 0 0 0,0-1 0 0 0,0 1 0 0 0,0-1 0 0 0,0 0 1 0 0,0 0-1 0 0,-1 1 0 0 0,1-1 0 0 0,0 0 0 0 0,0-1 0 0 0,-1 1 1 0 0,1 0-1 0 0,-1 0 0 0 0,1-1 0 0 0,-1 1 0 0 0,0-1 0 0 0,1 1 1 0 0,0-3-1 0 0,3-4-4 0 0,0 0 1 0 0,-1 0 0 0 0,0 0 0 0 0,-1 0-1 0 0,0 0 1 0 0,0-1 0 0 0,-1 0 0 0 0,0 1-1 0 0,0-1 1 0 0,0-10 0 0 0,0-1-90 0 0,-2 1 0 0 0,0 0-1 0 0,-4-33 1 0 0,3 46 76 0 0,1 0-1 0 0,-1 1 0 0 0,0-1 0 0 0,-1 1 0 0 0,1-1 1 0 0,-1 1-1 0 0,-1 0 0 0 0,1-1 0 0 0,0 1 0 0 0,-1 0 1 0 0,0 1-1 0 0,-1-1 0 0 0,1 0 0 0 0,-1 1 0 0 0,1 0 1 0 0,-1 0-1 0 0,0 0 0 0 0,-1 0 0 0 0,1 1 0 0 0,-1-1 1 0 0,-7-3-1 0 0,11 7 12 0 0,1 0-1 0 0,-1-1 1 0 0,0 1 0 0 0,0 0 0 0 0,1-1 0 0 0,-1 1-1 0 0,0 0 1 0 0,0 0 0 0 0,0 0 0 0 0,0 0-1 0 0,1 0 1 0 0,-1 0 0 0 0,0 0 0 0 0,0 0 0 0 0,0 0-1 0 0,0 0 1 0 0,1 1 0 0 0,-1-1 0 0 0,0 0-1 0 0,0 1 1 0 0,1-1 0 0 0,-1 0 0 0 0,0 1-1 0 0,0-1 1 0 0,1 1 0 0 0,-2 0 0 0 0,1 1-21 0 0,-1-1 0 0 0,1 1 0 0 0,0 0 0 0 0,0-1 0 0 0,1 1 0 0 0,-1 0 0 0 0,0 0-1 0 0,0 0 1 0 0,1-1 0 0 0,-1 1 0 0 0,1 3 0 0 0,-1 4-525 0 0,0 0-1 0 0,1 0 0 0 0,1 17 0 0 0,10 15-3752 0 0,-9-35 2633 0 0,1 0-1 0 0,0 0 1 0 0,1-1 0 0 0,-1 1 0 0 0,1-1-1 0 0,7 8 1 0 0,3 1-4044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28 130 11562 0 0,'-27'16'12527'0'0,"39"-22"-10645"0"0,263-123 706 0 0,-271 127-2576 0 0,-1 0 0 0 0,1 1 0 0 0,0 0 0 0 0,0-1 0 0 0,0 2 0 0 0,0-1 0 0 0,4 0 0 0 0,-7 1-8 0 0,-1 0 1 0 0,0 0-1 0 0,1 0 1 0 0,-1 0-1 0 0,1 0 1 0 0,-1 0 0 0 0,1 0-1 0 0,-1 0 1 0 0,1 1-1 0 0,-1-1 1 0 0,0 0-1 0 0,1 0 1 0 0,-1 0-1 0 0,1 1 1 0 0,-1-1 0 0 0,0 0-1 0 0,1 1 1 0 0,-1-1-1 0 0,0 0 1 0 0,1 1-1 0 0,-1-1 1 0 0,0 0-1 0 0,1 1 1 0 0,-1-1-1 0 0,0 1 1 0 0,-1 20 84 0 0,-7 1-95 0 0,-1 0 0 0 0,-1-1 0 0 0,-1 0 0 0 0,-20 29 0 0 0,18-30-19 0 0,4-5 3 0 0,-44 64-145 0 0,46-70 91 0 0,0 0-1 0 0,-1 0 1 0 0,0-1-1 0 0,-1 0 1 0 0,-18 13-1 0 0,26-20 56 0 0,0-1 0 0 0,-1 1 1 0 0,1 0-1 0 0,0 0 0 0 0,0-1 0 0 0,-1 1 0 0 0,1-1 0 0 0,0 1 0 0 0,-1-1 0 0 0,1 0 0 0 0,0 0 0 0 0,-1 1 0 0 0,1-1 0 0 0,0 0 0 0 0,-1 0 1 0 0,1 0-1 0 0,-1 0 0 0 0,1-1 0 0 0,0 1 0 0 0,-1 0 0 0 0,1 0 0 0 0,-2-2 0 0 0,3 2 11 0 0,-1 0 0 0 0,1 0 0 0 0,0 0 0 0 0,0-1 0 0 0,-1 1 1 0 0,1 0-1 0 0,0 0 0 0 0,0-1 0 0 0,0 1 0 0 0,-1 0 0 0 0,1-1 0 0 0,0 1 0 0 0,0 0 0 0 0,0-1 0 0 0,0 1 0 0 0,0 0 0 0 0,0-1 1 0 0,0 1-1 0 0,-1 0 0 0 0,1-1 0 0 0,0 1 0 0 0,0 0 0 0 0,0-1 0 0 0,1 1 0 0 0,-1 0 0 0 0,0-1 0 0 0,0 1 0 0 0,0 0 0 0 0,0-1 1 0 0,0 1-1 0 0,14-16-105 0 0,5 3 64 0 0,2 1 0 0 0,-1 0 0 0 0,2 1-1 0 0,42-14 1 0 0,-17 10-6 0 0,65-12 1 0 0,-99 25-63 0 0,0 0-1 0 0,1 1 1 0 0,16 0 0 0 0,-27 1-38 0 0,0 0 1 0 0,0 0-1 0 0,0 1 1 0 0,0-1-1 0 0,1 1 1 0 0,-1-1 0 0 0,0 1-1 0 0,0 0 1 0 0,0 0-1 0 0,0 0 1 0 0,-1 1-1 0 0,1-1 1 0 0,0 1 0 0 0,0-1-1 0 0,-1 1 1 0 0,1 0-1 0 0,-1 0 1 0 0,0 0-1 0 0,5 5 1 0 0,-7-6-113 0 0,1 0 0 0 0,-1 0-1 0 0,0 1 1 0 0,1-1 0 0 0,-1 0 0 0 0,0 1 0 0 0,1-1 0 0 0,-1 0-1 0 0,0 1 1 0 0,0-1 0 0 0,0 0 0 0 0,0 1 0 0 0,-1-1 0 0 0,1 0-1 0 0,0 1 1 0 0,0-1 0 0 0,-1 0 0 0 0,1 0 0 0 0,-1 1-1 0 0,1-1 1 0 0,-1 0 0 0 0,0 0 0 0 0,1 0 0 0 0,-1 1 0 0 0,0-1-1 0 0,0 0 1 0 0,0 0 0 0 0,0 0 0 0 0,0 0 0 0 0,0-1 0 0 0,0 1-1 0 0,0 0 1 0 0,-1 1 0 0 0,-2 0-340 0 0,1 0 1 0 0,0 0-1 0 0,-1 0 0 0 0,1 0 1 0 0,-1 0-1 0 0,0-1 0 0 0,0 1 1 0 0,1-1-1 0 0,-1 0 0 0 0,-7 1 1 0 0,-27-3-1645 0 0,5 4-880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5633 0 0,'-1'-1'953'0'0,"1"1"-715"0"0,0-1 0 0 0,-1 1 1 0 0,1 0-1 0 0,0 0 0 0 0,-1 0 0 0 0,1-1 0 0 0,0 1 1 0 0,-1 0-1 0 0,1 0 0 0 0,0 0 0 0 0,-1 0 0 0 0,1 0 1 0 0,-1 0-1 0 0,1 0 0 0 0,0 0 0 0 0,-1 0 0 0 0,1 0 1 0 0,0 0-1 0 0,-1 0 0 0 0,1 0 0 0 0,0 0 0 0 0,-1 0 1 0 0,1 0-1 0 0,0 0 0 0 0,-1 0 0 0 0,1 1 0 0 0,-1-1 1 0 0,1 0-1 0 0,0 0 0 0 0,0 0 0 0 0,-1 0 0 0 0,1 1 1 0 0,0-1-1 0 0,-1 1 0 0 0,9 12 3993 0 0,19 17-1146 0 0,-15-20-2466 0 0,-1 2-1 0 0,-1-1 0 0 0,1 1 0 0 0,-2 1 0 0 0,0 0 1 0 0,11 19-1 0 0,-17-26-568 0 0,0 0 1 0 0,-1 0 0 0 0,0 0 0 0 0,0 0 0 0 0,0 0-1 0 0,0 0 1 0 0,-1 1 0 0 0,0-1 0 0 0,-1 1-1 0 0,1-1 1 0 0,-1 1 0 0 0,0-1 0 0 0,-1 1-1 0 0,1-1 1 0 0,-2 1 0 0 0,1-1 0 0 0,0 0-1 0 0,-4 8 1 0 0,4-12-51 0 0,1-1 0 0 0,-1 0 0 0 0,1 0 0 0 0,-1 1 0 0 0,0-1 0 0 0,1 0 0 0 0,-1 0 0 0 0,0 0 0 0 0,0 0 0 0 0,0 0 0 0 0,0 0 0 0 0,0 0 0 0 0,0 0 0 0 0,0 0 0 0 0,0 0 0 0 0,-1 0 0 0 0,0 0 0 0 0,1-1-7 0 0,1 0 0 0 0,-1 0 0 0 0,1 0 0 0 0,-1 1 0 0 0,0-1 0 0 0,1 0 0 0 0,-1 0 0 0 0,1 0 0 0 0,-1 0 0 0 0,0-1 0 0 0,1 1 0 0 0,-1 0 0 0 0,1 0 0 0 0,-1 0 0 0 0,0 0 0 0 0,1-1 0 0 0,-1 1 0 0 0,1 0 0 0 0,-1 0 0 0 0,1-1 0 0 0,-1 1 0 0 0,1 0 0 0 0,-1-1 0 0 0,1 1 0 0 0,0-1 0 0 0,-1 0 0 0 0,0 0-1 0 0,0 0 1 0 0,1 0-1 0 0,-1 0 1 0 0,1 0 0 0 0,0 0-1 0 0,-1-1 1 0 0,1 1-1 0 0,0 0 1 0 0,0 0-1 0 0,-1-1 1 0 0,1 1-1 0 0,0 0 1 0 0,0 0-1 0 0,0-1 1 0 0,1 1-1 0 0,-1 0 1 0 0,0 0 0 0 0,0-1-1 0 0,1 1 1 0 0,-1 0-1 0 0,1 0 1 0 0,-1 0-1 0 0,1 0 1 0 0,-1 0-1 0 0,1-1 1 0 0,0 1-1 0 0,-1 0 1 0 0,1 0-1 0 0,0 1 1 0 0,0-1 0 0 0,0 0-1 0 0,0 0 1 0 0,0 0-1 0 0,0 0 1 0 0,0 1-1 0 0,1-2 1 0 0,4-1-2 0 0,-1 0-1 0 0,1 0 1 0 0,-1 1 0 0 0,1-1-1 0 0,0 1 1 0 0,0 0 0 0 0,0 1 0 0 0,0 0-1 0 0,9-1 1 0 0,63-1-62 0 0,-41 2-141 0 0,99-10-4671 0 0,-119 8 2629 0 0,-1 0-1 0 0,1-1 0 0 0,0-1 1 0 0,-1-1-1 0 0,28-14 0 0 0,-4 0-3383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14195 0 0,'-2'1'647'0'0,"-1"-1"1"0"0,1 1-1 0 0,0 0 0 0 0,0-1 0 0 0,0 1 0 0 0,0 0 1 0 0,0 0-1 0 0,0 0 0 0 0,0 1 0 0 0,0-1 1 0 0,-1 2-1 0 0,3-3-576 0 0,0 0-1 0 0,0 0 1 0 0,0 0 0 0 0,-1 1-1 0 0,1-1 1 0 0,0 0 0 0 0,0 0-1 0 0,0 0 1 0 0,0 0 0 0 0,0 1-1 0 0,0-1 1 0 0,0 0 0 0 0,0 0-1 0 0,0 0 1 0 0,0 0 0 0 0,0 1 0 0 0,0-1-1 0 0,0 0 1 0 0,0 0 0 0 0,0 0-1 0 0,0 1 1 0 0,0-1 0 0 0,0 0-1 0 0,0 0 1 0 0,0 0 0 0 0,1 0-1 0 0,-1 0 1 0 0,0 1 0 0 0,0-1-1 0 0,0 0 1 0 0,0 0 0 0 0,0 0 0 0 0,0 0-1 0 0,0 0 1 0 0,1 1 0 0 0,-1-1-1 0 0,0 0 1 0 0,0 0 0 0 0,0 0-1 0 0,1 0 1 0 0,16 5 577 0 0,30-3-389 0 0,1-2 1 0 0,-1-1-1 0 0,65-12 0 0 0,-59 7-360 0 0,-53 6 82 0 0,0 0 0 0 0,0 0 0 0 0,0 0-1 0 0,0 0 1 0 0,0 0 0 0 0,0 0-1 0 0,0 0 1 0 0,0-1 0 0 0,0 1 0 0 0,0 0-1 0 0,0 0 1 0 0,0 0 0 0 0,0 0 0 0 0,0 0-1 0 0,0 0 1 0 0,0 0 0 0 0,0 0 0 0 0,0 0-1 0 0,0 0 1 0 0,0 0 0 0 0,0 0-1 0 0,0 0 1 0 0,0 0 0 0 0,0 0 0 0 0,0 0-1 0 0,0 0 1 0 0,1-1 0 0 0,-1 1 0 0 0,0 0-1 0 0,0 0 1 0 0,0 0 0 0 0,0 0 0 0 0,0 0-1 0 0,0 0 1 0 0,0 0 0 0 0,0 0-1 0 0,0 0 1 0 0,0 0 0 0 0,-12-2-231 0 0,-20 1 150 0 0,6 7 157 0 0,0 2 0 0 0,0 1 1 0 0,1 0-1 0 0,0 2 0 0 0,1 1 1 0 0,-28 19-1 0 0,46-28 13 0 0,1 1 0 0 0,-1 0 1 0 0,1 0-1 0 0,0 1 0 0 0,0 0 0 0 0,0 0 0 0 0,1 0 0 0 0,0 0 0 0 0,0 0 1 0 0,0 1-1 0 0,-5 10 0 0 0,8-13-50 0 0,0 0-1 0 0,0 0 1 0 0,0 0 0 0 0,1 0 0 0 0,-1 0 0 0 0,1 0 0 0 0,0 1-1 0 0,-1-1 1 0 0,1 0 0 0 0,1 0 0 0 0,-1 0 0 0 0,0 0-1 0 0,1 0 1 0 0,0 0 0 0 0,-1 0 0 0 0,1 0 0 0 0,0 0-1 0 0,1 0 1 0 0,-1 0 0 0 0,0-1 0 0 0,1 1 0 0 0,0 0-1 0 0,-1-1 1 0 0,1 1 0 0 0,0-1 0 0 0,0 0 0 0 0,4 4-1 0 0,-1-2-6 0 0,1 0 0 0 0,-1 0-1 0 0,0 0 1 0 0,1-1 0 0 0,0 0-1 0 0,0 0 1 0 0,0 0 0 0 0,0-1-1 0 0,0 0 1 0 0,0 0 0 0 0,1-1-1 0 0,-1 0 1 0 0,1 0-1 0 0,-1 0 1 0 0,1-1 0 0 0,-1 0-1 0 0,1 0 1 0 0,-1 0 0 0 0,1-1-1 0 0,9-2 1 0 0,12-4-117 0 0,-1-1-1 0 0,1-2 1 0 0,37-18 0 0 0,2 0-1325 0 0,-67 27 1347 0 0,0 1-1 0 0,1 0 0 0 0,-1 0 1 0 0,0-1-1 0 0,1 1 1 0 0,-1 0-1 0 0,0 0 1 0 0,1 0-1 0 0,-1-1 0 0 0,0 1 1 0 0,0 0-1 0 0,1 0 1 0 0,-1 0-1 0 0,1 0 1 0 0,-1 0-1 0 0,0 0 0 0 0,1 0 1 0 0,-1 0-1 0 0,0 0 1 0 0,1 0-1 0 0,-1 0 1 0 0,0 0-1 0 0,1 0 0 0 0,-1 0 1 0 0,0 0-1 0 0,1 0 1 0 0,-1 0-1 0 0,0 0 1 0 0,1 0-1 0 0,-1 0 0 0 0,0 1 1 0 0,1-1-1 0 0,-1 0 1 0 0,0 0-1 0 0,1 0 1 0 0,-1 1-1 0 0,-9 11-2283 0 0,-22 14 141 0 0,1-9 2574 0 0,-1-1 0 0 0,-56 21 0 0 0,25-13 1836 0 0,61-23-2071 0 0,-1-1 0 0 0,0 1 0 0 0,1 0 0 0 0,-1-1 0 0 0,1 1 0 0 0,0 0 0 0 0,-1 0 0 0 0,1 0 0 0 0,-1 0 0 0 0,1 0 0 0 0,0 0 0 0 0,0 0 0 0 0,0 1 0 0 0,0-1 0 0 0,0 0 0 0 0,0 1 0 0 0,-2 2 0 0 0,3-3-52 0 0,0-1 0 0 0,0 1 0 0 0,0 0 0 0 0,0 0 1 0 0,0 0-1 0 0,1 0 0 0 0,-1-1 0 0 0,0 1 0 0 0,0 0 1 0 0,1 0-1 0 0,-1 0 0 0 0,0-1 0 0 0,1 1 0 0 0,-1 0 1 0 0,0 0-1 0 0,1-1 0 0 0,-1 1 0 0 0,1 0 0 0 0,-1-1 1 0 0,1 1-1 0 0,0-1 0 0 0,-1 1 0 0 0,1-1 0 0 0,1 2 1 0 0,2 1 56 0 0,1-1 0 0 0,-1 1 1 0 0,1-1-1 0 0,0 1 1 0 0,0-1-1 0 0,0-1 1 0 0,0 1-1 0 0,0-1 0 0 0,8 1 1 0 0,2-2-46 0 0,0 0 0 0 0,0-1-1 0 0,0-1 1 0 0,0-1 0 0 0,0 0 0 0 0,-1-1 0 0 0,1 0-1 0 0,-1-1 1 0 0,16-9 0 0 0,40-11-2493 0 0,-59 22 728 0 0,-1 0 1 0 0,1 1 0 0 0,0 0-1 0 0,17 0 1 0 0,-43 24-10195 0 0,1-7 10502 0 0,-50 80 2266 0 0,37-56 2603 0 0,23-32-2686 0 0,0 0 1 0 0,0 0 0 0 0,1 0-1 0 0,0 1 1 0 0,0-1-1 0 0,0 1 1 0 0,1 0 0 0 0,1 0-1 0 0,-1-1 1 0 0,1 1 0 0 0,1 1-1 0 0,-1-1 1 0 0,2 11-1 0 0,0-12-387 0 0,0 1 0 0 0,0-1-1 0 0,0 0 1 0 0,1 0-1 0 0,0 0 1 0 0,1 0-1 0 0,0 0 1 0 0,0-1-1 0 0,0 1 1 0 0,1-1 0 0 0,-1 1-1 0 0,2-1 1 0 0,-1-1-1 0 0,10 11 1 0 0,-12-14-353 0 0,0 0 1 0 0,0 0-1 0 0,1 0 1 0 0,-1-1-1 0 0,1 1 1 0 0,-1 0-1 0 0,1-1 1 0 0,0 0-1 0 0,-1 0 1 0 0,1 0-1 0 0,0 0 0 0 0,0 0 1 0 0,0 0-1 0 0,0-1 1 0 0,0 1-1 0 0,0-1 1 0 0,0 0-1 0 0,0 0 1 0 0,0 0-1 0 0,0 0 1 0 0,0 0-1 0 0,0-1 1 0 0,0 0-1 0 0,0 1 1 0 0,0-1-1 0 0,-1 0 0 0 0,1 0 1 0 0,0-1-1 0 0,0 1 1 0 0,-1-1-1 0 0,1 1 1 0 0,-1-1-1 0 0,4-3 1 0 0,0 0-37 0 0,0 0 1 0 0,0-1-1 0 0,0 0 1 0 0,-1 0-1 0 0,0-1 1 0 0,-1 0-1 0 0,1 0 1 0 0,-1 0-1 0 0,0 0 1 0 0,-1 0-1 0 0,4-10 1 0 0,-3 2 20 0 0,0 0 0 0 0,-1 0 0 0 0,-1-1 0 0 0,1-21-1 0 0,-3 32-31 0 0,0 0 0 0 0,0 0 0 0 0,0 0 0 0 0,0 0 0 0 0,-1 0 0 0 0,0 0 0 0 0,0 0 0 0 0,0 0 0 0 0,-1 0 0 0 0,0 0 0 0 0,0 1 0 0 0,0-1 0 0 0,0 1-1 0 0,-1-1 1 0 0,0 1 0 0 0,0 0 0 0 0,-4-6 0 0 0,4 9-17 0 0,-1-1-1 0 0,1 1 1 0 0,0-1-1 0 0,0 1 0 0 0,0 0 1 0 0,-1 0-1 0 0,1 0 1 0 0,-1 1-1 0 0,1-1 1 0 0,0 1-1 0 0,-1 0 1 0 0,1 0-1 0 0,-1 0 1 0 0,1 0-1 0 0,-1 1 1 0 0,1-1-1 0 0,-1 1 1 0 0,1 0-1 0 0,0 0 1 0 0,-1 0-1 0 0,-3 2 1 0 0,1 0-117 0 0,-1-1 1 0 0,1 1 0 0 0,0 0 0 0 0,1 0 0 0 0,-1 1-1 0 0,1 0 1 0 0,-1 0 0 0 0,1 0 0 0 0,0 0 0 0 0,-6 8-1 0 0,9-8-288 0 0,0 0-1 0 0,0 0 0 0 0,1 1 0 0 0,-1-1 1 0 0,1 0-1 0 0,0 1 0 0 0,0-1 0 0 0,1 1 0 0 0,-1-1 1 0 0,1 1-1 0 0,0 5 0 0 0,1-6-991 0 0,-1 1 1 0 0,0-1-1 0 0,1 0 1 0 0,0 0-1 0 0,0 0 1 0 0,0 0-1 0 0,3 6 0 0 0,6 4-4893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1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66 11570 0 0,'-7'3'967'0'0,"0"1"-1"0"0,0 0 1 0 0,0 0-1 0 0,0 0 0 0 0,1 1 1 0 0,-1 0-1 0 0,1 0 0 0 0,0 1 1 0 0,1 0-1 0 0,-1 0 0 0 0,-5 9 1 0 0,6-7-457 0 0,0 1 0 0 0,0 0 1 0 0,1 0-1 0 0,0 1 0 0 0,0-1 1 0 0,1 1-1 0 0,0 0 0 0 0,-1 14 1 0 0,2-13-437 0 0,1 1 0 0 0,1-1 0 0 0,0 1 0 0 0,0-1 0 0 0,1 1 0 0 0,0-1 1 0 0,1 1-1 0 0,1-1 0 0 0,0 0 0 0 0,0 0 0 0 0,1 0 0 0 0,0 0 0 0 0,1-1 0 0 0,1 1 0 0 0,-1-1 0 0 0,12 15 1 0 0,-15-23-73 0 0,0 0 0 0 0,-1 0 1 0 0,1 1-1 0 0,0-1 1 0 0,0 0-1 0 0,1-1 1 0 0,-1 1-1 0 0,0 0 1 0 0,1-1-1 0 0,-1 1 1 0 0,1-1-1 0 0,-1 1 0 0 0,1-1 1 0 0,0 0-1 0 0,-1 0 1 0 0,1-1-1 0 0,0 1 1 0 0,0 0-1 0 0,-1-1 1 0 0,1 0-1 0 0,0 0 1 0 0,0 0-1 0 0,0 0 0 0 0,0 0 1 0 0,0 0-1 0 0,-1-1 1 0 0,1 1-1 0 0,0-1 1 0 0,0 0-1 0 0,0 0 1 0 0,-1 0-1 0 0,1 0 0 0 0,-1 0 1 0 0,1-1-1 0 0,-1 1 1 0 0,4-4-1 0 0,2-1 1 0 0,0-1 1 0 0,0 0-1 0 0,-1 0 0 0 0,0-1 0 0 0,-1 0 0 0 0,0 0 1 0 0,0 0-1 0 0,-1-1 0 0 0,5-11 0 0 0,-1 1-11 0 0,-2 0-1 0 0,0 0 1 0 0,-1-1-1 0 0,-1 0 1 0 0,4-34-1 0 0,-8 44-46 0 0,0 0 0 0 0,0 0-1 0 0,-1 1 1 0 0,-1-1-1 0 0,0 0 1 0 0,0 0 0 0 0,-1 1-1 0 0,0-1 1 0 0,0 1 0 0 0,-1-1-1 0 0,-1 1 1 0 0,0 0-1 0 0,0 0 1 0 0,-5-8 0 0 0,4 11-69 0 0,0 1 0 0 0,0-1 1 0 0,0 1-1 0 0,0 1 0 0 0,-1-1 1 0 0,1 1-1 0 0,-8-4 1 0 0,10 6-13 0 0,0 0 1 0 0,0 0-1 0 0,0 1 1 0 0,0-1-1 0 0,0 1 1 0 0,0 0-1 0 0,0 0 1 0 0,0 0-1 0 0,0 1 1 0 0,-1-1 0 0 0,1 1-1 0 0,0-1 1 0 0,-1 1-1 0 0,1 0 1 0 0,0 0-1 0 0,-1 1 1 0 0,-3 0-1 0 0,7-1 3 0 0,-1 0 1 0 0,0 0-1 0 0,1 1 0 0 0,-1-1 0 0 0,1 0 0 0 0,-1 1 0 0 0,1-1 1 0 0,-1 0-1 0 0,1 1 0 0 0,-1-1 0 0 0,1 0 0 0 0,-1 1 0 0 0,1-1 0 0 0,0 1 1 0 0,-1-1-1 0 0,1 1 0 0 0,0-1 0 0 0,-1 1 0 0 0,1-1 0 0 0,0 1 1 0 0,0-1-1 0 0,-1 1 0 0 0,1-1 0 0 0,0 1 0 0 0,0 0 0 0 0,0-1 0 0 0,0 1 1 0 0,0-1-1 0 0,0 1 0 0 0,0 0 0 0 0,8 20-5078 0 0,-5-18 4319 0 0,-1 0 1 0 0,0 0 0 0 0,1 0 0 0 0,-1-1 0 0 0,1 1 0 0 0,0-1 0 0 0,0 1-1 0 0,0-1 1 0 0,6 3 0 0 0,5-3-900 0 0,1-2-986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1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4993 0 0,'33'-27'2413'0'0,"14"-12"5831"0"0,-46 39-8051 0 0,-1-1 0 0 0,1 1 0 0 0,0 0 0 0 0,-1 0 0 0 0,1-1-1 0 0,0 1 1 0 0,0 0 0 0 0,-1 0 0 0 0,1 0 0 0 0,0-1 0 0 0,0 1 0 0 0,-1 0 0 0 0,1 0 0 0 0,0 0 0 0 0,0 0-1 0 0,0 1 1 0 0,-1-1 0 0 0,1 0 0 0 0,0 0 0 0 0,0 0 0 0 0,-1 1 0 0 0,1-1 0 0 0,0 0 0 0 0,-1 1 0 0 0,1-1 0 0 0,0 0-1 0 0,-1 1 1 0 0,1-1 0 0 0,0 1 0 0 0,-1-1 0 0 0,1 1 0 0 0,-1-1 0 0 0,1 1 0 0 0,-1 0 0 0 0,1-1 0 0 0,-1 1-1 0 0,0 0 1 0 0,1-1 0 0 0,-1 1 0 0 0,0 0 0 0 0,1-1 0 0 0,-1 3 0 0 0,11 31 1885 0 0,-7-5-1675 0 0,-2 0 0 0 0,-1 34 0 0 0,-1-41-196 0 0,0-1-1 0 0,1 1 1 0 0,1-1 0 0 0,1 0 0 0 0,9 36 0 0 0,-11-54-222 0 0,1 0 1 0 0,-1 0 0 0 0,1 0-1 0 0,-1 0 1 0 0,1 0-1 0 0,0-1 1 0 0,0 1-1 0 0,0-1 1 0 0,0 1 0 0 0,1-1-1 0 0,-1 0 1 0 0,1 1-1 0 0,-1-1 1 0 0,1 0 0 0 0,0-1-1 0 0,4 3 1 0 0,-1-1-60 0 0,0-1-1 0 0,0 0 1 0 0,0 0 0 0 0,0-1 0 0 0,1 0 0 0 0,-1 0-1 0 0,13 0 1 0 0,4-2-272 0 0,0-1 0 0 0,0-1 0 0 0,35-9 0 0 0,-34 6-854 0 0,3 0-1354 0 0,-10 2-1971 0 0,-42 14-9176 0 0,8-1 10751 0 0</inkml:trace>
  <inkml:trace contextRef="#ctx0" brushRef="#br0" timeOffset="1">258 476 7594 0 0,'-5'3'996'0'0,"0"1"1"0"0,0 0 0 0 0,0 1 0 0 0,0-1 0 0 0,0 1 0 0 0,1 0 0 0 0,0 0 0 0 0,0 0-1 0 0,1 0 1 0 0,-1 1 0 0 0,1-1 0 0 0,0 1 0 0 0,1 0 0 0 0,-4 11 0 0 0,5-13-797 0 0,1 0 1 0 0,-1 0-1 0 0,1 0 1 0 0,0-1 0 0 0,0 1-1 0 0,1 0 1 0 0,-1 0-1 0 0,1 0 1 0 0,0 0 0 0 0,0-1-1 0 0,0 1 1 0 0,0 0-1 0 0,0-1 1 0 0,1 1-1 0 0,0-1 1 0 0,0 1 0 0 0,0-1-1 0 0,0 0 1 0 0,0 0-1 0 0,1 0 1 0 0,0 0 0 0 0,-1 0-1 0 0,1 0 1 0 0,0-1-1 0 0,6 4 1 0 0,-5-3-189 0 0,1-1 0 0 0,0 0 0 0 0,-1 0 1 0 0,1 0-1 0 0,0 0 0 0 0,0-1 0 0 0,0 0 0 0 0,0 0 1 0 0,1-1-1 0 0,-1 1 0 0 0,0-1 0 0 0,0 0 0 0 0,0 0 0 0 0,0-1 1 0 0,0 1-1 0 0,0-1 0 0 0,7-2 0 0 0,39-13-2022 0 0,-8-3-3787 0 0,-18 4-634 0 0,-4 2-2135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5001 0 0,'-4'-1'720'0'0,"1"1"0"0"0,-1 0-1 0 0,0 0 1 0 0,0 1 0 0 0,0-1 0 0 0,1 1-1 0 0,-1 0 1 0 0,0 0 0 0 0,1 0 0 0 0,-1 1-1 0 0,1-1 1 0 0,-1 1 0 0 0,1 0 0 0 0,0 0 0 0 0,0 0-1 0 0,-1 0 1 0 0,-2 3 0 0 0,4-2-24 0 0,-1 0 0 0 0,1 0 0 0 0,0 0 0 0 0,0 0 0 0 0,0 1 0 0 0,1-1 0 0 0,-1 0 0 0 0,-1 7 0 0 0,-4 23-901 0 0,2 23 409 0 0,3 0 0 0 0,2 0 0 0 0,2 0 0 0 0,3 0 0 0 0,22 103 0 0 0,-20-130-546 0 0,14 39 0 0 0,-17-58-226 0 0,0-1 0 0 0,0 1 1 0 0,1-1-1 0 0,0 0 0 0 0,1 0 0 0 0,0 0 0 0 0,11 11 1 0 0,-17-20 380 0 0,1 1 0 0 0,-1 0 1 0 0,1-1-1 0 0,-1 1 0 0 0,1-1 1 0 0,-1 1-1 0 0,1 0 1 0 0,0-1-1 0 0,-1 1 0 0 0,1-1 1 0 0,0 1-1 0 0,-1-1 0 0 0,1 0 1 0 0,0 1-1 0 0,0-1 0 0 0,-1 0 1 0 0,1 1-1 0 0,0-1 0 0 0,0 0 1 0 0,0 0-1 0 0,-1 0 1 0 0,1 0-1 0 0,0 0 0 0 0,0 0 1 0 0,0 0-1 0 0,0 0 0 0 0,-1 0 1 0 0,1 0-1 0 0,0 0 0 0 0,0-1 1 0 0,0 1-1 0 0,-1 0 1 0 0,1 0-1 0 0,0-1 0 0 0,0 1 1 0 0,-1-1-1 0 0,1 1 0 0 0,0 0 1 0 0,-1-1-1 0 0,1 0 0 0 0,0 1 1 0 0,-1-1-1 0 0,1 1 1 0 0,-1-1-1 0 0,1 0 0 0 0,-1 1 1 0 0,1-1-1 0 0,-1 0 0 0 0,0 1 1 0 0,1-1-1 0 0,-1 0 0 0 0,0 0 1 0 0,1 0-1 0 0,-1 1 0 0 0,0-1 1 0 0,0 0-1 0 0,0 0 1 0 0,0-1-1 0 0,8-26-5334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45 9098 0 0,'-58'-4'11284'0'0,"66"-3"-7715"0"0,8-2-3092 0 0,-5 5-370 0 0,-1 0-1 0 0,1 0 1 0 0,0 1 0 0 0,0 0 0 0 0,0 1 0 0 0,1 0-1 0 0,-1 1 1 0 0,0 0 0 0 0,1 1 0 0 0,-1 0 0 0 0,15 3-1 0 0,-21-2-71 0 0,1 0-1 0 0,-1 0 0 0 0,0 1 0 0 0,0 0 1 0 0,0 0-1 0 0,0 0 0 0 0,0 1 1 0 0,0 0-1 0 0,-1 0 0 0 0,0 0 0 0 0,1 0 1 0 0,-1 1-1 0 0,0-1 0 0 0,0 1 0 0 0,-1 0 1 0 0,1 1-1 0 0,-1-1 0 0 0,0 0 0 0 0,0 1 1 0 0,0 0-1 0 0,-1 0 0 0 0,0 0 1 0 0,0 0-1 0 0,0 0 0 0 0,2 9 0 0 0,0 10 39 0 0,-1 0 1 0 0,-1 1-1 0 0,-1-1 0 0 0,-1 0 0 0 0,-1 1 0 0 0,-6 29 0 0 0,4-28-1091 0 0,0 1 1 0 0,2 0-1 0 0,1 0 0 0 0,6 51 0 0 0,-6-77 945 0 0,8 26-3431 0 0,-8-26 3115 0 0,0 0 1 0 0,1 0-1 0 0,-1 0 0 0 0,1 0 1 0 0,-1 1-1 0 0,1-1 0 0 0,0 0 1 0 0,-1 0-1 0 0,1 0 1 0 0,0 0-1 0 0,0-1 0 0 0,-1 1 1 0 0,1 0-1 0 0,0 0 1 0 0,0 0-1 0 0,0-1 0 0 0,0 1 1 0 0,0 0-1 0 0,0-1 0 0 0,2 1 1 0 0,7-3-5896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 7362 0 0,'-7'-3'11836'0'0,"7"4"-11617"0"0,-7 13 3477 0 0,-2 20-2541 0 0,-32 299-315 0 0,41-333-863 0 0,0 0 0 0 0,0 1 0 0 0,0-1-1 0 0,-1 0 1 0 0,1 0 0 0 0,0 1 0 0 0,0-1 0 0 0,0 0 0 0 0,0 1-1 0 0,0-1 1 0 0,0 0 0 0 0,0 0 0 0 0,0 1 0 0 0,0-1-1 0 0,0 0 1 0 0,0 0 0 0 0,0 1 0 0 0,0-1 0 0 0,0 0 0 0 0,0 1-1 0 0,0-1 1 0 0,1 0 0 0 0,-1 0 0 0 0,0 1 0 0 0,0-1 0 0 0,0 0-1 0 0,0 0 1 0 0,0 0 0 0 0,1 1 0 0 0,-1-1 0 0 0,0 0 0 0 0,0 0-1 0 0,0 0 1 0 0,1 1 0 0 0,-1-1 0 0 0,0 0 0 0 0,0 0 0 0 0,1 0-1 0 0,-1 0 1 0 0,0 0 0 0 0,1 1 0 0 0,10-11-358 0 0,16-33 411 0 0,-19 31-85 0 0,5-5 24 0 0,1 2-1 0 0,1-1 1 0 0,0 2-1 0 0,1 0 1 0 0,0 1-1 0 0,1 1 1 0 0,32-18-1 0 0,-31 18-312 0 0,-15 10-149 0 0,1 0 0 0 0,-2-1-1 0 0,1 0 1 0 0,0 1 0 0 0,0-1 0 0 0,-1 0 0 0 0,0 0-1 0 0,1 0 1 0 0,-1 0 0 0 0,-1-1 0 0 0,1 1 0 0 0,0-1 0 0 0,-1 1-1 0 0,1-1 1 0 0,0-3 0 0 0,-1 3 208 0 0,-1 1 1 0 0,0 0-1 0 0,1 0 0 0 0,-1 0 1 0 0,0 0-1 0 0,0 0 0 0 0,0 0 1 0 0,-1-4-1 0 0,0 4 458 0 0,0 1 1 0 0,1 0-1 0 0,-1-1 0 0 0,0 1 1 0 0,0 0-1 0 0,0 0 1 0 0,-1 0-1 0 0,1 0 0 0 0,0 0 1 0 0,-1 0-1 0 0,-2-2 0 0 0,4 4-64 0 0,0 0-1 0 0,0-1 109 0 0,0 1-108 0 0,0 0-1 0 0,0 0 1 0 0,-1 0-1 0 0,1 0 0 0 0,0 0 1 0 0,0 0-1 0 0,0 0 1 0 0,0 0-1 0 0,0-1 1 0 0,-1 1-1 0 0,1 0 0 0 0,0 0 1 0 0,0 0-1 0 0,0 0 1 0 0,0 0-1 0 0,-1 0 1 0 0,1 0-1 0 0,0 0 1 0 0,0 0-1 0 0,0 0 0 0 0,0 0 1 0 0,-1 0-1 0 0,1 0 1 0 0,0 0-1 0 0,0 0 1 0 0,0 1-1 0 0,0-1 0 0 0,-1 0 1 0 0,1 0-1 0 0,0 0 1 0 0,0 0-1 0 0,0 0 1 0 0,0 0-1 0 0,-1 0 109 0 0,1 1-109 0 0,0-1 1 0 0,0 0-1 0 0,0 0 1 0 0,0 0-1 0 0,0 0 1 0 0,0 0-1 0 0,0 1 0 0 0,0-1 1 0 0,0 0-1 0 0,-1 0 1 0 0,1 0-1 0 0,-4 16 2087 0 0,1 16-891 0 0,2 4-690 0 0,-3 25-622 0 0,4 0 0 0 0,2 1 0 0 0,15 99 0 0 0,-14-151-842 0 0,0 1 0 0 0,0-1 1 0 0,1 0-1 0 0,6 13 0 0 0,-7-18-350 0 0,0 0 1 0 0,0 0-1 0 0,0-1 1 0 0,1 1 0 0 0,-1-1-1 0 0,6 4 1 0 0,6 4-5867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9858 0 0,'-8'11'1770'0'0,"0"0"1"0"0,0 0-1 0 0,1 1 0 0 0,-8 17 1 0 0,11-19-1006 0 0,0 0 0 0 0,1 0 1 0 0,0 1-1 0 0,1-1 1 0 0,-3 19-1 0 0,5-20-642 0 0,0-1-1 0 0,0 1 1 0 0,1-1-1 0 0,0 1 1 0 0,0-1 0 0 0,1 1-1 0 0,0-1 1 0 0,0 0-1 0 0,1 0 1 0 0,0 0-1 0 0,0 0 1 0 0,1 0-1 0 0,0-1 1 0 0,1 1-1 0 0,0-1 1 0 0,0 0 0 0 0,11 11-1 0 0,-11-13-114 0 0,-1 0 0 0 0,1-1 0 0 0,0 1-1 0 0,1-1 1 0 0,-1 0 0 0 0,1-1 0 0 0,0 1 0 0 0,0-1-1 0 0,0 0 1 0 0,0-1 0 0 0,0 0 0 0 0,1 0 0 0 0,-1 0 0 0 0,1 0-1 0 0,10 0 1 0 0,-12-2 1 0 0,1 0-1 0 0,-1-1 0 0 0,1 0 0 0 0,-1 0 1 0 0,1 0-1 0 0,-1 0 0 0 0,0-1 0 0 0,1 0 1 0 0,-1 0-1 0 0,0 0 0 0 0,0-1 1 0 0,-1 0-1 0 0,1 0 0 0 0,0 0 0 0 0,-1 0 1 0 0,0-1-1 0 0,0 0 0 0 0,0 0 1 0 0,4-5-1 0 0,-1 0 15 0 0,0 0 1 0 0,-1-1-1 0 0,0 0 0 0 0,0 0 1 0 0,-1-1-1 0 0,-1 1 0 0 0,0-1 1 0 0,0 0-1 0 0,-1 0 0 0 0,3-20 1 0 0,-4 23-22 0 0,-1-1 1 0 0,-1 0-1 0 0,0 0 1 0 0,0 0-1 0 0,0 1 0 0 0,-1-1 1 0 0,0 0-1 0 0,-1 1 1 0 0,0-1-1 0 0,-1 1 1 0 0,1-1-1 0 0,-2 1 0 0 0,1 0 1 0 0,-8-12-1 0 0,10 17-27 0 0,-1 0-1 0 0,0 1 1 0 0,0 0-1 0 0,0-1 0 0 0,0 1 1 0 0,0 0-1 0 0,0 0 1 0 0,-1 0-1 0 0,1 0 0 0 0,-1 0 1 0 0,0 1-1 0 0,1-1 1 0 0,-1 1-1 0 0,0-1 1 0 0,0 1-1 0 0,0 0 0 0 0,0 0 1 0 0,0 1-1 0 0,0-1 1 0 0,-4 0-1 0 0,2 1-99 0 0,0 1-1 0 0,0-1 0 0 0,0 1 1 0 0,0 0-1 0 0,0 0 1 0 0,0 1-1 0 0,0-1 0 0 0,1 1 1 0 0,-1 0-1 0 0,0 1 1 0 0,-5 3-1 0 0,-6 5-431 0 0,2 0 1 0 0,0 1-1 0 0,0 1 1 0 0,1 0-1 0 0,-20 27 0 0 0,25-29 413 0 0,0 1 0 0 0,1 0 0 0 0,1 0 0 0 0,0 1-1 0 0,0-1 1 0 0,1 2 0 0 0,1-1 0 0 0,0 0 0 0 0,1 1-1 0 0,0 0 1 0 0,1-1 0 0 0,1 1 0 0 0,0 0-1 0 0,2 23 1 0 0,1-21 416 0 0,0 1-1 0 0,1-1 1 0 0,1 0-1 0 0,0 1 1 0 0,1-2 0 0 0,1 1-1 0 0,11 20 1 0 0,-16-33-154 0 0,0-1 0 0 0,1 1 0 0 0,0 0 0 0 0,-1-1 0 0 0,1 1 0 0 0,0-1 0 0 0,0 1 0 0 0,1-1 0 0 0,-1 0 0 0 0,0 0 0 0 0,1 0 0 0 0,-1 0 0 0 0,1 0 1 0 0,-1-1-1 0 0,1 1 0 0 0,0-1 0 0 0,0 0 0 0 0,0 1 0 0 0,0-2 0 0 0,0 1 0 0 0,0 0 0 0 0,0 0 0 0 0,0-1 0 0 0,0 0 0 0 0,0 1 0 0 0,1-1 0 0 0,2-1 0 0 0,7-1 33 0 0,-1 0 1 0 0,1-2-1 0 0,-1 1 0 0 0,0-1 0 0 0,17-9 0 0 0,14-5-90 0 0,13 3 154 0 0,-33 9-1193 0 0,0 0 1 0 0,0-2 0 0 0,25-12 0 0 0,-42 18 140 0 0,-1-1 0 0 0,0-1 0 0 0,1 1 0 0 0,-1-1 0 0 0,0 0 0 0 0,-1 0 0 0 0,1 0 1 0 0,-1-1-1 0 0,0 1 0 0 0,0-1 0 0 0,0 0 0 0 0,0 0 0 0 0,-1-1 0 0 0,0 1 0 0 0,0-1 0 0 0,3-10 0 0 0,2-11-256 0 0,7-37 0 0 0,-14 55 1516 0 0,0 1 0 0 0,0 0 0 0 0,-1-1 0 0 0,0 1 0 0 0,0 0 0 0 0,-1-1 0 0 0,0 1 0 0 0,-1 0 0 0 0,-2-9 0 0 0,-2 7 6104 0 0,2 18-2124 0 0,1 20-1170 0 0,3-25-3143 0 0,1 222 2795 0 0,1-199-3292 0 0,1 0 0 0 0,1 0 1 0 0,1 0-1 0 0,1-1 0 0 0,2 0 0 0 0,16 38 1 0 0,1-21-4289 0 0,0-19-2466 0 0,-6-14 102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81 8522 0 0,'-48'-80'12069'0'0,"48"80"-12014"0"0,0 0-1 0 0,0 0 0 0 0,0 0 1 0 0,0 0-1 0 0,0 0 1 0 0,0 0-1 0 0,0-1 1 0 0,0 1-1 0 0,-1 0 1 0 0,1 0-1 0 0,0 0 1 0 0,0 0-1 0 0,0 0 1 0 0,0 0-1 0 0,0 0 1 0 0,0 0-1 0 0,0 0 1 0 0,-1 0-1 0 0,1 0 0 0 0,0 0 1 0 0,0 0-1 0 0,0 0 1 0 0,0 0-1 0 0,0 0 1 0 0,0 0-1 0 0,-1 0 1 0 0,1 0-1 0 0,0 0 1 0 0,0 0-1 0 0,0 0 1 0 0,0 0-1 0 0,0 0 1 0 0,0 1-1 0 0,0-1 1 0 0,0 0-1 0 0,-1 0 0 0 0,1 0 1 0 0,0 0-1 0 0,0 0 1 0 0,0 0-1 0 0,0 0 1 0 0,0 0-1 0 0,0 0 1 0 0,0 1-1 0 0,0-1 1 0 0,0 0-1 0 0,0 0 1 0 0,0 0-1 0 0,0 0 1 0 0,0 0-1 0 0,0 0 1 0 0,0 0-1 0 0,0 1 1 0 0,-1-1-1 0 0,1 0 0 0 0,0 0 1 0 0,0 0-1 0 0,1 0 1 0 0,-1 0-1 0 0,0 1 1 0 0,-4 14 1074 0 0,0 18-675 0 0,-47 460-2451 0 0,50-486 1706 0 0,1-4 126 0 0,0-1 0 0 0,0 1 0 0 0,0-1 0 0 0,-1 1 1 0 0,1 0-1 0 0,-1-1 0 0 0,0 1 0 0 0,1-1 0 0 0,-1 0 0 0 0,-1 1 0 0 0,1-1 1 0 0,0 0-1 0 0,0 1 0 0 0,-1-1 0 0 0,-2 3 0 0 0,4-5 97 0 0,-1-1-1 0 0,1 1 1 0 0,-1 0 0 0 0,1 0-1 0 0,-1 0 1 0 0,1 0-1 0 0,0 0 1 0 0,-1-1 0 0 0,1 1-1 0 0,-1 0 1 0 0,1 0-1 0 0,-1-1 1 0 0,1 1 0 0 0,0 0-1 0 0,-1-1 1 0 0,1 1-1 0 0,0 0 1 0 0,-1-1 0 0 0,1 1-1 0 0,0-1 1 0 0,0 1 0 0 0,-1 0-1 0 0,1-1 1 0 0,0 1-1 0 0,0-1 1 0 0,0 1 0 0 0,-1-1-1 0 0,1 1 1 0 0,0-1-1 0 0,0 0 1 0 0,-5-18-657 0 0,4 17 571 0 0,-3-18 93 0 0,1 0-1 0 0,0 1 1 0 0,2-1 0 0 0,0 0 0 0 0,1 0 0 0 0,1 0-1 0 0,4-24 1 0 0,-4 42 105 0 0,-1-1-1 0 0,1 0 0 0 0,-1 1 0 0 0,1-1 1 0 0,0 1-1 0 0,0-1 0 0 0,0 1 1 0 0,0-1-1 0 0,1 1 0 0 0,-1 0 0 0 0,0-1 1 0 0,1 1-1 0 0,0 0 0 0 0,0 0 1 0 0,-1 0-1 0 0,1 0 0 0 0,0 1 0 0 0,1-1 1 0 0,-1 0-1 0 0,0 1 0 0 0,0 0 0 0 0,1-1 1 0 0,-1 1-1 0 0,1 0 0 0 0,-1 0 1 0 0,1 0-1 0 0,-1 1 0 0 0,1-1 0 0 0,0 1 1 0 0,-1-1-1 0 0,1 1 0 0 0,0 0 1 0 0,-1 0-1 0 0,1 0 0 0 0,0 0 0 0 0,-1 0 1 0 0,1 1-1 0 0,0-1 0 0 0,3 2 1 0 0,11 3 64 0 0,0 0 0 0 0,0 2 0 0 0,-1-1 0 0 0,27 16 0 0 0,-35-17-117 0 0,22 12-151 0 0,-12-7-409 0 0,35 16 0 0 0,-47-24-273 0 0,0 0 0 0 0,0 0 0 0 0,1-1 0 0 0,-1 0 0 0 0,0 0 0 0 0,7 0 0 0 0,2-3-2642 0 0,-2-4-1784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 13955 0 0,'1'0'335'0'0,"0"-1"0"0"0,-1 1 0 0 0,1 0 0 0 0,0-1 0 0 0,0 1 0 0 0,0 0 0 0 0,-1 0 0 0 0,1-1 0 0 0,0 1 0 0 0,0 0 0 0 0,0 0 0 0 0,0 0 0 0 0,-1 0 0 0 0,1 0 0 0 0,0 0 0 0 0,0 0 0 0 0,0 0 1 0 0,0 0-1 0 0,-1 1 0 0 0,1-1 0 0 0,0 0 0 0 0,0 1 0 0 0,0-1 0 0 0,-1 0 0 0 0,2 1 0 0 0,-1 1-74 0 0,1-1 0 0 0,-1 0 1 0 0,0 1-1 0 0,0-1 0 0 0,0 1 0 0 0,0-1 1 0 0,0 1-1 0 0,-1-1 0 0 0,1 1 0 0 0,0-1 1 0 0,-1 1-1 0 0,1 2 0 0 0,1 7-157 0 0,0 0 0 0 0,-1 1-1 0 0,0 13 1 0 0,0-15 421 0 0,-1 4-602 0 0,4 88-708 0 0,-7-35-5213 0 0,3-66 5670 0 0,0-1 0 0 0,-1 1 0 0 0,1 0 0 0 0,0 0 0 0 0,0-1 0 0 0,-1 1 0 0 0,1 0 0 0 0,0-1 0 0 0,-1 1 0 0 0,1 0-1 0 0,0-1 1 0 0,-1 1 0 0 0,1 0 0 0 0,-1-1 0 0 0,1 1 0 0 0,-1-1 0 0 0,0 1 0 0 0,1-1 0 0 0,-1 1 0 0 0,1-1 0 0 0,-1 1 0 0 0,0-1 0 0 0,0 0 0 0 0,1 1 0 0 0,-1-1 0 0 0,0 0 0 0 0,1 0 0 0 0,-1 1 0 0 0,0-1 0 0 0,0 0 0 0 0,0 0 0 0 0,0 0 0 0 0,-34-2-3360 0 0,4 0 5443 0 0,28 2-1177 0 0,0 1 1 0 0,0 0-1 0 0,0 0 0 0 0,1 0 0 0 0,-1 0 0 0 0,0 0 0 0 0,1 0 0 0 0,-1 1 1 0 0,1-1-1 0 0,-1 1 0 0 0,1 0 0 0 0,0 0 0 0 0,0 0 0 0 0,0 0 0 0 0,0 0 0 0 0,0 0 1 0 0,0 0-1 0 0,-2 6 0 0 0,1-4-121 0 0,1 1 0 0 0,0 0 0 0 0,1 0 0 0 0,-1 0 0 0 0,1 0 0 0 0,0 0-1 0 0,0 0 1 0 0,1 0 0 0 0,-1 1 0 0 0,1 6 0 0 0,0-6-381 0 0,0 0 0 0 0,1-1 0 0 0,0 1 0 0 0,0 0-1 0 0,0 0 1 0 0,1-1 0 0 0,-1 1 0 0 0,1 0 0 0 0,1-1 0 0 0,-1 0-1 0 0,1 1 1 0 0,0-1 0 0 0,0 0 0 0 0,0 0 0 0 0,1-1 0 0 0,0 1-1 0 0,-1-1 1 0 0,2 0 0 0 0,8 7 0 0 0,-6-7-368 0 0,0-1 1 0 0,1 0-1 0 0,0-1 0 0 0,-1 0 1 0 0,1 0-1 0 0,0 0 1 0 0,0-1-1 0 0,0-1 0 0 0,0 1 1 0 0,0-1-1 0 0,1 0 0 0 0,-1-1 1 0 0,0 0-1 0 0,0-1 1 0 0,13-3-1 0 0,-12 2-674 0 0,-1 1 0 0 0,0-2 0 0 0,0 1 1 0 0,-1-1-1 0 0,1 0 0 0 0,-1-1 0 0 0,0 0 0 0 0,0 0 0 0 0,7-6 1 0 0,7-11-5246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11546 0 0,'-4'4'3113'0'0,"3"5"-432"0"0,1 8-393 0 0,1 9-655 0 0,1 9-601 0 0,2 8-296 0 0,-1 7-264 0 0,1 4-232 0 0,-2 4-144 0 0,0-3-168 0 0,-1-5-248 0 0,1-1-584 0 0,0-5-809 0 0,-2-3-1223 0 0,-2-5-1153 0 0,-3-5 472 0 0,-2-6-2768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6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0 664 11891 0 0,'17'8'7331'0'0,"4"-7"-4746"0"0,22-9-2237 0 0,-37 6 203 0 0,65-21 152 0 0,-50 15-525 0 0,44-10 0 0 0,-74 32 1138 0 0,-3 4-922 0 0,0 0 0 0 0,-14 32 0 0 0,25-45-369 0 0,-1 0 1 0 0,1 0-1 0 0,1 0 0 0 0,-1 1 1 0 0,0-1-1 0 0,1 0 0 0 0,0 0 1 0 0,1 1-1 0 0,-1-1 0 0 0,1 0 1 0 0,0 0-1 0 0,0 0 0 0 0,0 0 1 0 0,1 0-1 0 0,0 0 0 0 0,0 0 1 0 0,0 0-1 0 0,0-1 0 0 0,1 1 1 0 0,0-1-1 0 0,0 0 0 0 0,7 8 1 0 0,-7-9-80 0 0,0 0 0 0 0,0-1 0 0 0,0 1 0 0 0,1-1 0 0 0,-1 0 0 0 0,1 0 0 0 0,-1 0 0 0 0,1 0 0 0 0,0-1 0 0 0,0 0 0 0 0,0 1 0 0 0,0-1 0 0 0,0-1 0 0 0,0 1 0 0 0,0 0 0 0 0,0-1 0 0 0,0 0 0 0 0,0 0 0 0 0,0 0 0 0 0,0-1 0 0 0,0 1 0 0 0,1-1 0 0 0,-1 0 0 0 0,-1 0 1 0 0,1-1-1 0 0,0 1 0 0 0,0-1 0 0 0,0 1 0 0 0,5-5 0 0 0,5-2-999 0 0,-1-2-1 0 0,0 0 1 0 0,0 0 0 0 0,18-20 0 0 0,-15 12-2332 0 0,0-1 1 0 0,18-31-1 0 0,-11 15-2685 0 0</inkml:trace>
  <inkml:trace contextRef="#ctx0" brushRef="#br0" timeOffset="1">590 5 11867 0 0,'-9'-2'2312'0'0,"8"1"-1718"0"0,-1 1 0 0 0,0-1 0 0 0,1 1 0 0 0,-1 0 0 0 0,1 0 0 0 0,-1-1 0 0 0,0 1 0 0 0,1 0-1 0 0,-1 0 1 0 0,0 0 0 0 0,1 1 0 0 0,-1-1 0 0 0,-1 1 0 0 0,2 0-400 0 0,0 0 0 0 0,0 0 0 0 0,0 1-1 0 0,0-1 1 0 0,0 0 0 0 0,0 1 0 0 0,1-1 0 0 0,-1 1-1 0 0,0-1 1 0 0,1 1 0 0 0,-1-1 0 0 0,1 1-1 0 0,0-1 1 0 0,-1 1 0 0 0,1 2 0 0 0,-13 65 321 0 0,4-18-659 0 0,-1 0 1 0 0,-3-1 0 0 0,-22 54-1 0 0,18-70-726 0 0,16-33 758 0 0,1 0 1 0 0,-1 0-1 0 0,1 0 0 0 0,-1 0 0 0 0,1 0 0 0 0,-1 0 1 0 0,0 0-1 0 0,1 0 0 0 0,-1 0 0 0 0,0-1 1 0 0,0 1-1 0 0,1 0 0 0 0,-1-1 0 0 0,0 1 0 0 0,0 0 1 0 0,0-1-1 0 0,0 1 0 0 0,0-1 0 0 0,0 1 0 0 0,0-1 1 0 0,0 0-1 0 0,0 1 0 0 0,0-1 0 0 0,0 0 1 0 0,0 0-1 0 0,0 0 0 0 0,0 0 0 0 0,0 0 0 0 0,-2 0 1 0 0,2-1-3 0 0,0 0 1 0 0,0 0 0 0 0,0 0 0 0 0,1 0 0 0 0,-1 0 0 0 0,0 0 0 0 0,1 0 0 0 0,-1 0 0 0 0,1 0 0 0 0,-1-1 0 0 0,1 1 0 0 0,0 0 0 0 0,-1 0 0 0 0,1 0 0 0 0,0-1-1 0 0,0 1 1 0 0,0 0 0 0 0,0 0 0 0 0,0-1 0 0 0,0 1 0 0 0,0 0 0 0 0,0-1 0 0 0,1 1 0 0 0,-1 0 0 0 0,0 0 0 0 0,2-3 0 0 0,11-33-162 0 0,-13 37 262 0 0,6-14 82 0 0,1 0-1 0 0,1 1 1 0 0,0 0 0 0 0,1 0-1 0 0,0 1 1 0 0,19-19 0 0 0,-21 24-26 0 0,1 0 1 0 0,0 0 0 0 0,0 1-1 0 0,0 0 1 0 0,1 1-1 0 0,0-1 1 0 0,0 2-1 0 0,1-1 1 0 0,-1 1-1 0 0,20-5 1 0 0,-26 9-75 0 0,1-1-1 0 0,0 0 1 0 0,-1 1-1 0 0,1 0 1 0 0,0 0 0 0 0,-1 0-1 0 0,1 1 1 0 0,0-1-1 0 0,0 1 1 0 0,-1 0 0 0 0,1 0-1 0 0,-1 0 1 0 0,1 0-1 0 0,-1 1 1 0 0,1-1 0 0 0,3 4-1 0 0,-5-4-141 0 0,-1 0 0 0 0,0 0-1 0 0,0 0 1 0 0,1 0 0 0 0,-1 1-1 0 0,0-1 1 0 0,0 0 0 0 0,0 1-1 0 0,0-1 1 0 0,0 1 0 0 0,-1-1-1 0 0,1 1 1 0 0,0-1 0 0 0,-1 1-1 0 0,1 2 1 0 0,0-2-240 0 0,-1 0 0 0 0,0 0 1 0 0,0 1-1 0 0,0-1 0 0 0,-1 0 0 0 0,1 0 0 0 0,0 1 0 0 0,-1-1 1 0 0,1 0-1 0 0,-1 0 0 0 0,0 0 0 0 0,0 0 0 0 0,0 0 1 0 0,-1 3-1 0 0,-12 13-2451 0 0,-3 3-1208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6265 0 0,'-1'0'349'0'0,"0"0"0"0"0,0 1 0 0 0,0-1-1 0 0,0 0 1 0 0,0 1 0 0 0,1-1 0 0 0,-1 1-1 0 0,0-1 1 0 0,0 1 0 0 0,1 0-1 0 0,-1-1 1 0 0,0 1 0 0 0,1 0 0 0 0,-1 0-1 0 0,0-1 1 0 0,1 1 0 0 0,-1 0 0 0 0,1 0-1 0 0,-1 0 1 0 0,1 0 0 0 0,0-1 0 0 0,-1 1-1 0 0,1 0 1 0 0,0 0 0 0 0,0 0 0 0 0,0 0-1 0 0,0 0 1 0 0,-1 1 0 0 0,2 0-63 0 0,0 0 0 0 0,-1 0 1 0 0,1 0-1 0 0,0-1 0 0 0,0 1 1 0 0,0 0-1 0 0,0-1 0 0 0,0 1 1 0 0,0-1-1 0 0,1 1 0 0 0,-1-1 1 0 0,0 0-1 0 0,3 2 0 0 0,5 4 243 0 0,1 0 0 0 0,0-1-1 0 0,17 9 1 0 0,-15-9-328 0 0,1-1-1 0 0,0 0 1 0 0,0-1 0 0 0,1 0-1 0 0,-1-1 1 0 0,1 0-1 0 0,-1-1 1 0 0,1-1 0 0 0,27-1-1 0 0,-32-1-149 0 0,0 0-1 0 0,1-1 1 0 0,-1 0-1 0 0,0-1 1 0 0,0 0-1 0 0,0 0 1 0 0,0-1-1 0 0,-1 0 1 0 0,1-1-1 0 0,-1 0 1 0 0,0 0-1 0 0,0 0 1 0 0,-1-1-1 0 0,0-1 1 0 0,8-7-1 0 0,10-18 798 0 0,-23 31-364 0 0,-4 4-64 0 0,-10 17-98 0 0,2-3-483 0 0,1 0-1 0 0,0 0 1 0 0,2 1 0 0 0,0 0 0 0 0,1 0-1 0 0,1 0 1 0 0,0 1 0 0 0,2 0 0 0 0,0 0-1 0 0,1 0 1 0 0,1 25 0 0 0,1-41-231 0 0,1 0 0 0 0,-1 0 0 0 0,1 0 0 0 0,0 0 0 0 0,0 0 0 0 0,0 0 0 0 0,0 0 0 0 0,3 3 0 0 0,-4-5 139 0 0,1-1-1 0 0,-1 1 1 0 0,0 0-1 0 0,1-1 1 0 0,-1 1-1 0 0,1-1 1 0 0,-1 1-1 0 0,0-1 1 0 0,1 1-1 0 0,-1-1 1 0 0,1 0-1 0 0,-1 1 1 0 0,1-1-1 0 0,-1 0 1 0 0,1 1-1 0 0,0-1 1 0 0,-1 0-1 0 0,1 0 1 0 0,-1 1-1 0 0,1-1 1 0 0,0 0-1 0 0,-1 0 1 0 0,1 0-1 0 0,0 0 1 0 0,-1 0-1 0 0,1 0 1 0 0,0 0-1 0 0,-1 0 1 0 0,1 0-1 0 0,-1 0 1 0 0,1 0-1 0 0,0 0 1 0 0,-1 0-1 0 0,1-1 1 0 0,0 1-1 0 0,-1 0 1 0 0,1 0-1 0 0,-1-1 1 0 0,1 1-1 0 0,-1 0 1 0 0,1-1-1 0 0,-1 1 1 0 0,1-1-1 0 0,0 0 1 0 0,8-9-6170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17780 0 0,'6'-3'3455'0'0,"10"-2"-2767"0"0,-15 5-432 0 0,25-7 724 0 0,78-16 232 0 0,-92 21-1230 0 0,1 1-1 0 0,-1 0 1 0 0,0 1 0 0 0,0 0-1 0 0,0 1 1 0 0,19 3 0 0 0,-29-4-121 0 0,-1 1 0 0 0,1-1 0 0 0,0 0 1 0 0,-1 1-1 0 0,1-1 0 0 0,-1 1 0 0 0,1-1 1 0 0,-1 1-1 0 0,1 0 0 0 0,-1-1 0 0 0,1 1 1 0 0,-1 0-1 0 0,0 0 0 0 0,1 0 1 0 0,-1 0-1 0 0,0 1 0 0 0,0-1 0 0 0,0 0 1 0 0,0 0-1 0 0,0 1 0 0 0,0-1 0 0 0,0 1 1 0 0,0-1-1 0 0,-1 0 0 0 0,1 1 1 0 0,-1 0-1 0 0,1-1 0 0 0,-1 1 0 0 0,1-1 1 0 0,-1 1-1 0 0,0 1 0 0 0,0 1-496 0 0,0-1-1 0 0,-1 0 1 0 0,0 1-1 0 0,0-1 1 0 0,0 0-1 0 0,0 0 0 0 0,0 0 1 0 0,-1 0-1 0 0,0 0 1 0 0,1 0-1 0 0,-1 0 1 0 0,0 0-1 0 0,0-1 1 0 0,-4 4-1 0 0,-18 17-5657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14075 0 0,'94'-12'7168'0'0,"43"-19"-4275"0"0,-117 25-2555 0 0,-8 2-141 0 0,0 0 0 0 0,0 0-1 0 0,1 2 1 0 0,-1-1 0 0 0,1 2 0 0 0,-1-1-1 0 0,24 2 1 0 0,-34 0-161 0 0,0 1-1 0 0,0-1 1 0 0,0 1-1 0 0,0-1 0 0 0,-1 1 1 0 0,1 0-1 0 0,0 0 1 0 0,0-1-1 0 0,-1 1 1 0 0,1 0-1 0 0,0 1 0 0 0,-1-1 1 0 0,1 0-1 0 0,-1 0 1 0 0,0 1-1 0 0,1-1 1 0 0,-1 1-1 0 0,0-1 0 0 0,0 1 1 0 0,0-1-1 0 0,0 1 1 0 0,1 2-1 0 0,-1 0 4 0 0,1 0 0 0 0,-1 0 0 0 0,0 1 0 0 0,-1-1 0 0 0,1 0 0 0 0,-1 1 0 0 0,1-1 0 0 0,-2 0 0 0 0,1 7 0 0 0,-3 6-37 0 0,0 0 0 0 0,-1-1 0 0 0,-1 0 0 0 0,-7 17 0 0 0,4-16-75 0 0,0 0 1 0 0,-1 0-1 0 0,-1-1 1 0 0,0 0-1 0 0,-2-1 0 0 0,-18 21 1 0 0,-88 71-641 0 0,83-77 455 0 0,39-27-157 0 0,14-4 343 0 0,19-2 204 0 0,143-43 339 0 0,-57 12-591 0 0,-83 29-627 0 0,-15 5-2661 0 0,-10 0-1205 0 0</inkml:trace>
  <inkml:trace contextRef="#ctx0" brushRef="#br0" timeOffset="1">432 160 15187 0 0,'9'4'4729'0'0,"2"1"-3520"0"0,9 1-25 0 0,1 1-8 0 0,4-4-560 0 0,-1 3-344 0 0,-1-1-104 0 0,0 2-72 0 0,-1 0-32 0 0,-3 1-112 0 0,1-3-368 0 0,-2-2-784 0 0,-2-3-1377 0 0,-5-5-1856 0 0,-2-6-32 0 0,0-1-2472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7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9330 0 0,'-10'7'8891'0'0,"4"8"-5054"0"0,0 21-2676 0 0,5-26-129 0 0,-9 64 165 0 0,-1 84 1 0 0,11-122-1619 0 0,1 0 1 0 0,2 0 0 0 0,2 0-1 0 0,13 51 1 0 0,-15-76-484 0 0,1 0 0 0 0,0-1 0 0 0,6 13 0 0 0,-8-20 208 0 0,-1 0 0 0 0,1 0 0 0 0,0-1 0 0 0,0 1 0 0 0,0 0 0 0 0,0-1 0 0 0,1 1 0 0 0,-1-1 0 0 0,1 0 0 0 0,-1 0 0 0 0,1 0 0 0 0,0 0 0 0 0,0 0 0 0 0,0-1-1 0 0,3 2 1 0 0,12 0-5574 0 0</inkml:trace>
  <inkml:trace contextRef="#ctx0" brushRef="#br0" timeOffset="1">126 13 14091 0 0,'6'14'6543'0'0,"9"-3"-4057"0"0,23 5-2373 0 0,-28-13 560 0 0,22 9-92 0 0,-22-9-442 0 0,0 0 0 0 0,0 1 0 0 0,0 0-1 0 0,-1 0 1 0 0,0 1 0 0 0,0 0 0 0 0,0 1-1 0 0,0-1 1 0 0,-1 2 0 0 0,9 8 0 0 0,-15-13-113 0 0,-1 1 1 0 0,1 0 0 0 0,-1 0 0 0 0,0 0 0 0 0,0 0 0 0 0,0 0-1 0 0,0 0 1 0 0,0 1 0 0 0,-1-1 0 0 0,1 0 0 0 0,-1 0 0 0 0,0 1 0 0 0,0-1-1 0 0,0 0 1 0 0,0 0 0 0 0,-1 1 0 0 0,1-1 0 0 0,-1 0 0 0 0,0 0-1 0 0,0 0 1 0 0,0 0 0 0 0,0 0 0 0 0,-3 4 0 0 0,-3 8 29 0 0,-2 0 1 0 0,0-1-1 0 0,-13 16 1 0 0,12-16-38 0 0,3-4-11 0 0,0 0 0 0 0,1 0 0 0 0,0 1 0 0 0,1-1 0 0 0,0 1 0 0 0,1 1 0 0 0,0-1 0 0 0,-5 23 0 0 0,9-30-6 0 0,-1 0 0 0 0,1 0 0 0 0,0 0 0 0 0,0 0 0 0 0,0 0 0 0 0,1 0 0 0 0,-1 0 0 0 0,1 0 0 0 0,0 0 0 0 0,0 0-1 0 0,1-1 1 0 0,-1 1 0 0 0,1 0 0 0 0,0-1 0 0 0,0 1 0 0 0,0-1 0 0 0,0 1 0 0 0,0-1 0 0 0,1 0 0 0 0,0 0 0 0 0,-1 0 0 0 0,1 0 0 0 0,0-1 0 0 0,1 1 0 0 0,-1-1-1 0 0,0 0 1 0 0,1 0 0 0 0,-1 0 0 0 0,1 0 0 0 0,4 1 0 0 0,3 2-16 0 0,-1-1 0 0 0,1-1 0 0 0,0 0 0 0 0,0-1 0 0 0,1 0 0 0 0,-1 0 0 0 0,0-1 0 0 0,1-1 0 0 0,-1 0 0 0 0,1-1 0 0 0,13-2 0 0 0,-14 1-605 0 0,-1 0 0 0 0,0-1 0 0 0,1 0 0 0 0,-1-1 0 0 0,-1 0 0 0 0,1-1 0 0 0,13-8 0 0 0,-19 11-255 0 0,-1-1 0 0 0,1 0-1 0 0,-1 0 1 0 0,1-1-1 0 0,-1 1 1 0 0,0-1-1 0 0,-1 1 1 0 0,1-1 0 0 0,0 0-1 0 0,-1 0 1 0 0,2-5-1 0 0,9-19-6418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21493 0 0,'-2'2'394'0'0,"0"0"0"0"0,0 0 1 0 0,0 0-1 0 0,1 0 0 0 0,-1 0 1 0 0,1 0-1 0 0,-1 0 1 0 0,1 0-1 0 0,0 1 0 0 0,0-1 1 0 0,0 1-1 0 0,0-1 0 0 0,1 0 1 0 0,-1 1-1 0 0,1 0 0 0 0,-1-1 1 0 0,1 3-1 0 0,-1 50 110 0 0,1-43-45 0 0,9 177 330 0 0,-5-149-1107 0 0,2-1 0 0 0,18 67 0 0 0,-21-97-128 0 0,0-1 0 0 0,0 0 0 0 0,1 0 0 0 0,0-1 1 0 0,9 15-1 0 0,12 1-3878 0 0,-22-22 3509 0 0,-1 0-1 0 0,1 0 0 0 0,-1 0 0 0 0,1 0 0 0 0,-1 0 0 0 0,1 0 1 0 0,0-1-1 0 0,-1 1 0 0 0,1-1 0 0 0,4 1 0 0 0,11-4-7319 0 0</inkml:trace>
  <inkml:trace contextRef="#ctx0" brushRef="#br0" timeOffset="1">492 195 21733 0 0,'-2'-10'3896'0'0,"2"-1"-3279"0"0,0-3-105 0 0,2-1-32 0 0,1 3-216 0 0,-1 3-160 0 0,2 3-120 0 0,-1 3-96 0 0,1 1-240 0 0,-1 4-504 0 0,1 1-985 0 0,1 5-2304 0 0,-5 2-1720 0 0,-1 10-3113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20468 0 0,'5'-8'2585'0'0,"4"-1"-1921"0"0,2-3-64 0 0,1-4-16 0 0,1 3-336 0 0,-1-1-144 0 0,5 1-96 0 0,0 4-8 0 0,1 2-176 0 0,2 2-512 0 0,0 3-1168 0 0,-1 2-3033 0 0,-24-20-992 0 0,16 24-1921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8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63 15819 0 0,'-4'-10'2014'0'0,"1"4"-880"0"0,0 0 0 0 0,0-1 0 0 0,1 1-1 0 0,0-1 1 0 0,1 1 0 0 0,-2-9 0 0 0,12 57 2488 0 0,-2-8-3292 0 0,16 111 230 0 0,23 117-183 0 0,-34-209-1170 0 0,3-2 1 0 0,39 96-1 0 0,-48-134-319 0 0,1-1 1 0 0,12 20-1 0 0,-16-28-346 0 0,0 0-1 0 0,1-1 1 0 0,-1 1 0 0 0,1-1-1 0 0,-1 0 1 0 0,8 5 0 0 0,0-3-7191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118 801 5737 0 0,'1'1'400'0'0,"0"1"0"0"0,0 0 0 0 0,1-1 0 0 0,-1 1 0 0 0,0-1 0 0 0,1 0 0 0 0,-1 1 0 0 0,1-1 0 0 0,0 0 0 0 0,-1 0 0 0 0,1 0 0 0 0,0 0 0 0 0,0 0 0 0 0,2 0 0 0 0,-4-1-132 0 0,1 0 0 0 0,-1 0 0 0 0,1 0 0 0 0,0 0 0 0 0,-1 0 0 0 0,1 0 0 0 0,-1 0 0 0 0,1-1 0 0 0,0 1 0 0 0,-1 0 0 0 0,1 0 0 0 0,-1 0 0 0 0,1-1 0 0 0,-1 1 0 0 0,1 0 0 0 0,-1-1 0 0 0,1 1 0 0 0,-1-1 0 0 0,1 1 0 0 0,-1 0 0 0 0,1-1 0 0 0,-1 1 0 0 0,0-1 0 0 0,1 1 0 0 0,-1-1 0 0 0,0 1 0 0 0,1-1 0 0 0,-1-1 0 0 0,2-1 584 0 0,-1 0 0 0 0,0 0 0 0 0,0-1 0 0 0,-1 1 0 0 0,1-1 0 0 0,-1 1 0 0 0,1-6 0 0 0,-3-16-586 0 0,-97-426 1905 0 0,49 247-2081 0 0,47 193-89 0 0,1 3-8 0 0,0 0 0 0 0,0 0 0 0 0,1 0 0 0 0,0 0 0 0 0,0 0 0 0 0,1-1 0 0 0,1-11 0 0 0,-1 19 5 0 0,1 1 0 0 0,-1-1 0 0 0,0 0 0 0 0,1 1 0 0 0,-1-1 1 0 0,0 1-1 0 0,1-1 0 0 0,-1 1 0 0 0,1 0 0 0 0,-1-1 0 0 0,1 1 0 0 0,-1-1 0 0 0,1 1 0 0 0,-1 0 1 0 0,1-1-1 0 0,0 1 0 0 0,-1 0 0 0 0,1 0 0 0 0,-1-1 0 0 0,1 1 0 0 0,0 0 0 0 0,-1 0 0 0 0,1 0 1 0 0,0 0-1 0 0,-1 0 0 0 0,1 0 0 0 0,0 0 0 0 0,-1 0 0 0 0,1 0 0 0 0,0 0 0 0 0,-1 0 0 0 0,1 0 1 0 0,0 1-1 0 0,-1-1 0 0 0,1 0 0 0 0,-1 0 0 0 0,1 1 0 0 0,-1-1 0 0 0,2 1 0 0 0,32 14-14 0 0,-25-10 10 0 0,12 3 20 0 0,0-1 1 0 0,1-1-1 0 0,0-1 0 0 0,0-1 0 0 0,26 2 0 0 0,114-1-296 0 0,-134-5 78 0 0,1 1-828 0 0,-20-1-2172 0 0,-23 0-4724 0 0,-13-2 2147 0 0,1 6-1059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36 128 15139 0 0,'-2'1'439'0'0,"0"0"-1"0"0,0 0 1 0 0,0 0 0 0 0,0 0-1 0 0,0 0 1 0 0,0 1-1 0 0,1-1 1 0 0,-1 1-1 0 0,0-1 1 0 0,1 1 0 0 0,-1-1-1 0 0,1 1 1 0 0,-1 0-1 0 0,1 0 1 0 0,0-1-1 0 0,0 1 1 0 0,0 0 0 0 0,0 0-1 0 0,0 1 1 0 0,-1 1-1 0 0,1 1-160 0 0,1 0 0 0 0,-1 0 0 0 0,1-1 0 0 0,-1 1-1 0 0,1 0 1 0 0,1 0 0 0 0,-1-1 0 0 0,1 1 0 0 0,1 6 0 0 0,1 0-237 0 0,1 1 1 0 0,0-1-1 0 0,0 0 0 0 0,1 0 1 0 0,1-1-1 0 0,-1 1 1 0 0,10 10-1 0 0,-14-19-38 0 0,1 0-1 0 0,-1 0 0 0 0,0 0 1 0 0,1-1-1 0 0,-1 1 0 0 0,1-1 1 0 0,0 1-1 0 0,0-1 0 0 0,-1 1 1 0 0,1-1-1 0 0,0 0 0 0 0,0 0 1 0 0,0 0-1 0 0,1 0 0 0 0,-1 0 1 0 0,0-1-1 0 0,0 1 0 0 0,0-1 1 0 0,0 1-1 0 0,3-1 0 0 0,-3 0 3 0 0,0 0-1 0 0,0-1 1 0 0,0 0-1 0 0,0 1 0 0 0,0-1 1 0 0,0 0-1 0 0,0 0 1 0 0,0 0-1 0 0,0 0 1 0 0,-1 0-1 0 0,1 0 1 0 0,0-1-1 0 0,-1 1 1 0 0,1-1-1 0 0,-1 1 0 0 0,1-1 1 0 0,1-2-1 0 0,2-3 20 0 0,0-1-1 0 0,0-1 0 0 0,-1 1 0 0 0,0-1 1 0 0,-1 0-1 0 0,1 0 0 0 0,-2 0 1 0 0,3-11-1 0 0,-3 8 5 0 0,-1 1 0 0 0,0-1 0 0 0,-1 0 0 0 0,0 0 0 0 0,-1 0 1 0 0,0 0-1 0 0,-1 1 0 0 0,-4-14 0 0 0,5 20-25 0 0,-1 0 1 0 0,1 0 0 0 0,-1 0-1 0 0,0 0 1 0 0,-1 0 0 0 0,1 1-1 0 0,-1-1 1 0 0,0 1 0 0 0,0-1-1 0 0,0 1 1 0 0,-1 0 0 0 0,1 1-1 0 0,-1-1 1 0 0,0 0-1 0 0,0 1 1 0 0,0 0 0 0 0,-1 0-1 0 0,1 0 1 0 0,-1 1 0 0 0,-7-4-1 0 0,11 6-61 0 0,0-1-1 0 0,-1 1 1 0 0,1-1-1 0 0,0 1 1 0 0,-1 0 0 0 0,1-1-1 0 0,0 1 1 0 0,-1 0-1 0 0,1 0 1 0 0,0 0-1 0 0,-1 0 1 0 0,1 0-1 0 0,-1 0 1 0 0,1 1-1 0 0,0-1 1 0 0,-1 0-1 0 0,1 1 1 0 0,0-1-1 0 0,0 1 1 0 0,-1-1-1 0 0,1 1 1 0 0,0 0 0 0 0,0-1-1 0 0,0 1 1 0 0,0 0-1 0 0,0 0 1 0 0,0 0-1 0 0,0 0 1 0 0,0 0-1 0 0,0 0 1 0 0,0 0-1 0 0,0 0 1 0 0,1 0-1 0 0,-1 0 1 0 0,0 1-1 0 0,1-1 1 0 0,-1 0 0 0 0,1 0-1 0 0,-1 1 1 0 0,1 1-1 0 0,-4 27-4150 0 0,9-2-3557 0 0,0-15-76 0 0</inkml:trace>
  <inkml:trace contextRef="#ctx0" brushRef="#br0" timeOffset="1">204 4 17924 0 0,'1'-1'320'0'0,"0"1"1"0"0,0-1 0 0 0,0 1-1 0 0,0-1 1 0 0,-1 1 0 0 0,1 0-1 0 0,0 0 1 0 0,0 0 0 0 0,0-1-1 0 0,0 1 1 0 0,0 0 0 0 0,0 0-1 0 0,0 0 1 0 0,0 0 0 0 0,0 0-1 0 0,0 1 1 0 0,0-1 0 0 0,0 0-1 0 0,0 0 1 0 0,0 1 0 0 0,2 0-1 0 0,-2 0-58 0 0,0 0 0 0 0,1 0 0 0 0,-1 0 0 0 0,0 0 0 0 0,0 1-1 0 0,1-1 1 0 0,-1 0 0 0 0,0 1 0 0 0,-1-1 0 0 0,1 1 0 0 0,1 2 0 0 0,2 6 29 0 0,-1-1 0 0 0,0 1 0 0 0,2 17 0 0 0,-3-15 237 0 0,16 99 196 0 0,-13-67-1705 0 0,3-1 0 0 0,21 72 0 0 0,-29-115 851 0 0,15 33-3470 0 0,-1-17-7212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19532 0 0,'1'1'335'0'0,"-1"1"-1"0"0,1 0 1 0 0,0-1-1 0 0,1 1 1 0 0,-1-1-1 0 0,0 0 1 0 0,0 1-1 0 0,1-1 1 0 0,-1 0-1 0 0,1 0 1 0 0,-1 1-1 0 0,1-1 1 0 0,-1-1-1 0 0,1 1 1 0 0,0 0-1 0 0,-1 0 1 0 0,1 0-1 0 0,0-1 1 0 0,0 1-1 0 0,0-1 1 0 0,3 1-1 0 0,44 3 401 0 0,-40-4-270 0 0,93 0 449 0 0,-49 0-1983 0 0,0 1-1 0 0,53 9 0 0 0,-88-6-448 0 0,-13-3 494 0 0,1 1 0 0 0,-1-1 0 0 0,0 0 0 0 0,1-1 0 0 0,-1 1 0 0 0,1-1 0 0 0,-1 0 0 0 0,1 0 0 0 0,9-2 0 0 0,-3-10-4031 0 0,6 11-935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 16620 0 0,'1'-28'4732'0'0,"-1"23"-3896"0"0,1 0-1 0 0,-1 0 1 0 0,0 1 0 0 0,0-1-1 0 0,0 0 1 0 0,-2-7 0 0 0,-7 47 2159 0 0,-13 94-2251 0 0,1-12-687 0 0,-7 138 0 0 0,28-247-57 0 0,-1 11-1 0 0,0-1 0 0 0,2 1 0 0 0,5 35 0 0 0,-5-50 0 0 0,0 1-1 0 0,0-1 0 0 0,0 0 1 0 0,1 0-1 0 0,-1 0 1 0 0,1 0-1 0 0,0 0 1 0 0,1-1-1 0 0,-1 1 1 0 0,0 0-1 0 0,1-1 1 0 0,0 0-1 0 0,0 1 1 0 0,0-1-1 0 0,0 0 1 0 0,0-1-1 0 0,1 1 1 0 0,0-1-1 0 0,-1 1 1 0 0,1-1-1 0 0,0 0 1 0 0,6 2-1 0 0,9 1-25 0 0,0-1 0 0 0,1 0 0 0 0,0-2 0 0 0,38 1 0 0 0,23 2-1150 0 0,-70-3 690 0 0,58 4-4514 0 0,-63-6 3360 0 0,0-1 0 0 0,1 0 0 0 0,-1 0 0 0 0,0 0 0 0 0,8-3 0 0 0,9-5-6976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0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121 144 22021 0 0,'-1'-1'166'0'0,"1"0"0"0"0,-1 0 0 0 0,0 0 0 0 0,0 0 0 0 0,1 1 0 0 0,-1-1 0 0 0,0 0 0 0 0,0 0 0 0 0,0 1 1 0 0,0-1-1 0 0,0 1 0 0 0,0-1 0 0 0,0 1 0 0 0,0-1 0 0 0,0 1 0 0 0,0 0 0 0 0,-1-1 0 0 0,1 1 0 0 0,0 0 0 0 0,0 0 0 0 0,0 0 0 0 0,0 0 1 0 0,0 0-1 0 0,0 0 0 0 0,-1 0 0 0 0,1 0 0 0 0,0 0 0 0 0,0 1 0 0 0,0-1 0 0 0,0 0 0 0 0,0 1 0 0 0,0-1 0 0 0,0 1 0 0 0,0-1 1 0 0,0 1-1 0 0,0 0 0 0 0,0-1 0 0 0,0 1 0 0 0,0 0 0 0 0,0 0 0 0 0,0 1 0 0 0,-7 5 110 0 0,2 0 1 0 0,-1 1-1 0 0,-10 15 0 0 0,11-14 150 0 0,1-1-380 0 0,1 1 0 0 0,-1-1 0 0 0,2 1 0 0 0,-1 0 0 0 0,1 0 1 0 0,0 0-1 0 0,1 0 0 0 0,0 1 0 0 0,1-1 0 0 0,0 1 0 0 0,0-1 1 0 0,1 1-1 0 0,0-1 0 0 0,1 1 0 0 0,0 0 0 0 0,0-1 0 0 0,1 0 1 0 0,0 1-1 0 0,5 11 0 0 0,-1-5-55 0 0,0-1-1 0 0,0 1 1 0 0,2-1-1 0 0,0-1 1 0 0,0 0 0 0 0,2 0-1 0 0,-1 0 1 0 0,2-1-1 0 0,0-1 1 0 0,18 17 0 0 0,-23-24 1 0 0,0-1 1 0 0,0 1 0 0 0,0-1-1 0 0,1 0 1 0 0,0-1 0 0 0,-1 1-1 0 0,2-2 1 0 0,-1 1 0 0 0,0-1-1 0 0,0 1 1 0 0,1-2 0 0 0,-1 1-1 0 0,1-1 1 0 0,-1-1 0 0 0,1 1-1 0 0,8-2 1 0 0,-10 1 2 0 0,1-1-1 0 0,0-1 1 0 0,-1 1-1 0 0,0-1 1 0 0,1-1-1 0 0,-1 1 1 0 0,0-1-1 0 0,0 0 1 0 0,0 0 0 0 0,0-1-1 0 0,-1 0 1 0 0,1 0-1 0 0,-1 0 1 0 0,0 0-1 0 0,0-1 1 0 0,-1 0 0 0 0,0 0-1 0 0,7-9 1 0 0,-3 1 4 0 0,0 0 0 0 0,0-1 0 0 0,-1 0 0 0 0,-1-1 0 0 0,0 1 0 0 0,-1-1 0 0 0,-1 0 0 0 0,0 0 0 0 0,-1-1 0 0 0,-1 1 0 0 0,0-1 0 0 0,-1 1 1 0 0,-1-1-1 0 0,-1 0 0 0 0,-2-16 0 0 0,1 18 5 0 0,-1 0 1 0 0,0 1-1 0 0,-1-1 0 0 0,0 1 1 0 0,-2 0-1 0 0,1 0 0 0 0,-2 0 1 0 0,1 1-1 0 0,-2 0 1 0 0,0 1-1 0 0,0-1 0 0 0,-1 1 1 0 0,0 1-1 0 0,-1 0 1 0 0,0 0-1 0 0,-1 1 0 0 0,-12-9 1 0 0,8 8-4 0 0,0 1 0 0 0,-1 1 0 0 0,-30-12 0 0 0,38 17-13 0 0,0 0-1 0 0,0 1 1 0 0,0 0-1 0 0,0 0 1 0 0,0 1 0 0 0,-1 0-1 0 0,1 1 1 0 0,0 0-1 0 0,0 0 1 0 0,-12 2 0 0 0,17-1-36 0 0,1 0 0 0 0,-1-1 0 0 0,1 1 0 0 0,0 0 0 0 0,-1 0 0 0 0,1 0 0 0 0,0 1 0 0 0,0-1 1 0 0,0 0-1 0 0,0 1 0 0 0,0-1 0 0 0,0 1 0 0 0,0 0 0 0 0,0 0 0 0 0,1 0 0 0 0,-1 0 0 0 0,1 0 0 0 0,-3 4 1 0 0,2-1-112 0 0,0-1 0 0 0,0 1 0 0 0,1 0 0 0 0,0 0 0 0 0,0 0 0 0 0,0 0 0 0 0,0 0 0 0 0,1 10 0 0 0,0-3-1089 0 0,1 1 1 0 0,5 22 0 0 0,7 14-6596 0 0,2-15-1984 0 0</inkml:trace>
  <inkml:trace contextRef="#ctx0" brushRef="#br0" timeOffset="1">590 0 22957 0 0,'15'39'6557'0'0,"6"21"-5158"0"0,4 49-974 0 0,53 218 1027 0 0,17-24-7060 0 0,-150-452-8852 0 0,29 74 9805 0 0,0 0-715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1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12899 0 0,'0'-1'551'0'0,"0"-1"1"0"0,1 1-1 0 0,-1-1 0 0 0,1 1 1 0 0,-1-1-1 0 0,1 1 0 0 0,0 0 1 0 0,0-1-1 0 0,0 1 1 0 0,0 0-1 0 0,-1 0 0 0 0,2-1 1 0 0,-1 1-1 0 0,0 0 0 0 0,0 0 1 0 0,0 0-1 0 0,0 0 1 0 0,1 1-1 0 0,2-3 0 0 0,-1 2-116 0 0,1 0 0 0 0,0-1 0 0 0,-1 1 0 0 0,1 0 0 0 0,0 1 0 0 0,0-1 0 0 0,7 1 0 0 0,6 0-347 0 0,-1 2 1 0 0,31 5-1 0 0,-40-5 492 0 0,37 6-92 0 0,62 22 0 0 0,-93-25-401 0 0,0 0-1 0 0,-1 0 1 0 0,0 1-1 0 0,0 1 1 0 0,0 0 0 0 0,-1 0-1 0 0,0 2 1 0 0,0-1-1 0 0,12 14 1 0 0,-20-20-59 0 0,-1 0 0 0 0,0 1-1 0 0,0-1 1 0 0,0 1 0 0 0,-1 0 0 0 0,1 0-1 0 0,0-1 1 0 0,-1 1 0 0 0,0 0 0 0 0,0 0-1 0 0,0 0 1 0 0,0 0 0 0 0,0 1 0 0 0,-1-1-1 0 0,1 0 1 0 0,-1 0 0 0 0,0 0 0 0 0,0 1-1 0 0,0 3 1 0 0,-1-3-6 0 0,0 0-1 0 0,-1-1 1 0 0,1 1-1 0 0,-1 0 1 0 0,0-1-1 0 0,0 1 1 0 0,0-1-1 0 0,0 1 1 0 0,-1-1-1 0 0,1 0 1 0 0,-1 0-1 0 0,0 0 1 0 0,-4 3-1 0 0,-7 5 0 0 0,-2-1 0 0 0,1 0-1 0 0,-1-1 1 0 0,0-1 0 0 0,-26 9-1 0 0,15-8-101 0 0,-51 10 0 0 0,1 0-622 0 0,77-19 665 0 0,0 0 0 0 0,0 0 0 0 0,0 0 0 0 0,0 0-1 0 0,-1 0 1 0 0,1 0 0 0 0,0 0 0 0 0,0 0 0 0 0,0 0 0 0 0,0 0 0 0 0,0 0 0 0 0,-1 0 0 0 0,1 0 0 0 0,0 0 0 0 0,0 0 0 0 0,0 0 0 0 0,0 0 0 0 0,0 0 0 0 0,-1 0-1 0 0,1 0 1 0 0,0 0 0 0 0,0 0 0 0 0,0 0 0 0 0,0 0 0 0 0,0 0 0 0 0,0 1 0 0 0,-1-1 0 0 0,1 0 0 0 0,0 0 0 0 0,0 0 0 0 0,0 0 0 0 0,0 0 0 0 0,0 0 0 0 0,0 1-1 0 0,0-1 1 0 0,0 0 0 0 0,0 0 0 0 0,0 0 0 0 0,0 0 0 0 0,0 0 0 0 0,0 1 0 0 0,0-1 0 0 0,0 0 0 0 0,0 0 0 0 0,0 0 0 0 0,0 0 0 0 0,0 0 0 0 0,0 1 0 0 0,0-1 0 0 0,0 0-1 0 0,0 0 1 0 0,0 0 0 0 0,0 0 0 0 0,0 0 0 0 0,0 1 0 0 0,0-1 0 0 0,0 0 0 0 0,0 0 0 0 0,0 0 0 0 0,0 0 0 0 0,0 0 0 0 0,0 0 0 0 0,1 0 0 0 0,-1 1 0 0 0,0-1-1 0 0,0 0 1 0 0,0 0 0 0 0,0 0 0 0 0,18 7-1921 0 0,26 4-1805 0 0,-43-11 3640 0 0,79 11-9541 0 0,-33-8 2229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09:1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0 6665 0 0,'21'4'3724'0'0,"-11"-3"-2261"0"0,0 0 0 0 0,0 1 0 0 0,0 0-1 0 0,0 1 1 0 0,0 0 0 0 0,-1 1 0 0 0,11 5-1 0 0,-20-9-1391 0 0,0 0 1 0 0,0 0-1 0 0,0 0 0 0 0,0 0 0 0 0,0 0 0 0 0,0 0 0 0 0,0 0 0 0 0,-1 0 0 0 0,1 0 0 0 0,0 0 0 0 0,0 0 0 0 0,0 0 1 0 0,0 0-1 0 0,0 0 0 0 0,0 1 0 0 0,0-1 0 0 0,0 0 0 0 0,-1 0 0 0 0,1 0 0 0 0,0 0 0 0 0,0 0 0 0 0,0 0 0 0 0,0 0 1 0 0,0 0-1 0 0,0 1 0 0 0,0-1 0 0 0,0 0 0 0 0,0 0 0 0 0,0 0 0 0 0,0 0 0 0 0,0 0 0 0 0,0 0 0 0 0,0 0 0 0 0,0 1 1 0 0,0-1-1 0 0,0 0 0 0 0,0 0 0 0 0,0 0 0 0 0,0 0 0 0 0,0 0 0 0 0,0 0 0 0 0,0 1 0 0 0,0-1 0 0 0,0 0 0 0 0,0 0 1 0 0,0 0-1 0 0,0 0 0 0 0,0 0 0 0 0,0 0 0 0 0,0 0 0 0 0,0 0 0 0 0,1 1 0 0 0,-1-1 0 0 0,0 0 0 0 0,0 0 0 0 0,0 0 0 0 0,0 0 1 0 0,0 0-1 0 0,0 0 0 0 0,0 0 0 0 0,0 0 0 0 0,1 0 0 0 0,-1 0 0 0 0,0 0 0 0 0,0 0 0 0 0,0 0 0 0 0,0 0 0 0 0,0 0 1 0 0,1 0-1 0 0,-18 3 1605 0 0,-21-4-879 0 0,5-1-521 0 0,1 1 0 0 0,-1 2-1 0 0,0 1 1 0 0,-42 9 0 0 0,62-8-226 0 0,0 1-1 0 0,0 0 1 0 0,0 0 0 0 0,0 2 0 0 0,-19 10 0 0 0,25-11-21 0 0,1-1-1 0 0,-1 1 1 0 0,1 0 0 0 0,0 1 0 0 0,0-1 0 0 0,1 1 0 0 0,0 0 0 0 0,0 1 0 0 0,0-1 0 0 0,-5 12 0 0 0,8-14-33 0 0,0 0 0 0 0,0 0-1 0 0,0 1 1 0 0,1-1 0 0 0,0 1-1 0 0,-1-1 1 0 0,2 1 0 0 0,-1-1-1 0 0,1 1 1 0 0,-1 0 0 0 0,1-1 0 0 0,0 1-1 0 0,1 0 1 0 0,-1-1 0 0 0,1 1-1 0 0,0 0 1 0 0,0-1 0 0 0,1 1-1 0 0,-1-1 1 0 0,1 0 0 0 0,0 1-1 0 0,0-1 1 0 0,0 0 0 0 0,1 0-1 0 0,0 0 1 0 0,-1-1 0 0 0,1 1-1 0 0,7 6 1 0 0,-1-2-9 0 0,1 0-1 0 0,-1-1 1 0 0,1 0 0 0 0,0 0-1 0 0,1-1 1 0 0,0-1 0 0 0,0 1-1 0 0,0-2 1 0 0,23 7 0 0 0,22-1 17 0 0,-41-8 7 0 0,0 0-1 0 0,0 1 1 0 0,-1 1-1 0 0,23 8 1 0 0,-35-11 6 0 0,-1 0 0 0 0,1 0 1 0 0,0 0-1 0 0,-1 0 0 0 0,1 0 0 0 0,0 0 0 0 0,-1 0 1 0 0,1 0-1 0 0,-1 0 0 0 0,0 1 0 0 0,1-1 0 0 0,-1 1 1 0 0,0-1-1 0 0,0 1 0 0 0,0-1 0 0 0,0 1 0 0 0,0 0 1 0 0,0 0-1 0 0,0-1 0 0 0,-1 1 0 0 0,1 0 0 0 0,-1 0 1 0 0,1 3-1 0 0,-1-2 6 0 0,0 0 1 0 0,-1 0-1 0 0,1 1 1 0 0,-1-1-1 0 0,0 0 1 0 0,1 0-1 0 0,-2 0 0 0 0,1 0 1 0 0,0 0-1 0 0,-1 0 1 0 0,1 0-1 0 0,-4 4 1 0 0,-5 6 34 0 0,0-1 1 0 0,0 0-1 0 0,-1-1 0 0 0,-19 15 1 0 0,-30 16 40 0 0,44-31-361 0 0,-1 0 1 0 0,2 1-1 0 0,-28 26 1 0 0,42-37 118 0 0,1 0 0 0 0,-1-1 0 0 0,1 1 0 0 0,-1-1-1 0 0,1 1 1 0 0,-1 0 0 0 0,1-1 0 0 0,0 1 0 0 0,-1 0 0 0 0,1-1 0 0 0,0 1 0 0 0,0 0 0 0 0,-1 0 0 0 0,1 0 0 0 0,0-1 0 0 0,0 1 0 0 0,0 0 0 0 0,0 0 0 0 0,0-1 0 0 0,0 1 0 0 0,0 0 0 0 0,0 0 0 0 0,0 0-1 0 0,1-1 1 0 0,-1 1 0 0 0,0 0 0 0 0,0 0 0 0 0,1-1 0 0 0,-1 2 0 0 0,1-1-877 0 0,1 1 0 0 0,-1-1 1 0 0,0 1-1 0 0,1-1 0 0 0,-1 0 0 0 0,0 1 0 0 0,1-1 0 0 0,0 0 0 0 0,-1 0 0 0 0,1 0 0 0 0,2 1 1 0 0,10 3-8113 0 0</inkml:trace>
  <inkml:trace contextRef="#ctx0" brushRef="#br0" timeOffset="1">614 694 23677 0 0,'11'-8'2113'0'0,"1"1"-737"0"0,2-4-32 0 0,-3 1-456 0 0,-5-1-352 0 0,-5 2-232 0 0,-2-2-152 0 0,-1 2-31 0 0,-4 0-89 0 0,-1 0-104 0 0,2 2-257 0 0,-1-2-519 0 0,3 4-872 0 0,-1-2-1753 0 0,-1-6-3408 0 0,-2 1-3618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00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643 205 5961 0 0,'-18'-20'3199'0'0,"-22"-30"0"0"0,28 33-783 0 0,-1 1 1 0 0,0 0-1 0 0,-27-24 1 0 0,32 35-2146 0 0,0-1 1 0 0,0 1-1 0 0,0 1 0 0 0,-1 0 1 0 0,1 0-1 0 0,-1 0 1 0 0,0 1-1 0 0,0 0 1 0 0,0 1-1 0 0,-1 0 0 0 0,1 1 1 0 0,-1 0-1 0 0,1 0 1 0 0,-1 1-1 0 0,1 0 1 0 0,-1 1-1 0 0,1 0 0 0 0,0 0 1 0 0,-1 1-1 0 0,1 0 1 0 0,-16 6-1 0 0,9-2-147 0 0,-1 1 0 0 0,1 1 0 0 0,1 0-1 0 0,-1 1 1 0 0,1 1 0 0 0,1 1 0 0 0,0 0 0 0 0,0 0 0 0 0,1 1-1 0 0,-20 25 1 0 0,20-18-89 0 0,0 1 0 0 0,1 0-1 0 0,2 1 1 0 0,0 0-1 0 0,1 0 1 0 0,0 1 0 0 0,2 1-1 0 0,1-1 1 0 0,1 1 0 0 0,-2 24-1 0 0,2-2-24 0 0,2 0 1 0 0,2 1-1 0 0,2 0 0 0 0,8 54 0 0 0,-4-69-29 0 0,2 0-1 0 0,1 0 1 0 0,1-1-1 0 0,2 0 0 0 0,0-1 1 0 0,3 0-1 0 0,0 0 1 0 0,1-2-1 0 0,2 0 0 0 0,1-1 1 0 0,1 0-1 0 0,1-2 1 0 0,1 0-1 0 0,2-1 1 0 0,33 26-1 0 0,-49-44-77 0 0,0 0 1 0 0,0 0-1 0 0,0-1 0 0 0,0 0 0 0 0,1-1 1 0 0,-1 0-1 0 0,1 0 0 0 0,0-1 0 0 0,0 1 1 0 0,0-2-1 0 0,1 1 0 0 0,15 0 0 0 0,-17-2-319 0 0,0-1-1 0 0,-1 0 0 0 0,1 0 0 0 0,-1 0 0 0 0,1-1 0 0 0,-1 0 0 0 0,0 0 0 0 0,1-1 0 0 0,-1 0 0 0 0,0 0 0 0 0,-1 0 0 0 0,1-1 0 0 0,-1 1 0 0 0,1-1 0 0 0,-1-1 0 0 0,7-7 0 0 0,13-12-4772 0 0,4 6-3215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0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53 109 8234 0 0,'-7'-4'670'0'0,"2"1"207"0"0,0 0-1 0 0,-1 0 0 0 0,1 0 1 0 0,0-1-1 0 0,1 0 0 0 0,-6-5 1 0 0,9 8-754 0 0,0 1 1 0 0,1-1-1 0 0,-1 0 1 0 0,1 0 0 0 0,-1 0-1 0 0,1 0 1 0 0,-1 0-1 0 0,1 0 1 0 0,0 0 0 0 0,0 0-1 0 0,-1 0 1 0 0,1-1 0 0 0,0 1-1 0 0,0 0 1 0 0,0 0-1 0 0,0 0 1 0 0,0 0 0 0 0,0 0-1 0 0,0 0 1 0 0,1 0-1 0 0,-1 0 1 0 0,0 0 0 0 0,1 0-1 0 0,-1 0 1 0 0,0 0-1 0 0,1 0 1 0 0,0 0 0 0 0,-1 0-1 0 0,1 0 1 0 0,-1 0-1 0 0,1 0 1 0 0,0 1 0 0 0,0-1-1 0 0,-1 0 1 0 0,1 0-1 0 0,0 1 1 0 0,0-1 0 0 0,0 0-1 0 0,0 1 1 0 0,0-1-1 0 0,0 1 1 0 0,1-1 0 0 0,6-4 74 0 0,0 0-1 0 0,0 1 1 0 0,1 0 0 0 0,-1 0 0 0 0,1 1 0 0 0,0 0-1 0 0,0 1 1 0 0,0 0 0 0 0,1 0 0 0 0,-1 1 0 0 0,0 0 0 0 0,0 1-1 0 0,1 0 1 0 0,-1 0 0 0 0,0 1 0 0 0,13 3 0 0 0,-17-3-158 0 0,0 0 0 0 0,1 0 0 0 0,-1 1-1 0 0,0 0 1 0 0,0 0 0 0 0,0 0 0 0 0,0 1 0 0 0,-1 0 0 0 0,1 0 0 0 0,-1 0 0 0 0,1 0 0 0 0,-1 1 0 0 0,0-1 0 0 0,0 1 0 0 0,-1 0 0 0 0,1 0 0 0 0,-1 1-1 0 0,0-1 1 0 0,0 1 0 0 0,0 0 0 0 0,-1-1 0 0 0,0 1 0 0 0,1 0 0 0 0,-2 0 0 0 0,1 1 0 0 0,-1-1 0 0 0,0 0 0 0 0,0 1 0 0 0,1 7 0 0 0,-2 0-16 0 0,-1-1 1 0 0,0 1 0 0 0,0-1 0 0 0,-1 1 0 0 0,-1-1-1 0 0,0 1 1 0 0,0-1 0 0 0,-2 0 0 0 0,1-1 0 0 0,-1 1-1 0 0,-1-1 1 0 0,0 0 0 0 0,-1 0 0 0 0,0 0 0 0 0,-1-1-1 0 0,0 0 1 0 0,0-1 0 0 0,-1 0 0 0 0,0 0 0 0 0,-1-1-1 0 0,-17 12 1 0 0,40-23-69 0 0,1 0 0 0 0,-1 1 1 0 0,1 0-1 0 0,0 1 0 0 0,22 1 0 0 0,-25 0 28 0 0,48 0-285 0 0,64-3-1455 0 0,-64-7-2140 0 0,-48 7 2015 0 0,-1 0 1 0 0,1-1-1 0 0,12-6 0 0 0,5-6-5127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0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13667 0 0,'3'-2'635'0'0,"0"1"0"0"0,1-1 1 0 0,-1 1-1 0 0,0-1 0 0 0,1 1 1 0 0,0 0-1 0 0,4 0 0 0 0,50-3 1782 0 0,-23 3-1600 0 0,29-11-1 0 0,-48 8-677 0 0,-1 1-1 0 0,1 1 1 0 0,-1 0-1 0 0,27 0 1 0 0,-41 2-128 0 0,0 0 1 0 0,-1 0 0 0 0,1 0-1 0 0,0 0 1 0 0,-1 0-1 0 0,1 0 1 0 0,0 0 0 0 0,-1 1-1 0 0,1-1 1 0 0,-1 0 0 0 0,1 0-1 0 0,0 0 1 0 0,-1 1 0 0 0,1-1-1 0 0,-1 0 1 0 0,1 1-1 0 0,0-1 1 0 0,-1 0 0 0 0,1 1-1 0 0,-1-1 1 0 0,1 1 0 0 0,-1-1-1 0 0,0 1 1 0 0,1-1-1 0 0,-1 1 1 0 0,1-1 0 0 0,-1 1-1 0 0,0-1 1 0 0,1 1 0 0 0,-1 0-1 0 0,0-1 1 0 0,0 1 0 0 0,0 0-1 0 0,1 0 1 0 0,-1 1-16 0 0,-1 1-1 0 0,1-1 1 0 0,-1 0 0 0 0,1 0-1 0 0,-1 0 1 0 0,0 0 0 0 0,1 0-1 0 0,-1 0 1 0 0,0 0 0 0 0,0-1 0 0 0,-2 3-1 0 0,-4 6-183 0 0,-1 0 1 0 0,-15 15-1 0 0,-23 13-475 0 0,34-30 480 0 0,0 2 0 0 0,0 0 0 0 0,-18 21 0 0 0,29-31 186 0 0,1 0 0 0 0,0 0 1 0 0,0 0-1 0 0,-1 0 0 0 0,1 1 1 0 0,0-1-1 0 0,0 0 0 0 0,0 0 0 0 0,0 0 1 0 0,-1 1-1 0 0,1-1 0 0 0,0 0 1 0 0,0 0-1 0 0,0 0 0 0 0,0 1 1 0 0,0-1-1 0 0,-1 0 0 0 0,1 0 1 0 0,0 1-1 0 0,0-1 0 0 0,0 0 0 0 0,0 1 1 0 0,0-1-1 0 0,0 0 0 0 0,0 0 1 0 0,0 1-1 0 0,0-1 0 0 0,0 0 1 0 0,0 0-1 0 0,0 1 0 0 0,0-1 1 0 0,1 0-1 0 0,-1 0 0 0 0,0 1 1 0 0,0-1-1 0 0,0 0 0 0 0,0 0 0 0 0,0 1 1 0 0,1-1-1 0 0,12 0 238 0 0,28-12 213 0 0,-30 8-409 0 0,10-2 12 0 0,1 1 0 0 0,24-3 0 0 0,-38 7-93 0 0,0 0 0 0 0,0 1 1 0 0,0 0-1 0 0,0 1 1 0 0,0-1-1 0 0,0 2 0 0 0,-1-1 1 0 0,1 1-1 0 0,12 4 0 0 0,-20-6 25 0 0,1 1 0 0 0,-1-1-1 0 0,1 0 1 0 0,-1 0 0 0 0,1 1-1 0 0,-1-1 1 0 0,0 0 0 0 0,1 1-1 0 0,-1-1 1 0 0,1 0-1 0 0,-1 1 1 0 0,0-1 0 0 0,1 1-1 0 0,-1-1 1 0 0,0 0 0 0 0,1 1-1 0 0,-1-1 1 0 0,0 1 0 0 0,0-1-1 0 0,0 1 1 0 0,1-1-1 0 0,-1 1 1 0 0,0 0 0 0 0,0-1-1 0 0,0 1 1 0 0,0-1 0 0 0,0 1-1 0 0,0-1 1 0 0,0 1-1 0 0,0-1 1 0 0,0 1 0 0 0,0-1-1 0 0,0 1 1 0 0,0-1 0 0 0,0 1-1 0 0,-1 0 1 0 0,1-1 0 0 0,0 1-1 0 0,0-1 1 0 0,-1 0-1 0 0,1 1 1 0 0,0-1 0 0 0,-1 1-1 0 0,1-1 1 0 0,0 1 0 0 0,-1-1-1 0 0,1 0 1 0 0,0 1 0 0 0,-1-1-1 0 0,1 0 1 0 0,-1 1-1 0 0,-27 22 57 0 0,23-19-52 0 0,-5 4 28 0 0,-31 25 10 0 0,39-31-18 0 0,-1 1 1 0 0,1 0-1 0 0,0-1 1 0 0,0 1 0 0 0,-1 0-1 0 0,2 0 1 0 0,-1 0-1 0 0,0 0 1 0 0,1 0 0 0 0,-1 1-1 0 0,-1 5 1 0 0,4-8-8 0 0,-1 0 1 0 0,0-1 0 0 0,1 1 0 0 0,-1 0-1 0 0,1-1 1 0 0,-1 1 0 0 0,1-1 0 0 0,-1 1-1 0 0,1-1 1 0 0,-1 1 0 0 0,1-1 0 0 0,0 1-1 0 0,-1-1 1 0 0,1 0 0 0 0,0 1 0 0 0,-1-1-1 0 0,1 0 1 0 0,0 1 0 0 0,-1-1 0 0 0,1 0-1 0 0,0 0 1 0 0,0 0 0 0 0,-1 0-1 0 0,1 1 1 0 0,0-1 0 0 0,0 0 0 0 0,-1 0-1 0 0,1-1 1 0 0,0 1 0 0 0,0 0 0 0 0,-1 0-1 0 0,2 0 1 0 0,28-3 142 0 0,18-6-116 0 0,-13 3-340 0 0,40-4 0 0 0,-71 10-154 0 0,0 0 0 0 0,-1 0 0 0 0,1-1 0 0 0,0 1 0 0 0,0-1 0 0 0,-1 0 0 0 0,1 0 0 0 0,5-3 0 0 0,-26 18-6765 0 0,9-7 7201 0 0,1 1 0 0 0,0-1 0 0 0,1 1 1 0 0,0 1-1 0 0,0-1 0 0 0,-7 15 0 0 0,7-11 984 0 0,0 0-1 0 0,1 1 1 0 0,0 0 0 0 0,-4 19-1 0 0,8-26-596 0 0,1 0-1 0 0,-1-1 1 0 0,1 1-1 0 0,0 0 1 0 0,1 0-1 0 0,-1 0 1 0 0,1 0-1 0 0,0-1 1 0 0,1 1-1 0 0,-1 0 1 0 0,1-1-1 0 0,0 1 1 0 0,0-1-1 0 0,1 0 1 0 0,5 9-1 0 0,-5-9-270 0 0,1-1 0 0 0,-1 1 0 0 0,1-1 0 0 0,0 0 0 0 0,0 0 0 0 0,0 0 0 0 0,1 0 0 0 0,-1-1 1 0 0,1 1-1 0 0,0-1 0 0 0,0-1 0 0 0,0 1 0 0 0,1-1 0 0 0,-1 0 0 0 0,0 0 0 0 0,1 0 0 0 0,-1-1 0 0 0,1 0 0 0 0,0 0 0 0 0,-1 0 0 0 0,1-1 0 0 0,0 1 0 0 0,0-2 0 0 0,-1 1 0 0 0,8-1 0 0 0,-9-1-73 0 0,1 1 0 0 0,-1 0-1 0 0,0-1 1 0 0,1 0-1 0 0,-1 0 1 0 0,0 0 0 0 0,0-1-1 0 0,-1 1 1 0 0,1-1-1 0 0,0 0 1 0 0,-1 0-1 0 0,0 0 1 0 0,1-1 0 0 0,-1 1-1 0 0,-1-1 1 0 0,1 0-1 0 0,0 0 1 0 0,-1 1 0 0 0,0-2-1 0 0,0 1 1 0 0,0 0-1 0 0,0 0 1 0 0,-1-1 0 0 0,0 1-1 0 0,0-1 1 0 0,0 1-1 0 0,0-1 1 0 0,-1 1 0 0 0,0-6-1 0 0,1 6 7 0 0,-1 0 0 0 0,0 0 0 0 0,0 0 0 0 0,-1 0-1 0 0,1 1 1 0 0,-1-1 0 0 0,0 0 0 0 0,0 0 0 0 0,0 0-1 0 0,-1 1 1 0 0,1-1 0 0 0,-1 1 0 0 0,0-1 0 0 0,0 1 0 0 0,0 0-1 0 0,0-1 1 0 0,0 1 0 0 0,-1 0 0 0 0,0 1 0 0 0,1-1-1 0 0,-1 0 1 0 0,0 1 0 0 0,-1-1 0 0 0,1 1 0 0 0,0 0 0 0 0,0 0-1 0 0,-1 0 1 0 0,0 1 0 0 0,1-1 0 0 0,-1 1 0 0 0,0 0-1 0 0,1 0 1 0 0,-1 0 0 0 0,-5 0 0 0 0,3 1 10 0 0,0 0-1 0 0,1 1 1 0 0,-1-1-1 0 0,0 1 1 0 0,0 1 0 0 0,1-1-1 0 0,-1 1 1 0 0,1 0-1 0 0,0 0 1 0 0,-7 4 0 0 0,8-4-310 0 0,1 0 0 0 0,-1 0 1 0 0,0 1-1 0 0,1 0 0 0 0,0-1 0 0 0,-5 6 1 0 0,7-7-242 0 0,0 1 1 0 0,-1-1 0 0 0,1 1-1 0 0,0 0 1 0 0,0 0-1 0 0,1-1 1 0 0,-1 1 0 0 0,0 0-1 0 0,0 0 1 0 0,1 0 0 0 0,-1 0-1 0 0,1 0 1 0 0,0-1-1 0 0,-1 4 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02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87 8666 0 0,'-1'-1'323'0'0,"0"1"-1"0"0,0-1 1 0 0,0 0 0 0 0,0 1-1 0 0,0-1 1 0 0,0 0 0 0 0,0 0 0 0 0,0 1-1 0 0,0-1 1 0 0,1 0 0 0 0,-1 0-1 0 0,0 0 1 0 0,0 0 0 0 0,1 0 0 0 0,-1 0-1 0 0,1 0 1 0 0,-1-1 0 0 0,1 1-1 0 0,0 0 1 0 0,-1 0 0 0 0,1 0-1 0 0,0 0 1 0 0,0-3 0 0 0,0 3-138 0 0,0-1-1 0 0,1 1 1 0 0,0-1 0 0 0,-1 1-1 0 0,1 0 1 0 0,0-1-1 0 0,-1 1 1 0 0,1 0 0 0 0,0-1-1 0 0,0 1 1 0 0,0 0 0 0 0,0 0-1 0 0,1 0 1 0 0,-1 0 0 0 0,0 0-1 0 0,2-1 1 0 0,4-2 83 0 0,1-1 0 0 0,-1 1 0 0 0,1 1 0 0 0,1-1 0 0 0,10-2 0 0 0,-1 2-67 0 0,-1 0 1 0 0,1 2-1 0 0,0 0 1 0 0,0 1-1 0 0,23 1 0 0 0,-32 0-137 0 0,-1 1-1 0 0,1 0 1 0 0,0 0-1 0 0,-1 1 1 0 0,1 0-1 0 0,-1 1 1 0 0,0-1-1 0 0,0 2 1 0 0,0-1-1 0 0,0 1 1 0 0,0 0-1 0 0,13 10 1 0 0,-20-13-25 0 0,-1 0 0 0 0,1 1 1 0 0,0-1-1 0 0,0 0 1 0 0,0 0-1 0 0,-1 1 0 0 0,1-1 1 0 0,0 0-1 0 0,-1 1 0 0 0,1-1 1 0 0,-1 0-1 0 0,0 1 1 0 0,1-1-1 0 0,-1 1 0 0 0,0-1 1 0 0,0 1-1 0 0,0-1 1 0 0,0 0-1 0 0,0 1 0 0 0,0-1 1 0 0,0 1-1 0 0,-1-1 0 0 0,1 1 1 0 0,-1-1-1 0 0,1 0 1 0 0,-1 1-1 0 0,1-1 0 0 0,-1 0 1 0 0,0 1-1 0 0,1-1 1 0 0,-1 0-1 0 0,0 0 0 0 0,0 0 1 0 0,0 0-1 0 0,-2 2 1 0 0,-5 6 30 0 0,0 0 0 0 0,0-1 1 0 0,-14 10-1 0 0,14-12-17 0 0,-22 15 47 0 0,23-17-60 0 0,0 1 0 0 0,1 0-1 0 0,-1 0 1 0 0,1 0 0 0 0,0 1 0 0 0,0 0 0 0 0,0 0 0 0 0,-7 10 0 0 0,13-15-34 0 0,0-1 1 0 0,-1 0-1 0 0,1 1 1 0 0,0-1 0 0 0,0 0-1 0 0,0 1 1 0 0,0-1-1 0 0,0 0 1 0 0,0 1-1 0 0,-1-1 1 0 0,1 0-1 0 0,0 1 1 0 0,0-1-1 0 0,0 0 1 0 0,0 1 0 0 0,0-1-1 0 0,0 1 1 0 0,0-1-1 0 0,0 0 1 0 0,0 1-1 0 0,1-1 1 0 0,-1 0-1 0 0,0 1 1 0 0,0-1-1 0 0,0 0 1 0 0,0 1 0 0 0,0-1-1 0 0,1 0 1 0 0,-1 0-1 0 0,0 1 1 0 0,0-1-1 0 0,1 0 1 0 0,-1 1-1 0 0,0-1 1 0 0,15 3 51 0 0,18-7-36 0 0,-4-6-11 0 0,42-23 0 0 0,23-7-1249 0 0,-87 40-1199 0 0,-12 9-427 0 0,-12 8-2247 0 0,5-8 3511 0 0,-58 43-4613 0 0,48-35 5627 0 0,-24 27-1 0 0,36-33 1304 0 0,1 0-1 0 0,0 0 0 0 0,1 1 0 0 0,-8 14 1 0 0,12-17 288 0 0,0 0 1 0 0,0-1 0 0 0,1 1 0 0 0,0 0 0 0 0,1 1 0 0 0,0-1-1 0 0,-1 12 1 0 0,2-18-771 0 0,1-1-1 0 0,0 0 1 0 0,0 0-1 0 0,0 0 0 0 0,0 0 1 0 0,0 0-1 0 0,0 0 1 0 0,1 1-1 0 0,-1-1 1 0 0,1 0-1 0 0,-1 0 1 0 0,1 0-1 0 0,0 0 1 0 0,0 0-1 0 0,0-1 0 0 0,0 1 1 0 0,0 0-1 0 0,0 0 1 0 0,0 0-1 0 0,1-1 1 0 0,-1 1-1 0 0,4 2 1 0 0,-2-2-86 0 0,0-1 0 0 0,0 1 1 0 0,0-1-1 0 0,0 0 0 0 0,0 0 1 0 0,1 0-1 0 0,-1 0 1 0 0,0-1-1 0 0,1 1 0 0 0,-1-1 1 0 0,0 0-1 0 0,1 0 0 0 0,3-1 1 0 0,8 0 12 0 0,1-2 1 0 0,-1 0-1 0 0,0-1 0 0 0,0-1 1 0 0,16-6-1 0 0,6-5-54 0 0,0-1-1 0 0,0-1 1 0 0,61-44 0 0 0,-80 42-211 0 0,-20 15 8 0 0,-11 12 90 0 0,6-3 39 0 0,0 1 0 0 0,0 0 0 0 0,0 0 0 0 0,1 1 0 0 0,0-1 0 0 0,0 2 0 0 0,1-1 0 0 0,0 0 0 0 0,0 1-1 0 0,0 0 1 0 0,1 0 0 0 0,0 1 0 0 0,0-1 0 0 0,1 1 0 0 0,0 0 0 0 0,0 0 0 0 0,1 0 0 0 0,0 0 0 0 0,0 0 0 0 0,1 0 0 0 0,0 1 0 0 0,0-1 0 0 0,1 0 0 0 0,0 1 0 0 0,1-1-1 0 0,0 0 1 0 0,0 1 0 0 0,5 14 0 0 0,-5-20-90 0 0,17 55-24 0 0,-17-55-148 0 0,0 0 0 0 0,0 0 0 0 0,1 0 0 0 0,0 0 0 0 0,-1 0 0 0 0,1 0 0 0 0,0-1 0 0 0,0 1 0 0 0,1-1 0 0 0,-1 1 0 0 0,0-1 0 0 0,1 0 0 0 0,0 0 0 0 0,-1 0 0 0 0,5 3 0 0 0,-6-5 22 0 0,0 0 0 0 0,-1 1 0 0 0,1-1 0 0 0,0 0 0 0 0,0 0 0 0 0,-1 1 0 0 0,1-1 1 0 0,0 0-1 0 0,0 0 0 0 0,-1 0 0 0 0,1 0 0 0 0,0 0 0 0 0,0 0 0 0 0,-1 0 0 0 0,1 0 1 0 0,0-1-1 0 0,0 1 0 0 0,-1 0 0 0 0,1 0 0 0 0,0 0 0 0 0,-1-1 0 0 0,1 1 0 0 0,0 0 1 0 0,-1-1-1 0 0,1 1 0 0 0,0-1 0 0 0,-1 1 0 0 0,1-1 0 0 0,-1 1 0 0 0,1-1 1 0 0,-1 1-1 0 0,1-1 0 0 0,-1 0 0 0 0,1 1 0 0 0,-1-1 0 0 0,0 0 0 0 0,1 0 0 0 0,6-30-5965 0 0,-7 27 5574 0 0,6-21-4462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02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10290 0 0,'3'57'12388'0'0,"6"8"-7523"0"0,10 19-6211 0 0,-12-61-1078 0 0,1 0 0 0 0,1-1 0 0 0,12 23 0 0 0,-13-31-2871 0 0,3-1-1718 0 0</inkml:trace>
  <inkml:trace contextRef="#ctx0" brushRef="#br0" timeOffset="1">348 153 18932 0 0,'2'-8'3009'0'0,"2"3"-961"0"0,-1-2-536 0 0,1 2-511 0 0,-3 3-361 0 0,1 2-248 0 0,-2 2-144 0 0,2-1-88 0 0,0 3-80 0 0,-2-1-96 0 0,0 3-240 0 0,2-3-352 0 0,-2 3-608 0 0,3-1-985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11979 0 0,'-2'0'536'0'0,"0"1"0"0"0,0-1 0 0 0,0 1 0 0 0,-1-1 0 0 0,1 1 1 0 0,0 0-1 0 0,0 0 0 0 0,0 0 0 0 0,0 0 0 0 0,0 0 0 0 0,0 0 1 0 0,1 1-1 0 0,-1-1 0 0 0,0 0 0 0 0,-2 4 0 0 0,3-3-375 0 0,0 1-1 0 0,0-1 0 0 0,0 1 0 0 0,1 0 0 0 0,-1-1 0 0 0,1 1 1 0 0,-1 0-1 0 0,1-1 0 0 0,0 1 0 0 0,0 0 0 0 0,0-1 0 0 0,1 6 1 0 0,2 10-116 0 0,0 0 1 0 0,1-1 0 0 0,1 1 0 0 0,1-1 0 0 0,0 0 0 0 0,1 0 0 0 0,1-1 0 0 0,0 0 0 0 0,2 0 0 0 0,0-1 0 0 0,0 0 0 0 0,14 14 0 0 0,-23-28-88 0 0,-1 0 0 0 0,1 0 1 0 0,-1-1-1 0 0,1 1 0 0 0,0 0 0 0 0,-1 0 0 0 0,1-1 0 0 0,0 1 1 0 0,0 0-1 0 0,0-1 0 0 0,-1 1 0 0 0,1-1 0 0 0,0 1 0 0 0,0-1 1 0 0,0 1-1 0 0,0-1 0 0 0,0 0 0 0 0,0 1 0 0 0,0-1 1 0 0,0 0-1 0 0,0 0 0 0 0,0 0 0 0 0,0 0 0 0 0,2 0 0 0 0,-2-1-30 0 0,-1 1 0 0 0,1-1 0 0 0,0 0-1 0 0,-1 0 1 0 0,1 1 0 0 0,0-1 0 0 0,-1 0-1 0 0,0 0 1 0 0,1 0 0 0 0,-1 0 0 0 0,1 0-1 0 0,-1 0 1 0 0,0 0 0 0 0,0 0 0 0 0,1 0-1 0 0,-1 0 1 0 0,0 0 0 0 0,0 0 0 0 0,0-1 0 0 0,-4-55-1343 0 0,-6 8 775 0 0,6 33 555 0 0,1-1 1 0 0,0 1-1 0 0,1-1 1 0 0,0 0-1 0 0,2 0 0 0 0,1-20 1 0 0,-1 36 108 0 0,0-1 1 0 0,1 0-1 0 0,-1 1 1 0 0,0-1 0 0 0,1 0-1 0 0,-1 1 1 0 0,1-1-1 0 0,-1 0 1 0 0,1 1-1 0 0,0-1 1 0 0,0 1-1 0 0,0-1 1 0 0,0 1-1 0 0,0 0 1 0 0,0-1 0 0 0,0 1-1 0 0,0 0 1 0 0,0 0-1 0 0,0-1 1 0 0,1 1-1 0 0,-1 0 1 0 0,1 0-1 0 0,1 0 1 0 0,-1 0 11 0 0,0 1 0 0 0,0-1 1 0 0,0 1-1 0 0,1 0 0 0 0,-1 0 0 0 0,0 0 1 0 0,0 0-1 0 0,0 1 0 0 0,0-1 0 0 0,0 0 1 0 0,0 1-1 0 0,1-1 0 0 0,-1 1 0 0 0,0 0 1 0 0,3 2-1 0 0,3 1 77 0 0,0 1 0 0 0,0 0 0 0 0,-1 0 0 0 0,1 1 0 0 0,-1 0-1 0 0,-1 1 1 0 0,9 8 0 0 0,-12-10-60 0 0,1 0-1 0 0,-1 1 1 0 0,0-1 0 0 0,0 1-1 0 0,-1 0 1 0 0,0-1-1 0 0,0 1 1 0 0,0 0 0 0 0,-1 0-1 0 0,1 1 1 0 0,-1-1-1 0 0,-1 0 1 0 0,1 0 0 0 0,-1 0-1 0 0,-1 1 1 0 0,1-1-1 0 0,-1 0 1 0 0,0 0 0 0 0,0 0-1 0 0,0 0 1 0 0,-1 0-1 0 0,-3 8 1 0 0,3-10-14 0 0,0 1-1 0 0,-1 0 1 0 0,1-1-1 0 0,-1 1 1 0 0,0-1 0 0 0,0 0-1 0 0,-1 0 1 0 0,1 0 0 0 0,-1-1-1 0 0,0 1 1 0 0,0-1-1 0 0,0 0 1 0 0,0 0 0 0 0,0 0-1 0 0,-1 0 1 0 0,1-1 0 0 0,-1 0-1 0 0,0 0 1 0 0,0 0-1 0 0,0 0 1 0 0,0-1 0 0 0,0 0-1 0 0,0 0 1 0 0,0 0 0 0 0,0-1-1 0 0,0 0 1 0 0,-6 0-1 0 0,47 2-951 0 0,-27-2 694 0 0,0 0 1 0 0,1-1-1 0 0,-1 1 1 0 0,0-2-1 0 0,0 0 1 0 0,11-3-1 0 0,-11 1-909 0 0,0-1 0 0 0,0-1 1 0 0,12-9-1 0 0,10-7-3493 0 0,-4 9-1442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267 106 4633 0 0,'-24'-24'2890'0'0,"-8"-9"1505"0"0,18 6 2616 0 0,14 26-6763 0 0,-1 0-1 0 0,1 0 1 0 0,0-1-1 0 0,-1 1 1 0 0,1 0-1 0 0,-1 0 1 0 0,1 0-1 0 0,-1 0 1 0 0,0 0-1 0 0,0 0 1 0 0,1 0-1 0 0,-1 0 1 0 0,0 1-1 0 0,0-1 1 0 0,0 0-1 0 0,0 0 1 0 0,0 1-1 0 0,0-1 1 0 0,0 0 0 0 0,0 1-1 0 0,0-1 1 0 0,0 1-1 0 0,0-1 1 0 0,0 1-1 0 0,0 0 1 0 0,-2-1-1 0 0,0 1-75 0 0,0 0 1 0 0,1 1-1 0 0,-1-1 0 0 0,1 1 0 0 0,-1-1 1 0 0,1 1-1 0 0,-1 0 0 0 0,1 0 0 0 0,-1 0 1 0 0,1 0-1 0 0,-4 2 0 0 0,-5 5-73 0 0,1-1-1 0 0,0 2 0 0 0,-16 16 1 0 0,17-17-84 0 0,2 1 0 0 0,-1 0 0 0 0,1 0 0 0 0,0 1 0 0 0,1 0 0 0 0,0 0 0 0 0,1 0 0 0 0,0 1 0 0 0,1 0 0 0 0,0 0 0 0 0,0 0 0 0 0,1 0 0 0 0,1 1 0 0 0,0-1 0 0 0,0 1 0 0 0,1 0 0 0 0,1-1 0 0 0,0 1 0 0 0,1 0 0 0 0,0 0 0 0 0,0-1 0 0 0,1 1 0 0 0,1-1 0 0 0,0 0 0 0 0,1 1 0 0 0,0-1 0 0 0,0-1 0 0 0,1 1 0 0 0,1-1 0 0 0,0 1 0 0 0,11 13 0 0 0,-8-10-215 0 0,2 0 0 0 0,-1-1 0 0 0,2-1-1 0 0,0 0 1 0 0,0-1 0 0 0,1 0 0 0 0,0 0 0 0 0,16 8 0 0 0,-21-15 27 0 0,0 1 0 0 0,1-2 0 0 0,-1 1 0 0 0,1-1 0 0 0,0 0 0 0 0,0-1 1 0 0,0 0-1 0 0,1 0 0 0 0,-1-1 0 0 0,0-1 0 0 0,1 1 0 0 0,-1-1 0 0 0,1-1 0 0 0,-1 0 0 0 0,17-4 0 0 0,-18 4-1061 0 0,-1-1-1 0 0,1 0 1 0 0,-1-1 0 0 0,0 0-1 0 0,1 0 1 0 0,-1-1 0 0 0,0 1-1 0 0,-1-2 1 0 0,1 1-1 0 0,-1-1 1 0 0,9-8 0 0 0,3-6-4642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2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39 8178 0 0,'-5'-6'1645'0'0,"-21"-16"3586"0"0,25 21-4851 0 0,0 0 0 0 0,0 0-1 0 0,0 0 1 0 0,0 0 0 0 0,0 1 0 0 0,-1-1-1 0 0,1 0 1 0 0,0 1 0 0 0,-1-1-1 0 0,1 1 1 0 0,0-1 0 0 0,-1 1 0 0 0,1-1-1 0 0,-1 1 1 0 0,-1 0 0 0 0,2 4 116 0 0,1 1 1 0 0,-1-1 0 0 0,1 0-1 0 0,0 1 1 0 0,1-1 0 0 0,-1 1-1 0 0,2 4 1 0 0,-1-3-137 0 0,9 75 228 0 0,3-1 1 0 0,34 112-1 0 0,-28-133-2142 0 0,49 103 0 0 0,-64-152 888 0 0,-3-7 239 0 0,0 0-1 0 0,1 0 1 0 0,-1 0 0 0 0,0 0 0 0 0,1 0 0 0 0,0-1 0 0 0,0 1 0 0 0,0 0-1 0 0,0-1 1 0 0,0 0 0 0 0,3 3 0 0 0,-5-5 207 0 0,0-1 0 0 0,1 1 1 0 0,-1 0-1 0 0,0-1 0 0 0,1 1 0 0 0,-1-1 0 0 0,0 1 1 0 0,1 0-1 0 0,-1-1 0 0 0,0 1 0 0 0,0-1 1 0 0,0 1-1 0 0,0-1 0 0 0,1 1 0 0 0,-1-1 1 0 0,0 1-1 0 0,0-1 0 0 0,0 1 0 0 0,0-1 0 0 0,0 1 1 0 0,0 0-1 0 0,0-1 0 0 0,0 1 0 0 0,0-1 1 0 0,0 1-1 0 0,0-1 0 0 0,-1 1 0 0 0,1-1 0 0 0,-2-18-2176 0 0,-34-136-2308 0 0,9 46 4294 0 0,6 24 537 0 0,-4-23 1345 0 0,15 35 3309 0 0,10 72-4469 0 0,0-1 1 0 0,-1 0 0 0 0,1 1 0 0 0,0-1 0 0 0,0 1-1 0 0,0-1 1 0 0,0 0 0 0 0,0 1 0 0 0,1-1-1 0 0,-1 1 1 0 0,0-1 0 0 0,1 0 0 0 0,-1 1-1 0 0,1-1 1 0 0,-1 1 0 0 0,1 0 0 0 0,0-1 0 0 0,0 1-1 0 0,0-1 1 0 0,0 1 0 0 0,0 0 0 0 0,0 0-1 0 0,0-1 1 0 0,0 1 0 0 0,2-1 0 0 0,0 1-89 0 0,-1 0 0 0 0,1 1 0 0 0,-1-1 0 0 0,1 1 0 0 0,-1 0 1 0 0,1 0-1 0 0,-1 0 0 0 0,1 0 0 0 0,0 0 0 0 0,-1 0 0 0 0,1 1 1 0 0,-1-1-1 0 0,1 1 0 0 0,-1 0 0 0 0,4 1 0 0 0,28 9 75 0 0,-1 2 0 0 0,-1 0-1 0 0,0 2 1 0 0,-1 2 0 0 0,29 20 0 0 0,-58-36-226 0 0,-1 0 0 0 0,1 1 1 0 0,0-1-1 0 0,-1 1 1 0 0,1-1-1 0 0,-1 1 0 0 0,0-1 1 0 0,1 1-1 0 0,-1 0 1 0 0,0 0-1 0 0,0 0 0 0 0,0 0 1 0 0,0 0-1 0 0,0 0 1 0 0,-1 0-1 0 0,1 0 1 0 0,0 0-1 0 0,-1 0 0 0 0,0 0 1 0 0,1 0-1 0 0,-1 3 1 0 0,-1-2-9 0 0,1 0 0 0 0,-1 0 0 0 0,0 0 1 0 0,0 0-1 0 0,0 0 0 0 0,0-1 0 0 0,-1 1 1 0 0,1 0-1 0 0,-1 0 0 0 0,1-1 1 0 0,-1 1-1 0 0,0-1 0 0 0,-2 3 0 0 0,-5 3 3 0 0,1 0 0 0 0,-1-1 0 0 0,-1 0 0 0 0,1 0-1 0 0,-1-1 1 0 0,-18 9 0 0 0,13-10-179 0 0,0 0 0 0 0,0 0 1 0 0,-1-2-1 0 0,1 0 0 0 0,-1 0 1 0 0,0-2-1 0 0,0 0 0 0 0,0-1 1 0 0,0 0-1 0 0,1-1 0 0 0,-19-4 1 0 0,54 6-6294 0 0,10 1 181 0 0,-5-1-1599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 12571 0 0,'-6'-2'1088'0'0,"-1"1"0"0"0,1 0 0 0 0,-1 0 1 0 0,1 0-1 0 0,-1 1 0 0 0,1 0 1 0 0,-1 0-1 0 0,-7 2 0 0 0,12-2-935 0 0,0 1 0 0 0,-1 0 0 0 0,1 0 0 0 0,0 0 0 0 0,0 0 0 0 0,0 0 0 0 0,0 0 0 0 0,1 0 0 0 0,-1 1 0 0 0,0-1 0 0 0,0 1 0 0 0,1-1 0 0 0,-1 1 0 0 0,1 0 0 0 0,-1-1 0 0 0,1 1 0 0 0,0 0 0 0 0,0 0 0 0 0,0 0 0 0 0,0 0 0 0 0,0 0 0 0 0,0 0 0 0 0,1 1 0 0 0,-1-1 0 0 0,0 0 0 0 0,1 4 0 0 0,-2 8-25 0 0,1 0 0 0 0,1 1-1 0 0,0-1 1 0 0,1 0 0 0 0,0 1-1 0 0,2-1 1 0 0,-1 0 0 0 0,2 0-1 0 0,0-1 1 0 0,9 24 0 0 0,1-7-131 0 0,0-1 0 0 0,2 0 0 0 0,30 42 0 0 0,-36-59 6 0 0,-1 0 0 0 0,1 0 0 0 0,1-1 0 0 0,18 15 0 0 0,-27-24-4 0 0,1 0-1 0 0,-1 0 0 0 0,1-1 1 0 0,0 1-1 0 0,-1-1 1 0 0,1 0-1 0 0,0 1 0 0 0,0-1 1 0 0,0-1-1 0 0,0 1 1 0 0,0 0-1 0 0,0-1 0 0 0,3 1 1 0 0,-4-1-1 0 0,0-1 1 0 0,0 1-1 0 0,0-1 0 0 0,0 1 1 0 0,-1-1-1 0 0,1 0 1 0 0,0 1-1 0 0,0-1 0 0 0,-1 0 1 0 0,1 0-1 0 0,-1 0 1 0 0,1-1-1 0 0,-1 1 0 0 0,1 0 1 0 0,-1 0-1 0 0,0-1 1 0 0,1 1-1 0 0,-1-1 0 0 0,0 1 1 0 0,0-1-1 0 0,0 0 0 0 0,0 1 1 0 0,1-3-1 0 0,3-8 2 0 0,-1 1 0 0 0,1-1-1 0 0,-2 0 1 0 0,0 0 0 0 0,0 0 0 0 0,1-24-1 0 0,-2-82-185 0 0,-2 46-558 0 0,0 64-222 0 0,3-29-119 0 0,1 26-3679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11 130 7042 0 0,'-10'-26'16602'0'0,"12"42"-15403"0"0,1-7-1094 0 0,-1 1 1 0 0,1-1-1 0 0,0 0 1 0 0,1-1 0 0 0,0 1-1 0 0,1-1 1 0 0,-1 1 0 0 0,2-1-1 0 0,-1-1 1 0 0,1 1-1 0 0,13 13 1 0 0,-13-15-110 0 0,1 0 0 0 0,-1 0 1 0 0,1-1-1 0 0,0 0 0 0 0,0 0 0 0 0,1-1 1 0 0,0 0-1 0 0,-1 0 0 0 0,1 0 1 0 0,1-1-1 0 0,-1-1 0 0 0,0 1 0 0 0,13 1 1 0 0,-18-4 9 0 0,0 0 1 0 0,0 1 0 0 0,0-1 0 0 0,0-1 0 0 0,0 1 0 0 0,0 0 0 0 0,0-1-1 0 0,0 1 1 0 0,0-1 0 0 0,-1 0 0 0 0,1 0 0 0 0,0 0 0 0 0,0-1 0 0 0,-1 1-1 0 0,1-1 1 0 0,0 1 0 0 0,-1-1 0 0 0,4-3 0 0 0,-3 2 5 0 0,-1 0-1 0 0,1-1 1 0 0,0 0 0 0 0,-1 1 0 0 0,0-1 0 0 0,0 0 0 0 0,0 0-1 0 0,0-1 1 0 0,-1 1 0 0 0,1 0 0 0 0,0-6 0 0 0,0-3 22 0 0,0 0 1 0 0,-1 0 0 0 0,-1-1 0 0 0,0 1 0 0 0,-1 0 0 0 0,0-1-1 0 0,-4-16 1 0 0,3 23-34 0 0,-1 0-1 0 0,1 0 0 0 0,-1 0 1 0 0,0 1-1 0 0,0-1 0 0 0,-1 1 1 0 0,0-1-1 0 0,0 1 0 0 0,-1 0 1 0 0,1 1-1 0 0,-12-11 0 0 0,15 14 2 0 0,-1 1-1 0 0,0-1 1 0 0,0 1-1 0 0,0 0 1 0 0,0 0-1 0 0,0-1 1 0 0,0 1-1 0 0,-1 0 1 0 0,1 1-1 0 0,0-1 1 0 0,0 0-1 0 0,-1 1 1 0 0,1-1-1 0 0,-1 1 1 0 0,1 0-1 0 0,0 0 1 0 0,-1 0-1 0 0,1 0 1 0 0,-1 0-1 0 0,1 0 1 0 0,0 1-1 0 0,-1-1 1 0 0,1 1-1 0 0,0-1 1 0 0,-1 1-1 0 0,1 0 1 0 0,0 0-1 0 0,0 0 1 0 0,0 0-1 0 0,0 1 1 0 0,0-1-1 0 0,0 0 1 0 0,0 1-1 0 0,0 0 1 0 0,1-1-1 0 0,-1 1 1 0 0,0 0-1 0 0,1 0 1 0 0,-3 4-1 0 0,0 0-43 0 0,-1 1-1 0 0,1-1 0 0 0,1 1 1 0 0,-1 0-1 0 0,1 0 0 0 0,1 1 0 0 0,-1-1 1 0 0,1 1-1 0 0,0-1 0 0 0,1 1 1 0 0,0-1-1 0 0,0 1 0 0 0,1 0 1 0 0,-1 0-1 0 0,2 0 0 0 0,-1-1 0 0 0,1 1 1 0 0,0 0-1 0 0,4 10 0 0 0,4 12-71 0 0,2 0 0 0 0,1 0-1 0 0,22 40 1 0 0,-12-26 368 0 0,-18-36-175 0 0,-1-1-1 0 0,0 1 1 0 0,0 0 0 0 0,-1 0 0 0 0,0 0-1 0 0,2 12 1 0 0,-4-18-75 0 0,0 0 0 0 0,0-1 0 0 0,0 1 0 0 0,0 0 0 0 0,0 0 0 0 0,0 0 0 0 0,-1-1 0 0 0,1 1 0 0 0,-1 0 0 0 0,1 0 0 0 0,-1-1 0 0 0,1 1 0 0 0,-1 0 0 0 0,0-1 0 0 0,0 1 0 0 0,0-1 0 0 0,0 1 0 0 0,0-1 0 0 0,0 1 0 0 0,-1-1 0 0 0,1 0 0 0 0,0 1 0 0 0,-1-1 0 0 0,1 0 0 0 0,-1 0 0 0 0,1 0 0 0 0,-1 0 0 0 0,1 0 0 0 0,-1-1 0 0 0,0 1 0 0 0,1 0 0 0 0,-1-1 0 0 0,0 1 0 0 0,0-1 0 0 0,-1 1 0 0 0,-3 0-29 0 0,0 0 0 0 0,0 0 0 0 0,0-1 1 0 0,0 0-1 0 0,0 0 0 0 0,0 0 1 0 0,0-1-1 0 0,0 0 0 0 0,0 0 0 0 0,0 0 1 0 0,0-1-1 0 0,-9-4 0 0 0,42 7 264 0 0,-9-2-208 0 0,28 6-169 0 0,72 3-762 0 0,-103-8-1413 0 0,0-1 0 0 0,29-5 0 0 0,-17-2-3259 0 0,-3-2-2160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12691 0 0,'-1'4'7095'0'0,"2"5"-3890"0"0,4 18-1377 0 0,21 89 218 0 0,29 139-1863 0 0,-51-233-300 0 0,-3-11-58 0 0,1 0-1 0 0,0-1 1 0 0,6 18 0 0 0,23-64-810 0 0,-25 29 602 0 0,1 1-1 0 0,0 1 0 0 0,0-1 0 0 0,0 1 1 0 0,1 0-1 0 0,0 1 0 0 0,0 0 0 0 0,8-3 0 0 0,42-13-9789 0 0,-33 13 3004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55 12443 0 0,'-11'-10'2945'0'0,"9"8"-2177"0"0,1 1-1 0 0,-1-1 1 0 0,0 0 0 0 0,1 1-1 0 0,-1 0 1 0 0,0-1-1 0 0,0 1 1 0 0,0 0 0 0 0,-4-2-1 0 0,2 10 1700 0 0,7 15-1618 0 0,5 21 25 0 0,2 11-310 0 0,17 56 1 0 0,-23-95-557 0 0,2-1 0 0 0,0 1-1 0 0,0-1 1 0 0,1 0 0 0 0,1 0 0 0 0,1-1 0 0 0,0 0 0 0 0,14 17 0 0 0,-19-27-13 0 0,-1 1 1 0 0,0-1-1 0 0,1 0 0 0 0,0 0 0 0 0,0 0 0 0 0,0 0 1 0 0,0-1-1 0 0,0 0 0 0 0,0 0 0 0 0,1 0 0 0 0,-1 0 1 0 0,1 0-1 0 0,-1-1 0 0 0,1 0 0 0 0,0 0 0 0 0,0 0 1 0 0,-1-1-1 0 0,1 0 0 0 0,0 0 0 0 0,0 0 0 0 0,0 0 1 0 0,-1-1-1 0 0,1 1 0 0 0,4-2 0 0 0,-3 0-9 0 0,-1-1 0 0 0,0 1 0 0 0,1-1 0 0 0,-1 0 1 0 0,-1 0-1 0 0,1 0 0 0 0,0-1 0 0 0,-1 1 0 0 0,0-1 0 0 0,0 0 0 0 0,0-1 0 0 0,0 1 0 0 0,-1-1 0 0 0,1 1 0 0 0,-1-1 0 0 0,0 0 0 0 0,-1 0 0 0 0,1-1 0 0 0,2-8 0 0 0,0-3-96 0 0,-1 1-1 0 0,0-1 0 0 0,-1 1 0 0 0,-1-1 0 0 0,-1 0 1 0 0,-1 0-1 0 0,0 0 0 0 0,-1 0 0 0 0,0 0 1 0 0,-2 1-1 0 0,0-1 0 0 0,-1 0 0 0 0,0 1 0 0 0,-1 0 1 0 0,-9-18-1 0 0,10 28-55 0 0,1 1 0 0 0,-1 0 0 0 0,0 0-1 0 0,0 1 1 0 0,-1-1 0 0 0,1 1 0 0 0,-1 0 0 0 0,0 0 0 0 0,0 0-1 0 0,0 1 1 0 0,-1 0 0 0 0,1 0 0 0 0,-1 0 0 0 0,0 1 0 0 0,1 0 0 0 0,-1 0-1 0 0,0 0 1 0 0,-1 1 0 0 0,1-1 0 0 0,0 2 0 0 0,0-1 0 0 0,0 1 0 0 0,-1 0-1 0 0,1 0 1 0 0,-12 2 0 0 0,13-1 37 0 0,0-1-1 0 0,0 2 1 0 0,0-1-1 0 0,0 0 1 0 0,0 1 0 0 0,0 0-1 0 0,0 0 1 0 0,0 0-1 0 0,1 1 1 0 0,-1 0-1 0 0,1-1 1 0 0,0 2-1 0 0,0-1 1 0 0,0 0 0 0 0,0 1-1 0 0,1 0 1 0 0,-1 0-1 0 0,1 0 1 0 0,0 0-1 0 0,0 0 1 0 0,0 1-1 0 0,1-1 1 0 0,-1 1 0 0 0,1 0-1 0 0,0 0 1 0 0,1 0-1 0 0,-1 0 1 0 0,1 0-1 0 0,0 0 1 0 0,0 10 0 0 0,0-9 259 0 0,1 0 1 0 0,1 0 0 0 0,-1-1-1 0 0,1 1 1 0 0,0 0 0 0 0,0 0 0 0 0,1-1-1 0 0,0 1 1 0 0,0-1 0 0 0,0 0 0 0 0,5 9-1 0 0,-6-12 49 0 0,1 0 0 0 0,-1 0 0 0 0,1 0-1 0 0,-1-1 1 0 0,1 1 0 0 0,0 0 0 0 0,-1-1 0 0 0,1 0-1 0 0,0 1 1 0 0,0-1 0 0 0,0 0 0 0 0,0 0-1 0 0,0 0 1 0 0,0 0 0 0 0,1 0 0 0 0,-1 0-1 0 0,0-1 1 0 0,0 1 0 0 0,1-1 0 0 0,-1 0 0 0 0,0 0-1 0 0,0 1 1 0 0,1-1 0 0 0,-1-1 0 0 0,0 1-1 0 0,1 0 1 0 0,-1 0 0 0 0,0-1 0 0 0,0 0 0 0 0,1 1-1 0 0,1-2 1 0 0,29-9 432 0 0,1 3-1 0 0,41-7 1 0 0,22 2-2975 0 0,-84 12 1745 0 0,-9 0-60 0 0,0 0-1 0 0,-1 1 1 0 0,1-1-1 0 0,0 0 1 0 0,0-1 0 0 0,-1 1-1 0 0,1-1 1 0 0,-1 0-1 0 0,1 0 1 0 0,-1 0-1 0 0,0 0 1 0 0,1 0 0 0 0,-1-1-1 0 0,0 1 1 0 0,-1-1-1 0 0,1 0 1 0 0,0 0-1 0 0,3-6 1 0 0,-4 6 276 0 0,-1 1 0 0 0,0-1 0 0 0,0 0 0 0 0,0 1 0 0 0,0-1 0 0 0,0 0 0 0 0,-1 0 0 0 0,1 1 0 0 0,-1-1 0 0 0,0 0 0 0 0,1 0 0 0 0,-1 0 0 0 0,-1 0 0 0 0,1-3 0 0 0,-1 2 461 0 0,0 1 0 0 0,0 0 0 0 0,0-1 0 0 0,-1 1 0 0 0,1 0 0 0 0,-1 0 0 0 0,1 0 0 0 0,-4-4 0 0 0,0-2 651 0 0,-12-14 13388 0 0,16 23-13664 0 0,1 0 0 0 0,-1 0 0 0 0,1 0 0 0 0,-1 0-1 0 0,1 0 1 0 0,-2 0 0 0 0,-2 13 4497 0 0,5 19-4222 0 0,-1-28-347 0 0,2 62-481 0 0,4 1 0 0 0,2-1 0 0 0,3 0 0 0 0,21 66 0 0 0,-10-77-2123 0 0,-6-29-1129 0 0,-15-25 2855 0 0,0 0-1 0 0,0 0 0 0 0,0 0 1 0 0,0 0-1 0 0,0 0 0 0 0,1 0 1 0 0,-1 0-1 0 0,0 0 0 0 0,1-1 1 0 0,-1 1-1 0 0,0 0 0 0 0,1-1 1 0 0,2 1-1 0 0,5-4-5223 0 0,1-1-1107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4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21557 0 0,'-4'2'585'0'0,"1"-1"0"0"0,-1 1 1 0 0,1 0-1 0 0,-1 0 1 0 0,1 0-1 0 0,0 0 0 0 0,-1 0 1 0 0,1 1-1 0 0,-4 4 0 0 0,3-2-224 0 0,0 0-1 0 0,0 0 0 0 0,1 1 0 0 0,-1-1 0 0 0,-2 9 0 0 0,-2 6-511 0 0,1 0-1 0 0,-7 35 1 0 0,5-18 475 0 0,1-3-589 0 0,6-21-355 0 0,-2 1-1 0 0,1-1 1 0 0,-2 0-1 0 0,0 0 1 0 0,-10 21-1 0 0,29-58-1169 0 0,-8 14 1787 0 0,-1 0-1 0 0,2 1 1 0 0,12-16-1 0 0,-11 17 94 0 0,1 1 0 0 0,0 0 0 0 0,0 0 0 0 0,1 1-1 0 0,-1 0 1 0 0,1 0 0 0 0,1 1 0 0 0,-1 1 0 0 0,1 0 0 0 0,0 0 0 0 0,0 1 0 0 0,0 0 0 0 0,0 1-1 0 0,19-1 1 0 0,-23 2-214 0 0,-1 1 0 0 0,1 0 0 0 0,-1 0 0 0 0,1 1 0 0 0,0 0 0 0 0,-1 0 1 0 0,1 0-1 0 0,-1 1 0 0 0,1 0 0 0 0,-1 0 0 0 0,0 1 0 0 0,0 0 0 0 0,0 0 0 0 0,0 0 0 0 0,-1 1 0 0 0,1 0 0 0 0,-1 0 0 0 0,0 0 0 0 0,0 0 0 0 0,0 1 0 0 0,-1 0 0 0 0,0 0 0 0 0,0 1 0 0 0,0-1 0 0 0,0 1 0 0 0,3 6 0 0 0,-7-10-341 0 0,1 0 1 0 0,0-1 0 0 0,0 1-1 0 0,-1 0 1 0 0,1 0-1 0 0,-1 0 1 0 0,0-1-1 0 0,1 1 1 0 0,-1 0-1 0 0,0 0 1 0 0,0 0-1 0 0,0 0 1 0 0,0 0-1 0 0,0-1 1 0 0,-1 1-1 0 0,1 0 1 0 0,-1 0-1 0 0,1 0 1 0 0,-1-1-1 0 0,1 1 1 0 0,-1 0-1 0 0,0 0 1 0 0,0-1-1 0 0,0 1 1 0 0,0-1-1 0 0,0 1 1 0 0,-2 1 0 0 0,-13 15-5260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26 10218 0 0,'-16'11'4553'0'0,"5"1"-272"0"0,1 1-1424 0 0,11-2-1025 0 0,1-8-760 0 0,7 2-480 0 0,2-3-312 0 0,7-2-135 0 0,3 0-105 0 0,6-3-24 0 0,4-3-144 0 0,3-3-313 0 0,1 0-791 0 0,3-3-1592 0 0,0-1-1977 0 0,-6-3-105 0 0,-2 2-2615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5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21213 0 0,'14'4'5660'0'0,"61"12"-4820"0"0,-41-11-677 0 0,-20-4-124 0 0,0 1 0 0 0,0 0-1 0 0,-1 1 1 0 0,1 0-1 0 0,-1 1 1 0 0,0 1-1 0 0,13 6 1 0 0,-25-11-34 0 0,0 1 1 0 0,0 0 0 0 0,0-1 0 0 0,0 1 0 0 0,0 0-1 0 0,0 0 1 0 0,0 0 0 0 0,0 0 0 0 0,0-1 0 0 0,-1 1-1 0 0,1 0 1 0 0,0 1 0 0 0,-1-1 0 0 0,1 0 0 0 0,0 0-1 0 0,-1 0 1 0 0,0 0 0 0 0,1 0 0 0 0,-1 0 0 0 0,0 1-1 0 0,1-1 1 0 0,-1 0 0 0 0,0 0 0 0 0,0 1 0 0 0,0-1-1 0 0,0 0 1 0 0,0 0 0 0 0,0 0 0 0 0,0 1 0 0 0,-1-1-1 0 0,1 0 1 0 0,0 0 0 0 0,-1 0 0 0 0,1 1 0 0 0,-1-1-1 0 0,1 0 1 0 0,-1 0 0 0 0,0 0 0 0 0,1 0 0 0 0,-1 0-1 0 0,0 0 1 0 0,0 0 0 0 0,-1 1 0 0 0,-6 6-43 0 0,0 0 1 0 0,0 0 0 0 0,0-1-1 0 0,-10 6 1 0 0,7-5-12 0 0,6-5 38 0 0,1 1 0 0 0,0 0 0 0 0,-1 0 0 0 0,2 0 0 0 0,-1 1 0 0 0,0-1 0 0 0,1 1 0 0 0,0 0 0 0 0,0 0 0 0 0,0 0 0 0 0,0 0 0 0 0,-2 8-1 0 0,5-10 3 0 0,-1-1 0 0 0,1 1-1 0 0,0 0 1 0 0,0-1-1 0 0,0 1 1 0 0,0-1-1 0 0,0 1 1 0 0,0 0-1 0 0,1-1 1 0 0,-1 1 0 0 0,1-1-1 0 0,0 1 1 0 0,0-1-1 0 0,0 1 1 0 0,0-1-1 0 0,0 0 1 0 0,0 1-1 0 0,1-1 1 0 0,-1 0-1 0 0,1 0 1 0 0,0 0 0 0 0,-1 0-1 0 0,1 0 1 0 0,0 0-1 0 0,0-1 1 0 0,0 1-1 0 0,0-1 1 0 0,1 1-1 0 0,2 1 1 0 0,0 0-109 0 0,0-1 0 0 0,-1 0-1 0 0,1 0 1 0 0,0 0 0 0 0,0 0 0 0 0,0-1 0 0 0,0 0 0 0 0,0 0-1 0 0,1 0 1 0 0,-1-1 0 0 0,0 0 0 0 0,0 0 0 0 0,1 0 0 0 0,-1 0-1 0 0,8-3 1 0 0,1 0-466 0 0,-1-1-1 0 0,1-1 1 0 0,-1 0 0 0 0,17-9-1 0 0,-40 50 2054 0 0,-23 28-72 0 0,-29 23-225 0 0,34-49-701 0 0,28-38-460 0 0,-1 1 0 0 0,1-1 0 0 0,-1 0 0 0 0,1 1-1 0 0,0-1 1 0 0,-1 1 0 0 0,1-1 0 0 0,-1 1 0 0 0,1-1 0 0 0,0 1-1 0 0,-1-1 1 0 0,1 1 0 0 0,0-1 0 0 0,0 1 0 0 0,-1-1 0 0 0,1 1-1 0 0,0 0 1 0 0,0-1 0 0 0,0 1 0 0 0,0-1 0 0 0,0 1-1 0 0,0 0 1 0 0,0-1 0 0 0,0 1 0 0 0,0-1 0 0 0,0 1 0 0 0,0 0-1 0 0,0-1 1 0 0,0 1 0 0 0,0-1 0 0 0,1 1 0 0 0,-1-1 0 0 0,0 1-1 0 0,0 0 1 0 0,1-1 0 0 0,-1 1 0 0 0,0-1 0 0 0,1 1 0 0 0,-1-1-1 0 0,1 0 1 0 0,-1 1 0 0 0,0-1 0 0 0,1 1 0 0 0,-1-1 0 0 0,1 0-1 0 0,-1 1 1 0 0,1-1 0 0 0,0 0 0 0 0,-1 1 0 0 0,1-1 0 0 0,-1 0-1 0 0,1 0 1 0 0,-1 0 0 0 0,1 0 0 0 0,0 1 0 0 0,-1-1 0 0 0,1 0-1 0 0,-1 0 1 0 0,1 0 0 0 0,0 0 0 0 0,-1 0 0 0 0,1 0-1 0 0,0-1 1 0 0,52-3 156 0 0,-40 3-135 0 0,70-3 131 0 0,-16 3-2404 0 0,-26-4-4439 0 0,-28 1 9 0 0,-1 2-1713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15491 0 0,'-14'12'1754'0'0,"0"0"0"0"0,1 1 0 0 0,-17 20 0 0 0,22-23-1090 0 0,1 1 1 0 0,-1 1 0 0 0,2-1-1 0 0,-11 25 1 0 0,13-24-544 0 0,0-1 0 0 0,1 1 1 0 0,1 0-1 0 0,0 0 0 0 0,1 0 0 0 0,0 0 1 0 0,0 0-1 0 0,1 0 0 0 0,1 0 0 0 0,0 0 1 0 0,1 0-1 0 0,0 0 0 0 0,8 23 0 0 0,-5-23-118 0 0,0-1 0 0 0,0 1 0 0 0,1-1-1 0 0,1 0 1 0 0,0 0 0 0 0,0-1 0 0 0,1 0 0 0 0,0-1 0 0 0,1 1-1 0 0,0-1 1 0 0,1-1 0 0 0,0 0 0 0 0,0 0 0 0 0,17 9-1 0 0,-21-13-5 0 0,0-1 0 0 0,0 0 0 0 0,1 0 0 0 0,-1-1 0 0 0,1 1 0 0 0,0-2-1 0 0,-1 1 1 0 0,1-1 0 0 0,0 1 0 0 0,0-2 0 0 0,0 1 0 0 0,0-1 0 0 0,0 0 0 0 0,0-1-1 0 0,0 0 1 0 0,0 0 0 0 0,0 0 0 0 0,0-1 0 0 0,-1 0 0 0 0,1 0 0 0 0,-1 0 0 0 0,1-1-1 0 0,-1 0 1 0 0,0-1 0 0 0,0 1 0 0 0,0-1 0 0 0,9-8 0 0 0,-11 8-20 0 0,1 0 1 0 0,-1-1-1 0 0,0 0 1 0 0,0 1-1 0 0,0-1 1 0 0,-1-1-1 0 0,0 1 0 0 0,0 0 1 0 0,0-1-1 0 0,0 0 1 0 0,-1 1-1 0 0,0-1 1 0 0,0 0-1 0 0,-1 0 1 0 0,1-8-1 0 0,-1 6-74 0 0,-1-1 0 0 0,0 1-1 0 0,-1-1 1 0 0,0 1 0 0 0,0 0 0 0 0,-1-1-1 0 0,0 1 1 0 0,0 0 0 0 0,-1 0-1 0 0,-4-9 1 0 0,-1 1-241 0 0,-1 1 1 0 0,0 0-1 0 0,-1 1 0 0 0,-1-1 0 0 0,0 2 0 0 0,-1 0 1 0 0,0 0-1 0 0,-1 1 0 0 0,-1 1 0 0 0,-15-11 0 0 0,-43-21-924 0 0,64 39 1220 0 0,1 0 0 0 0,-1 1 0 0 0,1 0 0 0 0,-1 1 0 0 0,0 0 0 0 0,0 0 0 0 0,0 0 0 0 0,-11 0 0 0 0,19 2 56 0 0,-1 0 0 0 0,1 0 0 0 0,-1 0 0 0 0,1-1 0 0 0,0 1 0 0 0,-1 0 0 0 0,1 0 0 0 0,-1 0 0 0 0,1 0 0 0 0,-1 0 0 0 0,1 0 0 0 0,0 0 0 0 0,-1 0 0 0 0,1 0 0 0 0,-1 0 0 0 0,1 0 0 0 0,-1 0 0 0 0,1 1 0 0 0,0-1 0 0 0,-1 0 0 0 0,1 0 0 0 0,-1 0 0 0 0,1 0 0 0 0,0 1 0 0 0,-1-1 0 0 0,1 0 0 0 0,-1 0 0 0 0,1 1 0 0 0,0-1 0 0 0,0 0 0 0 0,-1 1 0 0 0,1-1 0 0 0,0 0 0 0 0,-1 1 0 0 0,1-1 0 0 0,0 1 0 0 0,0-1 0 0 0,0 0 0 0 0,0 1 0 0 0,-1-1 0 0 0,1 1 0 0 0,0-1 0 0 0,0 0 0 0 0,0 1 0 0 0,0-1 0 0 0,0 1 0 0 0,0-1 0 0 0,0 1 0 0 0,0-1 0 0 0,0 1 0 0 0,0-1 0 0 0,0 0 0 0 0,0 1 0 0 0,0-1 0 0 0,1 1 0 0 0,-1-1 0 0 0,0 0 0 0 0,0 1 0 0 0,0-1 0 0 0,1 1 0 0 0,-1-1 0 0 0,0 0 0 0 0,0 1 0 0 0,1-1 0 0 0,-1 0 0 0 0,0 1 0 0 0,1-1 0 0 0,23 22 877 0 0,-16-18-756 0 0,0 0 0 0 0,0 0-1 0 0,1-1 1 0 0,0 0 0 0 0,-1-1-1 0 0,1 0 1 0 0,0 0 0 0 0,0-1-1 0 0,15 1 1 0 0,6-3 47 0 0,48-6 0 0 0,-50 3-145 0 0,46 0 1 0 0,-70 4-104 0 0,0 1 0 0 0,0-1 0 0 0,0 1 0 0 0,0-1 0 0 0,-1 1 0 0 0,1 0 0 0 0,0 1 0 0 0,-1-1 1 0 0,1 1-1 0 0,-1-1 0 0 0,0 1 0 0 0,1 0 0 0 0,3 3 0 0 0,-6-4-132 0 0,0 0 0 0 0,0 0 0 0 0,0 1 0 0 0,0-1 0 0 0,0 0 0 0 0,-1 0 1 0 0,1 1-1 0 0,0-1 0 0 0,-1 1 0 0 0,1-1 0 0 0,-1 0 0 0 0,1 1 0 0 0,-1-1 0 0 0,0 1 0 0 0,1-1 0 0 0,-1 1 0 0 0,0-1 0 0 0,0 1 1 0 0,0-1-1 0 0,0 1 0 0 0,-1-1 0 0 0,1 1 0 0 0,0-1 0 0 0,-1 1 0 0 0,1-1 0 0 0,0 1 0 0 0,-1-1 0 0 0,0 0 0 0 0,1 1 1 0 0,-1-1-1 0 0,0 0 0 0 0,0 0 0 0 0,0 1 0 0 0,0-1 0 0 0,0 0 0 0 0,-1 1 0 0 0,-3 5-725 0 0,-1-1-1 0 0,0 0 1 0 0,0 0-1 0 0,-1 0 1 0 0,1-1 0 0 0,-11 6-1 0 0,-46 22-710 0 0,45-25 3868 0 0,0 1 1 0 0,-23 15-1 0 0,40-23-1904 0 0,-1 0-1 0 0,1 0 1 0 0,-1 0-1 0 0,1 0 1 0 0,0 0-1 0 0,0 0 1 0 0,-1 0-1 0 0,1 0 1 0 0,0 1 0 0 0,0-1-1 0 0,0 0 1 0 0,0 1-1 0 0,0-1 1 0 0,1 1-1 0 0,-1-1 1 0 0,0 1-1 0 0,1-1 1 0 0,-1 1-1 0 0,1 0 1 0 0,-1 1-1 0 0,1-1-160 0 0,1-1 0 0 0,-1 0-1 0 0,0 0 1 0 0,1 0 0 0 0,-1 0-1 0 0,1 0 1 0 0,0 1-1 0 0,-1-1 1 0 0,1 0 0 0 0,0 0-1 0 0,-1 0 1 0 0,1 0-1 0 0,0-1 1 0 0,0 1 0 0 0,0 0-1 0 0,0 0 1 0 0,0 0-1 0 0,0-1 1 0 0,0 1 0 0 0,2 0-1 0 0,5 3 51 0 0,0 0 0 0 0,1-1-1 0 0,0-1 1 0 0,-1 1 0 0 0,18 1-1 0 0,-4-1-580 0 0,0-1-1 0 0,45-3 0 0 0,-11-9-3810 0 0,-49 7 2596 0 0,0 1-1 0 0,0-1 1 0 0,0 0-1 0 0,0-1 1 0 0,6-4 0 0 0,8-7-5793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6185 0 0,'-1'-2'737'0'0,"0"1"-1"0"0,0-1 1 0 0,0 0-1 0 0,0 0 1 0 0,-1 1 0 0 0,1-1-1 0 0,-1 1 1 0 0,1-1-1 0 0,-1 1 1 0 0,0 0-1 0 0,1-1 1 0 0,-1 1-1 0 0,0 0 1 0 0,0 0-1 0 0,-2-1 1 0 0,3 2-574 0 0,0 0-1 0 0,0 0 1 0 0,0 0 0 0 0,0 1-1 0 0,0-1 1 0 0,0 0 0 0 0,0 0-1 0 0,0 1 1 0 0,0-1 0 0 0,1 0-1 0 0,-1 1 1 0 0,0-1 0 0 0,0 1-1 0 0,0-1 1 0 0,1 1 0 0 0,-1 0 0 0 0,0-1-1 0 0,0 1 1 0 0,1 0 0 0 0,-1-1-1 0 0,1 1 1 0 0,-1 0 0 0 0,1 0-1 0 0,-1 0 1 0 0,1-1 0 0 0,-1 1-1 0 0,1 0 1 0 0,0 0 0 0 0,-1 0-1 0 0,1 0 1 0 0,0 0 0 0 0,0 0-1 0 0,0 0 1 0 0,-1 0 0 0 0,1 0-1 0 0,0 1 1 0 0,-2 10 10 0 0,1 1-1 0 0,0-1 0 0 0,0 1 1 0 0,2 0-1 0 0,-1-1 1 0 0,2 1-1 0 0,-1-1 0 0 0,5 17 1 0 0,-3-19-169 0 0,0 0 0 0 0,0 0 0 0 0,1 0 1 0 0,0 0-1 0 0,0-1 0 0 0,1 1 0 0 0,1-1 0 0 0,-1-1 0 0 0,1 1 1 0 0,10 10-1 0 0,-14-17-38 0 0,0 0-1 0 0,0 0 1 0 0,0-1 0 0 0,1 1 0 0 0,-1-1 0 0 0,0 1 0 0 0,0-1-1 0 0,1 0 1 0 0,-1 0 0 0 0,1 0 0 0 0,-1 0 0 0 0,1 0 0 0 0,0-1-1 0 0,-1 1 1 0 0,1-1 0 0 0,0 0 0 0 0,-1 1 0 0 0,1-1 0 0 0,0 0 0 0 0,-1-1-1 0 0,1 1 1 0 0,0 0 0 0 0,-1-1 0 0 0,1 0 0 0 0,0 0 0 0 0,3-1-1 0 0,-4 1-292 0 0,1-1-1 0 0,0 1 1 0 0,-1-1-1 0 0,1 0 1 0 0,-1 0-1 0 0,0 0 0 0 0,1 0 1 0 0,-1 0-1 0 0,0 0 1 0 0,1-3-1 0 0,-1 2-579 0 0,0 0 0 0 0,0 0 0 0 0,-1-1 0 0 0,1 1 1 0 0,-1 0-1 0 0,0-1 0 0 0,0 1 0 0 0,0 0 0 0 0,0-6 0 0 0,1-1-5900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9754 0 0,'-9'2'12027'0'0,"7"5"-9323"0"0,2 9-935 0 0,2 7-697 0 0,2 6-440 0 0,1 9-272 0 0,1 3-184 0 0,1 2-104 0 0,0 3-128 0 0,2-1-216 0 0,-2-2-448 0 0,2-2-696 0 0,0-3-1081 0 0,-6-6-2128 0 0,-4-7-936 0 0,-6-7-2873 0 0</inkml:trace>
  <inkml:trace contextRef="#ctx0" brushRef="#br0" timeOffset="1">0 523 18292 0 0,'5'14'1156'0'0,"0"0"1"0"0,1 0-1 0 0,1 0 0 0 0,0-1 1 0 0,1 0-1 0 0,12 16 0 0 0,-10-16-805 0 0,1-1 1 0 0,0 0-1 0 0,1 0 0 0 0,0-2 0 0 0,1 1 0 0 0,16 10 0 0 0,-21-16-463 0 0,0-1 0 0 0,0 0-1 0 0,0 0 1 0 0,1 0-1 0 0,0-1 1 0 0,-1-1 0 0 0,1 1-1 0 0,0-1 1 0 0,0-1-1 0 0,0 0 1 0 0,14 1 0 0 0,-16-3-84 0 0,1 0 0 0 0,-1 0 1 0 0,0 0-1 0 0,0-1 0 0 0,0 0 1 0 0,0-1-1 0 0,-1 1 0 0 0,1-1 1 0 0,-1 0-1 0 0,1-1 0 0 0,-1 0 1 0 0,0 0-1 0 0,0 0 0 0 0,-1-1 1 0 0,1 1-1 0 0,5-8 0 0 0,-5 6-985 0 0,-1-1 0 0 0,1 0 0 0 0,-1 0-1 0 0,0 0 1 0 0,-1-1 0 0 0,0 0 0 0 0,0 0-1 0 0,-1 0 1 0 0,1 0 0 0 0,1-12 0 0 0,3-19-5866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19596 0 0,'2'2'611'0'0,"-1"0"0"0"0,1 0 0 0 0,0 0 1 0 0,-1 0-1 0 0,1 0 0 0 0,0 0 0 0 0,0-1 0 0 0,0 1 0 0 0,0-1 0 0 0,1 1 0 0 0,-1-1 0 0 0,0 0 1 0 0,3 1-1 0 0,39 13-213 0 0,-12-4 189 0 0,-26-8-529 0 0,0 0 0 0 0,-1 0-1 0 0,0 0 1 0 0,1 1 0 0 0,-1-1 0 0 0,0 1 0 0 0,-1 1-1 0 0,1-1 1 0 0,-1 1 0 0 0,1-1 0 0 0,-1 1 0 0 0,-1 0 0 0 0,7 11-1 0 0,-7-8-40 0 0,0 0 0 0 0,0 0 0 0 0,0 1 0 0 0,-1-1-1 0 0,-1 1 1 0 0,1 0 0 0 0,-1-1 0 0 0,-1 1 0 0 0,0 13-1 0 0,0-5-151 0 0,-2 1 0 0 0,0-1 0 0 0,-7 30 0 0 0,7-42-260 0 0,1 1 0 0 0,-1 0 0 0 0,-1-1 1 0 0,1 1-1 0 0,-1-1 0 0 0,0 0 0 0 0,0 0 0 0 0,0 0 1 0 0,-1 0-1 0 0,0 0 0 0 0,0-1 0 0 0,0 0 0 0 0,0 0 1 0 0,-8 6-1 0 0,11-10 20 0 0,0 1 0 0 0,1-1 0 0 0,-1 1 0 0 0,0-1-1 0 0,1 1 1 0 0,-1-1 0 0 0,0 0 0 0 0,0 0 0 0 0,1 1 0 0 0,-1-1 0 0 0,0 0 0 0 0,0 0 0 0 0,0 0 0 0 0,1 0 0 0 0,-1 0 0 0 0,0 0 0 0 0,0 0 0 0 0,0 0 0 0 0,1 0 0 0 0,-1 0 0 0 0,0 0 0 0 0,0-1 0 0 0,0 1 0 0 0,1 0-1 0 0,-1 0 1 0 0,0-1 0 0 0,0 1 0 0 0,1-1 0 0 0,-1 1 0 0 0,0 0 0 0 0,1-1 0 0 0,-1 0 0 0 0,1 1 0 0 0,-1-1 0 0 0,0 1 0 0 0,1-1 0 0 0,-1 0 0 0 0,1 1 0 0 0,0-1 0 0 0,-1 0 0 0 0,1 1 0 0 0,-1-2 0 0 0,-3-7-1023 0 0,2-4-2561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0 219 6529 0 0,'4'-13'1615'0'0,"1"-7"589"0"0,1 1 0 0 0,1-1 1 0 0,1 1-1 0 0,1 1 0 0 0,11-20 0 0 0,-18 35-2067 0 0,0-1 0 0 0,1 1 0 0 0,-1 0 1 0 0,1 0-1 0 0,-1 1 0 0 0,1-1 0 0 0,0 0 0 0 0,0 1 0 0 0,0-1 0 0 0,0 1 0 0 0,1 0 0 0 0,-1 0 1 0 0,1 1-1 0 0,-1-1 0 0 0,1 1 0 0 0,-1-1 0 0 0,1 1 0 0 0,0 0 0 0 0,0 1 0 0 0,-1-1 0 0 0,1 0 1 0 0,0 1-1 0 0,0 0 0 0 0,0 0 0 0 0,0 0 0 0 0,0 1 0 0 0,-1-1 0 0 0,1 1 0 0 0,0 0 0 0 0,0 0 1 0 0,-1 0-1 0 0,1 1 0 0 0,5 2 0 0 0,-4-2-331 0 0,-1 0 0 0 0,1 1 1 0 0,-1 0-1 0 0,0 0 0 0 0,0 0 1 0 0,0 0-1 0 0,0 1 0 0 0,6 7 0 0 0,-9-10-80 0 0,-1 0 0 0 0,1 0 0 0 0,0 0-1 0 0,-1 0 1 0 0,1 0 0 0 0,-1 1 0 0 0,1-1 0 0 0,-1 0-1 0 0,1 0 1 0 0,-1 1 0 0 0,0-1 0 0 0,0 0-1 0 0,1 1 1 0 0,-1-1 0 0 0,0 0 0 0 0,-1 2-1 0 0,1-1-162 0 0,0-1-1 0 0,-1 0 1 0 0,0 0-1 0 0,1 1 0 0 0,-1-1 1 0 0,0 0-1 0 0,1 0 0 0 0,-1 0 1 0 0,0 0-1 0 0,0 0 1 0 0,0 0-1 0 0,0 0 0 0 0,0 0 1 0 0,0 0-1 0 0,0 0 0 0 0,0 0 1 0 0,-1-1-1 0 0,1 1 1 0 0,-1 0-1 0 0,-53 23-4418 0 0,36-17 4634 0 0,1 0-1 0 0,-34 21 0 0 0,47-25 1015 0 0,0 1 1 0 0,1 0-1 0 0,-1 0 1 0 0,1 0 0 0 0,-6 8-1 0 0,7-9 257 0 0,1 1 0 0 0,0-1 0 0 0,0 1 0 0 0,0 0 0 0 0,0 0-1 0 0,0 0 1 0 0,1 0 0 0 0,-2 8 0 0 0,3-12-902 0 0,0 1 0 0 0,0 0 1 0 0,1 0-1 0 0,-1-1 0 0 0,0 1 0 0 0,0 0 0 0 0,0-1 0 0 0,1 1 1 0 0,-1 0-1 0 0,0-1 0 0 0,1 1 0 0 0,-1-1 0 0 0,1 1 0 0 0,-1 0 0 0 0,1-1 1 0 0,-1 1-1 0 0,1-1 0 0 0,-1 1 0 0 0,1-1 0 0 0,-1 0 0 0 0,1 1 1 0 0,0-1-1 0 0,-1 1 0 0 0,1-1 0 0 0,0 0 0 0 0,-1 0 0 0 0,1 1 0 0 0,0-1 1 0 0,-1 0-1 0 0,1 0 0 0 0,0 0 0 0 0,0 0 0 0 0,-1 0 0 0 0,1 0 0 0 0,0 0 1 0 0,-1 0-1 0 0,2 0 0 0 0,34 0 100 0 0,-31 0 7 0 0,15-2-497 0 0,0 0-1 0 0,31-7 0 0 0,-6-6-2950 0 0,-7-7-4116 0 0,-36 20 6970 0 0,-1 1 1 0 0,0-1-1 0 0,1 1 1 0 0,-1-1-1 0 0,0 0 1 0 0,0 1-1 0 0,0-1 1 0 0,0 0-1 0 0,0 0 0 0 0,0 0 1 0 0,0 0-1 0 0,-1 0 1 0 0,1 0-1 0 0,0 0 1 0 0,-1 0-1 0 0,0 0 1 0 0,0 0-1 0 0,1 0 1 0 0,-1 0-1 0 0,-1-2 1 0 0,2-6-858 0 0,4-13-3022 0 0</inkml:trace>
  <inkml:trace contextRef="#ctx0" brushRef="#br0" timeOffset="1">255 4 9362 0 0,'-2'-4'13080'0'0,"7"19"-9222"0"0,4 42-2719 0 0,12 117-48 0 0,-20-149-2082 0 0,-1-1 0 0 0,-1 1 0 0 0,-1-1 0 0 0,-1 1 0 0 0,-6 24-1 0 0,8-45 442 0 0,0-2-1 0 0,0 1 0 0 0,0 0 1 0 0,0 0-1 0 0,0 0 0 0 0,0 0 0 0 0,-1-1 1 0 0,0 1-1 0 0,1 0 0 0 0,-1-1 0 0 0,0 0 1 0 0,0 1-1 0 0,0-1 0 0 0,-1 0 0 0 0,1 0 1 0 0,0 0-1 0 0,-1 0 0 0 0,1-1 0 0 0,-1 1 1 0 0,0 0-1 0 0,0-1 0 0 0,1 0 1 0 0,-1 0-1 0 0,0 0 0 0 0,0 0 0 0 0,0 0 1 0 0,0-1-1 0 0,-6 1 0 0 0,-19 0-3869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11370 0 0,'8'-1'8155'0'0,"15"5"-5191"0"0,-13-1-1617 0 0,57 1 914 0 0,-48-4-1890 0 0,0 1 1 0 0,-1 0 0 0 0,33 8-1 0 0,-49-8-354 0 0,-1-1 1 0 0,1 0-1 0 0,-1 0 0 0 0,0 1 0 0 0,1-1 0 0 0,-1 1 0 0 0,0-1 1 0 0,1 1-1 0 0,-1 0 0 0 0,0-1 0 0 0,0 1 0 0 0,1 0 1 0 0,-1 0-1 0 0,0 0 0 0 0,0 0 0 0 0,0 0 0 0 0,0 0 1 0 0,0 0-1 0 0,0 0 0 0 0,-1 1 0 0 0,1-1 0 0 0,0 0 0 0 0,-1 0 1 0 0,1 1-1 0 0,0-1 0 0 0,-1 0 0 0 0,0 1 0 0 0,1-1 1 0 0,-1 1-1 0 0,0-1 0 0 0,0 1 0 0 0,0-1 0 0 0,1 0 0 0 0,-2 1 1 0 0,1-1-1 0 0,0 1 0 0 0,0-1 0 0 0,0 1 0 0 0,-1-1 1 0 0,1 0-1 0 0,0 1 0 0 0,-1-1 0 0 0,0 0 0 0 0,1 1 0 0 0,-1-1 1 0 0,0 0-1 0 0,-1 2 0 0 0,-5 9-34 0 0,-1-1 0 0 0,0-1-1 0 0,-1 1 1 0 0,-12 10 0 0 0,8-7-63 0 0,10-11 67 0 0,0 1 1 0 0,0 0-1 0 0,0 0 0 0 0,0 0 0 0 0,1 0 1 0 0,0 0-1 0 0,0 0 0 0 0,0 1 1 0 0,0-1-1 0 0,-2 9 0 0 0,4-11 11 0 0,0 0 0 0 0,0-1-1 0 0,0 1 1 0 0,0-1 0 0 0,0 1-1 0 0,1 0 1 0 0,-1-1 0 0 0,0 1-1 0 0,1-1 1 0 0,-1 1 0 0 0,1-1 0 0 0,-1 1-1 0 0,1-1 1 0 0,0 1 0 0 0,0-1-1 0 0,0 0 1 0 0,0 1 0 0 0,0-1-1 0 0,0 0 1 0 0,0 0 0 0 0,0 0 0 0 0,0 0-1 0 0,0 0 1 0 0,1 0 0 0 0,-1 0-1 0 0,0 0 1 0 0,1 0 0 0 0,-1 0-1 0 0,1-1 1 0 0,-1 1 0 0 0,1-1 0 0 0,-1 1-1 0 0,1-1 1 0 0,-1 1 0 0 0,4-1-1 0 0,4 2-207 0 0,0-1-1 0 0,1 0 0 0 0,-1 0 0 0 0,1-1 1 0 0,-1-1-1 0 0,1 1 0 0 0,-1-2 0 0 0,0 1 1 0 0,1-1-1 0 0,-1 0 0 0 0,10-5 0 0 0,39-19-4932 0 0,-8-8-3365 0 0,-14 6 798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8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14219 0 0,'-10'6'9376'0'0,"18"-4"-6442"0"0,18-3-2359 0 0,239-24 343 0 0,-265 26-934 0 0,1-1 1 0 0,-1 0-1 0 0,1 0 0 0 0,-1 0 1 0 0,1 0-1 0 0,-1 0 0 0 0,1 0 1 0 0,-1 0-1 0 0,0 0 0 0 0,1 0 1 0 0,-1 0-1 0 0,1 0 0 0 0,-1 0 0 0 0,1 0 1 0 0,-1-1-1 0 0,1 1 0 0 0,-1 0 1 0 0,1 0-1 0 0,-1 0 0 0 0,0-1 1 0 0,1 1-1 0 0,-1 0 0 0 0,0 0 1 0 0,1-1-1 0 0,-1 1 0 0 0,1 0 1 0 0,-1-1-1 0 0,0 1 0 0 0,0 0 1 0 0,1-1-1 0 0,-1 1 0 0 0,0-1 1 0 0,-14-6-332 0 0,-30-2 61 0 0,28 7 241 0 0,-1 1 0 0 0,1 1 0 0 0,-1 0-1 0 0,1 1 1 0 0,-1 1 0 0 0,1 1 0 0 0,-1 0-1 0 0,1 1 1 0 0,-29 11 0 0 0,40-13 93 0 0,-1 1 0 0 0,1-1 0 0 0,0 1 0 0 0,0 0 1 0 0,0 0-1 0 0,1 1 0 0 0,-1 0 0 0 0,1 0 0 0 0,-1 0 0 0 0,1 0 1 0 0,0 0-1 0 0,1 1 0 0 0,-1 0 0 0 0,1 0 0 0 0,0 0 0 0 0,0 0 0 0 0,1 0 1 0 0,-1 0-1 0 0,1 1 0 0 0,0-1 0 0 0,1 1 0 0 0,-1 0 0 0 0,1 0 0 0 0,0-1 1 0 0,1 1-1 0 0,-1 0 0 0 0,1 0 0 0 0,0 0 0 0 0,1 0 0 0 0,0 0 1 0 0,1 6-1 0 0,-1-7-26 0 0,0 0-1 0 0,1 0 1 0 0,-1 0 0 0 0,1 0 0 0 0,1-1 0 0 0,-1 1 0 0 0,0-1 0 0 0,1 1 0 0 0,0-1 0 0 0,0 0 0 0 0,1 0 0 0 0,-1 0 0 0 0,1 0 0 0 0,0-1 0 0 0,-1 1-1 0 0,2-1 1 0 0,-1 0 0 0 0,0 0 0 0 0,1-1 0 0 0,-1 1 0 0 0,1-1 0 0 0,0 0 0 0 0,-1 0 0 0 0,1-1 0 0 0,0 1 0 0 0,0-1 0 0 0,9 1 0 0 0,5 0-46 0 0,0 0-1 0 0,-1-2 1 0 0,1 0 0 0 0,0-1 0 0 0,-1 0 0 0 0,25-7 0 0 0,-59 13-88 0 0,0-1 0 0 0,0 2 0 0 0,0 0 0 0 0,0 1 0 0 0,-19 13 0 0 0,-75 53 218 0 0,81-53-161 0 0,24-17 56 0 0,1 0 1 0 0,0 0-1 0 0,0 1 1 0 0,0 0-1 0 0,0 0 1 0 0,-3 4-1 0 0,6-7 4 0 0,1 0-1 0 0,0-1 1 0 0,-1 1-1 0 0,1 0 0 0 0,0-1 1 0 0,-1 1-1 0 0,1 0 1 0 0,0-1-1 0 0,0 1 0 0 0,-1 0 1 0 0,1 0-1 0 0,0-1 0 0 0,0 1 1 0 0,0 0-1 0 0,0 0 1 0 0,0-1-1 0 0,0 1 0 0 0,0 0 1 0 0,1 0-1 0 0,-1 0 1 0 0,1 0 8 0 0,-1 0 1 0 0,1 0 0 0 0,0 0 0 0 0,0 0 0 0 0,-1 0 0 0 0,1 0 0 0 0,0 0 0 0 0,0-1 0 0 0,0 1 0 0 0,0 0 0 0 0,0-1 0 0 0,0 1-1 0 0,0-1 1 0 0,0 1 0 0 0,1-1 0 0 0,-1 0 0 0 0,2 1 0 0 0,19 5 108 0 0,1-1-1 0 0,0 0 1 0 0,1-2-1 0 0,-1-1 1 0 0,28-1 0 0 0,-4-3-2116 0 0,74-13 0 0 0,-115 14 770 0 0,-1 0 0 0 0,1 0 1 0 0,0-1-1 0 0,0 0 0 0 0,0 0 0 0 0,-1 0 0 0 0,0-1 0 0 0,8-4 1 0 0,6-8-7426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17172 0 0,'-2'5'7505'0'0,"2"4"-5464"0"0,3 6-785 0 0,3 1-480 0 0,3 7-368 0 0,1 4-256 0 0,-1 2-144 0 0,2 3-152 0 0,-2 0-312 0 0,-2 4-392 0 0,0 1-736 0 0,-1 1-1465 0 0,-3 0-2656 0 0,-13-10-217 0 0,8 6-1871 0 0</inkml:trace>
  <inkml:trace contextRef="#ctx0" brushRef="#br0" timeOffset="1">10 560 20132 0 0,'-1'-2'607'0'0,"0"1"-1"0"0,0 0 0 0 0,0-1 0 0 0,0 0 0 0 0,0 1 1 0 0,1-1-1 0 0,-1 1 0 0 0,1-1 0 0 0,-1 0 1 0 0,1 1-1 0 0,-1-1 0 0 0,1-2 0 0 0,0-42-716 0 0,1 35 649 0 0,-1 4-550 0 0,1-1-1 0 0,0 1 1 0 0,0-1 0 0 0,0 1-1 0 0,1 0 1 0 0,0 0 0 0 0,0-1-1 0 0,5-7 1 0 0,-5 12-30 0 0,0 0 1 0 0,0 0-1 0 0,0 0 1 0 0,0 1 0 0 0,1-1-1 0 0,-1 1 1 0 0,1-1-1 0 0,-1 1 1 0 0,1 0-1 0 0,0 0 1 0 0,0 0-1 0 0,0 1 1 0 0,0-1-1 0 0,0 1 1 0 0,1-1-1 0 0,-1 1 1 0 0,0 0-1 0 0,1 0 1 0 0,-1 1-1 0 0,7-2 1 0 0,-4 2 30 0 0,1-1 1 0 0,-1 1 0 0 0,1 1-1 0 0,0-1 1 0 0,-1 1-1 0 0,1 0 1 0 0,-1 0 0 0 0,0 1-1 0 0,1 0 1 0 0,-1 0-1 0 0,0 0 1 0 0,0 1 0 0 0,0 0-1 0 0,0 0 1 0 0,-1 1-1 0 0,1-1 1 0 0,-1 1 0 0 0,0 1-1 0 0,0-1 1 0 0,0 1-1 0 0,-1-1 1 0 0,1 1 0 0 0,-1 1-1 0 0,0-1 1 0 0,-1 0-1 0 0,1 1 1 0 0,-1 0 0 0 0,0 0-1 0 0,-1 0 1 0 0,0 0-1 0 0,1 0 1 0 0,1 11 0 0 0,-2-9-204 0 0,-1 1 0 0 0,0-1 0 0 0,0 0 0 0 0,0 1 0 0 0,-1-1 0 0 0,-1 0 1 0 0,1 1-1 0 0,-1-1 0 0 0,0 0 0 0 0,-1 0 0 0 0,-4 12 0 0 0,4-14-169 0 0,-1 0-1 0 0,0 0 0 0 0,0 0 0 0 0,0 0 0 0 0,0-1 0 0 0,-1 1 0 0 0,0-1 1 0 0,-1 0-1 0 0,1-1 0 0 0,-1 1 0 0 0,1-1 0 0 0,-2 0 0 0 0,1 0 1 0 0,0 0-1 0 0,-11 5 0 0 0,-8-4 1199 0 0,23-5-734 0 0,1 0-1 0 0,-1 1 0 0 0,1-1 1 0 0,-1 0-1 0 0,1 0 0 0 0,-1 0 1 0 0,1 0-1 0 0,-1 0 0 0 0,1 0 1 0 0,-1 0-1 0 0,0 0 0 0 0,1 0 1 0 0,-1 0-1 0 0,1 0 0 0 0,-1 0 1 0 0,1 0-1 0 0,-1 0 0 0 0,1 0 1 0 0,-1 0-1 0 0,1-1 1 0 0,-1 1-1 0 0,1 0 0 0 0,-1 0 1 0 0,1-1-1 0 0,-1 1 0 0 0,1 0 1 0 0,0-1-1 0 0,-1 1 0 0 0,1 0 1 0 0,-1-1-1 0 0,1 1 0 0 0,0-1 1 0 0,-1 1-1 0 0,1 0 0 0 0,0-1 1 0 0,0 1-1 0 0,-1-1 0 0 0,1 1 1 0 0,0-1-1 0 0,0 0-83 0 0,1 0 0 0 0,-1 0 0 0 0,1 0 0 0 0,0 0 0 0 0,-1 1 0 0 0,1-1 0 0 0,0 0 0 0 0,-1 1 0 0 0,1-1 0 0 0,0 0 0 0 0,0 1 0 0 0,0-1 0 0 0,-1 1 0 0 0,1-1 0 0 0,0 1 0 0 0,0 0 0 0 0,0-1 0 0 0,0 1 0 0 0,0 0 0 0 0,0 0 0 0 0,1-1 0 0 0,24-2-1855 0 0,-21 2 1092 0 0,50-10-9170 0 0,-19 6 3247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3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19308 0 0,'5'6'6554'0'0,"2"1"-4338"0"0,-1 2-880 0 0,-3 3-480 0 0,-3-3-335 0 0,0 2-241 0 0,0-2-168 0 0,-2 0-112 0 0,1-4-48 0 0,-1-1-104 0 0,2-2-192 0 0,2-2-241 0 0,-2-2-391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16 4521 0 0,'-4'-3'679'0'0,"-1"1"1"0"0,1 0-1 0 0,-1 0 1 0 0,1 1-1 0 0,-1-1 1 0 0,0 1-1 0 0,0 0 0 0 0,1 0 1 0 0,-1 1-1 0 0,0 0 1 0 0,0-1-1 0 0,0 1 1 0 0,0 1-1 0 0,0-1 0 0 0,0 1 1 0 0,1 0-1 0 0,-6 1 1 0 0,0 1 799 0 0,1 1 1 0 0,0-1 0 0 0,-16 10-1 0 0,-7 8-1138 0 0,22-14-204 0 0,1 1 0 0 0,1 1 0 0 0,-1-1 0 0 0,1 1 0 0 0,1 1 0 0 0,0-1 0 0 0,0 1 1 0 0,1 1-1 0 0,-7 13 0 0 0,3-3-51 0 0,2 1 0 0 0,0 0 0 0 0,-9 42 0 0 0,15-47-75 0 0,0-1-1 0 0,1 1 1 0 0,1 0 0 0 0,0 0-1 0 0,1 0 1 0 0,1-1-1 0 0,1 1 1 0 0,7 26-1 0 0,7 9-10 0 0,29 64-1 0 0,-34-88-6 0 0,-2-3 2 0 0,1 0 1 0 0,2-1-1 0 0,0-1 1 0 0,25 32-1 0 0,-31-47-65 0 0,1 1 1 0 0,-1-1-1 0 0,2 0 0 0 0,-1-1 0 0 0,1 0 0 0 0,0 0 0 0 0,1-1 1 0 0,-1 0-1 0 0,1-1 0 0 0,0 0 0 0 0,1 0 0 0 0,-1-1 1 0 0,15 3-1 0 0,-12-4-653 0 0,-1-1 0 0 0,1 0 1 0 0,0-1-1 0 0,-1-1 0 0 0,19-1 1 0 0,36-7-6278 0 0,-15 2-131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40 11739 0 0,'-14'-8'2452'0'0,"4"2"-1416"0"0,1 1 0 0 0,-1 0 1 0 0,0 0-1 0 0,-12-2 0 0 0,19 6-916 0 0,1 0 0 0 0,0 1 0 0 0,0-1-1 0 0,0 1 1 0 0,-1 0 0 0 0,1 0 0 0 0,0 0 0 0 0,-1 0-1 0 0,1 0 1 0 0,0 0 0 0 0,0 1 0 0 0,0-1 0 0 0,-1 1 0 0 0,1-1-1 0 0,0 1 1 0 0,0 0 0 0 0,0 0 0 0 0,0 0 0 0 0,0 0 0 0 0,0 0-1 0 0,0 1 1 0 0,0-1 0 0 0,1 0 0 0 0,-1 1 0 0 0,-3 3-1 0 0,0 3-23 0 0,-1 0-1 0 0,2 1 0 0 0,-1 0 0 0 0,1 0 0 0 0,0 0 0 0 0,1 1 0 0 0,0-1 0 0 0,-3 17 0 0 0,1 5 27 0 0,-2 45-1 0 0,6-50-71 0 0,2-1-1 0 0,0 0 1 0 0,2 1 0 0 0,0-1-1 0 0,2 0 1 0 0,1 0-1 0 0,18 46 1 0 0,-16-51-376 0 0,1-1 1 0 0,1 0-1 0 0,1-1 0 0 0,0 0 1 0 0,2-1-1 0 0,0 0 1 0 0,0-1-1 0 0,2 0 1 0 0,30 25-1 0 0,-44-40 170 0 0,-1-1 0 0 0,1 1 0 0 0,0 0 0 0 0,-1-1 0 0 0,1 1 0 0 0,0 0-1 0 0,-1-1 1 0 0,1 1 0 0 0,0-1 0 0 0,0 1 0 0 0,0-1 0 0 0,0 0 0 0 0,-1 1 0 0 0,1-1 0 0 0,0 0 0 0 0,0 1 0 0 0,0-1 0 0 0,0 0-1 0 0,0 0 1 0 0,0 0 0 0 0,0 0 0 0 0,0 0 0 0 0,0 0 0 0 0,0 0 0 0 0,0 0 0 0 0,0 0 0 0 0,0-1 0 0 0,-1 1 0 0 0,1 0-1 0 0,0-1 1 0 0,0 1 0 0 0,0 0 0 0 0,0-1 0 0 0,1 0 0 0 0,-1-1-356 0 0,0 0 0 0 0,0 0 0 0 0,0 0 0 0 0,0 1 1 0 0,0-1-1 0 0,-1 0 0 0 0,1 0 0 0 0,-1 0 0 0 0,1 0 0 0 0,-1 0 0 0 0,0-1 0 0 0,0 1 0 0 0,0 0 1 0 0,0-3-1 0 0,-1-13-4105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58 6905 0 0,'-2'-8'1352'0'0,"-5"-24"4207"0"0,7 31-5403 0 0,0 0 1 0 0,0 1-1 0 0,0-1 0 0 0,0 0 0 0 0,0 1 1 0 0,0-1-1 0 0,1 0 0 0 0,-1 1 0 0 0,0-1 1 0 0,0 0-1 0 0,0 1 0 0 0,1-1 1 0 0,-1 1-1 0 0,0-1 0 0 0,1 0 0 0 0,-1 1 1 0 0,1-1-1 0 0,-1 1 0 0 0,1-1 0 0 0,-1 1 1 0 0,1-1-1 0 0,-1 1 0 0 0,1-1 1 0 0,-1 1-1 0 0,1 0 0 0 0,-1-1 0 0 0,1 1 1 0 0,0 0-1 0 0,-1-1 0 0 0,1 1 0 0 0,-1 0 1 0 0,1 0-1 0 0,0 0 0 0 0,-1 0 1 0 0,1 0-1 0 0,0-1 0 0 0,-1 1 0 0 0,1 0 1 0 0,1 1-1 0 0,7-1 541 0 0,13-1 463 0 0,0 2 0 0 0,33 5 0 0 0,-47-5-1134 0 0,0 1 0 0 0,0 1 0 0 0,0 0-1 0 0,-1 0 1 0 0,1 0 0 0 0,-1 1 0 0 0,0 0 0 0 0,0 0-1 0 0,0 1 1 0 0,7 6 0 0 0,-5-3 18 0 0,-1 0 1 0 0,0 1 0 0 0,-1 0-1 0 0,1 0 1 0 0,-2 1-1 0 0,1-1 1 0 0,-1 2-1 0 0,-1-1 1 0 0,0 1-1 0 0,-1-1 1 0 0,7 24-1 0 0,-10-29-13 0 0,1 1 0 0 0,-1 0 0 0 0,0-1 0 0 0,-1 1-1 0 0,0 0 1 0 0,1 0 0 0 0,-2 0 0 0 0,1-1-1 0 0,-1 1 1 0 0,0 0 0 0 0,0 0 0 0 0,0-1 0 0 0,-1 1-1 0 0,0-1 1 0 0,0 1 0 0 0,-1-1 0 0 0,1 0 0 0 0,-1 0-1 0 0,0 0 1 0 0,0 0 0 0 0,-1 0 0 0 0,0-1-1 0 0,1 0 1 0 0,-2 0 0 0 0,-7 7 0 0 0,3-5-15 0 0,-1 0 0 0 0,0-1 0 0 0,0 0 1 0 0,0-1-1 0 0,0 0 0 0 0,-1-1 0 0 0,0 0 0 0 0,0 0 1 0 0,0-1-1 0 0,0-1 0 0 0,0 0 0 0 0,0 0 0 0 0,0-1 1 0 0,0-1-1 0 0,0 0 0 0 0,-14-2 0 0 0,2-2-61 0 0,-1 0 0 0 0,1-2 0 0 0,0 0 0 0 0,1-1 0 0 0,0-2 0 0 0,-30-17 0 0 0,36 16-122 0 0,24 12-105 0 0,29 15-219 0 0,96 48-3560 0 0,-38-33-3437 0 0,-45-18-121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15811 0 0,'8'-6'3185'0'0,"1"1"-736"0"0,4-1-665 0 0,2 0-392 0 0,-3 3-280 0 0,1-1-455 0 0,-2 2-241 0 0,0 2-160 0 0,1-2-80 0 0,-3 2-88 0 0,-1 2-72 0 0,-3 0-128 0 0,-1 2-368 0 0,-2 1-713 0 0,-2-1-1255 0 0,-4 2-1985 0 0,-13-25-1640 0 0,6 21-2153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26 12659 0 0,'-4'4'1007'0'0,"0"1"1"0"0,0-1-1 0 0,0 1 1 0 0,0-1-1 0 0,1 1 1 0 0,-6 11-1 0 0,7-11-535 0 0,0 0-1 0 0,0-1 0 0 0,1 2 1 0 0,0-1-1 0 0,0 0 0 0 0,0 0 1 0 0,0 7-1 0 0,1-6-382 0 0,0 0-1 0 0,1 0 1 0 0,-1-1 0 0 0,1 1 0 0 0,1 0 0 0 0,-1 0-1 0 0,1-1 1 0 0,0 1 0 0 0,1-1 0 0 0,-1 1-1 0 0,1-1 1 0 0,0 0 0 0 0,0 0 0 0 0,1 0-1 0 0,-1-1 1 0 0,1 1 0 0 0,0-1 0 0 0,0 0-1 0 0,1 0 1 0 0,-1 0 0 0 0,1 0 0 0 0,0-1-1 0 0,8 5 1 0 0,-9-6-135 0 0,0 0-1 0 0,0 0 1 0 0,0 0 0 0 0,0-1-1 0 0,1 0 1 0 0,-1 1-1 0 0,1-1 1 0 0,-1-1 0 0 0,0 1-1 0 0,1-1 1 0 0,-1 0 0 0 0,1 0-1 0 0,0 0 1 0 0,-1 0-1 0 0,0-1 1 0 0,1 0 0 0 0,-1 0-1 0 0,1 0 1 0 0,-1 0 0 0 0,7-4-1 0 0,-3 1-634 0 0,-1-1-1 0 0,1 0 0 0 0,-1 0 1 0 0,0 0-1 0 0,-1-1 1 0 0,0 0-1 0 0,0-1 1 0 0,0 0-1 0 0,8-12 0 0 0,-12 16 207 0 0,0 0-1 0 0,-1 0 0 0 0,1 0 0 0 0,-1 0 0 0 0,0-1 0 0 0,0 1 0 0 0,0 0 0 0 0,0-1 0 0 0,-1 1 0 0 0,1 0 0 0 0,-1-1 0 0 0,0-4 0 0 0,1-3-1173 0 0,5-15-4464 0 0</inkml:trace>
  <inkml:trace contextRef="#ctx0" brushRef="#br0" timeOffset="1">119 19 15323 0 0,'81'-9'7617'0'0,"-18"1"-8761"0"0,-52 7-114 0 0,0 1 0 0 0,0 0 0 0 0,16 2 0 0 0,-10 4-4817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9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47 106 9842 0 0,'-7'-9'1500'0'0,"-23"-36"3825"0"0,29 42-5028 0 0,-1 1 0 0 0,1-1 0 0 0,0 0 0 0 0,0 1 1 0 0,0-1-1 0 0,1 0 0 0 0,-1 1 0 0 0,0-1 0 0 0,1 0 1 0 0,0 0-1 0 0,0 0 0 0 0,0 1 0 0 0,0-1 0 0 0,0 0 1 0 0,1-5-1 0 0,3 6 989 0 0,1 9-649 0 0,2 10 7 0 0,5 36 189 0 0,5 73 0 0 0,-13-81-750 0 0,2-1-1 0 0,2 0 1 0 0,15 45 0 0 0,-15-66-77 0 0,1 7-4 0 0,19 37 0 0 0,-25-60-3 0 0,0 0 1 0 0,1-1-1 0 0,0 0 1 0 0,0 0-1 0 0,0 0 1 0 0,1 0-1 0 0,0-1 1 0 0,0 0-1 0 0,0 0 1 0 0,1 0-1 0 0,9 6 1 0 0,-14-10 0 0 0,1 0 0 0 0,0-1 0 0 0,-1 1 0 0 0,1 0 0 0 0,0-1 0 0 0,-1 1 0 0 0,1-1 0 0 0,0 1 0 0 0,0-1 0 0 0,0 0 0 0 0,0 0 0 0 0,-1 0 0 0 0,1 0 0 0 0,0 0 0 0 0,0 0 0 0 0,0 0 0 0 0,0-1 1 0 0,-1 1-1 0 0,1 0 0 0 0,0-1 0 0 0,0 0 0 0 0,1-1 0 0 0,1 0 0 0 0,-1 0 0 0 0,0 0 0 0 0,0-1 1 0 0,0 0-1 0 0,0 0 0 0 0,-1 1 0 0 0,1-2 1 0 0,-1 1-1 0 0,1 0 0 0 0,1-4 0 0 0,4-9 1 0 0,0-1 0 0 0,-1 1 1 0 0,7-28-1 0 0,-13 41-1 0 0,0-2-27 0 0,20-66 25 0 0,12-76 1 0 0,-30 127-555 0 0,0-1 1 0 0,-1 0-1 0 0,-1 0 0 0 0,-2 0 0 0 0,0-1 0 0 0,-1 1 0 0 0,0 1 1 0 0,-10-33-1 0 0,11 50-125 0 0,1 0 1 0 0,-1 0-1 0 0,-1 0 1 0 0,1 0-1 0 0,0 0 1 0 0,-1 1-1 0 0,1-1 1 0 0,-1 0-1 0 0,0 1 1 0 0,0-1-1 0 0,0 1 1 0 0,0 0-1 0 0,0 0 1 0 0,-3-2-1 0 0,-3 2-5868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9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56 8034 0 0,'-50'-39'6187'0'0,"47"37"-5699"0"0,0 0 1 0 0,0 0 0 0 0,-1 0-1 0 0,1 1 1 0 0,0-1 0 0 0,-1 1-1 0 0,1 0 1 0 0,-1 0 0 0 0,1 0-1 0 0,-1 1 1 0 0,0-1 0 0 0,1 1-1 0 0,-1 0 1 0 0,0 0 0 0 0,-3 0-1 0 0,6 0-415 0 0,1 0-1 0 0,-1 0 0 0 0,1 0 0 0 0,-1 0 0 0 0,1 1 0 0 0,-1-1 1 0 0,1 0-1 0 0,-1 0 0 0 0,1 0 0 0 0,-1 0 0 0 0,0 1 0 0 0,1-1 1 0 0,-1 0-1 0 0,1 0 0 0 0,0 1 0 0 0,-1-1 0 0 0,1 0 0 0 0,-1 1 0 0 0,1-1 1 0 0,-1 0-1 0 0,1 1 0 0 0,0-1 0 0 0,-1 1 0 0 0,1-1 0 0 0,0 1 1 0 0,-1-1-1 0 0,1 1 0 0 0,0-1 0 0 0,0 1 0 0 0,0-1 0 0 0,-1 1 1 0 0,11 14 683 0 0,24 6-554 0 0,-18-16-146 0 0,0 0 0 0 0,0-1 0 0 0,0-1 1 0 0,0-1-1 0 0,1 0 0 0 0,25-1 0 0 0,-27-1-21 0 0,1 0-1 0 0,-1 1 1 0 0,0 1 0 0 0,0 0 0 0 0,0 1-1 0 0,0 1 1 0 0,20 8 0 0 0,-32-11-13 0 0,-1 1 0 0 0,1 0 0 0 0,-1 0 1 0 0,1 0-1 0 0,-1 0 0 0 0,0 0 1 0 0,0 1-1 0 0,0-1 0 0 0,0 1 1 0 0,0-1-1 0 0,-1 1 0 0 0,1 0 1 0 0,-1-1-1 0 0,0 1 0 0 0,0 0 1 0 0,0 0-1 0 0,0 0 0 0 0,0 0 1 0 0,0 0-1 0 0,-1 0 0 0 0,0 0 1 0 0,1 6-1 0 0,-1 7 39 0 0,-1 0 0 0 0,0 0 0 0 0,-4 18 0 0 0,4-25-50 0 0,-22 89-185 0 0,-1 3-2935 0 0,22-88 869 0 0,1 0 0 0 0,0 1 0 0 0,1 12 0 0 0,2-15-2296 0 0,6 1-1654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3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 12955 0 0,'4'-14'10567'0'0,"-7"53"-7789"0"0,2-24-2650 0 0,-5 108-418 0 0,6 0 1 0 0,31 244-1 0 0,-11-417-754 0 0,-12 27 1005 0 0,0 2 1 0 0,1-1 0 0 0,19-31 0 0 0,-24 48 17 0 0,-1 0 0 0 0,0-1-1 0 0,1 1 1 0 0,0 0 0 0 0,0 1 0 0 0,1-1-1 0 0,-1 1 1 0 0,1 0 0 0 0,0 0 0 0 0,0 0-1 0 0,1 0 1 0 0,-1 1 0 0 0,1 0 0 0 0,-1 0-1 0 0,1 1 1 0 0,0 0 0 0 0,0 0 0 0 0,9-2-1 0 0,-11 4-265 0 0,0 0 0 0 0,0 0-1 0 0,0 0 1 0 0,-1 1-1 0 0,1-1 1 0 0,0 1-1 0 0,0 0 1 0 0,0 0-1 0 0,-1 1 1 0 0,1-1-1 0 0,-1 1 1 0 0,1 0 0 0 0,-1 0-1 0 0,4 2 1 0 0,26 26-7517 0 0,-14-5 450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19 118 11306 0 0,'-2'-2'329'0'0,"0"-1"-1"0"0,0 1 0 0 0,0-1 0 0 0,1 0 0 0 0,-1 0 0 0 0,1 1 1 0 0,0-1-1 0 0,0 0 0 0 0,-1-1 0 0 0,2 1 0 0 0,-1 0 1 0 0,0 0-1 0 0,1 0 0 0 0,0 0 0 0 0,-1-1 0 0 0,1 1 0 0 0,0 0 1 0 0,1 0-1 0 0,-1 0 0 0 0,1-1 0 0 0,-1 1 0 0 0,1 0 0 0 0,0 0 1 0 0,2-6-1 0 0,0 6-166 0 0,-1 1 0 0 0,0-1 0 0 0,1 0 0 0 0,0 0 0 0 0,-1 1 0 0 0,1-1 0 0 0,0 1 0 0 0,0 0 0 0 0,1 0 0 0 0,-1 0 0 0 0,0 1-1 0 0,1-1 1 0 0,-1 1 0 0 0,1-1 0 0 0,-1 1 0 0 0,1 0 0 0 0,0 1 0 0 0,-1-1 0 0 0,1 1 0 0 0,0-1 0 0 0,4 1 0 0 0,-1 1-65 0 0,-1-1 0 0 0,1 1 0 0 0,0 0 0 0 0,0 0 0 0 0,-1 1-1 0 0,1-1 1 0 0,-1 2 0 0 0,1-1 0 0 0,-1 1 0 0 0,0 0 0 0 0,0 0-1 0 0,0 0 1 0 0,-1 1 0 0 0,1 0 0 0 0,-1 0 0 0 0,0 1 0 0 0,0-1 0 0 0,0 1-1 0 0,0 0 1 0 0,-1 1 0 0 0,5 7 0 0 0,-2-3-51 0 0,0 2 0 0 0,-1-1 0 0 0,0 1 0 0 0,-1-1 0 0 0,0 2 1 0 0,-1-1-1 0 0,-1 0 0 0 0,0 1 0 0 0,0 0 0 0 0,1 16 0 0 0,-4-17-91 0 0,0 0 0 0 0,0 0 0 0 0,-1-1 1 0 0,0 1-1 0 0,-1 0 0 0 0,-1-1 0 0 0,0 1 0 0 0,0-1 0 0 0,-1 0 0 0 0,-10 20 0 0 0,11-25-12 0 0,-1 0 0 0 0,0-1 0 0 0,0 1 0 0 0,-1 0 0 0 0,1-1 0 0 0,-1 0 0 0 0,0 0 0 0 0,-1-1 0 0 0,1 1 0 0 0,-1-1 0 0 0,0 0 0 0 0,0-1 0 0 0,0 0-1 0 0,0 1 1 0 0,-1-2 0 0 0,1 1 0 0 0,-1-1 0 0 0,0 0 0 0 0,-9 1 0 0 0,9-2 4 0 0,0 0 0 0 0,-1-1-1 0 0,1 0 1 0 0,0 0 0 0 0,0-1 0 0 0,0 0-1 0 0,-11-3 1 0 0,17 4 37 0 0,-1-1 1 0 0,1 1-1 0 0,0-1 1 0 0,0 1-1 0 0,-1-1 1 0 0,1 1-1 0 0,0-1 1 0 0,0 0-1 0 0,0 0 1 0 0,0 0-1 0 0,0 1 0 0 0,0-1 1 0 0,0 0-1 0 0,0 0 1 0 0,0 0-1 0 0,1 0 1 0 0,-1-1-1 0 0,0 1 1 0 0,0-1-1 0 0,1 0 9 0 0,-1 0-1 0 0,1 1 1 0 0,0-1 0 0 0,1 0-1 0 0,-1 1 1 0 0,0-1-1 0 0,0 1 1 0 0,1-1 0 0 0,-1 0-1 0 0,1 1 1 0 0,-1-1-1 0 0,1 1 1 0 0,-1-1 0 0 0,1 1-1 0 0,0 0 1 0 0,0-1 0 0 0,0 1-1 0 0,0 0 1 0 0,0-1-1 0 0,2-1 1 0 0,1-2 31 0 0,1 0 0 0 0,0 1 0 0 0,0-1-1 0 0,0 1 1 0 0,1 0 0 0 0,0 0 0 0 0,-1 1 0 0 0,1 0 0 0 0,0 0 0 0 0,1 0-1 0 0,5-2 1 0 0,0 2 20 0 0,0 0-1 0 0,0 1 1 0 0,0 0-1 0 0,1 0 0 0 0,19 2 1 0 0,-3 1-116 0 0,0 2 0 0 0,0 2 0 0 0,0 0 0 0 0,36 13 0 0 0,13 9-3431 0 0,-27-6-3755 0 0,-22-8-56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24 12963 0 0,'-7'-8'1762'0'0,"-10"-7"3025"0"0,16 15-4720 0 0,1-1-1 0 0,-1 1 1 0 0,1 0 0 0 0,-1 0-1 0 0,1 0 1 0 0,-1 0 0 0 0,1 0-1 0 0,0 0 1 0 0,-1 1 0 0 0,1-1-1 0 0,-1 0 1 0 0,1 0 0 0 0,-1 0 0 0 0,1 0-1 0 0,-1 0 1 0 0,1 1 0 0 0,-1-1-1 0 0,1 0 1 0 0,0 0 0 0 0,-1 1-1 0 0,1-1 1 0 0,0 0 0 0 0,-1 1-1 0 0,1-1 1 0 0,0 0 0 0 0,-1 1-1 0 0,1-1 1 0 0,0 1 0 0 0,-1-1 0 0 0,1 0-1 0 0,0 1 1 0 0,0-1 0 0 0,0 1-1 0 0,0-1 1 0 0,-1 1 0 0 0,1-1-1 0 0,0 1 1 0 0,0-1 0 0 0,0 1-1 0 0,0-1 1 0 0,0 1 0 0 0,0-1-1 0 0,0 1 1 0 0,0 0 0 0 0,-4 25 320 0 0,2 1 0 0 0,0 0 0 0 0,2 0 0 0 0,5 51 0 0 0,-2-36-263 0 0,19 136-302 0 0,-1-60-2963 0 0,-4-22-4420 0 0,-12-61 3388 0 0,-2-4-1609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77 12563 0 0,'-8'8'4556'0'0,"8"-4"-1553"0"0,19-6-331 0 0,33-14-1354 0 0,10-12-196 0 0,-51 22-1025 0 0,1 0-1 0 0,0 0 0 0 0,0 1 0 0 0,0 1 0 0 0,0 0 1 0 0,1 1-1 0 0,-1 0 0 0 0,1 1 0 0 0,15-1 0 0 0,-25 3-78 0 0,1 1-1 0 0,-1-1 1 0 0,1 1-1 0 0,-1 0 1 0 0,1 0-1 0 0,-1 1 1 0 0,1-1-1 0 0,-1 1 1 0 0,0-1-1 0 0,0 1 1 0 0,0 0-1 0 0,0 0 1 0 0,0 1-1 0 0,0-1 1 0 0,-1 1-1 0 0,1-1 1 0 0,-1 1-1 0 0,1 0 1 0 0,-1 0-1 0 0,0 0 1 0 0,0 0 0 0 0,0 0-1 0 0,-1 0 1 0 0,1 1-1 0 0,-1-1 1 0 0,2 7-1 0 0,2 8-82 0 0,0 1 1 0 0,-1 0-1 0 0,1 35 0 0 0,-3-39-147 0 0,3 31-775 0 0,1 14-1804 0 0,-3-21-2328 0 0,-3-38 4961 0 0,0-1 0 0 0,0 0 0 0 0,1 0 0 0 0,-1 1 0 0 0,0-1 0 0 0,0 0 0 0 0,0 1 0 0 0,0-1 0 0 0,0 0 0 0 0,0 1 0 0 0,0-1 0 0 0,0 0 0 0 0,0 1 1 0 0,0-1-1 0 0,0 0 0 0 0,0 1 0 0 0,0-1 0 0 0,0 0 0 0 0,0 0 0 0 0,0 1 0 0 0,0-1 0 0 0,0 0 0 0 0,0 1 0 0 0,-1-1 0 0 0,1 0 0 0 0,0 1 0 0 0,0-1 0 0 0,0 0 0 0 0,-1 0 0 0 0,1 1 0 0 0,0-1 0 0 0,0 0 0 0 0,0 0 0 0 0,-1 0 0 0 0,1 1 0 0 0,0-1 0 0 0,0 0 0 0 0,-1 0 0 0 0,1 0 0 0 0,0 0 0 0 0,-1 0 0 0 0,1 1 1 0 0,0-1-1 0 0,-1 0 0 0 0,1 0 0 0 0,0 0 0 0 0,-1 0 0 0 0,1 0 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3 15219 0 0,'-7'0'1204'0'0,"-24"-2"2461"0"0,30 2-3466 0 0,0 0 0 0 0,-1 0 0 0 0,1 0 0 0 0,-1 0 0 0 0,1 0 0 0 0,0 1 0 0 0,-1-1 0 0 0,1 0 0 0 0,0 1 0 0 0,0-1 0 0 0,-1 1 0 0 0,1-1 0 0 0,0 1 0 0 0,0 0 0 0 0,-1 0 0 0 0,1-1 0 0 0,-1 3 0 0 0,2-2-133 0 0,-1 0 0 0 0,1 0 0 0 0,0 0-1 0 0,0 0 1 0 0,0 1 0 0 0,0-1-1 0 0,0 0 1 0 0,0 0 0 0 0,0 0 0 0 0,0 0-1 0 0,1 1 1 0 0,-1-1 0 0 0,0 0 0 0 0,1 0-1 0 0,-1 0 1 0 0,1 0 0 0 0,-1 0-1 0 0,1 0 1 0 0,-1 0 0 0 0,1 0 0 0 0,0 0-1 0 0,0 0 1 0 0,-1 0 0 0 0,1 0 0 0 0,1 1-1 0 0,26 26 49 0 0,-23-24 1 0 0,13 11-21 0 0,32 22 1 0 0,-37-29-48 0 0,0 1 0 0 0,-1 0 1 0 0,0 1-1 0 0,-1 0 1 0 0,14 16-1 0 0,-22-22-27 0 0,0 0-1 0 0,0 1 0 0 0,-1 0 1 0 0,1 0-1 0 0,-1 0 0 0 0,0 0 1 0 0,0 0-1 0 0,-1 0 0 0 0,1 1 1 0 0,-1-1-1 0 0,-1 0 0 0 0,1 1 1 0 0,-1-1-1 0 0,0 1 1 0 0,0-1-1 0 0,0 1 0 0 0,-1-1 1 0 0,0 0-1 0 0,-1 7 0 0 0,-2 1-55 0 0,1 0-1 0 0,-2 0 1 0 0,0-1-1 0 0,0 1 1 0 0,-1-1 0 0 0,0-1-1 0 0,-1 1 1 0 0,-1-1-1 0 0,0 0 1 0 0,0-1-1 0 0,-1 0 1 0 0,0 0-1 0 0,-20 15 1 0 0,21-19-7 0 0,0 0 1 0 0,-1-1-1 0 0,0 0 1 0 0,0 0-1 0 0,0-1 1 0 0,-1 0-1 0 0,1-1 0 0 0,-1 0 1 0 0,0 0-1 0 0,1-1 1 0 0,-1-1-1 0 0,-1 1 1 0 0,1-2-1 0 0,0 1 1 0 0,0-1-1 0 0,0-1 0 0 0,0 0 1 0 0,-19-4-1 0 0,116 22-251 0 0,157 10-1 0 0,-130-18-4131 0 0,-111-9 4092 0 0,31 1-4001 0 0,-12-7-1448 0 0,-9-1 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20 220 9370 0 0,'-20'-19'11372'0'0,"32"26"-10403"0"0,36 28-739 0 0,2-3 0 0 0,56 27 0 0 0,-102-57-478 0 0,1 0 0 0 0,-1 0 0 0 0,0 0 0 0 0,1-1 1 0 0,-1 0-1 0 0,1 0 0 0 0,-1 0 0 0 0,1 0 0 0 0,-1-1 0 0 0,1 1 1 0 0,0-1-1 0 0,-1 0 0 0 0,1-1 0 0 0,-1 1 0 0 0,1-1 0 0 0,0 0 0 0 0,-1 0 1 0 0,1 0-1 0 0,7-4 0 0 0,-6 1-202 0 0,1 0-1 0 0,-1-1 1 0 0,0 1 0 0 0,-1-1-1 0 0,1-1 1 0 0,-1 1 0 0 0,0-1-1 0 0,0 0 1 0 0,-1 0 0 0 0,0 0-1 0 0,6-11 1 0 0,-3 4 131 0 0,-1 0-1 0 0,0-1 1 0 0,-1 0 0 0 0,-1 0-1 0 0,0 0 1 0 0,3-24 0 0 0,-6 28 760 0 0,0 0 0 0 0,0-1 1 0 0,-1 1-1 0 0,-1-1 0 0 0,0 1 1 0 0,0 0-1 0 0,-1-1 0 0 0,0 1 0 0 0,-1 0 1 0 0,-4-10-1 0 0,7 19-236 0 0,-1-1-1 0 0,1 1 1 0 0,-1 0-1 0 0,1 0 1 0 0,-1 0-1 0 0,0-1 1 0 0,1 1-1 0 0,-1 0 1 0 0,0 0-1 0 0,0 0 1 0 0,0 0-1 0 0,1 0 1 0 0,-1 0-1 0 0,0 1 1 0 0,0-1-1 0 0,-1 0 1 0 0,1 0-1 0 0,-1 0 1 0 0,1 1-86 0 0,0 0 0 0 0,1 0 1 0 0,-1 0-1 0 0,0 0 0 0 0,1 0 0 0 0,-1 0 1 0 0,0 1-1 0 0,1-1 0 0 0,-1 0 0 0 0,1 0 1 0 0,-1 1-1 0 0,0-1 0 0 0,1 0 0 0 0,-1 1 1 0 0,1-1-1 0 0,-1 0 0 0 0,1 1 1 0 0,-1-1-1 0 0,1 1 0 0 0,-1-1 0 0 0,1 1 1 0 0,-1-1-1 0 0,1 1 0 0 0,-1 0 0 0 0,-2 6 292 0 0,-1-1 0 0 0,1 1-1 0 0,0-1 1 0 0,-3 14 0 0 0,-9 45-214 0 0,3 0 0 0 0,2 1 0 0 0,4 0 0 0 0,2 0 0 0 0,3 1 0 0 0,12 93 0 0 0,6-50-1914 0 0,-1-38-3989 0 0,-12-54 2941 0 0,-17-32-6112 0 0,-14-1 6895 0 0,16 10 2486 0 0,0 1 0 0 0,0 0-1 0 0,-15-3 1 0 0,15 5 615 0 0,0 1 0 0 0,1 0 0 0 0,-1 0 0 0 0,0 1 0 0 0,0 0 0 0 0,-14 3 0 0 0,23-3-889 0 0,0 0-1 0 0,0 1 1 0 0,0-1-1 0 0,-1 1 1 0 0,1 0-1 0 0,0 0 1 0 0,0 0-1 0 0,0 0 1 0 0,0 0-1 0 0,1 0 1 0 0,-1 0-1 0 0,0 1 1 0 0,0-1-1 0 0,1 1 1 0 0,-1-1-1 0 0,1 1 0 0 0,-1-1 1 0 0,1 1-1 0 0,0 0 1 0 0,-1 0-1 0 0,1 0 1 0 0,0 0-1 0 0,0 0 1 0 0,1 0-1 0 0,-1 0 1 0 0,0 0-1 0 0,1 0 1 0 0,-1 0-1 0 0,1 1 1 0 0,-1-1-1 0 0,1 0 1 0 0,0 0-1 0 0,0 0 1 0 0,0 1-1 0 0,0-1 1 0 0,1 0-1 0 0,0 3 1 0 0,2 10 115 0 0,1-1 1 0 0,0 0-1 0 0,1-1 1 0 0,0 1-1 0 0,1-1 1 0 0,1 0-1 0 0,15 23 1 0 0,-4-10-43 0 0,2 0 0 0 0,34 33 0 0 0,-48-53-273 0 0,1 1 0 0 0,0-1 0 0 0,0 0 0 0 0,0-1 0 0 0,1 0 0 0 0,0 0 0 0 0,0 0 0 0 0,0-1 0 0 0,0-1 0 0 0,15 5 0 0 0,-18-7-14 0 0,0 0-1 0 0,-1 0 1 0 0,1-1-1 0 0,0 0 1 0 0,0 0 0 0 0,-1-1-1 0 0,1 1 1 0 0,0-1-1 0 0,-1 0 1 0 0,1 0-1 0 0,0 0 1 0 0,-1-1-1 0 0,0 0 1 0 0,1 0-1 0 0,-1 0 1 0 0,0 0-1 0 0,0-1 1 0 0,0 1 0 0 0,0-1-1 0 0,0 0 1 0 0,-1 0-1 0 0,5-6 1 0 0,1-1-1 0 0,0 0 1 0 0,-2-1 0 0 0,1 0-1 0 0,-1 0 1 0 0,-1-1-1 0 0,0 0 1 0 0,0 0 0 0 0,-1-1-1 0 0,-1 1 1 0 0,5-25-1 0 0,-5 15-244 0 0,0-1-1 0 0,-2 1 0 0 0,-1-1 0 0 0,0 1 1 0 0,-5-38-1 0 0,4 55 9 0 0,-1 0 1 0 0,0 1-1 0 0,0-1 1 0 0,0 0-1 0 0,-1 0 1 0 0,1 0 0 0 0,-1 1-1 0 0,0-1 1 0 0,0 0-1 0 0,-1 1 1 0 0,1 0-1 0 0,-1 0 1 0 0,0 0-1 0 0,0 0 1 0 0,-1 0-1 0 0,-6-6 1 0 0,6 8-280 0 0,0 0 1 0 0,0 0-1 0 0,0 0 1 0 0,-1 0-1 0 0,1 1 0 0 0,0-1 1 0 0,-1 1-1 0 0,1 0 1 0 0,-1 1-1 0 0,1-1 0 0 0,-1 1 1 0 0,0 0-1 0 0,1 0 1 0 0,-1 0-1 0 0,1 1 0 0 0,-1-1 1 0 0,1 1-1 0 0,-9 3 1 0 0,0-1-991 0 0,0 2 0 0 0,1 0 0 0 0,-1 0 0 0 0,-15 10 0 0 0,-8 11-2039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31 661 7026 0 0,'-5'13'537'0'0,"-17"49"2225"0"0,21-57-2276 0 0,0 0 0 0 0,1 0 1 0 0,-1 0-1 0 0,1 0 0 0 0,0 0 0 0 0,0 0 0 0 0,1 0 1 0 0,-1 0-1 0 0,1 0 0 0 0,0 0 0 0 0,3 7 0 0 0,-3-9-193 0 0,1 0-1 0 0,0 0 1 0 0,-1-1-1 0 0,1 1 1 0 0,1 0-1 0 0,-1-1 1 0 0,0 0-1 0 0,1 1 1 0 0,-1-1-1 0 0,1 0 1 0 0,0 0-1 0 0,-1-1 1 0 0,1 1-1 0 0,0 0 1 0 0,0-1-1 0 0,0 0 1 0 0,0 0-1 0 0,1 0 1 0 0,-1 0-1 0 0,5 1 1 0 0,9 1 343 0 0,-1-1-1 0 0,30 0 1 0 0,-35-1-421 0 0,47 1 23 0 0,-16 1-607 0 0,60-4-1 0 0,-87-1-928 0 0,1 0 0 0 0,23-7 0 0 0,-29 5-345 0 0,0 1 0 0 0,0-2 0 0 0,0 1 0 0 0,14-10 1 0 0,12-12-5516 0 0</inkml:trace>
  <inkml:trace contextRef="#ctx0" brushRef="#br0" timeOffset="1">388 0 19804 0 0,'27'5'3653'0'0,"28"3"-3560"0"0,86 25-1 0 0,-129-30-371 0 0,49 22-3265 0 0,-55-22 2583 0 0,-1 0 0 0 0,0 0 0 0 0,-1 0 0 0 0,1 1 1 0 0,-1-1-1 0 0,1 1 0 0 0,-1 0 0 0 0,0 0 0 0 0,6 9 0 0 0,11 27-4848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2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17580 0 0,'11'0'528'0'0,"1"1"0"0"0,-1-1 0 0 0,0-1 0 0 0,1 0 0 0 0,-1-1 0 0 0,0 0 0 0 0,0 0 0 0 0,21-9 0 0 0,28-5 25 0 0,-49 15-489 0 0,0-1 1 0 0,-1 2 0 0 0,1-1-1 0 0,0 1 1 0 0,-1 1 0 0 0,1 0-1 0 0,-1 0 1 0 0,13 4-1 0 0,-18-4-28 0 0,-1 1-1 0 0,0 0 0 0 0,0-1 1 0 0,1 1-1 0 0,-1 0 0 0 0,-1 1 0 0 0,1-1 1 0 0,0 1-1 0 0,0 0 0 0 0,-1 0 0 0 0,0 0 1 0 0,1 0-1 0 0,-1 1 0 0 0,0-1 1 0 0,-1 1-1 0 0,1 0 0 0 0,-1 0 0 0 0,0 0 1 0 0,1 0-1 0 0,-2 0 0 0 0,3 6 1 0 0,-1 1-17 0 0,0 0 1 0 0,-1 0-1 0 0,0 0 1 0 0,-1 0-1 0 0,-1 1 1 0 0,0-1-1 0 0,0 0 1 0 0,-1 0-1 0 0,0 0 1 0 0,-1 1 0 0 0,0-1-1 0 0,-1-1 1 0 0,0 1-1 0 0,-5 11 1 0 0,5-14-46 0 0,-1-1 1 0 0,0 0-1 0 0,0 0 1 0 0,0 0-1 0 0,-1-1 1 0 0,0 0-1 0 0,0 1 1 0 0,-1-2-1 0 0,0 1 1 0 0,0-1-1 0 0,0 0 0 0 0,0 0 1 0 0,-1 0-1 0 0,0-1 1 0 0,0 0-1 0 0,0 0 1 0 0,0-1-1 0 0,-1 0 1 0 0,1 0-1 0 0,-10 1 1 0 0,-10-1-21 0 0,-1 0-74 0 0,28-3 120 0 0,0 0-1 0 0,0 0 1 0 0,0 0-1 0 0,0 0 0 0 0,1 0 1 0 0,-1 0-1 0 0,0 0 1 0 0,0 0-1 0 0,0 0 0 0 0,0 0 1 0 0,0 0-1 0 0,0 0 1 0 0,0 0-1 0 0,0 0 0 0 0,0 1 1 0 0,0-1-1 0 0,0 0 1 0 0,0 0-1 0 0,0 0 0 0 0,0 0 1 0 0,0 0-1 0 0,0 0 1 0 0,0 0-1 0 0,0 0 0 0 0,0 0 1 0 0,0 0-1 0 0,0 0 1 0 0,0 0-1 0 0,0 0 0 0 0,0 0 1 0 0,0 0-1 0 0,0 0 1 0 0,0 1-1 0 0,0-1 0 0 0,0 0 1 0 0,0 0-1 0 0,0 0 1 0 0,0 0-1 0 0,0 0 0 0 0,0 0 1 0 0,0 0-1 0 0,0 0 1 0 0,0 0-1 0 0,0 0 0 0 0,0 0 1 0 0,0 0-1 0 0,0 0 1 0 0,0 0-1 0 0,0 0 0 0 0,0 0 1 0 0,0 0-1 0 0,0 1 1 0 0,0-1-1 0 0,0 0 1 0 0,17 3 15 0 0,3-1-1 0 0,-1-1 1 0 0,1 0-1 0 0,-1-2 1 0 0,1 0-1 0 0,34-8 1 0 0,-8-1-211 0 0,56-21 0 0 0,-88 25-477 0 0,1 0 1 0 0,-1-1-1 0 0,14-9 0 0 0,17-14-6233 0 0,-19 15-904 0 0</inkml:trace>
  <inkml:trace contextRef="#ctx0" brushRef="#br0" timeOffset="1">244 69 19276 0 0,'5'-7'1857'0'0,"2"-1"-1049"0"0,7-2-8 0 0,6-1 8 0 0,2 2-304 0 0,4 4-240 0 0,3-1-136 0 0,3 4-128 0 0,1 4-152 0 0,-1 2-344 0 0,0-1-560 0 0,0 3-793 0 0,-1-1-991 0 0,-3-5-673 0 0,-6-5-272 0 0,-6-6 937 0 0,-2-3-2153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2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10450 0 0,'-1'0'182'0'0,"1"0"1"0"0,0 0-1 0 0,-1 0 0 0 0,1 0 0 0 0,-1 0 0 0 0,1 0 0 0 0,-1 0 1 0 0,1 0-1 0 0,-1 0 0 0 0,1 0 0 0 0,0 1 0 0 0,-1-1 0 0 0,1 0 1 0 0,-1 0-1 0 0,1 0 0 0 0,0 1 0 0 0,-1-1 0 0 0,1 0 1 0 0,0 1-1 0 0,-1-1 0 0 0,1 0 0 0 0,0 1 0 0 0,-1-1 0 0 0,1 0 1 0 0,0 1-1 0 0,0-1 0 0 0,-1 0 0 0 0,1 1 0 0 0,0-1 0 0 0,0 1 1 0 0,0-1-1 0 0,-1 0 0 0 0,1 1 0 0 0,0 0 0 0 0,11 12 2274 0 0,22 8-1607 0 0,12-8-554 0 0,3 2 778 0 0,-44-12-845 0 0,-1-1 0 0 0,1 1 0 0 0,-1 0 0 0 0,1 0 0 0 0,-1 1 0 0 0,0-1 0 0 0,0 1-1 0 0,3 6 1 0 0,21 21 16 0 0,-22-27-240 0 0,0 0 0 0 0,0-1 0 0 0,0 1 0 0 0,1-1 0 0 0,-1 0 0 0 0,1-1 0 0 0,0 1 1 0 0,0-1-1 0 0,0-1 0 0 0,0 1 0 0 0,0-1 0 0 0,12 2 0 0 0,-14-4 2 0 0,-1 1 0 0 0,1 0 0 0 0,-1-1 1 0 0,1 0-1 0 0,-1 0 0 0 0,0 0 0 0 0,1 0 0 0 0,-1-1 1 0 0,0 1-1 0 0,0-1 0 0 0,0 0 0 0 0,0 1 1 0 0,0-2-1 0 0,0 1 0 0 0,0 0 0 0 0,-1 0 1 0 0,1-1-1 0 0,-1 0 0 0 0,0 1 0 0 0,0-1 1 0 0,0 0-1 0 0,0 0 0 0 0,0 0 0 0 0,1-4 0 0 0,1 1 39 0 0,-1-1-1 0 0,-1 1 0 0 0,1 0 1 0 0,-1-1-1 0 0,0 0 0 0 0,0 0 1 0 0,-1 1-1 0 0,0-1 1 0 0,0 0-1 0 0,-1-8 0 0 0,0 13-2 0 0,0-1 0 0 0,-1 1-1 0 0,1-1 1 0 0,-1 1 0 0 0,1-1 0 0 0,-1 1-1 0 0,0-1 1 0 0,0 1 0 0 0,0-1 0 0 0,0 1-1 0 0,-1 0 1 0 0,1 0 0 0 0,0 0 0 0 0,-1 0-1 0 0,0 0 1 0 0,1 0 0 0 0,-1 0 0 0 0,0 0-1 0 0,0 1 1 0 0,0-1 0 0 0,0 1 0 0 0,0-1-1 0 0,0 1 1 0 0,-1 0 0 0 0,1 0-1 0 0,0 0 1 0 0,-1 0 0 0 0,1 0 0 0 0,-1 0-1 0 0,-2 0 1 0 0,-3 0 13 0 0,0 0 0 0 0,1 1 1 0 0,-1 0-1 0 0,0 0 0 0 0,1 1 0 0 0,-1 0 0 0 0,0 0 0 0 0,1 0 0 0 0,-1 1 0 0 0,1 0 0 0 0,0 1 1 0 0,0 0-1 0 0,0 0 0 0 0,0 0 0 0 0,0 1 0 0 0,1 0 0 0 0,-1 1 0 0 0,-6 5 0 0 0,9-7-145 0 0,1 0 0 0 0,0 0-1 0 0,0 1 1 0 0,0-1 0 0 0,0 1 0 0 0,1 0-1 0 0,0-1 1 0 0,-1 1 0 0 0,1 0 0 0 0,0 0-1 0 0,1 1 1 0 0,-1-1 0 0 0,-1 9-1 0 0,3-9-241 0 0,-1 0-1 0 0,1 0 1 0 0,1 0-1 0 0,-1 0 0 0 0,0 0 1 0 0,1 0-1 0 0,0 0 0 0 0,0 0 1 0 0,0 0-1 0 0,1 0 1 0 0,-1 0-1 0 0,1 0 0 0 0,0-1 1 0 0,0 1-1 0 0,0 0 0 0 0,0-1 1 0 0,5 5-1 0 0,-1-1-1792 0 0,-1-15-4280 0 0,7 7-404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2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47 5857 0 0,'-5'-13'1315'0'0,"-7"-18"6858"0"0,12 31-8084 0 0,0 0-1 0 0,-1 0 1 0 0,1-1-1 0 0,0 1 1 0 0,0 0-1 0 0,0 0 1 0 0,0 0-1 0 0,0 0 1 0 0,0 0-1 0 0,0 0 1 0 0,-1-1-1 0 0,1 1 1 0 0,0 0-1 0 0,0 0 1 0 0,0 0-1 0 0,0 0 1 0 0,0 0-1 0 0,-1 0 1 0 0,1 0-1 0 0,0 0 0 0 0,0 0 1 0 0,0 0-1 0 0,0 0 1 0 0,-1 0-1 0 0,1 0 1 0 0,0 0-1 0 0,0 0 1 0 0,0 0-1 0 0,0 0 1 0 0,-1 0-1 0 0,1 0 1 0 0,0 0-1 0 0,0 0 1 0 0,0 0-1 0 0,0 0 1 0 0,-1 0-1 0 0,1 0 1 0 0,0 0-1 0 0,0 0 1 0 0,0 1-1 0 0,0-1 1 0 0,0 0-1 0 0,-1 0 1 0 0,1 0-1 0 0,0 0 1 0 0,0 1-1 0 0,-7 17 2355 0 0,0 37-1791 0 0,2 0 0 0 0,2 0-1 0 0,7 83 1 0 0,-3-105-535 0 0,0-4-191 0 0,11 151 169 0 0,-9-154-845 0 0,1 0 0 0 0,2 0 1 0 0,1-1-1 0 0,17 44 0 0 0,0-28-2873 0 0,-7-24 181 0 0,-17-17 3239 0 0,1 1 0 0 0,-1-1 0 0 0,1 0 1 0 0,-1 0-1 0 0,1 0 0 0 0,-1 1 1 0 0,1-1-1 0 0,0 0 0 0 0,-1 0 1 0 0,1 0-1 0 0,-1 0 0 0 0,1 0 0 0 0,-1 0 1 0 0,1 0-1 0 0,0 0 0 0 0,-1 0 1 0 0,1 0-1 0 0,-1 0 0 0 0,1-1 0 0 0,0 1 1 0 0,-1 0-1 0 0,1 0 0 0 0,-1 0 1 0 0,1-1-1 0 0,-1 1 0 0 0,1 0 0 0 0,-1-1 1 0 0,2 0-1 0 0,8-10-4699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 12395 0 0,'0'-1'218'0'0,"-1"1"0"0"0,1-1 0 0 0,0 1 0 0 0,-1-1 0 0 0,1 1 1 0 0,0-1-1 0 0,0 1 0 0 0,0-1 0 0 0,-1 1 0 0 0,1-1 0 0 0,0 1 0 0 0,0-1 1 0 0,0 1-1 0 0,0-1 0 0 0,0 0 0 0 0,0 1 0 0 0,0-1 0 0 0,0 1 1 0 0,0-1-1 0 0,0 1 0 0 0,0-1 0 0 0,1 1 0 0 0,-1-1 0 0 0,0 0 0 0 0,0 1 1 0 0,0-1-1 0 0,1 1 0 0 0,-1-1 0 0 0,0 1 0 0 0,1 0 0 0 0,-1-1 1 0 0,0 1-1 0 0,1-1 0 0 0,1 1-16 0 0,-1 0 1 0 0,0 0 0 0 0,1 0-1 0 0,-1 0 1 0 0,0 0-1 0 0,0 0 1 0 0,1 1-1 0 0,-1-1 1 0 0,0 1-1 0 0,0-1 1 0 0,0 1 0 0 0,1-1-1 0 0,1 2 1 0 0,40 28 951 0 0,-42-29-980 0 0,15 12 83 0 0,4 2-74 0 0,-2 0 1 0 0,0 2-1 0 0,23 26 0 0 0,-37-38-151 0 0,0 1 0 0 0,0-1 0 0 0,0 1 1 0 0,-1 1-1 0 0,0-1 0 0 0,0 0 0 0 0,0 1 0 0 0,-1-1 0 0 0,0 1 0 0 0,-1 0 0 0 0,1 0 1 0 0,-1 0-1 0 0,0-1 0 0 0,-1 1 0 0 0,0 0 0 0 0,-1 12 0 0 0,-2 0-28 0 0,-2 0 1 0 0,0 0-1 0 0,-2 0 0 0 0,0-1 0 0 0,0 0 1 0 0,-2 0-1 0 0,0-1 0 0 0,-12 17 0 0 0,-7 14-78 0 0,24-42 66 0 0,1 0 1 0 0,0 1-1 0 0,0 0 0 0 0,1-1 1 0 0,-1 1-1 0 0,2 0 0 0 0,-1 0 1 0 0,1 0-1 0 0,0 1 0 0 0,0-1 1 0 0,1 0-1 0 0,0 0 0 0 0,0 1 1 0 0,1-1-1 0 0,0 0 0 0 0,0 0 1 0 0,1 0-1 0 0,0 0 0 0 0,0 0 1 0 0,0 0-1 0 0,1 0 0 0 0,0-1 1 0 0,1 1-1 0 0,-1-1 0 0 0,1 0 0 0 0,0 0 1 0 0,1 0-1 0 0,-1-1 0 0 0,1 1 1 0 0,0-1-1 0 0,1 0 0 0 0,-1-1 1 0 0,1 1-1 0 0,0-1 0 0 0,0 0 1 0 0,12 5-1 0 0,-8-5-146 0 0,1-1 1 0 0,0 0-1 0 0,-1 0 1 0 0,1-1-1 0 0,0-1 0 0 0,0 0 1 0 0,0 0-1 0 0,0-1 0 0 0,0 0 1 0 0,0-1-1 0 0,0 0 1 0 0,0-1-1 0 0,14-5 0 0 0,-13 4-612 0 0,-1-1-1 0 0,1 0 1 0 0,-1-1 0 0 0,-1 0-1 0 0,13-9 1 0 0,-16 9-326 0 0,0 0 0 0 0,0 0 0 0 0,-1-1 1 0 0,0 1-1 0 0,0-1 0 0 0,0-1 0 0 0,7-11 1 0 0,6-14-4913 0 0</inkml:trace>
  <inkml:trace contextRef="#ctx0" brushRef="#br0" timeOffset="1">479 74 17132 0 0,'-9'-1'3544'0'0,"3"1"-1783"0"0,-3 7-281 0 0,4 11-416 0 0,0 10-416 0 0,1 15-319 0 0,2 9-161 0 0,2 5-80 0 0,4 1-48 0 0,3 1-40 0 0,2-4-80 0 0,3 3-296 0 0,5-5-481 0 0,-1-2-711 0 0,3-7-1081 0 0,-1-6-1071 0 0,-2-13-729 0 0,26 14-3129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15875 0 0,'-2'-8'2849'0'0,"2"5"-1729"0"0,6-3-216 0 0,3 5-263 0 0,5 2-225 0 0,2 3-152 0 0,5 3-160 0 0,5 2-40 0 0,-1 2-64 0 0,0 0-208 0 0,-2 1-392 0 0,0 1-561 0 0,-3-1-967 0 0,-4 1-905 0 0,-5-3-768 0 0,-18-17-864 0 0,7 22 24 0 0</inkml:trace>
  <inkml:trace contextRef="#ctx0" brushRef="#br0" timeOffset="1">22 253 12899 0 0,'0'2'282'0'0,"-1"0"1"0"0,2-1-1 0 0,-1 1 1 0 0,0 0 0 0 0,0-1-1 0 0,0 1 1 0 0,1 0-1 0 0,-1-1 1 0 0,1 1-1 0 0,-1 0 1 0 0,1-1-1 0 0,0 1 1 0 0,0-1 0 0 0,-1 1-1 0 0,1-1 1 0 0,0 0-1 0 0,0 1 1 0 0,1-1-1 0 0,-1 0 1 0 0,2 2 0 0 0,-1-1-127 0 0,0-1 1 0 0,0 0-1 0 0,1 0 1 0 0,-1-1-1 0 0,0 1 1 0 0,0 0-1 0 0,1-1 1 0 0,-1 1-1 0 0,1-1 1 0 0,-1 0-1 0 0,0 1 1 0 0,1-1-1 0 0,2-1 1 0 0,9-1-128 0 0,0 0 1 0 0,-1-1-1 0 0,1-1 1 0 0,15-6-1 0 0,-14 5 383 0 0,42-14 32 0 0,-87 51 630 0 0,19-20-933 0 0,1-1-1 0 0,1 2 1 0 0,0-1-1 0 0,1 1 1 0 0,0 0-1 0 0,1 1 1 0 0,0 0-1 0 0,1 0 1 0 0,1 0 0 0 0,0 1-1 0 0,1 0 1 0 0,-2 15-1 0 0,4-16-49 0 0,0 0-1 0 0,1 0 0 0 0,1 0 1 0 0,0 0-1 0 0,1 0 1 0 0,0 0-1 0 0,1 0 0 0 0,1 0 1 0 0,0-1-1 0 0,1 1 0 0 0,1-1 1 0 0,0 0-1 0 0,8 17 1 0 0,-12-28-72 0 0,0 0 0 0 0,0 0 1 0 0,0 0-1 0 0,0 0 1 0 0,0-1-1 0 0,0 1 0 0 0,0-1 1 0 0,0 1-1 0 0,1-1 1 0 0,-1 1-1 0 0,0-1 0 0 0,1 1 1 0 0,-1-1-1 0 0,1 0 1 0 0,0 0-1 0 0,-1 0 0 0 0,1 0 1 0 0,0 0-1 0 0,0 0 1 0 0,0-1-1 0 0,0 1 1 0 0,-1-1-1 0 0,1 1 0 0 0,0-1 1 0 0,0 1-1 0 0,0-1 1 0 0,0 0-1 0 0,0 0 0 0 0,0 0 1 0 0,0 0-1 0 0,3-1 1 0 0,-2 0 21 0 0,0-1 1 0 0,0 0 0 0 0,0 0-1 0 0,0 0 1 0 0,0 0 0 0 0,0 0-1 0 0,0 0 1 0 0,-1-1 0 0 0,1 0-1 0 0,-1 1 1 0 0,0-1 0 0 0,0 0-1 0 0,0 0 1 0 0,0 0 0 0 0,0 0 0 0 0,2-5-1 0 0,4-12 35 0 0,-1 0 0 0 0,-1 0 0 0 0,-1 0 0 0 0,0-1 0 0 0,-1 1 0 0 0,-2-1 0 0 0,0 0 0 0 0,-1-31 0 0 0,-3 16-664 0 0,-2 0 1 0 0,-1 0 0 0 0,-1 1 0 0 0,-14-40 0 0 0,18 67-47 0 0,-4-11-3514 0 0,5 5-5232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9218 0 0,'5'-23'7667'0'0,"-3"17"-6877"0"0,-1 1 0 0 0,1 0 1 0 0,0 0-1 0 0,0 0 1 0 0,1 0-1 0 0,-1 0 1 0 0,1 0-1 0 0,5-6 0 0 0,-8 11-740 0 0,0 0 0 0 0,0 0 0 0 0,1-1 1 0 0,-1 1-1 0 0,0 0 0 0 0,0 0 0 0 0,0 0 0 0 0,1-1 0 0 0,-1 1 0 0 0,0 0 0 0 0,0 0 0 0 0,1 0 0 0 0,-1 0 0 0 0,0 0 0 0 0,0 0 0 0 0,1 0 0 0 0,-1-1 0 0 0,0 1 0 0 0,0 0 0 0 0,1 0 0 0 0,-1 0 0 0 0,0 0 0 0 0,1 0 0 0 0,-1 0 0 0 0,0 0 0 0 0,0 0 0 0 0,1 0 0 0 0,-1 1 0 0 0,0-1 0 0 0,0 0 0 0 0,1 0 0 0 0,-1 0 0 0 0,0 0 0 0 0,0 0 0 0 0,1 0 0 0 0,-1 0 0 0 0,0 1 0 0 0,0-1 0 0 0,1 0 0 0 0,-1 0 0 0 0,0 0 0 0 0,0 1 0 0 0,0-1 0 0 0,8 16 819 0 0,-3 21-371 0 0,-4 1-286 0 0,-6 46 0 0 0,3-58-226 0 0,0 0 1 0 0,1 0 0 0 0,2 0 0 0 0,1 0-1 0 0,5 26 1 0 0,-7-50-11 0 0,0 0 0 0 0,1 0 0 0 0,0 1 0 0 0,-1-1 0 0 0,1 0 0 0 0,0 0 0 0 0,0 0 0 0 0,0 0 0 0 0,1 0 0 0 0,-1-1 0 0 0,0 1 0 0 0,1 0 0 0 0,-1 0 0 0 0,1-1 0 0 0,-1 1 0 0 0,1-1 0 0 0,0 1 0 0 0,0-1 0 0 0,0 0 0 0 0,0 0 0 0 0,0 0 0 0 0,0 0 0 0 0,0 0 0 0 0,0 0 0 0 0,0-1 0 0 0,0 1 0 0 0,0 0 0 0 0,0-1 0 0 0,1 0 0 0 0,-1 0 0 0 0,0 1 0 0 0,0-1 0 0 0,1-1 0 0 0,-1 1 0 0 0,0 0 0 0 0,0 0 0 0 0,0-1 0 0 0,1 1 0 0 0,2-2 0 0 0,10-3-184 0 0,-1 0-1 0 0,1-1 1 0 0,-1-1-1 0 0,20-12 1 0 0,-27 15 68 0 0,8-5-194 0 0,-9 5-114 0 0,0 0 0 0 0,-1 0 0 0 0,2 1-1 0 0,-1 0 1 0 0,0 0 0 0 0,1 1 0 0 0,-1-1 0 0 0,1 1 0 0 0,0 1 0 0 0,13-2-1 0 0,-20 3 322 0 0,1-1 0 0 0,-1 1 0 0 0,0 0-1 0 0,1 0 1 0 0,-1 0 0 0 0,1 0 0 0 0,-1 0 0 0 0,0 0-1 0 0,1 0 1 0 0,-1 0 0 0 0,0 0 0 0 0,1 0 0 0 0,-1 0-1 0 0,1 0 1 0 0,-1 0 0 0 0,0 0 0 0 0,1 1-1 0 0,-1-1 1 0 0,0 0 0 0 0,1 0 0 0 0,-1 0 0 0 0,0 0-1 0 0,1 1 1 0 0,-1-1 0 0 0,0 0 0 0 0,0 0-1 0 0,1 1 1 0 0,-1-1 0 0 0,0 0 0 0 0,0 0 0 0 0,1 1-1 0 0,-1-1 1 0 0,0 0 0 0 0,0 1 0 0 0,0-1-1 0 0,0 0 1 0 0,1 1 0 0 0,-1-1 0 0 0,0 1 0 0 0,0-1-1 0 0,0 0 1 0 0,0 1 0 0 0,0-1 0 0 0,0 0-1 0 0,0 1 1 0 0,0-1 0 0 0,0 0 0 0 0,0 1 0 0 0,0-1-1 0 0,0 1 1 0 0,0-1 0 0 0,0 0 0 0 0,-1 1-1 0 0,1-1 1 0 0,-11 13-5978 0 0,3 2 1272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11610 0 0,'-6'9'2091'0'0,"2"-4"-1066"0"0,1 0 0 0 0,0 0 1 0 0,0 1-1 0 0,0-1 0 0 0,1 1 0 0 0,-2 5 0 0 0,4-9-893 0 0,-1 0 0 0 0,1-1 0 0 0,0 1-1 0 0,0-1 1 0 0,0 1 0 0 0,0 0 0 0 0,0-1-1 0 0,0 1 1 0 0,1-1 0 0 0,-1 1 0 0 0,0 0-1 0 0,1-1 1 0 0,-1 1 0 0 0,1-1 0 0 0,0 1-1 0 0,0-1 1 0 0,-1 1 0 0 0,1-1 0 0 0,0 0-1 0 0,0 0 1 0 0,0 1 0 0 0,0-1 0 0 0,0 0 0 0 0,1 0-1 0 0,-1 0 1 0 0,0 0 0 0 0,3 2 0 0 0,4 1 49 0 0,0 1 0 0 0,0-1-1 0 0,1 0 1 0 0,-1-1 0 0 0,1 0 0 0 0,-1-1 0 0 0,1 1 0 0 0,0-2 0 0 0,0 1 0 0 0,9-1 0 0 0,16 0 94 0 0,47-4 0 0 0,-9-1 105 0 0,-77 8-266 0 0,-1 0-1 0 0,1 0 1 0 0,-1 0-1 0 0,1 0 1 0 0,0 1-1 0 0,1 0 1 0 0,-8 9-1 0 0,8-8-64 0 0,-1 0 0 0 0,1 0 0 0 0,0 1 0 0 0,1-1 0 0 0,0 1-1 0 0,0 0 1 0 0,0 0 0 0 0,1 0 0 0 0,0 1 0 0 0,0-1 0 0 0,0 0 0 0 0,1 1-1 0 0,1-1 1 0 0,-1 1 0 0 0,1-1 0 0 0,0 1 0 0 0,1 0 0 0 0,1 7 0 0 0,-1-10-62 0 0,1 0 0 0 0,-1 0 1 0 0,1 0-1 0 0,0 0 1 0 0,1 0-1 0 0,-1 0 1 0 0,1 0-1 0 0,0-1 1 0 0,0 1-1 0 0,0-1 1 0 0,1 0-1 0 0,0 0 1 0 0,0 0-1 0 0,0-1 1 0 0,0 1-1 0 0,0-1 1 0 0,1 0-1 0 0,-1 0 1 0 0,1-1-1 0 0,0 1 1 0 0,0-1-1 0 0,0 0 1 0 0,0 0-1 0 0,0-1 1 0 0,10 3-1 0 0,0-2-724 0 0,0 0 0 0 0,1 0-1 0 0,-1-2 1 0 0,17-1 0 0 0,28-8-8674 0 0,-32 1 207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73 7394 0 0,'-19'-4'2979'0'0,"-36"-8"2912"0"0,51 11-5450 0 0,1 0 0 0 0,0 0 0 0 0,0 0 0 0 0,0-1 0 0 0,0 1 0 0 0,0-1 0 0 0,1 0 0 0 0,-1 0 0 0 0,0 0 0 0 0,1 0 0 0 0,-1 0 0 0 0,1 0 0 0 0,-3-4 0 0 0,5 5-389 0 0,-1 1 1 0 0,1 0-1 0 0,0-1 0 0 0,0 1 1 0 0,-1-1-1 0 0,1 1 0 0 0,0-1 1 0 0,0 1-1 0 0,0-1 0 0 0,-1 1 1 0 0,1-1-1 0 0,0 1 0 0 0,0-1 1 0 0,0 1-1 0 0,0-1 0 0 0,0 1 1 0 0,0-1-1 0 0,0 0 0 0 0,0 1 1 0 0,0-1-1 0 0,0 1 0 0 0,1-1 1 0 0,-1 1-1 0 0,0-1 0 0 0,0 1 0 0 0,0-1 1 0 0,1 1-1 0 0,-1-1 0 0 0,0 1 1 0 0,0 0-1 0 0,1-1 0 0 0,0 0 1 0 0,18-8 687 0 0,26 5-264 0 0,-14 6-261 0 0,41 6 0 0 0,-49-4-171 0 0,0-1 0 0 0,1-1 1 0 0,40-2-1 0 0,-41-6-49 0 0,-43 9-225 0 0,-15 10 163 0 0,2 1-1 0 0,-1 1 0 0 0,2 2 0 0 0,0 1 0 0 0,2 2 0 0 0,0 1 1 0 0,-48 44-1 0 0,69-57 84 0 0,0 1 0 0 0,1 1 1 0 0,0 0-1 0 0,1 0 0 0 0,0 0 0 0 0,0 1 1 0 0,2 0-1 0 0,-1 1 0 0 0,1-1 0 0 0,1 1 1 0 0,0 0-1 0 0,0 0 0 0 0,1 0 0 0 0,-1 18 1 0 0,3-19-6 0 0,1-1 1 0 0,0 1-1 0 0,0 0 0 0 0,1 0 1 0 0,1-1-1 0 0,0 1 0 0 0,1 0 1 0 0,0-1-1 0 0,0 0 1 0 0,1 0-1 0 0,0 0 0 0 0,1 0 1 0 0,0 0-1 0 0,1-1 0 0 0,-1 0 1 0 0,16 16-1 0 0,-13-15-22 0 0,2-1 0 0 0,-1 0-1 0 0,1-1 1 0 0,1 0 0 0 0,-1 0-1 0 0,2-1 1 0 0,-1-1 0 0 0,1 0-1 0 0,-1 0 1 0 0,1-1 0 0 0,25 6-1 0 0,-28-9-271 0 0,-1 0 0 0 0,1-1-1 0 0,0 0 1 0 0,0-1-1 0 0,0 0 1 0 0,0 0-1 0 0,17-4 1 0 0,-19 2-406 0 0,0 0 0 0 0,1 0 0 0 0,-1-1 1 0 0,0 0-1 0 0,0 0 0 0 0,0-1 0 0 0,0 0 0 0 0,-1 0 1 0 0,12-10-1 0 0,-15 12 93 0 0,-1-1 0 0 0,1 1-1 0 0,-1-1 1 0 0,0 0 0 0 0,1 0 0 0 0,-1 0 0 0 0,0 0 0 0 0,-1 0 0 0 0,1-1 0 0 0,-1 1-1 0 0,1-1 1 0 0,0-4 0 0 0,3-15-4786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14443 0 0,'2'13'3361'0'0,"4"-3"-1865"0"0,4 5-240 0 0,5-3-135 0 0,3-3-369 0 0,1-2-264 0 0,5 2-256 0 0,4-3-112 0 0,3 3-64 0 0,1-2-104 0 0,4 2-328 0 0,-4 2-720 0 0,2-2-1177 0 0,-4-2-1624 0 0,-1-7-376 0 0,-2-2-2880 0 0</inkml:trace>
  <inkml:trace contextRef="#ctx0" brushRef="#br0" timeOffset="1">362 10 12355 0 0,'-11'-8'3800'0'0,"4"7"-911"0"0,-2 4-760 0 0,4 10-721 0 0,0 15-536 0 0,1 14-408 0 0,2 11-232 0 0,6 8-120 0 0,-1 4-72 0 0,5-4-40 0 0,2-2-24 0 0,1-4-224 0 0,3-7-432 0 0,2-3-744 0 0,2-7-1313 0 0,-1-9-1592 0 0,-9-19-248 0 0,7 3-2128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22541 0 0,'-7'6'1144'0'0,"-2"6"-400"0"0,0 8-104 0 0,-2 8-192 0 0,2 10-248 0 0,2 12-127 0 0,0 6-49 0 0,5 6 8 0 0,2 1-16 0 0,2 2-80 0 0,3-6-217 0 0,2-6-367 0 0,4-4-496 0 0,2-10-712 0 0,-1-5-889 0 0,3-5-888 0 0,-5-6-504 0 0,3-7-2872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151 243 18532 0 0,'-10'4'546'0'0,"1"0"0"0"0,-1 1 0 0 0,1 0 1 0 0,0 1-1 0 0,0 0 0 0 0,0 0 0 0 0,1 1 0 0 0,0 0 0 0 0,1 1 0 0 0,-1 0 1 0 0,-10 15-1 0 0,13-15-464 0 0,0 0-1 0 0,1 1 1 0 0,0 0 0 0 0,0 0 0 0 0,1 0-1 0 0,0 0 1 0 0,1 1 0 0 0,0-1 0 0 0,0 1 0 0 0,1-1-1 0 0,0 1 1 0 0,1 0 0 0 0,0-1 0 0 0,0 1-1 0 0,1 0 1 0 0,1-1 0 0 0,-1 1 0 0 0,2-1 0 0 0,-1 0-1 0 0,6 12 1 0 0,-4-10-85 0 0,0-1 0 0 0,2 0 0 0 0,-1 0 0 0 0,1 0-1 0 0,0-1 1 0 0,1 0 0 0 0,0 0 0 0 0,16 15 0 0 0,-21-22 1 0 0,0 0-1 0 0,1 0 1 0 0,-1 0-1 0 0,1 0 1 0 0,-1-1 0 0 0,1 1-1 0 0,-1-1 1 0 0,1 0-1 0 0,0 1 1 0 0,0-1 0 0 0,0-1-1 0 0,0 1 1 0 0,-1 0 0 0 0,1-1-1 0 0,0 1 1 0 0,0-1-1 0 0,0 0 1 0 0,0 0 0 0 0,0 0-1 0 0,0 0 1 0 0,0-1-1 0 0,0 1 1 0 0,0-1 0 0 0,0 1-1 0 0,0-1 1 0 0,0 0 0 0 0,0-1-1 0 0,-1 1 1 0 0,1 0-1 0 0,0-1 1 0 0,-1 1 0 0 0,1-1-1 0 0,-1 0 1 0 0,0 0-1 0 0,1 0 1 0 0,-1 0 0 0 0,3-5-1 0 0,2-1-7 0 0,-1-1-1 0 0,0 0 0 0 0,0-1 1 0 0,-1 0-1 0 0,0 0 0 0 0,-1 0 1 0 0,0 0-1 0 0,-1 0 0 0 0,0-1 1 0 0,-1 0-1 0 0,0 0 0 0 0,0 1 1 0 0,-1-21-1 0 0,-1-8-254 0 0,-1 0 0 0 0,-10-57 0 0 0,6 65-373 0 0,-14-46 0 0 0,15 65 95 0 0,0 0 1 0 0,0 1-1 0 0,-1-1 1 0 0,-1 1-1 0 0,0 0 0 0 0,-14-17 1 0 0,14 23-1547 0 0,5 5 1897 0 0,1 0 0 0 0,0 0 1 0 0,0 0-1 0 0,-1 0 0 0 0,1 0 0 0 0,0 0 1 0 0,0 0-1 0 0,-1 0 0 0 0,1 0 0 0 0,0 0 1 0 0,0 0-1 0 0,-1 0 0 0 0,1 0 0 0 0,0 0 1 0 0,0 0-1 0 0,-3 6-4601 0 0,3 4-1762 0 0</inkml:trace>
  <inkml:trace contextRef="#ctx0" brushRef="#br0" timeOffset="1">319 1 12147 0 0,'5'4'9380'0'0,"-2"5"-6624"0"0,-2 10-1627 0 0,-6 92 502 0 0,13 141-1 0 0,-4-211-2380 0 0,2 1 0 0 0,2-1 0 0 0,2-1 0 0 0,1 0 1 0 0,2 0-1 0 0,31 64 0 0 0,-37-91-612 0 0,0-1 1 0 0,1 0 0 0 0,11 14 0 0 0,-14-20 13 0 0,1-1 1 0 0,-1 1 0 0 0,1-1 0 0 0,8 5-1 0 0,11 4-5525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88 21573 0 0,'14'6'2058'0'0,"-1"0"-1894"0"0,1-1 0 0 0,0 0 0 0 0,28 6 0 0 0,-28-10-150 0 0,1 0 1 0 0,-1-1-1 0 0,1-1 1 0 0,-1 0-1 0 0,26-6 1 0 0,-33 5 3 0 0,0 1 1 0 0,-1-1 0 0 0,1-1 0 0 0,-1 1 0 0 0,1-1 0 0 0,-1 0 0 0 0,0-1 0 0 0,0 1 0 0 0,-1-1 0 0 0,1 0 0 0 0,-1-1 0 0 0,1 1-1 0 0,-2-1 1 0 0,7-6 0 0 0,-11 10-11 0 0,1 0 0 0 0,-1 0-1 0 0,1 1 1 0 0,-1-1-1 0 0,1 0 1 0 0,-1 0 0 0 0,0 0-1 0 0,1 0 1 0 0,-1 1-1 0 0,0-1 1 0 0,0 0 0 0 0,1 0-1 0 0,-1 0 1 0 0,0 0 0 0 0,0 0-1 0 0,0 0 1 0 0,0 0-1 0 0,0 0 1 0 0,0 0 0 0 0,0 0-1 0 0,-1 1 1 0 0,1-1 0 0 0,0 0-1 0 0,0 0 1 0 0,-1 0-1 0 0,0-1 1 0 0,0 0-12 0 0,-1 0-1 0 0,1 1 1 0 0,-1-1 0 0 0,0 1-1 0 0,1-1 1 0 0,-1 1 0 0 0,0 0-1 0 0,0 0 1 0 0,0 0 0 0 0,1 0-1 0 0,-4-1 1 0 0,-4-1-38 0 0,0 0 1 0 0,0 0-1 0 0,0 1 0 0 0,-13-1 1 0 0,11 2 66 0 0,0 1 1 0 0,1 0-1 0 0,-1 1 1 0 0,0 0-1 0 0,0 0 1 0 0,1 1-1 0 0,-1 1 1 0 0,1 0-1 0 0,0 0 1 0 0,0 1-1 0 0,0 0 1 0 0,0 1-1 0 0,1 0 1 0 0,0 0-1 0 0,0 1 1 0 0,0 0-1 0 0,0 1 1 0 0,1 0-1 0 0,0 0 1 0 0,1 1-1 0 0,0 0 1 0 0,0 0-1 0 0,0 1 1 0 0,1 0-1 0 0,1 0 1 0 0,-1 0-1 0 0,-3 12 1 0 0,1-5 44 0 0,2 1 0 0 0,0 0 0 0 0,1 0 0 0 0,0 0 0 0 0,2 1 0 0 0,0 0 1 0 0,1-1-1 0 0,0 1 0 0 0,2 0 0 0 0,0 0 0 0 0,1 0 0 0 0,1 0 1 0 0,0-1-1 0 0,2 1 0 0 0,9 29 0 0 0,-8-33-51 0 0,2 0 1 0 0,-1 0-1 0 0,2-1 1 0 0,0 1-1 0 0,0-2 0 0 0,1 1 1 0 0,1-2-1 0 0,0 1 1 0 0,22 18-1 0 0,-29-26-99 0 0,1-1 0 0 0,0 0 0 0 0,1 0-1 0 0,-1 0 1 0 0,1-1 0 0 0,-1 1 0 0 0,1-1 0 0 0,0 0 0 0 0,-1-1 0 0 0,1 1 0 0 0,0-1 0 0 0,0 0-1 0 0,0 0 1 0 0,1 0 0 0 0,-1-1 0 0 0,0 0 0 0 0,0 0 0 0 0,0 0 0 0 0,0 0 0 0 0,0-1 0 0 0,0 0-1 0 0,0 0 1 0 0,0-1 0 0 0,0 1 0 0 0,0-1 0 0 0,0 0 0 0 0,-1 0 0 0 0,1-1 0 0 0,-1 1-1 0 0,1-1 1 0 0,-1 0 0 0 0,6-6 0 0 0,-6 6-645 0 0,-1 0-1 0 0,0-1 1 0 0,0 1 0 0 0,0-1-1 0 0,0 1 1 0 0,-1-1-1 0 0,1 0 1 0 0,-1 0 0 0 0,0 0-1 0 0,0-1 1 0 0,0 1-1 0 0,-1 0 1 0 0,0-1 0 0 0,2-7-1 0 0,0-20-7005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13083 0 0,'-4'1'463'0'0,"1"-1"1"0"0,-1 1 0 0 0,1 0 0 0 0,-1 0-1 0 0,1 0 1 0 0,-1 0 0 0 0,1 0-1 0 0,-1 1 1 0 0,1 0 0 0 0,0-1-1 0 0,0 1 1 0 0,0 0 0 0 0,0 1 0 0 0,0-1-1 0 0,1 0 1 0 0,-1 1 0 0 0,1 0-1 0 0,-1 0 1 0 0,1-1 0 0 0,-4 7-1 0 0,4-4-327 0 0,0 0 0 0 0,1-1 0 0 0,-1 1 0 0 0,1 0 0 0 0,0 0 0 0 0,1 0 0 0 0,-1-1 0 0 0,1 1 0 0 0,0 0 0 0 0,0 0 0 0 0,0 0 0 0 0,1 0 0 0 0,0 0 0 0 0,0 0 0 0 0,1 5 0 0 0,1-2-114 0 0,0 0 0 0 0,0-1 0 0 0,0 0 0 0 0,1 0-1 0 0,0 0 1 0 0,0 0 0 0 0,1 0 0 0 0,0-1 0 0 0,0 0 0 0 0,0 0 0 0 0,1 0 0 0 0,0-1-1 0 0,0 1 1 0 0,1-1 0 0 0,11 6 0 0 0,-14-9-15 0 0,0 0-1 0 0,0 0 1 0 0,0 0 0 0 0,0-1-1 0 0,0 1 1 0 0,0-1 0 0 0,0 0-1 0 0,1 0 1 0 0,-1-1 0 0 0,1 0-1 0 0,-1 1 1 0 0,0-1 0 0 0,1-1-1 0 0,-1 1 1 0 0,1-1-1 0 0,-1 1 1 0 0,0-1 0 0 0,0-1-1 0 0,1 1 1 0 0,-1 0 0 0 0,0-1-1 0 0,0 0 1 0 0,0 0 0 0 0,-1 0-1 0 0,1-1 1 0 0,0 1 0 0 0,-1-1-1 0 0,1 0 1 0 0,5-6-1 0 0,-2 1 19 0 0,1-1-1 0 0,-1 0 1 0 0,-1 0-1 0 0,11-20 0 0 0,-15 26-26 0 0,0-1 1 0 0,-1 1-1 0 0,1-1 0 0 0,-1 0 0 0 0,0 0 0 0 0,0 0 0 0 0,0 0 0 0 0,0 0 0 0 0,-1 0 0 0 0,0 0 0 0 0,1 0 0 0 0,-1 0 0 0 0,-1 0 0 0 0,1 0 0 0 0,-1 0 0 0 0,1 0 0 0 0,-3-4 0 0 0,3 6-50 0 0,-1 1 0 0 0,0-1-1 0 0,0 1 1 0 0,0 0 0 0 0,-1-1-1 0 0,1 1 1 0 0,0 0 0 0 0,0 0-1 0 0,-1 0 1 0 0,1-1 0 0 0,-1 1-1 0 0,1 1 1 0 0,-1-1 0 0 0,1 0-1 0 0,-1 0 1 0 0,0 1 0 0 0,1-1-1 0 0,-1 1 1 0 0,0-1 0 0 0,1 1 0 0 0,-1-1-1 0 0,0 1 1 0 0,0 0 0 0 0,1 0-1 0 0,-1 0 1 0 0,0 0 0 0 0,0 0-1 0 0,1 1 1 0 0,-1-1 0 0 0,0 0-1 0 0,-2 2 1 0 0,-8 1-461 0 0,0 1 0 0 0,0 0-1 0 0,-15 8 1 0 0,16-8 119 0 0,-16 8-459 0 0,5-4 216 0 0,1 1 0 0 0,-34 20 0 0 0,51-27 636 0 0,0 0 0 0 0,1 1 0 0 0,-1 0 0 0 0,1-1 0 0 0,-1 1 0 0 0,1 0 0 0 0,0 1 0 0 0,0-1 0 0 0,0 0 0 0 0,1 1 0 0 0,-1 0 0 0 0,1 0 0 0 0,0 0 0 0 0,0 0 0 0 0,0 0 0 0 0,0 0 0 0 0,1 0-1 0 0,-1 0 1 0 0,1 1 0 0 0,0 4 0 0 0,0-6 113 0 0,1 0 0 0 0,0 0 1 0 0,1-1-1 0 0,-1 1 0 0 0,0 0 0 0 0,1 0 0 0 0,-1 0 0 0 0,1 0 0 0 0,0 0 0 0 0,0 0 0 0 0,0-1 0 0 0,1 1 0 0 0,-1 0 0 0 0,0-1 0 0 0,1 1 0 0 0,0-1 0 0 0,0 0 0 0 0,-1 1 0 0 0,4 1 0 0 0,-2-2 24 0 0,1 1-1 0 0,-1-1 0 0 0,1 1 0 0 0,0-1 1 0 0,0 0-1 0 0,0-1 0 0 0,0 1 0 0 0,1-1 1 0 0,-1 0-1 0 0,0 0 0 0 0,7 1 0 0 0,3-1 15 0 0,-1 0 0 0 0,1-1 0 0 0,-1-1 0 0 0,1 0 0 0 0,-1-1 0 0 0,1-1 0 0 0,13-3 0 0 0,77-33-116 0 0,19-5-4442 0 0,-102 42 2014 0 0,-21 2 2243 0 0,0 0-1 0 0,1 0 1 0 0,-1 0 0 0 0,1 0 0 0 0,-1 0-1 0 0,0 1 1 0 0,1-1 0 0 0,-1 0 0 0 0,0 0-1 0 0,1 0 1 0 0,-1 0 0 0 0,0 0-1 0 0,1 1 1 0 0,-1-1 0 0 0,0 0 0 0 0,1 0-1 0 0,-1 1 1 0 0,0-1 0 0 0,1 0 0 0 0,-1 1-1 0 0,0-1 1 0 0,0 0 0 0 0,0 0 0 0 0,1 1-1 0 0,-1-1 1 0 0,0 1 0 0 0,0-1-1 0 0,0 0 1 0 0,0 1 0 0 0,0-1 0 0 0,1 0-1 0 0,-1 1 1 0 0,0-1 0 0 0,0 1 0 0 0,0-1-1 0 0,0 0 1 0 0,0 1 0 0 0,0-1 0 0 0,0 0-1 0 0,0 1 1 0 0,-1-1 0 0 0,1 1 0 0 0,0-1-1 0 0,0 0 1 0 0,0 1 0 0 0,0 0-1 0 0,-5 10-5654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16748 0 0,'1'7'602'0'0,"1"0"1"0"0,0 1 0 0 0,0-1 0 0 0,0 0 0 0 0,1 0 0 0 0,1 0-1 0 0,-1 0 1 0 0,1-1 0 0 0,7 10 0 0 0,-8-13-524 0 0,0 0 0 0 0,0 0 0 0 0,0 0 0 0 0,0-1 0 0 0,1 1 0 0 0,-1-1 0 0 0,1 0 1 0 0,0 0-1 0 0,-1 0 0 0 0,1 0 0 0 0,0-1 0 0 0,0 0 0 0 0,0 1 0 0 0,0-1 0 0 0,1-1 0 0 0,-1 1 0 0 0,0-1 0 0 0,7 0 1 0 0,9-1-463 0 0,-1-1 1 0 0,0 0-1 0 0,1-2 1 0 0,-1 0-1 0 0,30-12 1 0 0,-31 9-1585 0 0,0 0 1 0 0,-1-2-1 0 0,18-11 1 0 0,-33 20 1575 0 0,0-1 0 0 0,0 0 0 0 0,0 0 0 0 0,0-1 0 0 0,-1 1 0 0 0,1 0 0 0 0,0-1 0 0 0,0 1 0 0 0,-1-1 0 0 0,1 1-1 0 0,-1-1 1 0 0,1 0 0 0 0,-1 0 0 0 0,0 0 0 0 0,0 0 0 0 0,0 0 0 0 0,0 0 0 0 0,0 0 0 0 0,0 0 0 0 0,0 0 0 0 0,-1 0 0 0 0,1 0 0 0 0,-1 0 0 0 0,1-4 0 0 0,-10-36 1397 0 0,-2-17 5418 0 0,10 56-5928 0 0,1-1 0 0 0,0 0 0 0 0,0 1 0 0 0,1-1 0 0 0,-1 1 0 0 0,1-1 0 0 0,0 1 0 0 0,-1 0 0 0 0,1-1 0 0 0,1 1 0 0 0,-1 0 0 0 0,1-1 0 0 0,3-5 0 0 0,-5 9-418 0 0,0 0 1 0 0,0 0-1 0 0,0-1 0 0 0,0 1 0 0 0,0 0 1 0 0,1 0-1 0 0,-1-1 0 0 0,0 1 1 0 0,0 0-1 0 0,0 0 0 0 0,0 0 1 0 0,1-1-1 0 0,-1 1 0 0 0,0 0 0 0 0,0 0 1 0 0,1 0-1 0 0,-1 0 0 0 0,0 0 1 0 0,0-1-1 0 0,1 1 0 0 0,-1 0 1 0 0,0 0-1 0 0,1 0 0 0 0,-1 0 0 0 0,0 0 1 0 0,0 0-1 0 0,1 0 0 0 0,-1 0 1 0 0,0 0-1 0 0,1 0 0 0 0,-1 0 0 0 0,0 0 1 0 0,0 0-1 0 0,1 0 0 0 0,-1 0 1 0 0,0 1-1 0 0,7 9 1551 0 0,0 20-126 0 0,-6-28-1365 0 0,7 68 1777 0 0,0 118 1 0 0,-1-11-1669 0 0,-4-143-307 0 0,2 0 1 0 0,1-1 0 0 0,13 40-1 0 0,-19-73 54 0 0,3 10-288 0 0,0 0 0 0 0,1-1 0 0 0,1 1 0 0 0,7 13 0 0 0,-10-21-26 0 0,-1 0 1 0 0,1 0-1 0 0,-1 0 1 0 0,1-1-1 0 0,0 1 1 0 0,-1 0 0 0 0,1-1-1 0 0,0 1 1 0 0,0-1-1 0 0,0 0 1 0 0,3 2-1 0 0,-3-3-199 0 0,0 1 0 0 0,-1-1-1 0 0,1 1 1 0 0,0-1 0 0 0,-1 0-1 0 0,1 0 1 0 0,0 0 0 0 0,-1 0-1 0 0,1 0 1 0 0,0 0-1 0 0,-1-1 1 0 0,1 1 0 0 0,-1 0-1 0 0,1-1 1 0 0,0 1 0 0 0,-1-1-1 0 0,1 0 1 0 0,1 0 0 0 0,25-14-7506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19716 0 0,'1'-2'207'0'0,"-1"0"-1"0"0,0 0 1 0 0,1 0 0 0 0,0 0-1 0 0,-1 0 1 0 0,1 0-1 0 0,0 0 1 0 0,0 0 0 0 0,0 0-1 0 0,0 1 1 0 0,0-1-1 0 0,0 0 1 0 0,1 1-1 0 0,-1-1 1 0 0,0 1 0 0 0,1-1-1 0 0,-1 1 1 0 0,1 0-1 0 0,0 0 1 0 0,-1 0 0 0 0,4-2-1 0 0,-2 2-96 0 0,1 0-1 0 0,-1 0 1 0 0,0 0 0 0 0,1 1-1 0 0,-1-1 1 0 0,0 1 0 0 0,1 0-1 0 0,-1 0 1 0 0,1 0 0 0 0,-1 0-1 0 0,1 1 1 0 0,3 0 0 0 0,-1 1-62 0 0,0-1 1 0 0,-1 1 0 0 0,1 0-1 0 0,-1 0 1 0 0,1 1 0 0 0,-1-1-1 0 0,0 1 1 0 0,0 0 0 0 0,0 1-1 0 0,0-1 1 0 0,-1 1 0 0 0,1 0 0 0 0,-1 0-1 0 0,0 1 1 0 0,4 5 0 0 0,-2 1 26 0 0,-1 1 1 0 0,-1-1 0 0 0,0 1-1 0 0,-1 0 1 0 0,0 0 0 0 0,-1 0-1 0 0,0 1 1 0 0,-1-1 0 0 0,0 21-1 0 0,-3 15 19 0 0,-11 55-1 0 0,5-44-64 0 0,3-20-111 0 0,1-10-476 0 0,1 0-1 0 0,1 0 1 0 0,1 0-1 0 0,4 31 1 0 0,7-31-2692 0 0,-10-28 3008 0 0,0 0 0 0 0,0-1-1 0 0,1 1 1 0 0,-1-1 0 0 0,0 1 0 0 0,1-1-1 0 0,-1 1 1 0 0,0-1 0 0 0,1 1 0 0 0,-1-1 0 0 0,1 1-1 0 0,-1-1 1 0 0,0 0 0 0 0,1 1 0 0 0,-1-1-1 0 0,1 0 1 0 0,0 1 0 0 0,-1-1 0 0 0,1 0-1 0 0,-1 1 1 0 0,1-1 0 0 0,-1 0 0 0 0,1 0 0 0 0,0 0-1 0 0,-1 0 1 0 0,1 0 0 0 0,-1 0 0 0 0,1 0-1 0 0,0 0 1 0 0,-1 0 0 0 0,1 0 0 0 0,0 0 0 0 0,-1 0-1 0 0,1 0 1 0 0,-1 0 0 0 0,1 0 0 0 0,0-1-1 0 0,-1 1 1 0 0,1 0 0 0 0,-1 0 0 0 0,1-1 0 0 0,0 1-1 0 0,10-10-6486 0 0</inkml:trace>
  <inkml:trace contextRef="#ctx0" brushRef="#br0" timeOffset="1">391 115 11146 0 0,'0'-1'503'0'0,"1"0"0"0"0,-1 0-1 0 0,1 0 1 0 0,0 0-1 0 0,-1 0 1 0 0,1 0 0 0 0,0 0-1 0 0,0 0 1 0 0,0 0-1 0 0,0 0 1 0 0,0 0 0 0 0,0 0-1 0 0,0 1 1 0 0,0-1-1 0 0,0 0 1 0 0,2 0 0 0 0,-3 1-344 0 0,1 0 1 0 0,-1 0 0 0 0,1 0 0 0 0,-1 0 0 0 0,1 0 0 0 0,-1 0-1 0 0,1 1 1 0 0,-1-1 0 0 0,1 0 0 0 0,-1 0 0 0 0,0 1 0 0 0,1-1 0 0 0,-1 0-1 0 0,1 0 1 0 0,-1 1 0 0 0,0-1 0 0 0,1 0 0 0 0,-1 1 0 0 0,0-1-1 0 0,1 1 1 0 0,-1-1 0 0 0,0 1 0 0 0,0-1 0 0 0,0 0 0 0 0,1 1-1 0 0,-1-1 1 0 0,0 2 0 0 0,2 4 281 0 0,0 0 1 0 0,-1 0-1 0 0,0 0 0 0 0,0 0 0 0 0,0 8 1 0 0,-7 236 1583 0 0,-1-55-2189 0 0,7-186 124 0 0,0-4-24 0 0,0 1 0 0 0,0-1 0 0 0,0 1 0 0 0,1-1 1 0 0,0 1-1 0 0,0-1 0 0 0,0 0 0 0 0,3 8 1 0 0,-4-13 49 0 0,0 0 0 0 0,1 1 0 0 0,-1-1 0 0 0,0 0 0 0 0,1 1 0 0 0,-1-1 0 0 0,0 0 0 0 0,1 0 0 0 0,-1 1 1 0 0,0-1-1 0 0,1 0 0 0 0,-1 0 0 0 0,1 0 0 0 0,-1 1 0 0 0,1-1 0 0 0,-1 0 0 0 0,0 0 0 0 0,1 0 0 0 0,-1 0 1 0 0,1 0-1 0 0,-1 0 0 0 0,1 0 0 0 0,-1 0 0 0 0,1 0 0 0 0,-1 0 0 0 0,0 0 0 0 0,1 0 0 0 0,-1 0 0 0 0,1 0 0 0 0,-1-1 1 0 0,1 1-1 0 0,-1 0 0 0 0,0 0 0 0 0,1 0 0 0 0,-1-1 0 0 0,0 1 0 0 0,1 0 0 0 0,-1 0 0 0 0,1-1 0 0 0,17-14-182 0 0,-14 12 140 0 0,58-59-181 0 0,-52 50-40 0 0,0 1 0 0 0,1-1 0 0 0,1 2 0 0 0,0-1 0 0 0,0 2 0 0 0,1-1-1 0 0,0 2 1 0 0,0 0 0 0 0,18-8 0 0 0,-3 11-4072 0 0,-9 8-3381 0 0,-8 4 198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26 11146 0 0,'-6'-3'1067'0'0,"0"-1"0"0"0,-1 0 0 0 0,0 1-1 0 0,0 1 1 0 0,0-1 0 0 0,0 1 0 0 0,-11-2-1 0 0,15 4-850 0 0,0-1 0 0 0,0 1-1 0 0,0 1 1 0 0,0-1-1 0 0,0 0 1 0 0,0 1 0 0 0,0 0-1 0 0,0-1 1 0 0,0 1 0 0 0,0 0-1 0 0,1 0 1 0 0,-1 1-1 0 0,0-1 1 0 0,1 1 0 0 0,-1-1-1 0 0,1 1 1 0 0,-1 0-1 0 0,1 0 1 0 0,0 0 0 0 0,0 0-1 0 0,-3 4 1 0 0,-4 5 34 0 0,1 1-1 0 0,1 0 1 0 0,0 0 0 0 0,0 1 0 0 0,1 0 0 0 0,1 0 0 0 0,0 0-1 0 0,1 1 1 0 0,-4 24 0 0 0,4-18-166 0 0,2 1 0 0 0,0-1 0 0 0,1 1 0 0 0,1-1 0 0 0,1 1 0 0 0,5 24 0 0 0,-2-26-65 0 0,1 0 0 0 0,1-1 0 0 0,1 1 0 0 0,1-1 0 0 0,0-1 0 0 0,21 33 0 0 0,-22-39-13 0 0,1 0 1 0 0,0-1-1 0 0,0 0 1 0 0,1 0-1 0 0,1-1 1 0 0,-1 0-1 0 0,1 0 1 0 0,1-1-1 0 0,0-1 1 0 0,0 0-1 0 0,13 6 1 0 0,-21-11-3 0 0,1 0 1 0 0,-1-1-1 0 0,1 0 1 0 0,-1 0-1 0 0,1 0 1 0 0,-1 0-1 0 0,1-1 1 0 0,0 1-1 0 0,-1-1 1 0 0,1 0-1 0 0,0 0 1 0 0,-1 0-1 0 0,1 0 1 0 0,0-1-1 0 0,-1 1 1 0 0,1-1 0 0 0,-1 0-1 0 0,1 0 1 0 0,-1-1-1 0 0,1 1 1 0 0,-1-1-1 0 0,0 1 1 0 0,1-1-1 0 0,-1 0 1 0 0,0-1-1 0 0,0 1 1 0 0,-1 0-1 0 0,1-1 1 0 0,0 1-1 0 0,-1-1 1 0 0,0 0-1 0 0,1 0 1 0 0,-1 0-1 0 0,0 0 1 0 0,-1 0-1 0 0,3-5 1 0 0,1-2 9 0 0,-1-1 0 0 0,0 0 0 0 0,-1 0 0 0 0,0 0-1 0 0,-1 0 1 0 0,0 0 0 0 0,0-1 0 0 0,-1 1 0 0 0,-1 0 0 0 0,-1-18 0 0 0,-2 8-103 0 0,-1 0 0 0 0,-1 0 0 0 0,-1 0 0 0 0,-1 1 0 0 0,0 0 0 0 0,-2 0 0 0 0,0 1 0 0 0,-1 0 0 0 0,-21-28 0 0 0,19 30-582 0 0,-1 1 0 0 0,-1 0 0 0 0,0 2 0 0 0,-1-1 0 0 0,-32-23 0 0 0,37 32-829 0 0,29 19-7457 0 0,-10-10 8270 0 0,-1 0 0 0 0,1 0-1 0 0,0-1 1 0 0,0 0 0 0 0,1-1 0 0 0,-1 0-1 0 0,0 0 1 0 0,0-1 0 0 0,11-1 0 0 0,5-2 1564 0 0,48-13 1 0 0,-10 2 4520 0 0,-61 14-5094 0 0,0-1-1 0 0,1 1 0 0 0,-1 0 0 0 0,1 0 0 0 0,-1 0 0 0 0,1 0 1 0 0,-1 0-1 0 0,0 1 0 0 0,1-1 0 0 0,-1 1 0 0 0,1-1 0 0 0,-1 1 1 0 0,0 0-1 0 0,0 0 0 0 0,1 0 0 0 0,-1 0 0 0 0,0 1 0 0 0,0-1 1 0 0,0 0-1 0 0,0 1 0 0 0,0-1 0 0 0,-1 1 0 0 0,1 0 0 0 0,0 0 1 0 0,-1 0-1 0 0,1-1 0 0 0,-1 2 0 0 0,0-1 0 0 0,1 0 0 0 0,-1 0 0 0 0,0 0 1 0 0,0 0-1 0 0,-1 1 0 0 0,2 2 0 0 0,2 10 187 0 0,-1-1 0 0 0,-1 0 0 0 0,0 1-1 0 0,0 22 1 0 0,-2-29-323 0 0,0 43 165 0 0,-3-1 0 0 0,-16 85 0 0 0,8-64-293 0 0,12-50-87 0 0,-1-21 44 0 0,0 1-1 0 0,0-1 0 0 0,0 0 1 0 0,0 1-1 0 0,1-1 1 0 0,-1 0-1 0 0,0 1 0 0 0,0-1 1 0 0,1 0-1 0 0,-1 1 1 0 0,0-1-1 0 0,1 0 1 0 0,-1 0-1 0 0,0 1 0 0 0,1-1 1 0 0,-1 0-1 0 0,0 0 1 0 0,1 0-1 0 0,-1 1 0 0 0,0-1 1 0 0,1 0-1 0 0,-1 0 1 0 0,0 0-1 0 0,1 0 0 0 0,-1 0 1 0 0,1 0-1 0 0,2 0-20 0 0,1-1-1 0 0,-1 0 0 0 0,0 0 0 0 0,0 0 0 0 0,0 0 1 0 0,0 0-1 0 0,0-1 0 0 0,3-1 0 0 0,2-1 15 0 0,16-7-803 0 0,1 1 0 0 0,28-8 0 0 0,18-1-6136 0 0,-41 11 1883 0 0,0 1-2421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13259 0 0,'-3'0'884'0'0,"-1"1"0"0"0,1-1-1 0 0,0 0 1 0 0,0 1 0 0 0,0-1 0 0 0,0 1 0 0 0,0 0 0 0 0,0 0-1 0 0,-5 3 1 0 0,6-3-573 0 0,0 0-1 0 0,0 1 1 0 0,0-1-1 0 0,0 1 1 0 0,0 0-1 0 0,0 0 1 0 0,1-1-1 0 0,-1 1 1 0 0,1 0-1 0 0,-3 4 1 0 0,1 1-124 0 0,0 0 0 0 0,1 1 0 0 0,-1-1 0 0 0,1 1 0 0 0,1 0 0 0 0,0-1 0 0 0,-1 10-1 0 0,1 2-81 0 0,1 1 0 0 0,0-1 0 0 0,1 1 0 0 0,2-1-1 0 0,0 0 1 0 0,1 0 0 0 0,0 0 0 0 0,2 0-1 0 0,0-1 1 0 0,1 1 0 0 0,13 23 0 0 0,-15-34-142 0 0,0-1 1 0 0,0 1 0 0 0,1 0 0 0 0,0-1 0 0 0,0 0 0 0 0,0-1 0 0 0,1 1 0 0 0,0-1-1 0 0,0-1 1 0 0,1 1 0 0 0,11 5 0 0 0,-13-8-137 0 0,1 0-1 0 0,0-1 1 0 0,0 0 0 0 0,0 0-1 0 0,0-1 1 0 0,0 1 0 0 0,0-2-1 0 0,0 1 1 0 0,1-1 0 0 0,-1 0-1 0 0,0 0 1 0 0,0-1 0 0 0,1 0-1 0 0,-1-1 1 0 0,0 1 0 0 0,8-4-1 0 0,-9 3-541 0 0,-1-1 0 0 0,1 0 0 0 0,-1 0 0 0 0,0-1-1 0 0,1 1 1 0 0,-2-1 0 0 0,1 0 0 0 0,0-1 0 0 0,-1 1 0 0 0,0-1-1 0 0,0 0 1 0 0,0 0 0 0 0,-1 0 0 0 0,1 0 0 0 0,-1-1 0 0 0,0 1-1 0 0,-1-1 1 0 0,0 0 0 0 0,1 0 0 0 0,-2 0 0 0 0,3-8-1 0 0,0-3-687 0 0,-1 0-1 0 0,2-26 0 0 0,-5-27 970 0 0,-1 55 1001 0 0,-1 0-1 0 0,-5-21 0 0 0,-4 3 2786 0 0,-7 8 3824 0 0,18 25-7051 0 0,0-1 0 0 0,0 1 0 0 0,0 0 0 0 0,-1 0-1 0 0,1 0 1 0 0,0 0 0 0 0,0-1 0 0 0,0 1 0 0 0,-1 0 0 0 0,1 0 0 0 0,0 0 0 0 0,0 0 0 0 0,0 0 0 0 0,-1 0 0 0 0,1 0 0 0 0,0 0-1 0 0,0 0 1 0 0,0 0 0 0 0,-1 0 0 0 0,1 0 0 0 0,0 0 0 0 0,0 0 0 0 0,-1 0 0 0 0,1 0 0 0 0,0 0 0 0 0,0 0 0 0 0,-1 0 0 0 0,1 0-1 0 0,0 0 1 0 0,0 0 0 0 0,0 0 0 0 0,-1 0 0 0 0,1 0 0 0 0,0 0 0 0 0,0 1 0 0 0,0-1 0 0 0,0 0 0 0 0,-1 0 0 0 0,1 0 0 0 0,0 1-1 0 0,-7 11 2114 0 0,-1 21-948 0 0,8-31-976 0 0,-8 48 380 0 0,2 0 1 0 0,0 58-1 0 0,6-63-1227 0 0,3 0-1 0 0,13 74 1 0 0,-13-105-669 0 0,1 0-1 0 0,9 21 1 0 0,4 0-4888 0 0,1-25-6631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20596 0 0,'-4'6'474'0'0,"1"-1"0"0"0,0 1 0 0 0,0-1 0 0 0,0 1-1 0 0,1 0 1 0 0,-1 0 0 0 0,2 1 0 0 0,-1-1-1 0 0,0 7 1 0 0,-6 63 352 0 0,6-46-423 0 0,-8 200 204 0 0,5-76-931 0 0,4-142-512 0 0,-2-11 177 0 0,-4-22-229 0 0,-4-37 90 0 0,7 32 690 0 0,2 0-1 0 0,0 0 1 0 0,2 0-1 0 0,1 0 0 0 0,1 0 1 0 0,8-36-1 0 0,-8 50 136 0 0,0 1 0 0 0,1 0 0 0 0,1 0 0 0 0,0 0 0 0 0,0 0 0 0 0,1 1 0 0 0,1 0-1 0 0,-1 0 1 0 0,2 0 0 0 0,-1 0 0 0 0,1 1 0 0 0,1 0 0 0 0,0 1 0 0 0,0 0 0 0 0,0 0-1 0 0,18-12 1 0 0,-24 18 12 0 0,1 0-1 0 0,0 0 1 0 0,0 1-1 0 0,0-1 1 0 0,1 1-1 0 0,-1 0 1 0 0,0 0 0 0 0,1 0-1 0 0,-1 0 1 0 0,0 0-1 0 0,1 1 1 0 0,-1 0-1 0 0,1-1 1 0 0,-1 1-1 0 0,1 0 1 0 0,-1 1-1 0 0,0-1 1 0 0,1 1-1 0 0,-1-1 1 0 0,1 1-1 0 0,-1 0 1 0 0,0 0 0 0 0,0 1-1 0 0,0-1 1 0 0,1 1-1 0 0,-1-1 1 0 0,0 1-1 0 0,-1 0 1 0 0,1 0-1 0 0,0 1 1 0 0,-1-1-1 0 0,1 0 1 0 0,-1 1-1 0 0,0-1 1 0 0,1 1-1 0 0,-1 0 1 0 0,2 5-1 0 0,0-2 28 0 0,-1 0 1 0 0,-1 0-1 0 0,1 1 0 0 0,-1-1 0 0 0,0 0 0 0 0,0 1 0 0 0,-1 0 0 0 0,0-1 0 0 0,0 1 0 0 0,-1 0 0 0 0,1 0 0 0 0,-2 0 0 0 0,1-1 0 0 0,-1 1 0 0 0,0 0 0 0 0,0 0 0 0 0,-1-1 1 0 0,-4 12-1 0 0,-1-3 17 0 0,-1-1 0 0 0,0 0 1 0 0,-1-1-1 0 0,-1 0 1 0 0,0-1-1 0 0,-1 0 1 0 0,-19 18-1 0 0,-97 66 145 0 0,35-29-134 0 0,88-64-89 0 0,0 0 0 0 0,1 1 0 0 0,-1-1 1 0 0,1 1-1 0 0,0-1 0 0 0,0 1 0 0 0,1 0 0 0 0,-1 0 0 0 0,-3 8 0 0 0,5-10 0 0 0,1-1 1 0 0,0 0-1 0 0,-1 1 0 0 0,1-1 1 0 0,0 1-1 0 0,0-1 0 0 0,0 0 1 0 0,0 1-1 0 0,0-1 0 0 0,0 0 1 0 0,0 1-1 0 0,1-1 0 0 0,-1 1 1 0 0,0-1-1 0 0,1 0 0 0 0,-1 0 1 0 0,1 1-1 0 0,0-1 0 0 0,-1 0 1 0 0,1 0-1 0 0,0 0 0 0 0,0 1 1 0 0,-1-1-1 0 0,1 0 0 0 0,0 0 1 0 0,0 0-1 0 0,0 0 0 0 0,0-1 1 0 0,1 1-1 0 0,-1 0 0 0 0,0 0 1 0 0,0-1-1 0 0,0 1 0 0 0,1 0 1 0 0,-1-1-1 0 0,0 0 0 0 0,2 1 1 0 0,9 3 5 0 0,-1-1 1 0 0,0 0 0 0 0,0-1 0 0 0,1-1 0 0 0,-1 0 0 0 0,1 0 0 0 0,0-1 0 0 0,-1-1 0 0 0,1 1 0 0 0,-1-2-1 0 0,1 0 1 0 0,-1 0 0 0 0,16-6 0 0 0,-6 1-557 0 0,-1-1-1 0 0,26-12 0 0 0,-27 10-2134 0 0,34-25 0 0 0,-22 8-3000 0 0,-5-1-2957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9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6 17948 0 0,'0'-1'7771'0'0,"10"-1"-5845"0"0,15-1-1650 0 0,-4 4-167 0 0,0 1 1 0 0,0 1 0 0 0,0 1-1 0 0,0 0 1 0 0,-1 2 0 0 0,0 0-1 0 0,0 1 1 0 0,33 17 0 0 0,-52-23-166 0 0,0-1 0 0 0,-1 0 1 0 0,1 0-1 0 0,-1 1 1 0 0,1-1-1 0 0,0 0 1 0 0,-1 0-1 0 0,1 1 0 0 0,-1-1 1 0 0,1 1-1 0 0,-1-1 1 0 0,1 0-1 0 0,-1 1 1 0 0,1-1-1 0 0,-1 1 0 0 0,0-1 1 0 0,1 1-1 0 0,-1-1 1 0 0,0 1-1 0 0,1 0 1 0 0,-1-1-1 0 0,0 1 0 0 0,0-1 1 0 0,1 1-1 0 0,-1 0 1 0 0,0-1-1 0 0,0 1 1 0 0,0 0-1 0 0,0-1 1 0 0,0 1-1 0 0,0 0 0 0 0,0 1-94 0 0,-1-1 0 0 0,0 0 0 0 0,0 0 0 0 0,1 0 0 0 0,-1 0 0 0 0,0 0-1 0 0,0 0 1 0 0,0 0 0 0 0,0 0 0 0 0,0 0 0 0 0,0 0 0 0 0,0 0 0 0 0,-3 1-1 0 0,-42 18-3657 0 0,45-19 3718 0 0,-30 8-2645 0 0,0-1 1 0 0,-34 3 0 0 0,5 0 1568 0 0,3 3 3354 0 0,55-13-1926 0 0,0-1 0 0 0,0 0 0 0 0,1 1 0 0 0,-1-1 0 0 0,0 1 0 0 0,1 0 0 0 0,-1-1 0 0 0,0 1-1 0 0,1 0 1 0 0,-1 0 0 0 0,1 0 0 0 0,0 0 0 0 0,-1 0 0 0 0,1 0 0 0 0,0 1 0 0 0,-1-1 0 0 0,1 0 0 0 0,0 1-1 0 0,0-1 1 0 0,0 1 0 0 0,0-1 0 0 0,0 1 0 0 0,1 0 0 0 0,-1-1 0 0 0,0 1 0 0 0,1 0 0 0 0,-1-1 0 0 0,1 1-1 0 0,0 0 1 0 0,-1 2 0 0 0,2-2-115 0 0,0 0 0 0 0,-1 1-1 0 0,1-1 1 0 0,0 0-1 0 0,0 0 1 0 0,1 0 0 0 0,-1 0-1 0 0,0 0 1 0 0,1 0 0 0 0,-1 0-1 0 0,1 0 1 0 0,0 0 0 0 0,0 0-1 0 0,-1-1 1 0 0,1 1 0 0 0,0-1-1 0 0,0 0 1 0 0,1 1-1 0 0,-1-1 1 0 0,0 0 0 0 0,4 1-1 0 0,6 3-93 0 0,1-1 0 0 0,0-1 0 0 0,0 0 0 0 0,1 0 0 0 0,-1-1 0 0 0,0-1 0 0 0,26 0 0 0 0,30-8-2057 0 0,-7-9-3927 0 0,-37 4 538 0 0,-4-2-2115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4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 15003 0 0,'-8'2'7351'0'0,"7"-2"-7128"0"0,-4 13 2632 0 0,0 17-1591 0 0,4-29-1013 0 0,-14 258 2453 0 0,10-140-3205 0 0,5-86-251 0 0,-2 10-1734 0 0,-1-16-1948 0 0,3-27 4226 0 0,0 0 0 0 0,0 1 0 0 0,0-1 0 0 0,0 1 0 0 0,0-1 0 0 0,0 0 0 0 0,0 1 0 0 0,0-1 0 0 0,0 0 0 0 0,-1 1 0 0 0,1-1 0 0 0,0 0 0 0 0,0 1 0 0 0,0-1 0 0 0,0 0 0 0 0,-1 1 0 0 0,1-1 0 0 0,0 0 0 0 0,0 1 0 0 0,-1-1 0 0 0,1 0 0 0 0,0 1 0 0 0,0-1 0 0 0,-1 0 0 0 0,1 0 0 0 0,0 0 0 0 0,-1 1 0 0 0,1-1 0 0 0,0 0 0 0 0,-1 0 0 0 0,1 0 0 0 0,0 0 0 0 0,-1 0 0 0 0,1 1 0 0 0,-1-1 0 0 0,1 0 0 0 0,0 0 0 0 0,-1 0 0 0 0,1 0 0 0 0,0 0 0 0 0,-1 0 0 0 0,1 0 0 0 0,-1 0 0 0 0,1-1 0 0 0,0 1 0 0 0,-1 0 0 0 0,0 0 0 0 0,-9-6-6981 0 0</inkml:trace>
  <inkml:trace contextRef="#ctx0" brushRef="#br0" timeOffset="1">76 490 11098 0 0,'-8'9'1324'0'0,"0"1"-1"0"0,1 1 0 0 0,0-1 0 0 0,0 1 0 0 0,1 0 1 0 0,1 1-1 0 0,-5 12 0 0 0,6-12-752 0 0,0 0 0 0 0,1 0 0 0 0,1 1 0 0 0,0-1 0 0 0,0 1 0 0 0,1 0 0 0 0,1 13 0 0 0,0-18-487 0 0,1-1-1 0 0,0 1 0 0 0,0-1 1 0 0,0 0-1 0 0,1 0 0 0 0,0 0 1 0 0,0 0-1 0 0,1 0 1 0 0,0 0-1 0 0,0 0 0 0 0,1-1 1 0 0,-1 1-1 0 0,1-1 0 0 0,1 0 1 0 0,-1 0-1 0 0,1-1 1 0 0,0 1-1 0 0,1-1 0 0 0,-1 0 1 0 0,1-1-1 0 0,0 1 0 0 0,0-1 1 0 0,0 0-1 0 0,1-1 1 0 0,-1 1-1 0 0,1-1 0 0 0,0-1 1 0 0,13 4-1 0 0,-1-2-54 0 0,0 0 1 0 0,0-2-1 0 0,0 0 0 0 0,0-1 0 0 0,26-3 1 0 0,26-6-2439 0 0,-3-3-5985 0 0,-42 5-1559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1216 7098 0 0,'-1'0'285'0'0,"0"1"0"0"0,0-1 1 0 0,0 1-1 0 0,0-1 1 0 0,0 1-1 0 0,0 0 1 0 0,0 0-1 0 0,0-1 1 0 0,0 1-1 0 0,0 0 1 0 0,0 0-1 0 0,1 0 1 0 0,-1 0-1 0 0,0 0 1 0 0,1 0-1 0 0,-1 0 1 0 0,1 0-1 0 0,-1 0 1 0 0,1 1-1 0 0,-1-1 1 0 0,1 0-1 0 0,0 0 1 0 0,-1 0-1 0 0,1 2 1 0 0,0-1-77 0 0,1 0 0 0 0,-1 1-1 0 0,0-1 1 0 0,1 0 0 0 0,0 0 0 0 0,-1 1 0 0 0,1-1 0 0 0,0 0 0 0 0,0 0 0 0 0,0 0 0 0 0,0 0 0 0 0,2 2 0 0 0,4 4 204 0 0,0 0-1 0 0,0-1 1 0 0,0 1-1 0 0,16 11 0 0 0,-5-8-97 0 0,0-1-1 0 0,1 0 1 0 0,0-1-1 0 0,0-1 0 0 0,1-1 1 0 0,0 0-1 0 0,0-2 1 0 0,0 0-1 0 0,1-2 1 0 0,0 0-1 0 0,28 0 0 0 0,11-3 268 0 0,0-2-1 0 0,100-17 1 0 0,-121 13-420 0 0,0-1 0 0 0,0-2 1 0 0,0-2-1 0 0,-2-2 1 0 0,51-23-1 0 0,-74 29-81 0 0,0-1-1 0 0,-1 0 0 0 0,0-1 1 0 0,0-1-1 0 0,-1 0 0 0 0,0 0 1 0 0,-1-1-1 0 0,-1-1 0 0 0,1 0 1 0 0,-2 0-1 0 0,0-1 0 0 0,0 0 1 0 0,-1-1-1 0 0,-1 0 0 0 0,0 0 1 0 0,8-25-1 0 0,-5 2 5 0 0,-2 1-1 0 0,-2-1 0 0 0,-1-1 1 0 0,-2 1-1 0 0,-3-61 1 0 0,-5 12 74 0 0,-23-113 1 0 0,-20-12 29 0 0,37 172-163 0 0,-2 1 0 0 0,-2 0 0 0 0,-25-45 0 0 0,32 69-13 0 0,0 1 0 0 0,-1 0 1 0 0,-10-12-1 0 0,15 21-24 0 0,1 0 1 0 0,-1 1-1 0 0,1-1 1 0 0,-1 1-1 0 0,0 0 1 0 0,0 0-1 0 0,-1 1 1 0 0,1-1-1 0 0,0 1 0 0 0,-1 0 1 0 0,0 0-1 0 0,1 0 1 0 0,-8-1-1 0 0,12 4-92 0 0,0-1 0 0 0,-1 1 0 0 0,1-1 0 0 0,-1 1 0 0 0,1 0 0 0 0,0-1-1 0 0,0 1 1 0 0,-1-1 0 0 0,1 1 0 0 0,0 0 0 0 0,0-1 0 0 0,0 1 0 0 0,0 0-1 0 0,0-1 1 0 0,0 1 0 0 0,0 0 0 0 0,0-1 0 0 0,0 1 0 0 0,0 0 0 0 0,0-1 0 0 0,0 1-1 0 0,1 0 1 0 0,-1-1 0 0 0,0 1 0 0 0,0 0 0 0 0,1-1 0 0 0,-1 1 0 0 0,0-1 0 0 0,1 2-1 0 0,8 22-4221 0 0,-3-14 590 0 0,-2-4-1358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61 631 13875 0 0,'-17'5'3205'0'0,"14"-4"-2715"0"0,0 1 0 0 0,0-1 0 0 0,-1 0 1 0 0,1 0-1 0 0,0 0 0 0 0,-1-1 1 0 0,1 1-1 0 0,0-1 0 0 0,-1 0 1 0 0,-4 0-1 0 0,8-1-405 0 0,-1 1 0 0 0,1-1 0 0 0,0 0 0 0 0,0 1 1 0 0,-1-1-1 0 0,1 0 0 0 0,0 1 0 0 0,0-1 0 0 0,0 0 0 0 0,0 1 1 0 0,-1-1-1 0 0,1 0 0 0 0,0 1 0 0 0,0-1 0 0 0,0 0 0 0 0,1 1 0 0 0,-1-1 1 0 0,0 0-1 0 0,0 1 0 0 0,0-1 0 0 0,0 0 0 0 0,1 1 0 0 0,-1-1 1 0 0,0 0-1 0 0,1 1 0 0 0,-1-1 0 0 0,0 1 0 0 0,1-1 0 0 0,0 0 0 0 0,13-22 723 0 0,-14 21-727 0 0,178-237 2170 0 0,-141 183-2092 0 0,71-96 36 0 0,-92 132-179 0 0,0 2 0 0 0,1 0 0 0 0,1 1 0 0 0,0 1 0 0 0,31-20 0 0 0,-44 33-1 0 0,1-1-1 0 0,-1 1 1 0 0,1 1 0 0 0,0-1 0 0 0,0 1 0 0 0,0 0 0 0 0,0 0 0 0 0,0 0-1 0 0,0 1 1 0 0,0 0 0 0 0,1 0 0 0 0,-1 1 0 0 0,0 0 0 0 0,1 0 0 0 0,-1 0-1 0 0,7 2 1 0 0,-6 0 23 0 0,1 0-1 0 0,-1 1 0 0 0,0 0 1 0 0,-1 0-1 0 0,1 1 1 0 0,0 0-1 0 0,-1 0 1 0 0,0 0-1 0 0,0 1 0 0 0,0 0 1 0 0,-1 0-1 0 0,1 0 1 0 0,4 7-1 0 0,20 27 89 0 0,-2 2 0 0 0,45 84 0 0 0,14 23-1212 0 0,-53-106-701 0 0,-12-26-1135 0 0,2-10-4261 0 0,-10-8-2184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2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206 135 5417 0 0,'-23'-70'5172'0'0,"8"18"1836"0"0,15 52-6850 0 0,0-1 1 0 0,0 0-1 0 0,-1 1 0 0 0,1-1 0 0 0,0 1 0 0 0,0-1 1 0 0,-1 0-1 0 0,1 1 0 0 0,0-1 0 0 0,-1 1 0 0 0,1-1 1 0 0,0 1-1 0 0,-1-1 0 0 0,1 1 0 0 0,-1-1 0 0 0,1 1 1 0 0,-1-1-1 0 0,1 1 0 0 0,-1-1 0 0 0,0 1 1 0 0,1 0-1 0 0,-1-1 0 0 0,1 1 0 0 0,-1 0 0 0 0,0 0 1 0 0,1 0-1 0 0,-2-1 0 0 0,1 1-30 0 0,0 1 0 0 0,0-1 1 0 0,-1 0-1 0 0,1 1 0 0 0,0-1 0 0 0,0 1 0 0 0,0-1 1 0 0,0 1-1 0 0,0 0 0 0 0,0-1 0 0 0,0 1 1 0 0,1 0-1 0 0,-1 0 0 0 0,-2 1 0 0 0,-28 45 365 0 0,24-35-169 0 0,-5 5-256 0 0,-3 5-24 0 0,1 0 1 0 0,1 0-1 0 0,1 1 0 0 0,-13 36 0 0 0,23-51-54 0 0,0 0 0 0 0,0-1 0 0 0,1 1 0 0 0,0 0 0 0 0,0 0 0 0 0,1 0 0 0 0,0 0-1 0 0,1 1 1 0 0,-1-1 0 0 0,2 0 0 0 0,-1-1 0 0 0,1 1 0 0 0,0 0 0 0 0,0 0 0 0 0,1-1-1 0 0,0 1 1 0 0,1-1 0 0 0,8 13 0 0 0,10 10-111 0 0,1 0 1 0 0,2-2-1 0 0,0-1 1 0 0,2-1-1 0 0,1-2 1 0 0,1 0-1 0 0,55 33 1 0 0,-77-53-185 0 0,1 1 1 0 0,0-1-1 0 0,0-1 1 0 0,0 0-1 0 0,0 0 1 0 0,0 0-1 0 0,1-1 1 0 0,0 0-1 0 0,-1 0 1 0 0,10-1-1 0 0,-12-1-390 0 0,0 0-1 0 0,0 0 1 0 0,0-1-1 0 0,0 0 1 0 0,-1 0-1 0 0,9-4 1 0 0,-7 3-474 0 0,-1-1 1 0 0,0 0 0 0 0,0 0 0 0 0,0-1 0 0 0,-1 1-1 0 0,7-6 1 0 0,5-7-3575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3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11602 0 0,'-1'4'7511'0'0,"1"-4"-7401"0"0,10 4 2205 0 0,14 1-1528 0 0,6-8-107 0 0,-24 1-633 0 0,0 1 0 0 0,-1 0 0 0 0,1 1 0 0 0,0-1 0 0 0,-1 1 0 0 0,1 0 0 0 0,0 1 0 0 0,-1 0 0 0 0,1-1 0 0 0,-1 2 0 0 0,11 2 0 0 0,-15-3-30 0 0,0-1-1 0 0,-1 1 1 0 0,1 0-1 0 0,0-1 1 0 0,0 1-1 0 0,-1 0 1 0 0,1 0-1 0 0,0 0 1 0 0,-1 0 0 0 0,1 0-1 0 0,-1 0 1 0 0,1 0-1 0 0,-1 0 1 0 0,0 0-1 0 0,1 0 1 0 0,-1 0-1 0 0,0 0 1 0 0,0 0-1 0 0,0 0 1 0 0,1 0 0 0 0,-1 0-1 0 0,0 0 1 0 0,0 0-1 0 0,-1 0 1 0 0,1 0-1 0 0,0 2 1 0 0,-14 29 195 0 0,13-30-174 0 0,-1 0 0 0 0,1 0 0 0 0,0 0 1 0 0,0 1-1 0 0,0-1 0 0 0,0 0 0 0 0,0 0 1 0 0,0 1-1 0 0,0-1 0 0 0,1 0 0 0 0,-1 1 1 0 0,1-1-1 0 0,0 1 0 0 0,0-1 0 0 0,0 1 0 0 0,0-1 1 0 0,0 1-1 0 0,0-1 0 0 0,0 0 0 0 0,2 5 1 0 0,1-3-86 0 0,0-1 0 0 0,0 1 1 0 0,1-1-1 0 0,-1 0 0 0 0,1 0 1 0 0,0 0-1 0 0,-1 0 0 0 0,1-1 0 0 0,0 1 1 0 0,1-1-1 0 0,-1 0 0 0 0,0 0 1 0 0,1-1-1 0 0,-1 0 0 0 0,1 1 1 0 0,-1-1-1 0 0,1-1 0 0 0,0 1 1 0 0,-1-1-1 0 0,1 1 0 0 0,5-2 1 0 0,0 1-923 0 0,1-1 1 0 0,-1 0-1 0 0,15-4 1 0 0,24-11-6829 0 0,-20 2 449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20 217 3561 0 0,'-4'-10'1396'0'0,"-8"-26"4957"0"0,11 35-5764 0 0,1-1 0 0 0,-1 1-1 0 0,1-1 1 0 0,-1 0 0 0 0,1 1 0 0 0,0-1-1 0 0,0 0 1 0 0,0 1 0 0 0,0-1-1 0 0,0 0 1 0 0,0 1 0 0 0,1-1 0 0 0,-1 0-1 0 0,0 1 1 0 0,2-4 0 0 0,2 2-125 0 0,0 0 0 0 0,0 0 0 0 0,1 0 0 0 0,-1 0 0 0 0,1 1 0 0 0,-1 0 0 0 0,9-3 1 0 0,8-5 37 0 0,-8 2-314 0 0,-1-1-1 0 0,19-18 1 0 0,22-16-51 0 0,-49 40-116 0 0,0 1 1 0 0,0-1 0 0 0,0 1-1 0 0,1 0 1 0 0,-1 1-1 0 0,1-1 1 0 0,-1 1 0 0 0,1-1-1 0 0,-1 2 1 0 0,1-1 0 0 0,6 0-1 0 0,-10 1 23 0 0,0 0-1 0 0,1 1 1 0 0,-1-1-1 0 0,0 0 1 0 0,1 1-1 0 0,-1 0 1 0 0,0-1-1 0 0,0 1 1 0 0,0 0-1 0 0,0-1 0 0 0,1 1 1 0 0,-1 0-1 0 0,0 0 1 0 0,0 0-1 0 0,-1 0 1 0 0,1 0-1 0 0,0 0 1 0 0,0 0-1 0 0,0 0 1 0 0,-1 0-1 0 0,1 1 1 0 0,0-1-1 0 0,-1 0 1 0 0,1 0-1 0 0,-1 1 1 0 0,0-1-1 0 0,1 0 1 0 0,-1 3-1 0 0,7 47 601 0 0,-5-34-590 0 0,4 25 12 0 0,-2 1 0 0 0,-2-1 0 0 0,-2 1 0 0 0,-7 67 0 0 0,6-101-63 0 0,1 1 0 0 0,0 0 0 0 0,1 0-1 0 0,3 17 1 0 0,-2-19 2 0 0,-1 0 0 0 0,0 1 0 0 0,0-1-1 0 0,-1 0 1 0 0,0 1 0 0 0,-2 8 0 0 0,2-16-1 0 0,0-1 1 0 0,-1 0 0 0 0,1 0-1 0 0,-1 1 1 0 0,1-1 0 0 0,-1 0 0 0 0,1 0-1 0 0,0 0 1 0 0,-1 1 0 0 0,1-1-1 0 0,-1 0 1 0 0,1 0 0 0 0,-1 0-1 0 0,1 0 1 0 0,-1 0 0 0 0,1 0-1 0 0,-1 0 1 0 0,1 0 0 0 0,-1 0 0 0 0,1 0-1 0 0,0 0 1 0 0,-1 0 0 0 0,1 0-1 0 0,-1-1 1 0 0,1 1 0 0 0,-1 0-1 0 0,1 0 1 0 0,-1 0 0 0 0,1-1 0 0 0,0 1-1 0 0,-1 0 1 0 0,1 0 0 0 0,-1-1-1 0 0,-20-10 63 0 0,17 9-57 0 0,-5-3 7 0 0,0 1 1 0 0,-1 0 0 0 0,1 1-1 0 0,-1 0 1 0 0,0 1-1 0 0,-13-2 1 0 0,17 4-26 0 0,-1-1 0 0 0,1 1 0 0 0,-1 0 0 0 0,1 0 0 0 0,-1 0 0 0 0,1 1 0 0 0,-1 0 0 0 0,1 1 0 0 0,-1-1-1 0 0,-10 6 1 0 0,15-6-144 0 0,0 0-1 0 0,0 0 0 0 0,1 1 0 0 0,-1-1 1 0 0,1 1-1 0 0,-1-1 0 0 0,1 1 0 0 0,0-1 0 0 0,-1 1 1 0 0,1 0-1 0 0,0 0 0 0 0,0-1 0 0 0,0 1 0 0 0,0 3 1 0 0,0-4-365 0 0,1 0 0 0 0,-1 0 1 0 0,1 0-1 0 0,0 0 0 0 0,0 1 0 0 0,0-1 1 0 0,0 0-1 0 0,0 0 0 0 0,0 0 1 0 0,0 1-1 0 0,0-1 0 0 0,0 0 1 0 0,0 0-1 0 0,0 0 0 0 0,1 0 0 0 0,0 2 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5481 0 0,'-11'-7'3568'0'0,"-1"0"5495"0"0,16 19-3821 0 0,16 27-4793 0 0,-1 0-1 0 0,22 64 1 0 0,16 90 1139 0 0,-23-73-1180 0 0,29 64-4282 0 0,-70-202-5542 0 0,-4-16 4236 0 0,-5-12 2477 0 0,2-3-1020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99 8082 0 0,'-1'-6'1232'0'0,"-1"1"0"0"0,1-1 0 0 0,1 1 0 0 0,-1-1 0 0 0,1 0 0 0 0,0 1 0 0 0,0-1 0 0 0,0 0 0 0 0,3-8 0 0 0,-3 12-911 0 0,1 1 0 0 0,0-1-1 0 0,-1 0 1 0 0,1 1 0 0 0,0-1 0 0 0,0 1 0 0 0,0-1 0 0 0,0 1 0 0 0,1-1 0 0 0,-1 1-1 0 0,0 0 1 0 0,1-1 0 0 0,1 0 0 0 0,-1 0-225 0 0,1 1 0 0 0,0 0 0 0 0,0-1 0 0 0,0 1 0 0 0,-1 0 0 0 0,1 0 0 0 0,0 1 0 0 0,1-1 0 0 0,4 0 0 0 0,8 0-6 0 0,0 1 0 0 0,0 1 1 0 0,0 0-1 0 0,0 1 1 0 0,0 1-1 0 0,0 0 1 0 0,-1 1-1 0 0,1 1 1 0 0,-1 0-1 0 0,24 13 0 0 0,-37-18-73 0 0,0 2 0 0 0,0-1 0 0 0,0 0-1 0 0,0 0 1 0 0,0 1 0 0 0,0-1-1 0 0,-1 1 1 0 0,1-1 0 0 0,0 1 0 0 0,-1 0-1 0 0,1-1 1 0 0,-1 1 0 0 0,0 0-1 0 0,0 0 1 0 0,1 0 0 0 0,-1 0 0 0 0,0 1-1 0 0,-1-1 1 0 0,1 0 0 0 0,0 0-1 0 0,0 4 1 0 0,-1-3 5 0 0,0 1-1 0 0,0 0 0 0 0,-1 0 1 0 0,1 0-1 0 0,-1-1 1 0 0,0 1-1 0 0,0 0 1 0 0,0-1-1 0 0,-1 1 1 0 0,1-1-1 0 0,-1 1 1 0 0,-2 2-1 0 0,-7 11 14 0 0,0-1 0 0 0,-1-1 0 0 0,-1 0 0 0 0,-16 14 0 0 0,23-23-52 0 0,-8 7-154 0 0,-1-1-1 0 0,-1 0 1 0 0,0-1 0 0 0,-29 14 0 0 0,7-3-1230 0 0,32-17-781 0 0,25-3-4164 0 0,26-9-1359 0 0,-16 0 1863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5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 15347 0 0,'-1'0'359'0'0,"0"-1"0"0"0,0 1 0 0 0,0 0 0 0 0,0-1 0 0 0,0 1 0 0 0,0 0 0 0 0,0 0 0 0 0,0 0 0 0 0,0 0 0 0 0,0 0 0 0 0,0 0 0 0 0,0 0 0 0 0,-1 0 0 0 0,1 0 0 0 0,0 0 0 0 0,0 0 0 0 0,0 1 1 0 0,0-1-1 0 0,0 0 0 0 0,0 1 0 0 0,0-1 0 0 0,0 1 0 0 0,0-1 0 0 0,0 1 0 0 0,0 0 0 0 0,-1 0 0 0 0,1 2-95 0 0,-1-1 1 0 0,0 0-1 0 0,1 1 1 0 0,-1-1-1 0 0,1 0 1 0 0,0 1-1 0 0,0 0 1 0 0,0-1-1 0 0,0 1 1 0 0,-1 3-1 0 0,-1 10-379 0 0,1 0-1 0 0,0 30 0 0 0,2-39 610 0 0,0 35-409 0 0,1 1-1 0 0,3-1 1 0 0,2 1 0 0 0,14 56 0 0 0,-14-75-80 0 0,2 0 1 0 0,0-1-1 0 0,2 0 0 0 0,0 0 1 0 0,2-1-1 0 0,0 0 0 0 0,1-1 0 0 0,31 36 1 0 0,-38-50-2 0 0,1-1 0 0 0,-1 1 0 0 0,2-1-1 0 0,-1 0 1 0 0,1-1 0 0 0,-1 0 0 0 0,2 0 0 0 0,14 6 0 0 0,-19-9 0 0 0,0-1 0 0 0,0 0 0 0 0,-1 0-1 0 0,1-1 1 0 0,0 1 0 0 0,0-1 0 0 0,0 1 0 0 0,0-1-1 0 0,0-1 1 0 0,0 1 0 0 0,0 0 0 0 0,0-1 0 0 0,0 0-1 0 0,0 0 1 0 0,-1 0 0 0 0,1 0 0 0 0,0-1 0 0 0,-1 1-1 0 0,1-1 1 0 0,-1 0 0 0 0,1 0 0 0 0,-1-1 0 0 0,4-2-1 0 0,2-4 14 0 0,0-1-1 0 0,0 0 1 0 0,-1 0-1 0 0,0 0 0 0 0,-1-1 1 0 0,-1-1-1 0 0,1 1 1 0 0,-2-1-1 0 0,1 0 0 0 0,-2 0 1 0 0,7-25-1 0 0,-4 4 8 0 0,-1 1 0 0 0,-1-1 0 0 0,0-51 0 0 0,-5 56 5 0 0,-1 1 0 0 0,-1-1 0 0 0,-1 1 1 0 0,-11-42-1 0 0,12 61-91 0 0,0 0 0 0 0,0 1 0 0 0,-1-1-1 0 0,0 0 1 0 0,-1 1 0 0 0,1 0 0 0 0,-2 0 0 0 0,1 0 0 0 0,-1 0 0 0 0,0 0 0 0 0,0 1-1 0 0,0 0 1 0 0,-1 0 0 0 0,0 1 0 0 0,-1 0 0 0 0,1 0 0 0 0,-1 0 0 0 0,0 1-1 0 0,-12-7 1 0 0,16 10-199 0 0,0 0 1 0 0,0 1-1 0 0,0-1 0 0 0,1 1 0 0 0,-1 0 0 0 0,0-1 0 0 0,0 1 0 0 0,0 0 0 0 0,0 1 0 0 0,0-1 0 0 0,-3 1 1 0 0,1 0-1091 0 0,0 1 1 0 0,1 0-1 0 0,-1 0 1 0 0,1 0-1 0 0,-1 0 1 0 0,1 0-1 0 0,0 1 1 0 0,0 0-1 0 0,-6 5 1 0 0,-3 11-5969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14507 0 0,'4'-8'7881'0'0,"-3"8"-7627"0"0,-1 0 0 0 0,0 0 0 0 0,1 0 0 0 0,0 0 1 0 0,13 3 2607 0 0,12 14-2082 0 0,-10-2-647 0 0,0 0 0 0 0,-2 2 0 0 0,0-1 1 0 0,-1 2-1 0 0,0 0 0 0 0,-2 0 0 0 0,0 2 1 0 0,-1-1-1 0 0,-1 1 0 0 0,-1 0 0 0 0,0 1 1 0 0,-2 0-1 0 0,-1 0 0 0 0,0 0 0 0 0,2 31 1 0 0,-4-18-363 0 0,-1 0 1 0 0,-2 0 0 0 0,-1 0-1 0 0,-2 0 1 0 0,-1 0 0 0 0,-2 0 0 0 0,-1-1-1 0 0,-2 0 1 0 0,-16 40 0 0 0,21-63-874 0 0,0-1-1 0 0,-1 0 1 0 0,0 0 0 0 0,-8 10 0 0 0,8-13-805 0 0,1-1 1 0 0,-2 1 0 0 0,1-1 0 0 0,-1 0 0 0 0,1 0-1 0 0,-11 5 1 0 0,-15 6-4421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0:5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247 122 7066 0 0,'-16'-25'4162'0'0,"4"7"181"0"0,0 0 0 0 0,-26-30 0 0 0,36 47-4199 0 0,1 0 0 0 0,0 0 0 0 0,0 0 0 0 0,0 0 0 0 0,-1 0 0 0 0,1 0 0 0 0,-1 0 0 0 0,1 0 0 0 0,-1 1 0 0 0,1-1 0 0 0,-1 0 0 0 0,1 1 0 0 0,-1 0 0 0 0,1-1 1 0 0,-1 1-1 0 0,0 0 0 0 0,1 0 0 0 0,-1-1 0 0 0,1 1 0 0 0,-1 0 0 0 0,0 1 0 0 0,-2-1 0 0 0,1 1-17 0 0,0 1 1 0 0,0-1 0 0 0,-1 0 0 0 0,1 1-1 0 0,0 0 1 0 0,1 0 0 0 0,-1 0-1 0 0,0 0 1 0 0,0 0 0 0 0,-2 3 0 0 0,-4 5 30 0 0,0 1 0 0 0,1 0 0 0 0,0 0 0 0 0,-8 17 0 0 0,7-10-130 0 0,2 1 0 0 0,0-1 1 0 0,1 1-1 0 0,1 0 0 0 0,1 1 0 0 0,0-1 0 0 0,2 1 0 0 0,0 0 1 0 0,1-1-1 0 0,1 1 0 0 0,1 0 0 0 0,1 0 0 0 0,0-1 0 0 0,2 1 1 0 0,10 35-1 0 0,4-5-107 0 0,1 0 0 0 0,3-1 1 0 0,2-1-1 0 0,50 75 0 0 0,-54-92-408 0 0,1-1-1 0 0,2-1 0 0 0,44 43 0 0 0,-52-58-913 0 0,1-1 1 0 0,36 22-1 0 0,-39-27-591 0 0,2-1 1 0 0,-1 0 0 0 0,1-1 0 0 0,24 6-1 0 0,12-1-6407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1189 8234 0 0,'0'1'342'0'0,"1"1"1"0"0,0-1-1 0 0,0 1 1 0 0,0-1 0 0 0,0 0-1 0 0,0 1 1 0 0,0-1-1 0 0,0 0 1 0 0,1 1-1 0 0,-1-1 1 0 0,0 0-1 0 0,1 0 1 0 0,-1 0-1 0 0,1 0 1 0 0,-1-1 0 0 0,1 1-1 0 0,-1 0 1 0 0,1-1-1 0 0,-1 1 1 0 0,1-1-1 0 0,0 1 1 0 0,3 0-1 0 0,-2-1-5 0 0,1-1-1 0 0,0 1 1 0 0,0 0-1 0 0,-1-1 1 0 0,1 0-1 0 0,-1 0 1 0 0,1 0-1 0 0,-1 0 1 0 0,1-1-1 0 0,4-2 1 0 0,2-1 97 0 0,0-2 1 0 0,-1 1 0 0 0,1-1-1 0 0,-1-1 1 0 0,-1 0-1 0 0,9-9 1 0 0,8-16 165 0 0,-3-1 1 0 0,-1 0 0 0 0,-1-2 0 0 0,20-50 0 0 0,6-12-115 0 0,78-163 166 0 0,-103 208-526 0 0,-2-2 0 0 0,-2 1 0 0 0,9-60 0 0 0,-24 101-81 0 0,0 0 0 0 0,-1 0 0 0 0,0-1 1 0 0,-1 1-1 0 0,-1 0 0 0 0,0 0 0 0 0,-4-16 0 0 0,3 20-8 0 0,-1 0 0 0 0,0 0 0 0 0,-1 0 0 0 0,1 1 0 0 0,-2 0-1 0 0,1 0 1 0 0,-1 0 0 0 0,-1 0 0 0 0,0 1 0 0 0,-12-14 0 0 0,10 14-86 0 0,1-1 0 0 0,-1 1 1 0 0,-1 1-1 0 0,1 0 1 0 0,-1 0-1 0 0,-15-8 0 0 0,21 13-264 0 0,0 0-1 0 0,0 0 1 0 0,0 0-1 0 0,0 1 0 0 0,0-1 1 0 0,0 1-1 0 0,0-1 1 0 0,0 1-1 0 0,0 0 1 0 0,0 0-1 0 0,-5 1 0 0 0,5 0-401 0 0,0 0 0 0 0,1 0-1 0 0,-1 0 1 0 0,1 0-1 0 0,-1 1 1 0 0,1-1-1 0 0,0 1 1 0 0,-1-1 0 0 0,1 1-1 0 0,0 0 1 0 0,0 0-1 0 0,0 0 1 0 0,0 0 0 0 0,0 0-1 0 0,-1 2 1 0 0,-3 7-6691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39 502 7986 0 0,'-6'8'1510'0'0,"1"-3"47"0"0,1 0 0 0 0,-1 0 0 0 0,1 0-1 0 0,1 1 1 0 0,-1 0 0 0 0,-4 9 0 0 0,39-41 2037 0 0,32-49-2569 0 0,60-91 0 0 0,-49 63-752 0 0,37-57 134 0 0,-109 158-391 0 0,0 0 1 0 0,-1 0 0 0 0,1 0-1 0 0,0 0 1 0 0,0 0-1 0 0,0 0 1 0 0,0 0 0 0 0,1 0-1 0 0,-1 1 1 0 0,0-1-1 0 0,1 1 1 0 0,-1 0-1 0 0,5-2 1 0 0,-5 3-5 0 0,0 0 0 0 0,-1 0-1 0 0,1 0 1 0 0,-1 0 0 0 0,1 0 0 0 0,-1 0 0 0 0,1 1-1 0 0,-1-1 1 0 0,1 1 0 0 0,-1-1 0 0 0,1 1 0 0 0,-1-1-1 0 0,1 1 1 0 0,-1 0 0 0 0,0 0 0 0 0,1 0-1 0 0,-1 0 1 0 0,0 0 0 0 0,0 0 0 0 0,1 0 0 0 0,-1 0-1 0 0,0 0 1 0 0,0 1 0 0 0,-1-1 0 0 0,3 2-1 0 0,11 20 135 0 0,-1 0 0 0 0,20 44 0 0 0,-27-49-174 0 0,2 0 0 0 0,0-1 0 0 0,2-1 1 0 0,-1 1-1 0 0,2-2 0 0 0,0 1 0 0 0,23 23 0 0 0,-24-30-618 0 0,35 30-1453 0 0,-32-28-1709 0 0,-3-5-3324 0 0,2 3-1173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97 11234 0 0,'-2'-1'350'0'0,"0"0"-1"0"0,0 0 1 0 0,0 0 0 0 0,0 0-1 0 0,1-1 1 0 0,-1 1-1 0 0,0-1 1 0 0,1 1-1 0 0,-1-1 1 0 0,1 0-1 0 0,0 1 1 0 0,-1-1-1 0 0,1 0 1 0 0,0 0-1 0 0,0 0 1 0 0,0 0-1 0 0,0 0 1 0 0,0-4-1 0 0,0 4-210 0 0,1 0 0 0 0,0 1 0 0 0,0-1 0 0 0,1 0 0 0 0,-1 0 0 0 0,0 0-1 0 0,1 1 1 0 0,-1-1 0 0 0,1 0 0 0 0,-1 0 0 0 0,1 1 0 0 0,0-1 0 0 0,0 0-1 0 0,0 1 1 0 0,0-1 0 0 0,0 1 0 0 0,0-1 0 0 0,1-1 0 0 0,1 1-97 0 0,0-1 0 0 0,0 0 0 0 0,0 1 0 0 0,0 0 0 0 0,0-1 0 0 0,0 1 0 0 0,1 0 0 0 0,-1 1 0 0 0,1-1 0 0 0,-1 1 0 0 0,1-1 0 0 0,0 1 0 0 0,0 0 0 0 0,-1 1 0 0 0,1-1 0 0 0,0 1 0 0 0,0-1 0 0 0,0 1 0 0 0,0 0 1 0 0,6 1-1 0 0,2 2 24 0 0,-1 1 0 0 0,1 0 1 0 0,0 1-1 0 0,-1 0 1 0 0,0 1-1 0 0,12 8 0 0 0,57 46-4342 0 0,-78-58 3542 0 0,4 3-1257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1:5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9378 0 0,'0'3'6810'0'0,"6"-6"-3929"0"0,12-8-2214 0 0,-13 7 265 0 0,1 1-796 0 0,0 0-1 0 0,1 1 1 0 0,-1-1-1 0 0,1 1 1 0 0,0 0-1 0 0,-1 1 1 0 0,1 0-1 0 0,0 0 1 0 0,0 0-1 0 0,0 1 1 0 0,0 0-1 0 0,0 0 1 0 0,0 1-1 0 0,0 0 1 0 0,0 0-1 0 0,0 0 1 0 0,-1 1-1 0 0,1 0 1 0 0,6 3-1 0 0,-7-2-112 0 0,-1-1 0 0 0,1 0 0 0 0,-1 1 0 0 0,0 0 1 0 0,0 0-1 0 0,0 1 0 0 0,0-1 0 0 0,-1 1 0 0 0,0 0 0 0 0,1 0 0 0 0,-1 1 0 0 0,-1-1 0 0 0,1 1 0 0 0,-1 0 0 0 0,1 0 0 0 0,-2 0 1 0 0,1 0-1 0 0,0 1 0 0 0,-1-1 0 0 0,0 1 0 0 0,0-1 0 0 0,1 11 0 0 0,-2-8-63 0 0,-1 0 1 0 0,0 0-1 0 0,-1 0 0 0 0,0 0 0 0 0,0 0 1 0 0,-1 0-1 0 0,1-1 0 0 0,-2 1 0 0 0,1 0 1 0 0,-1-1-1 0 0,0 0 0 0 0,-1 1 0 0 0,0-1 1 0 0,-5 6-1 0 0,7-9-9 0 0,0-1 0 0 0,-1 1-1 0 0,0-1 1 0 0,0 0 0 0 0,0 0 0 0 0,0 0 0 0 0,0-1 0 0 0,0 1 0 0 0,-1-1-1 0 0,0 0 1 0 0,1 0 0 0 0,-1 0 0 0 0,0 0 0 0 0,0 0 0 0 0,0-1-1 0 0,0 0 1 0 0,0 0 0 0 0,0 0 0 0 0,0 0 0 0 0,0-1 0 0 0,0 1-1 0 0,-1-1 1 0 0,1 0 0 0 0,0-1 0 0 0,0 1 0 0 0,0-1 0 0 0,-1 1-1 0 0,-4-3 1 0 0,9 3 36 0 0,-1 0 0 0 0,0 0-1 0 0,1 0 1 0 0,-1 0-1 0 0,0-1 1 0 0,1 1 0 0 0,-1 0-1 0 0,0 0 1 0 0,1-1-1 0 0,-1 1 1 0 0,0 0 0 0 0,1-1-1 0 0,-1 1 1 0 0,1 0 0 0 0,-1-1-1 0 0,1 1 1 0 0,-1-1-1 0 0,1 1 1 0 0,-1-1 0 0 0,1 0-1 0 0,-1 1 1 0 0,1-1-1 0 0,9-6 0 0 0,26 0 246 0 0,55 8-5 0 0,-64 0-791 0 0,0 0-1 0 0,0-1 1 0 0,0-2-1 0 0,47-9 0 0 0,-72 11 323 0 0,0 0-1 0 0,0 0 1 0 0,0-1-1 0 0,0 1 1 0 0,0 0-1 0 0,0-1 0 0 0,0 1 1 0 0,0-1-1 0 0,0 1 1 0 0,0-1-1 0 0,0 1 1 0 0,0-1-1 0 0,0 0 0 0 0,0 1 1 0 0,0-1-1 0 0,-1 0 1 0 0,1 0-1 0 0,0 0 1 0 0,-1 0-1 0 0,1 1 1 0 0,0-1-1 0 0,-1 0 0 0 0,1 0 1 0 0,-1 0-1 0 0,0 0 1 0 0,1 0-1 0 0,-1 0 1 0 0,0-1-1 0 0,1 1 0 0 0,-1 0 1 0 0,0 0-1 0 0,0 0 1 0 0,0 0-1 0 0,0 0 1 0 0,0 0-1 0 0,0 0 0 0 0,0 0 1 0 0,-1 0-1 0 0,1-1 1 0 0,0 1-1 0 0,-1 0 1 0 0,1 0-1 0 0,-1-1 0 0 0,-7-12-4924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7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 8898 0 0,'-1'0'383'0'0,"0"-1"1"0"0,0 1 0 0 0,0-1-1 0 0,0 1 1 0 0,0-1-1 0 0,0 1 1 0 0,0 0-1 0 0,0 0 1 0 0,-1-1-1 0 0,1 1 1 0 0,0 0 0 0 0,0 0-1 0 0,0 0 1 0 0,0 0-1 0 0,0 0 1 0 0,0 1-1 0 0,0-1 1 0 0,0 0-1 0 0,0 0 1 0 0,0 1-1 0 0,0-1 1 0 0,0 0 0 0 0,0 1-1 0 0,-1 0 1 0 0,-1 1 24 0 0,0 0 0 0 0,1 0 0 0 0,-1 0 0 0 0,1 0 0 0 0,0 1 0 0 0,0-1 0 0 0,0 1 0 0 0,-3 3 0 0 0,-2 8 4 0 0,0-1 0 0 0,-9 26-1 0 0,15-36-184 0 0,-14 39 101 0 0,-13 67 1 0 0,23-63-5328 0 0,4-53 4833 0 0,1-1 0 0 0,0 1 0 0 0,0 0 0 0 0,1 0 0 0 0,0 0 0 0 0,0 0 1 0 0,1 0-1 0 0,-1 0 0 0 0,5-9 0 0 0,-4 13 207 0 0,-1 0-1 0 0,1 0 1 0 0,0 0 0 0 0,0 0 0 0 0,0 1-1 0 0,0-1 1 0 0,1 1 0 0 0,-1-1 0 0 0,1 1-1 0 0,-1 0 1 0 0,1 0 0 0 0,0 0-1 0 0,0 1 1 0 0,0-1 0 0 0,0 0 0 0 0,0 1-1 0 0,0 0 1 0 0,1 0 0 0 0,-1 0-1 0 0,0 0 1 0 0,6 0 0 0 0,6-1 16 0 0,0 1-1 0 0,0 1 1 0 0,0 0-1 0 0,0 1 1 0 0,0 1 0 0 0,0 0-1 0 0,20 7 1 0 0,-24-6-1083 0 0,-1 1 0 0 0,1 0 0 0 0,11 6-1 0 0,-22-10 895 0 0,0 0-1 0 0,1 1 0 0 0,-1-1 0 0 0,0 0 0 0 0,0 0 1 0 0,1 0-1 0 0,-1 0 0 0 0,0 0 0 0 0,0 0 0 0 0,1 1 0 0 0,-1-1 1 0 0,0 0-1 0 0,0 0 0 0 0,1 0 0 0 0,-1 1 0 0 0,0-1 1 0 0,0 0-1 0 0,0 0 0 0 0,0 1 0 0 0,1-1 0 0 0,-1 0 0 0 0,0 1 1 0 0,0-1-1 0 0,0 0 0 0 0,0 0 0 0 0,0 1 0 0 0,0-1 0 0 0,0 0 1 0 0,0 1-1 0 0,0-1 0 0 0,0 0 0 0 0,0 0 0 0 0,0 1 1 0 0,0-1-1 0 0,0 0 0 0 0,0 1 0 0 0,0-1 0 0 0,0 0 0 0 0,0 1 1 0 0,0-1-1 0 0,0 0 0 0 0,-1 0 0 0 0,1 1 0 0 0,0-1 1 0 0,0 0-1 0 0,-1 1 0 0 0,-2 5-4848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8426 0 0,'2'3'565'0'0,"0"0"0"0"0,0 0 0 0 0,1-1 0 0 0,-1 1 0 0 0,1-1 0 0 0,-1 1 0 0 0,1-1 0 0 0,0 0 0 0 0,0 0 0 0 0,0 0 0 0 0,1-1 0 0 0,-1 1 0 0 0,0-1 0 0 0,0 1 0 0 0,1-1 0 0 0,-1 0 0 0 0,6 0 0 0 0,-4 0-514 0 0,1-1-1 0 0,-1 0 1 0 0,0 0-1 0 0,1 0 0 0 0,-1-1 1 0 0,0 1-1 0 0,0-1 1 0 0,0-1-1 0 0,1 1 1 0 0,-1-1-1 0 0,6-3 1 0 0,-7 3-445 0 0,0 1 0 0 0,0-1 0 0 0,0-1 0 0 0,0 1 0 0 0,-1 0 1 0 0,1-1-1 0 0,-1 0 0 0 0,1 0 0 0 0,-1 0 0 0 0,0 0 0 0 0,0 0 0 0 0,-1-1 1 0 0,1 0-1 0 0,-1 1 0 0 0,1-1 0 0 0,-1 0 0 0 0,0 0 0 0 0,-1 0 0 0 0,1 0 1 0 0,-1 0-1 0 0,0-1 0 0 0,0 1 0 0 0,0 0 0 0 0,0-1 0 0 0,-1 1 0 0 0,0 0 1 0 0,0-1-1 0 0,0 1 0 0 0,0-1 0 0 0,-2-6 0 0 0,-5-3 1326 0 0,1 16 2874 0 0,4-1-3286 0 0,1 1 0 0 0,0 0 1 0 0,1 0-1 0 0,-1 0 0 0 0,0 0 1 0 0,0 0-1 0 0,1 1 0 0 0,-1-1 0 0 0,1 0 1 0 0,0 3-1 0 0,-2 120 4100 0 0,5-75-4471 0 0,16 87-1 0 0,-6-92-1256 0 0,-12-42 696 0 0,0-1 1 0 0,0 1 0 0 0,0-1-1 0 0,1 1 1 0 0,-1-1 0 0 0,1 0 0 0 0,-1 1-1 0 0,1-1 1 0 0,0 0 0 0 0,0 0 0 0 0,0-1-1 0 0,0 1 1 0 0,0 0 0 0 0,4 2 0 0 0,-6-4 213 0 0,1 0 1 0 0,-1 0 0 0 0,1 0 0 0 0,-1 0 0 0 0,1 1 0 0 0,-1-1-1 0 0,1 0 1 0 0,-1 0 0 0 0,1 0 0 0 0,-1 0 0 0 0,1-1 0 0 0,-1 1-1 0 0,1 0 1 0 0,0 0 0 0 0,-1 0 0 0 0,1 0 0 0 0,-1 0 0 0 0,1-1 0 0 0,-1 1-1 0 0,0 0 1 0 0,1-1 0 0 0,-1 1 0 0 0,1 0 0 0 0,-1-1 0 0 0,1 1-1 0 0,-1 0 1 0 0,0-1 0 0 0,1 1 0 0 0,-1-1 0 0 0,0 1 0 0 0,1 0-1 0 0,-1-1 1 0 0,0 1 0 0 0,0-1 0 0 0,1 1 0 0 0,-1-2 0 0 0,7-13-4712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3729 0 0,'-2'-2'1771'0'0,"2"2"-1476"0"0,-1 0 0 0 0,1-1 0 0 0,0 1 0 0 0,0-1 0 0 0,-1 1 0 0 0,1 0 1 0 0,0-1-1 0 0,0 1 0 0 0,0-1 0 0 0,0 1 0 0 0,0 0 0 0 0,0-1 0 0 0,0 1 0 0 0,0-1 1 0 0,0 1-1 0 0,0-1 0 0 0,0 1 0 0 0,0 0 0 0 0,0-1 0 0 0,0 1 0 0 0,0-1 0 0 0,0 1 1 0 0,4-4 3540 0 0,-4 3-3541 0 0,0 1 1 0 0,1 0-1 0 0,-1 0 0 0 0,1-1 0 0 0,24 4 3041 0 0,-19-2-3228 0 0,0 1 0 0 0,0 0 0 0 0,0 0 0 0 0,0 0-1 0 0,0 1 1 0 0,-1 0 0 0 0,1 0 0 0 0,-1 0 0 0 0,0 1-1 0 0,7 5 1 0 0,-10-7-86 0 0,-1 0 0 0 0,1 0 0 0 0,0 1 0 0 0,-1-1-1 0 0,0 1 1 0 0,1-1 0 0 0,-1 1 0 0 0,0-1 0 0 0,0 1 0 0 0,0-1-1 0 0,-1 1 1 0 0,1 0 0 0 0,-1 0 0 0 0,1-1 0 0 0,-1 1 0 0 0,0 0 0 0 0,0 0-1 0 0,0-1 1 0 0,0 1 0 0 0,-1 0 0 0 0,1 0 0 0 0,-1-1 0 0 0,0 1-1 0 0,1 0 1 0 0,-3 4 0 0 0,-1 1-25 0 0,0-1 0 0 0,0 1-1 0 0,-1-1 1 0 0,0 0 0 0 0,0 0 0 0 0,0 0 0 0 0,-13 10-1 0 0,-17 25-12 0 0,34-41 16 0 0,1-1 0 0 0,-1 1 1 0 0,1 0-1 0 0,0 0 1 0 0,-1-1-1 0 0,1 1 1 0 0,0 0-1 0 0,0 0 1 0 0,-1-1-1 0 0,1 1 0 0 0,0 0 1 0 0,0 0-1 0 0,0-1 1 0 0,0 1-1 0 0,0 0 1 0 0,0 0-1 0 0,0 0 1 0 0,0-1-1 0 0,0 1 0 0 0,1 0 1 0 0,-1 0-1 0 0,0-1 1 0 0,0 1-1 0 0,1 0 1 0 0,-1 0-1 0 0,0-1 1 0 0,1 1-1 0 0,-1 0 0 0 0,2 0 1 0 0,0 2 4 0 0,0-1 0 0 0,0 0 0 0 0,1 0 0 0 0,-1 0 0 0 0,1 0 0 0 0,0-1-1 0 0,0 1 1 0 0,2 0 0 0 0,8 4-13 0 0,0-2-1 0 0,22 6 1 0 0,-28-9 35 0 0,49 8-2378 0 0,-53-9 1771 0 0,-1 0-1 0 0,1 0 1 0 0,0-1 0 0 0,0 1-1 0 0,0-1 1 0 0,-1 1 0 0 0,1-1-1 0 0,0 0 1 0 0,0 0 0 0 0,-1 0-1 0 0,1 0 1 0 0,-1-1 0 0 0,1 1-1 0 0,-1-1 1 0 0,0 1 0 0 0,1-1-1 0 0,1-2 1 0 0,9-12-5577 0 0</inkml:trace>
  <inkml:trace contextRef="#ctx0" brushRef="#br0" timeOffset="1">214 1 8522 0 0,'-10'25'10480'0'0,"6"6"-6261"0"0,7 34-4203 0 0,-1-39 831 0 0,1 20-861 0 0,13 74-1 0 0,-2-66-3769 0 0,6-1-5345 0 0,-14-38 2332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8818 0 0,'-29'-1'8675'0'0,"5"10"-4558"0"0,21-6-3901 0 0,-1 0 0 0 0,0 0-1 0 0,1 1 1 0 0,0-1 0 0 0,0 1 0 0 0,0 0-1 0 0,0 0 1 0 0,0 0 0 0 0,-3 7 0 0 0,-5 13-58 0 0,0 0-1 0 0,2 0 1 0 0,1 0 0 0 0,-8 38 0 0 0,13-45-150 0 0,0 0 0 0 0,1 0 1 0 0,1 0-1 0 0,1 0 0 0 0,1 0 0 0 0,0 0 0 0 0,6 31 1 0 0,-5-43-129 0 0,-1-1 0 0 0,1 1 0 0 0,0 0 0 0 0,0-1 1 0 0,0 0-1 0 0,1 1 0 0 0,0-1 0 0 0,0 0 1 0 0,0 0-1 0 0,0 0 0 0 0,0-1 0 0 0,1 1 0 0 0,0-1 1 0 0,-1 0-1 0 0,1 0 0 0 0,1 0 0 0 0,-1-1 0 0 0,0 1 1 0 0,1-1-1 0 0,-1 0 0 0 0,1 0 0 0 0,-1 0 1 0 0,1-1-1 0 0,6 1 0 0 0,8 2-1620 0 0,0-2-1 0 0,-1 0 1 0 0,1-1 0 0 0,0-1 0 0 0,20-2-1 0 0,0-2-4852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12515 0 0,'0'-2'404'0'0,"1"0"1"0"0,0 0-1 0 0,0 1 1 0 0,0-1-1 0 0,0 0 1 0 0,0 1-1 0 0,0-1 1 0 0,0 1-1 0 0,0-1 1 0 0,1 1-1 0 0,-1 0 1 0 0,1-1-1 0 0,-1 1 1 0 0,1 0-1 0 0,-1 0 1 0 0,1 0-1 0 0,0 0 1 0 0,-1 0-1 0 0,1 0 1 0 0,2 0-1 0 0,-3 1-274 0 0,1 0 0 0 0,-1 0 0 0 0,1 0 0 0 0,-1 1 0 0 0,1-1 0 0 0,-1 0 0 0 0,1 1 0 0 0,-1-1 0 0 0,1 1 0 0 0,-1 0 0 0 0,0-1 0 0 0,1 1 0 0 0,-1 0 0 0 0,0 0 0 0 0,0 0 0 0 0,1-1 0 0 0,-1 2 0 0 0,0-1 0 0 0,1 2 0 0 0,4 3-17 0 0,-1 1-1 0 0,0 0 1 0 0,-1 0-1 0 0,0 1 1 0 0,0 0-1 0 0,-1-1 1 0 0,5 14-1 0 0,2 15-193 0 0,-1 1 0 0 0,-2 0 1 0 0,-1 0-1 0 0,-2 1 0 0 0,-2 0 0 0 0,-1 0 0 0 0,-2-1 0 0 0,-10 67 0 0 0,-3-59-3998 0 0,-3-18-2446 0 0,0-9-1395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4 7202 0 0,'2'-4'6080'0'0,"-2"4"-5986"0"0,11 4 2725 0 0,11 9-435 0 0,30 25 583 0 0,-15-11-785 0 0,61 55 1 0 0,-86-70-1979 0 0,-1 0 0 0 0,-1 0-1 0 0,0 1 1 0 0,-1 0 0 0 0,-1 1-1 0 0,0 0 1 0 0,0 1 0 0 0,9 29 0 0 0,-7-10-41 0 0,-1 1 1 0 0,-3 1 0 0 0,0-1 0 0 0,-3 1-1 0 0,0 40 1 0 0,-5-14-32 0 0,-2-1 0 0 0,-14 72 1 0 0,13-105-87 0 0,-2 0 0 0 0,0 0 0 0 0,-2-1 0 0 0,-1 0 0 0 0,-1-1 0 0 0,-28 49 0 0 0,30-61-27 0 0,-2 1-1 0 0,0-2 1 0 0,0 1-1 0 0,-1-2 1 0 0,-1 0-1 0 0,0 0 1 0 0,0-1-1 0 0,-2 0 0 0 0,1-2 1 0 0,-1 1-1 0 0,0-2 1 0 0,-26 11-1 0 0,23-13-195 0 0,0-1 0 0 0,-1 0-1 0 0,0-1 1 0 0,-25 2-1 0 0,38-5-683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9 14275 0 0,'-26'-4'2535'0'0,"-22"-1"4968"0"0,48 5-7419 0 0,-1 1 0 0 0,0-1 0 0 0,0 1 0 0 0,0 0 0 0 0,1-1 0 0 0,-1 1 0 0 0,0-1-1 0 0,0 1 1 0 0,1 0 0 0 0,-1 0 0 0 0,1-1 0 0 0,-1 1 0 0 0,1 0 0 0 0,-1 0 0 0 0,1 0 0 0 0,-1 0 0 0 0,1-1 0 0 0,0 1 0 0 0,-1 0-1 0 0,1 0 1 0 0,0 0 0 0 0,0 0 0 0 0,-1 2 0 0 0,-4 29 220 0 0,4-27-141 0 0,-23 146 617 0 0,-16 143-527 0 0,39-289-252 0 0,1 0 0 0 0,-1 1 0 0 0,1-1 0 0 0,1 0 0 0 0,-1 1 0 0 0,1-1 0 0 0,0 0 0 0 0,0 1 0 0 0,0-1 0 0 0,4 8 0 0 0,-3-11-2 0 0,-1 1 0 0 0,1-1 0 0 0,-1-1 0 0 0,1 1 0 0 0,0 0 0 0 0,-1 0-1 0 0,1-1 1 0 0,0 1 0 0 0,1-1 0 0 0,-1 1 0 0 0,0-1 0 0 0,0 0 0 0 0,0 0 0 0 0,1 0 0 0 0,-1 0 0 0 0,0 0 0 0 0,1 0 0 0 0,-1-1 0 0 0,1 1 0 0 0,-1-1 0 0 0,1 0-1 0 0,-1 0 1 0 0,1 0 0 0 0,3 0 0 0 0,20-1-17 0 0,0-2-1 0 0,0 0 0 0 0,49-14 1 0 0,73-32-368 0 0,17-12-5560 0 0,-161 59 5190 0 0,1 1 0 0 0,-1-1 0 0 0,0-1 0 0 0,0 1 1 0 0,0-1-1 0 0,0 1 0 0 0,-1-1 0 0 0,1 0 0 0 0,4-5 1 0 0,-1 0-1627 0 0,16-3-4874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0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31 7370 0 0,'-50'-31'7008'0'0,"91"61"-5484"0"0,-26-24-1452 0 0,-1 0 0 0 0,1-1 0 0 0,30 6 0 0 0,-27-7-1208 0 0,-1 1-1 0 0,25 9 0 0 0,-37-10-2025 0 0,-11-5 96 0 0,2 1 2383 0 0,-6 3-2978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8274 0 0,'0'1'222'0'0,"0"0"1"0"0,1 0-1 0 0,-1 0 1 0 0,1 0-1 0 0,-1 0 1 0 0,1 0-1 0 0,0 0 1 0 0,-1 0-1 0 0,1 0 1 0 0,0-1-1 0 0,-1 1 1 0 0,1 0-1 0 0,0 0 0 0 0,0-1 1 0 0,0 1-1 0 0,0 0 1 0 0,0-1-1 0 0,0 1 1 0 0,0-1-1 0 0,0 0 1 0 0,0 1-1 0 0,0-1 1 0 0,0 0-1 0 0,0 1 1 0 0,0-1-1 0 0,0 0 1 0 0,0 0-1 0 0,1 0 1 0 0,-1 0-1 0 0,0 0 1 0 0,0 0-1 0 0,0 0 1 0 0,2-1-1 0 0,39-3 1661 0 0,-16-3-1267 0 0,45-7-67 0 0,-66 13-518 0 0,-1 1 0 0 0,0 0-1 0 0,0 0 1 0 0,1 0-1 0 0,-1 0 1 0 0,0 1 0 0 0,0-1-1 0 0,1 1 1 0 0,-1 0-1 0 0,0 0 1 0 0,0 1 0 0 0,0-1-1 0 0,5 3 1 0 0,-7-1 7 0 0,0-1 1 0 0,0 1-1 0 0,1 0 1 0 0,-1-1-1 0 0,-1 1 0 0 0,1 0 1 0 0,0 0-1 0 0,-1 0 1 0 0,0 0-1 0 0,1 1 1 0 0,-1-1-1 0 0,0 0 0 0 0,-1 0 1 0 0,1 1-1 0 0,-1-1 1 0 0,1 0-1 0 0,-1 1 1 0 0,0-1-1 0 0,0 1 1 0 0,0-1-1 0 0,-1 0 0 0 0,1 1 1 0 0,-2 3-1 0 0,-1 11-29 0 0,-1-1-1 0 0,-12 33 1 0 0,12-41-87 0 0,-1 0 0 0 0,1 0 0 0 0,-1-1 0 0 0,-1 0 0 0 0,1 0-1 0 0,-2 0 1 0 0,1-1 0 0 0,-15 13 0 0 0,10-9-230 0 0,13-12 245 0 0,1-1 0 0 0,0 1-1 0 0,0 0 1 0 0,0-1 0 0 0,0 1 0 0 0,0 0 0 0 0,0 1-1 0 0,1-1 1 0 0,-1 1 0 0 0,0-1 0 0 0,4 1-1 0 0,43-1 254 0 0,-44 1-232 0 0,42 3 42 0 0,-38-1-215 0 0,0-1 0 0 0,0 0 1 0 0,0 0-1 0 0,0-2 1 0 0,0 1-1 0 0,1-1 0 0 0,14-3 1 0 0,-24 3-3 0 0,-1 1 1 0 0,1 0 0 0 0,0-1 0 0 0,-1 1 0 0 0,1 0-1 0 0,0-1 1 0 0,-1 1 0 0 0,1-1 0 0 0,-1 1 0 0 0,1-1-1 0 0,-1 1 1 0 0,1-1 0 0 0,-1 1 0 0 0,1-1 0 0 0,-1 1-1 0 0,1-1 1 0 0,-1 0 0 0 0,0 1 0 0 0,1-1 0 0 0,-1 0-1 0 0,0 1 1 0 0,0-1 0 0 0,0 0 0 0 0,1 0 0 0 0,-1 1-1 0 0,0-1 1 0 0,0 0 0 0 0,0 0 0 0 0,0 1 0 0 0,0-1-1 0 0,0 0 1 0 0,0 0 0 0 0,-1 1 0 0 0,1-2 0 0 0,-3-9-5164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6617 0 0,'12'-5'5478'0'0,"19"5"-3409"0"0,-15 0-1855 0 0,-13 0-306 0 0,0 0 0 0 0,0-1 1 0 0,0 0-1 0 0,0 0 0 0 0,0 0 0 0 0,0 0 1 0 0,0 0-1 0 0,0-1 0 0 0,0 1 0 0 0,-1-1 1 0 0,4-2-1 0 0,-2 1-499 0 0,0-1 0 0 0,0 0 0 0 0,0 0 0 0 0,-1 0 1 0 0,0-1-1 0 0,1 1 0 0 0,-2-1 0 0 0,1 0 0 0 0,0 0 0 0 0,1-6 1 0 0,-1 4 287 0 0,-1 1 0 0 0,0-1 0 0 0,0 0-1 0 0,-1 0 1 0 0,0-1 0 0 0,0 1 0 0 0,-1-12 0 0 0,0 15 1071 0 0,0 0 0 0 0,-1-1 0 0 0,0 1 0 0 0,0 0 0 0 0,-6-8 7936 0 0,4 48-6454 0 0,3 4-1575 0 0,6 151 1320 0 0,-4-168-2515 0 0,1 0 0 0 0,2-1-1 0 0,0 0 1 0 0,1 0 0 0 0,1 0 0 0 0,13 25 0 0 0,-11-32-2116 0 0,-9-15 2497 0 0,0 0 1 0 0,0 1 0 0 0,1-1 0 0 0,-1 0-1 0 0,0 0 1 0 0,0 1 0 0 0,0-1 0 0 0,0 0-1 0 0,1 0 1 0 0,-1 0 0 0 0,0 0 0 0 0,0 1-1 0 0,0-1 1 0 0,1 0 0 0 0,-1 0 0 0 0,0 0-1 0 0,0 0 1 0 0,1 0 0 0 0,-1 0 0 0 0,0 1-1 0 0,0-1 1 0 0,1 0 0 0 0,-1 0 0 0 0,0 0-1 0 0,0 0 1 0 0,1 0 0 0 0,-1 0 0 0 0,0 0-1 0 0,0 0 1 0 0,1 0 0 0 0,-1 0 0 0 0,0 0-1 0 0,1-1 1 0 0,-1 1 0 0 0,0 0 0 0 0,0 0-1 0 0,0 0 1 0 0,1 0 0 0 0,-1 0 0 0 0,0 0-1 0 0,0-1 1 0 0,1 1 0 0 0,-1 0 0 0 0,0 0-1 0 0,0 0 1 0 0,0 0 0 0 0,1-1 0 0 0,-1 1-1 0 0,0 0 1 0 0,0 0 0 0 0,0-1 0 0 0,0 1-1 0 0,7-10-5016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10466 0 0,'-1'1'242'0'0,"0"0"0"0"0,0-1 0 0 0,0 1 0 0 0,0 0 1 0 0,0 0-1 0 0,0 0 0 0 0,1 0 0 0 0,-1-1 0 0 0,0 1 0 0 0,0 0 0 0 0,1 0 0 0 0,-1 1 0 0 0,1-1 0 0 0,-1 0 0 0 0,1 0 0 0 0,-1 0 0 0 0,1 0 0 0 0,0 0 0 0 0,-1 1 0 0 0,1-1 0 0 0,0 0 1 0 0,0 0-1 0 0,0 0 0 0 0,0 1 0 0 0,0-1 0 0 0,0 0 0 0 0,0 0 0 0 0,0 0 0 0 0,1 1 0 0 0,-1-1 0 0 0,0 0 0 0 0,1 0 0 0 0,-1 0 0 0 0,2 2 0 0 0,1 0 49 0 0,1 1-1 0 0,0-1 0 0 0,0 0 0 0 0,0 0 0 0 0,0-1 1 0 0,0 0-1 0 0,8 4 0 0 0,-8-5-248 0 0,0 1 1 0 0,0 0-1 0 0,0 0 0 0 0,0 0 0 0 0,0 1 1 0 0,-1-1-1 0 0,1 1 0 0 0,-1 0 1 0 0,1 0-1 0 0,-1 1 0 0 0,3 4 0 0 0,-4-5-25 0 0,0 1 0 0 0,-1 0 0 0 0,0 0 0 0 0,0 0 0 0 0,0 0 0 0 0,0 0 0 0 0,0 0 0 0 0,-1 0 0 0 0,0 1 0 0 0,0-1 0 0 0,0 0 0 0 0,-1 0 0 0 0,1 0 0 0 0,-1 0 0 0 0,0 0 0 0 0,0 0 0 0 0,-2 6 0 0 0,-4 4-148 0 0,1 0 0 0 0,-2 0 0 0 0,-12 17 1 0 0,-12 23-247 0 0,31-53 378 0 0,1 0 1 0 0,-1 0-1 0 0,1 0 1 0 0,0 0-1 0 0,-1 0 1 0 0,1 1-1 0 0,0-1 1 0 0,0 0-1 0 0,0 0 1 0 0,-1 1-1 0 0,1-1 1 0 0,1 0-1 0 0,-1 0 1 0 0,0 1-1 0 0,0-1 1 0 0,0 0-1 0 0,1 0 1 0 0,-1 0-1 0 0,0 0 1 0 0,1 1 0 0 0,-1-1-1 0 0,1 0 1 0 0,0 0-1 0 0,0 2 1 0 0,1-1 0 0 0,0 0 0 0 0,0-1 0 0 0,1 1 0 0 0,-1 0 0 0 0,0-1 0 0 0,0 1 0 0 0,1-1 0 0 0,-1 0 0 0 0,1 0 0 0 0,4 2 0 0 0,2-1-15 0 0,0 1-1 0 0,1-1 0 0 0,-1-1 1 0 0,1 0-1 0 0,13 0 0 0 0,-18-1-294 0 0,0-1 0 0 0,0 1 0 0 0,0-1 0 0 0,0 0 0 0 0,0-1-1 0 0,0 1 1 0 0,0-1 0 0 0,0 0 0 0 0,0 0 0 0 0,-1 0 0 0 0,1-1 0 0 0,-1 1-1 0 0,0-1 1 0 0,0 0 0 0 0,0-1 0 0 0,0 1 0 0 0,4-6 0 0 0,-3 4-464 0 0,-1-2 0 0 0,0 1 0 0 0,0 0 0 0 0,-1-1-1 0 0,0 0 1 0 0,0 0 0 0 0,0 0 0 0 0,-1 0 0 0 0,0 0 0 0 0,0-1 0 0 0,0-7 0 0 0,4-16-3143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9906 0 0,'-14'19'6461'0'0,"13"-18"-6359"0"0,1-1 0 0 0,0 0 0 0 0,0 0 0 0 0,0 1 0 0 0,1-1 0 0 0,-1 0 0 0 0,0 0 0 0 0,0 1 0 0 0,0-1 0 0 0,0 0 0 0 0,0 0 0 0 0,0 1 0 0 0,0-1 0 0 0,0 0 0 0 0,0 0 0 0 0,1 1 0 0 0,-1-1-1 0 0,0 0 1 0 0,0 0 0 0 0,0 0 0 0 0,0 0 0 0 0,1 1 0 0 0,-1-1 0 0 0,0 0 0 0 0,0 0 0 0 0,1 0 0 0 0,-1 0 0 0 0,0 0 0 0 0,0 1 0 0 0,0-1 0 0 0,1 0 0 0 0,-1 0 0 0 0,0 0 0 0 0,0 0 0 0 0,1 0 0 0 0,-1 0-1 0 0,0 0 1 0 0,0 0 0 0 0,1 0 0 0 0,-1 0 0 0 0,1 0 0 0 0,43-7 3164 0 0,-26 2-3603 0 0,196-21-1463 0 0,-193 27 1730 0 0,-21-1 81 0 0,0 0 1 0 0,0 1-1 0 0,0-1 0 0 0,0 0 1 0 0,0 1-1 0 0,0-1 1 0 0,0 0-1 0 0,0 1 0 0 0,0-1 1 0 0,0 0-1 0 0,0 0 1 0 0,-1 1-1 0 0,1-1 1 0 0,0 0-1 0 0,0 0 0 0 0,0 1 1 0 0,-1-1-1 0 0,1 0 1 0 0,0 0-1 0 0,0 1 0 0 0,0-1 1 0 0,-1 0-1 0 0,1 0 1 0 0,0 0-1 0 0,0 1 0 0 0,-1-1 1 0 0,1 0-1 0 0,0 0 1 0 0,-1 0-1 0 0,1 0 0 0 0,0 0 1 0 0,-1 0-1 0 0,-43 21 1218 0 0,33-16-860 0 0,8-3-326 0 0,0 0 0 0 0,0 1-1 0 0,0-1 1 0 0,1 1-1 0 0,-1-1 1 0 0,1 1 0 0 0,0 0-1 0 0,0 0 1 0 0,0 0-1 0 0,0 0 1 0 0,0 0 0 0 0,1 0-1 0 0,-1 1 1 0 0,1-1-1 0 0,0 0 1 0 0,0 1 0 0 0,0-1-1 0 0,0 1 1 0 0,1-1-1 0 0,0 1 1 0 0,-1 0 0 0 0,1-1-1 0 0,0 1 1 0 0,1-1-1 0 0,0 7 1 0 0,0-1-333 0 0,1-1-1 0 0,0 0 1 0 0,0 0-1 0 0,5 13 0 0 0,-5-16-416 0 0,0 0 0 0 0,1 0 0 0 0,0 0-1 0 0,0-1 1 0 0,0 1 0 0 0,6 6 0 0 0,-8-10 211 0 0,0 0 1 0 0,0 0 0 0 0,0 0 0 0 0,0 0 0 0 0,0 0 0 0 0,1-1 0 0 0,-1 1 0 0 0,0 0-1 0 0,0-1 1 0 0,1 1 0 0 0,-1-1 0 0 0,0 1 0 0 0,0-1 0 0 0,3 1 0 0 0,8-1-6032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80 5849 0 0,'0'-1'394'0'0,"-1"0"-1"0"0,1 0 0 0 0,-1 0 1 0 0,1 0-1 0 0,-1 0 0 0 0,0 0 1 0 0,1 1-1 0 0,-1-1 1 0 0,0 0-1 0 0,1 0 0 0 0,-1 1 1 0 0,0-1-1 0 0,0 1 0 0 0,0-1 1 0 0,1 0-1 0 0,-1 1 0 0 0,-2-1 1 0 0,3 1-236 0 0,0 0-1 0 0,-1 0 1 0 0,1 1 0 0 0,-1-1 0 0 0,1 0-1 0 0,0 0 1 0 0,-1 1 0 0 0,1-1 0 0 0,0 0-1 0 0,-1 0 1 0 0,1 1 0 0 0,0-1 0 0 0,0 0-1 0 0,-1 1 1 0 0,1-1 0 0 0,0 1 0 0 0,0-1-1 0 0,-1 0 1 0 0,1 1 0 0 0,0-1 0 0 0,0 1-1 0 0,0-1 1 0 0,0 0 0 0 0,0 1 0 0 0,0-1-1 0 0,0 1 1 0 0,0 0 0 0 0,-3 47 3227 0 0,2-32-3154 0 0,1-12-182 0 0,-7 152 1160 0 0,7-134-1459 0 0,2 0 1 0 0,0-1 0 0 0,1 1-1 0 0,2-1 1 0 0,7 24-1 0 0,2-14-2324 0 0,-14-30 2365 0 0,0-1 0 0 0,0 1 0 0 0,1-1 0 0 0,-1 1 0 0 0,0-1 0 0 0,0 1 0 0 0,1 0-1 0 0,-1-1 1 0 0,0 1 0 0 0,0-1 0 0 0,1 1 0 0 0,-1-1 0 0 0,1 0 0 0 0,-1 1 0 0 0,1-1 0 0 0,-1 1 0 0 0,0-1 0 0 0,1 0 0 0 0,0 1 0 0 0,-1-1 0 0 0,1 0 0 0 0,-1 0 0 0 0,1 1 0 0 0,-1-1 0 0 0,1 0 0 0 0,-1 0-1 0 0,1 0 1 0 0,0 0 0 0 0,-1 1 0 0 0,1-1 0 0 0,-1 0 0 0 0,1 0 0 0 0,0 0 0 0 0,-1 0 0 0 0,1-1 0 0 0,-1 1 0 0 0,1 0 0 0 0,0 0 0 0 0,-1 0 0 0 0,1 0 0 0 0,-1-1 0 0 0,2 1 0 0 0,6-6-5375 0 0</inkml:trace>
  <inkml:trace contextRef="#ctx0" brushRef="#br0" timeOffset="1">144 22 9138 0 0,'-14'-11'6811'0'0,"14"11"-6701"0"0,0-1 1 0 0,0 1-1 0 0,0 0 0 0 0,1 0 1 0 0,-1-1-1 0 0,0 1 0 0 0,0 0 0 0 0,0-1 1 0 0,0 1-1 0 0,0 0 0 0 0,1-1 1 0 0,-1 1-1 0 0,0 0 0 0 0,0 0 0 0 0,0-1 1 0 0,1 1-1 0 0,-1 0 0 0 0,0 0 1 0 0,0 0-1 0 0,1-1 0 0 0,-1 1 0 0 0,0 0 1 0 0,0 0-1 0 0,1 0 0 0 0,-1 0 1 0 0,0-1-1 0 0,1 1 0 0 0,-1 0 1 0 0,0 0-1 0 0,1 0 0 0 0,3-1 101 0 0,-1 0 0 0 0,1 1-1 0 0,-1-1 1 0 0,1 1 0 0 0,0 0-1 0 0,-1 0 1 0 0,7 0 0 0 0,-4 1-127 0 0,0 0 1 0 0,1 1-1 0 0,-1 0 1 0 0,0 0-1 0 0,0 0 1 0 0,0 1-1 0 0,0 0 1 0 0,-1 0-1 0 0,1 0 1 0 0,-1 1-1 0 0,1 0 1 0 0,-1 0-1 0 0,7 8 1 0 0,-6-5 6 0 0,1 1 1 0 0,-2 0-1 0 0,1 0 1 0 0,-1 1-1 0 0,0-1 1 0 0,-1 1-1 0 0,0 0 1 0 0,4 13-1 0 0,-3-4-158 0 0,-1-1 0 0 0,-1 1 0 0 0,-1 0 1 0 0,0 0-1 0 0,-1 0 0 0 0,-1-1 0 0 0,-1 1 0 0 0,0 0 0 0 0,-7 29 0 0 0,8-46-42 0 0,0 0 0 0 0,0 0 1 0 0,0 1-1 0 0,-1-1 0 0 0,1 0 0 0 0,0 0 0 0 0,-1 0 0 0 0,1 0 0 0 0,-1 0 0 0 0,1 0 0 0 0,-1 0 0 0 0,0 0 0 0 0,1-1 0 0 0,-1 1 0 0 0,0 0 0 0 0,0 0 0 0 0,-1 1 0 0 0,1-2-45 0 0,1 0 0 0 0,-1 0 0 0 0,1 0-1 0 0,-1 0 1 0 0,1 0 0 0 0,-1 0 0 0 0,1 0 0 0 0,-1 0 0 0 0,1 0 0 0 0,-1 0 0 0 0,1 0 0 0 0,-1 0 0 0 0,1 0 0 0 0,-1 0 0 0 0,1-1 0 0 0,-1 1-1 0 0,1 0 1 0 0,-1 0 0 0 0,1-1 0 0 0,-1 1 0 0 0,1 0 0 0 0,0-1 0 0 0,-1 1 0 0 0,1 0 0 0 0,-1-1 0 0 0,-1-2-447 0 0,0 1 0 0 0,0-1 1 0 0,0 0-1 0 0,0 1 0 0 0,0-1 0 0 0,1 0 0 0 0,-1 0 1 0 0,1 0-1 0 0,0 0 0 0 0,-1-5 0 0 0,1 3-61 0 0,0 0 0 0 0,1 0 0 0 0,-1 0 0 0 0,1 0 0 0 0,0 0 0 0 0,1 0 0 0 0,-1-1 0 0 0,1 1 0 0 0,3-9 0 0 0,1-6-1701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26 105 5433 0 0,'8'-21'2979'0'0,"-6"15"-1789"0"0,-1 1 0 0 0,1-1 0 0 0,0 1 0 0 0,1-1 0 0 0,-1 1 0 0 0,1 0 1 0 0,0 0-1 0 0,7-8 0 0 0,-9 13-1119 0 0,0 0-1 0 0,-1 0 1 0 0,1 0 0 0 0,0 0 0 0 0,0 0 0 0 0,-1 0 0 0 0,1 0 0 0 0,0 0-1 0 0,-1 0 1 0 0,1 0 0 0 0,0 1 0 0 0,0-1 0 0 0,-1 0 0 0 0,1 0 0 0 0,0 1-1 0 0,-1-1 1 0 0,1 0 0 0 0,-1 1 0 0 0,1-1 0 0 0,0 1 0 0 0,-1-1-1 0 0,1 1 1 0 0,-1-1 0 0 0,1 1 0 0 0,-1-1 0 0 0,1 1 0 0 0,-1-1 0 0 0,0 1-1 0 0,1 1 1 0 0,16 23-91 0 0,-15-22 101 0 0,0-1 99 0 0,1 4-955 0 0,1-1-1 0 0,-1 1 0 0 0,0 0 0 0 0,0 0 1 0 0,4 12-1 0 0,-7-17 508 0 0,0 0 1 0 0,0 1-1 0 0,0-1 1 0 0,0 0-1 0 0,1 1 0 0 0,-2-1 1 0 0,1 0-1 0 0,0 0 0 0 0,0 1 1 0 0,0-1-1 0 0,0 0 1 0 0,-1 0-1 0 0,1 1 0 0 0,-1-1 1 0 0,1 0-1 0 0,-1 0 1 0 0,1 0-1 0 0,-1 0 0 0 0,0 0 1 0 0,0 0-1 0 0,1 0 0 0 0,-1 0 1 0 0,0 0-1 0 0,0 0 1 0 0,0 0-1 0 0,0 0 0 0 0,0-1 1 0 0,0 1-1 0 0,0 0 0 0 0,0-1 1 0 0,0 1-1 0 0,0-1 1 0 0,-1 1-1 0 0,1-1 0 0 0,0 1 1 0 0,0-1-1 0 0,-3 1 0 0 0,-37 7-285 0 0,-11 4 6464 0 0,51-12-5812 0 0,1 0 0 0 0,0 0 0 0 0,0 0 1 0 0,-1 0-1 0 0,1 0 0 0 0,0 0 1 0 0,0 0-1 0 0,-1 0 0 0 0,1 1 1 0 0,0-1-1 0 0,0 0 0 0 0,0 0 0 0 0,-1 0 1 0 0,1 0-1 0 0,0 1 0 0 0,0-1 1 0 0,0 0-1 0 0,0 0 0 0 0,0 0 1 0 0,-1 1-1 0 0,1-1 0 0 0,0 0 0 0 0,0 0 1 0 0,0 1-1 0 0,0-1 0 0 0,0 0 1 0 0,0 0-1 0 0,0 1 0 0 0,0-1 1 0 0,0 0-1 0 0,0 0 0 0 0,0 1 0 0 0,0-1 1 0 0,0 0-1 0 0,0 0 0 0 0,0 1 1 0 0,0-1-1 0 0,8 12 1327 0 0,14 6-900 0 0,-18-15-605 0 0,1-1 1 0 0,0 1-1 0 0,-1 0 0 0 0,1-1 1 0 0,0 0-1 0 0,1 0 1 0 0,-1-1-1 0 0,0 0 1 0 0,0 1-1 0 0,1-2 0 0 0,-1 1 1 0 0,1-1-1 0 0,-1 1 1 0 0,1-2-1 0 0,6 0 1 0 0,-8 0-325 0 0,-1 0 1 0 0,0 0 0 0 0,1 0 0 0 0,-1-1 0 0 0,0 1 0 0 0,0-1 0 0 0,0 0-1 0 0,0 0 1 0 0,0 0 0 0 0,0 0 0 0 0,0-1 0 0 0,-1 1 0 0 0,1-1 0 0 0,-1 1 0 0 0,0-1-1 0 0,0 0 1 0 0,0 0 0 0 0,0 0 0 0 0,0 0 0 0 0,-1 0 0 0 0,1-1 0 0 0,-1 1 0 0 0,0 0-1 0 0,1-7 1 0 0,4-11-3410 0 0</inkml:trace>
  <inkml:trace contextRef="#ctx0" brushRef="#br0" timeOffset="1">209 8 3809 0 0,'-3'-7'10059'0'0,"2"25"-6233"0"0,2 48-3877 0 0,0-49 821 0 0,-4 126-3130 0 0,1-125 589 0 0,0 0-1 0 0,-2 0 1 0 0,0-1 0 0 0,0 1-1 0 0,-14 30 1 0 0,9-28-1534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2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3681 0 0,'4'-13'11735'0'0,"-4"13"-11409"0"0,1 0 0 0 0,22-2 2832 0 0,25 12-2798 0 0,-42-8-297 0 0,0 0 0 0 0,0 1 0 0 0,0 0 1 0 0,0 0-1 0 0,0 0 0 0 0,-1 0 1 0 0,1 1-1 0 0,-1 0 0 0 0,8 8 1 0 0,-11-10-33 0 0,-1-1 0 0 0,0 1 0 0 0,0 0 0 0 0,0 0 1 0 0,0 0-1 0 0,0 0 0 0 0,0 0 0 0 0,0 0 0 0 0,0 0 1 0 0,-1 0-1 0 0,1 0 0 0 0,-1 0 0 0 0,0 1 1 0 0,1-1-1 0 0,-1 0 0 0 0,0 0 0 0 0,0 0 0 0 0,-1 1 1 0 0,1-1-1 0 0,0 0 0 0 0,-1 0 0 0 0,1 0 0 0 0,-1 0 1 0 0,0 0-1 0 0,0 0 0 0 0,0 0 0 0 0,0 0 0 0 0,0 0 1 0 0,0 0-1 0 0,0 0 0 0 0,0 0 0 0 0,-3 1 1 0 0,-24 26 210 0 0,22-23-202 0 0,0-1-1 0 0,0 1 1 0 0,0 1 0 0 0,1-1 0 0 0,-8 14 0 0 0,12-19-36 0 0,0 1 0 0 0,0 0 0 0 0,1-1 0 0 0,-1 1 0 0 0,1-1 1 0 0,0 1-1 0 0,-1 0 0 0 0,1 0 0 0 0,0-1 0 0 0,0 1 0 0 0,0 0 0 0 0,0-1 0 0 0,0 1 0 0 0,1 0 0 0 0,-1-1 0 0 0,0 1 0 0 0,1 0 0 0 0,-1-1 1 0 0,1 1-1 0 0,0-1 0 0 0,0 1 0 0 0,-1-1 0 0 0,1 1 0 0 0,0-1 0 0 0,0 1 0 0 0,0-1 0 0 0,0 0 0 0 0,1 1 0 0 0,-1-1 0 0 0,0 0 0 0 0,0 0 1 0 0,1 0-1 0 0,1 1 0 0 0,1 1-62 0 0,0 0 1 0 0,0-1-1 0 0,0 1 1 0 0,0-1-1 0 0,1 0 1 0 0,-1 0-1 0 0,0-1 1 0 0,1 1-1 0 0,0-1 1 0 0,-1 0-1 0 0,1 0 1 0 0,-1-1-1 0 0,1 1 1 0 0,0-1-1 0 0,0 0 1 0 0,-1 0-1 0 0,1-1 1 0 0,0 1 0 0 0,-1-1-1 0 0,1 0 1 0 0,0 0-1 0 0,7-4 1 0 0,-3 1-920 0 0,-1 0 0 0 0,0 0 0 0 0,-1-1 0 0 0,1 0 0 0 0,-1-1 0 0 0,0 0 0 0 0,0 0 0 0 0,-1 0 1 0 0,0-1-1 0 0,11-14 0 0 0,4-9-5031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10258 0 0,'0'0'141'0'0,"-1"0"-1"0"0,1 0 1 0 0,0-1-1 0 0,0 1 1 0 0,-1 0 0 0 0,1 0-1 0 0,0 0 1 0 0,0 0-1 0 0,0 0 1 0 0,-1 0-1 0 0,1 0 1 0 0,0 0 0 0 0,0-1-1 0 0,0 1 1 0 0,-1 0 140 0 0,1 0-141 0 0,0 0 1 0 0,0-1-1 0 0,0 1 1 0 0,0 0 0 0 0,0 0-1 0 0,-1 0 1 0 0,1-1-1 0 0,0 1 1 0 0,0 0-1 0 0,0 0 1 0 0,0 0 0 0 0,0-1-1 0 0,0 1 1 0 0,0 0-1 0 0,0 0 1 0 0,0-1-1 0 0,0 1 1 0 0,0 0 0 0 0,0 0-1 0 0,0 0 1 0 0,0-1-1 0 0,0 1 1 0 0,0 0-1 0 0,0 0 1 0 0,0-1-1 0 0,0 1 1 0 0,0 0 0 0 0,1 0-1 0 0,-1 0 1 0 0,0-1-1 0 0,0 1 1 0 0,0 0-1 0 0,0 0 1 0 0,0 0 0 0 0,1 0-1 0 0,-1-1 1 0 0,0 1-1 0 0,0 0 1 0 0,0 0-1 0 0,0 0 1 0 0,1 0 0 0 0,-1 0-1 0 0,0 0 1 0 0,0 0-1 0 0,1-1 1 0 0,24-2 2647 0 0,42 5-2685 0 0,-62-1 459 0 0,6-1-467 0 0,-1 1 0 0 0,-1 0 0 0 0,1 1 0 0 0,0 0 0 0 0,0 1-1 0 0,-1 0 1 0 0,1 0 0 0 0,11 7 0 0 0,-17-8-60 0 0,0 0-1 0 0,-1 1 1 0 0,0 0-1 0 0,1 0 1 0 0,-1 0 0 0 0,0 0-1 0 0,0 0 1 0 0,0 0-1 0 0,-1 1 1 0 0,1 0 0 0 0,-1-1-1 0 0,0 1 1 0 0,0 0 0 0 0,0 0-1 0 0,-1 0 1 0 0,1 0-1 0 0,-1 1 1 0 0,0-1 0 0 0,0 0-1 0 0,-1 1 1 0 0,1 6-1 0 0,0 4-176 0 0,-1 0 0 0 0,-1 0-1 0 0,-3 22 1 0 0,3-31-271 0 0,0 0 1 0 0,0-1 0 0 0,-1 1 0 0 0,1 0-1 0 0,-1-1 1 0 0,-1 0 0 0 0,1 1 0 0 0,-1-1-1 0 0,0 0 1 0 0,0 0 0 0 0,0-1 0 0 0,-5 6-1 0 0,7-9 58 0 0,0 0 0 0 0,-1 0-1 0 0,1 0 1 0 0,-1 0 0 0 0,0 0-1 0 0,1 0 1 0 0,-1 0 0 0 0,0-1-1 0 0,1 1 1 0 0,-1-1 0 0 0,0 1-1 0 0,0-1 1 0 0,1 0 0 0 0,-1 1-1 0 0,0-1 1 0 0,0 0 0 0 0,0 0-1 0 0,1 0 1 0 0,-1-1 0 0 0,0 1-1 0 0,0 0 1 0 0,1-1 0 0 0,-1 1-1 0 0,0-1 1 0 0,0 1 0 0 0,1-1-1 0 0,-1 0 1 0 0,0 0 0 0 0,1 0-1 0 0,-1 0 1 0 0,1 0 0 0 0,0 0-1 0 0,-3-3 1 0 0,1 2 38 0 0,1 0 1 0 0,-1 0-1 0 0,1-1 1 0 0,0 1-1 0 0,0-1 1 0 0,0 0-1 0 0,0 0 0 0 0,1 0 1 0 0,-1 0-1 0 0,1 0 1 0 0,0 0-1 0 0,0 0 0 0 0,0 0 1 0 0,0 0-1 0 0,0-1 1 0 0,1 1-1 0 0,-1-6 0 0 0,1 4-19 0 0,4-16 6516 0 0,2 19-1400 0 0,5 10-1309 0 0,-7-2-2973 0 0,0 0-1 0 0,0 0 1 0 0,-1 1-1 0 0,0-1 0 0 0,0 1 1 0 0,0-1-1 0 0,-1 1 1 0 0,0 0-1 0 0,0 0 0 0 0,-1 0 1 0 0,0 0-1 0 0,0 0 0 0 0,-1 0 1 0 0,0 12-1 0 0,0-7-409 0 0,-1-1-1 0 0,-1 1 1 0 0,0-1-1 0 0,0 0 1 0 0,-1 0-1 0 0,0 0 1 0 0,-1 0-1 0 0,-8 15 1 0 0,12-25-122 0 0,0 0 0 0 0,0-1 1 0 0,0 1-1 0 0,0-1 0 0 0,0 1 0 0 0,-1-1 1 0 0,1 1-1 0 0,0-1 0 0 0,0 1 0 0 0,-1 0 1 0 0,1-1-1 0 0,0 0 0 0 0,-1 1 0 0 0,1-1 1 0 0,-1 1-1 0 0,1-1 0 0 0,0 1 1 0 0,-1-1-1 0 0,1 0 0 0 0,-1 1 0 0 0,1-1 1 0 0,-1 0-1 0 0,1 0 0 0 0,-1 1 0 0 0,0-1 1 0 0,1 0-1 0 0,-1 0 0 0 0,1 0 0 0 0,-1 1 1 0 0,1-1-1 0 0,-1 0 0 0 0,0 0 0 0 0,1 0 1 0 0,-1 0-1 0 0,1 0 0 0 0,-1 0 0 0 0,1-1 1 0 0,-1 1-1 0 0,0 0 0 0 0,1 0 0 0 0,-1 0 1 0 0,1 0-1 0 0,-1-1 0 0 0,1 1 0 0 0,-1 0 1 0 0,1 0-1 0 0,-1-1 0 0 0,1 1 0 0 0,-1-1 1 0 0,1 1-1 0 0,-1-1 0 0 0,0 0 0 0 0,1 0 0 0 0,-1 0 0 0 0,1 0 1 0 0,0 1-1 0 0,0-1 0 0 0,-1 0 0 0 0,1 0 0 0 0,0 0 0 0 0,0 0 0 0 0,0 0 0 0 0,0 0 0 0 0,0 0 1 0 0,0 0-1 0 0,0 0 0 0 0,0 0 0 0 0,0 0 0 0 0,1 0 0 0 0,-1 0 0 0 0,0 0 0 0 0,1 0 0 0 0,-1 0 0 0 0,1 0 1 0 0,-1 0-1 0 0,1 1 0 0 0,-1-1 0 0 0,1 0 0 0 0,-1 0 0 0 0,1 0 0 0 0,0 1 0 0 0,-1-1 0 0 0,1 0 0 0 0,0 1 1 0 0,1-1-1 0 0,8-6-70 0 0,2 1 0 0 0,-1 0 0 0 0,0 1 0 0 0,1 0 0 0 0,0 1 0 0 0,22-5 0 0 0,12-4-1894 0 0,-43 12 1742 0 0,20-7-3721 0 0,34-18-1 0 0,-51 23 3666 0 0,0 0 0 0 0,-1-1 0 0 0,1 1 0 0 0,-1-1 0 0 0,0 0-1 0 0,0-1 1 0 0,-1 1 0 0 0,1-1 0 0 0,-1 0 0 0 0,0 0 0 0 0,4-7 0 0 0,-5-7 485 0 0,-3 17 270 0 0,0 0 0 0 0,-1 0 0 0 0,1 0 0 0 0,-1 0 0 0 0,1 0 0 0 0,-1 0 0 0 0,0 0 0 0 0,0 0 0 0 0,0 0 0 0 0,0 0 0 0 0,-3-2 0 0 0,4 3-281 0 0,0 0 0 0 0,-1 1-1 0 0,1-1 1 0 0,-1 1 0 0 0,0-1-1 0 0,1 1 1 0 0,-1-1 0 0 0,0 1 0 0 0,1-1-1 0 0,-1 1 1 0 0,0-1 0 0 0,1 1-1 0 0,-1 0 1 0 0,0-1 0 0 0,0 1 0 0 0,1 0-1 0 0,-1 0 1 0 0,0-1 0 0 0,0 1-1 0 0,0 0 1 0 0,1 0 0 0 0,-1 0 0 0 0,0 0-1 0 0,0 0 1 0 0,0 0 0 0 0,1 0-1 0 0,-1 1 1 0 0,0-1 0 0 0,0 0-1 0 0,0 0 1 0 0,1 0 0 0 0,-1 1 0 0 0,0-1-1 0 0,1 1 1 0 0,-1-1 0 0 0,0 0-1 0 0,1 1 1 0 0,-1-1 0 0 0,0 1 0 0 0,1-1-1 0 0,-1 1 1 0 0,1 0 0 0 0,-1-1-1 0 0,1 1 1 0 0,-1 0 0 0 0,1-1 0 0 0,-1 1-1 0 0,1 0 1 0 0,0-1 0 0 0,-1 1-1 0 0,1 0 1 0 0,0 0 0 0 0,-1 0-1 0 0,-2 6-68 0 0,1 0-1 0 0,-1 1 0 0 0,1-1 1 0 0,1 0-1 0 0,-1 1 0 0 0,1-1 1 0 0,1 1-1 0 0,-1-1 0 0 0,1 1 1 0 0,0 0-1 0 0,1-1 0 0 0,0 1 1 0 0,0-1-1 0 0,1 1 0 0 0,0-1 1 0 0,4 10-1 0 0,-5-13-83 0 0,0-1 1 0 0,1 0-1 0 0,-1 0 0 0 0,1 0 0 0 0,0 0 1 0 0,0 0-1 0 0,0 0 0 0 0,0-1 0 0 0,0 1 1 0 0,0 0-1 0 0,1-1 0 0 0,0 0 1 0 0,-1 0-1 0 0,1 0 0 0 0,0 0 0 0 0,0 0 1 0 0,0 0-1 0 0,0-1 0 0 0,0 1 0 0 0,0-1 1 0 0,1 0-1 0 0,-1 0 0 0 0,0 0 0 0 0,1-1 1 0 0,-1 1-1 0 0,1-1 0 0 0,-1 0 1 0 0,1 0-1 0 0,-1 0 0 0 0,1 0 0 0 0,-1 0 1 0 0,0-1-1 0 0,1 1 0 0 0,-1-1 0 0 0,0 0 1 0 0,7-3-1 0 0,26-12 134 0 0,-33 15-251 0 0,-1 0-1 0 0,0 0 1 0 0,0-1 0 0 0,0 1 0 0 0,0-1-1 0 0,0 1 1 0 0,0-1 0 0 0,0 0 0 0 0,0 0-1 0 0,0 0 1 0 0,-1 0 0 0 0,3-4 0 0 0,-3 5-189 0 0,-6-6-4866 0 0,-12-3 499 0 0,3 10-1653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40 12523 0 0,'-3'0'898'0'0,"-1"0"-281"0"0,1 0-1 0 0,-1-1 1 0 0,1 1-1 0 0,0-1 1 0 0,-1 1 0 0 0,1-1-1 0 0,0 0 1 0 0,-1-1 0 0 0,1 1-1 0 0,0 0 1 0 0,-5-4-1 0 0,9 5-549 0 0,-1-1-1 0 0,0 0 0 0 0,0 1 1 0 0,1-1-1 0 0,-1 0 0 0 0,0 0 0 0 0,1 1 1 0 0,-1-1-1 0 0,1 1 0 0 0,-1-1 0 0 0,1 0 1 0 0,-1 1-1 0 0,1-1 0 0 0,0 1 1 0 0,-1-1-1 0 0,1 1 0 0 0,-1 0 0 0 0,1-1 1 0 0,0 1-1 0 0,0 0 0 0 0,-1-1 0 0 0,1 1 1 0 0,0 0-1 0 0,-1 0 0 0 0,3-1 0 0 0,19-7 351 0 0,-12 6-346 0 0,-1 1 0 0 0,1 0 0 0 0,0 0 0 0 0,-1 1 0 0 0,1 0 0 0 0,0 1 0 0 0,-1 0 0 0 0,1 0 0 0 0,-1 1 0 0 0,1 1 0 0 0,-1-1 0 0 0,17 8 0 0 0,-22-8-42 0 0,0 0-1 0 0,0 0 0 0 0,0 0 1 0 0,0 0-1 0 0,0 1 1 0 0,0 0-1 0 0,-1 0 1 0 0,1 0-1 0 0,-1 0 1 0 0,0 0-1 0 0,0 1 0 0 0,0-1 1 0 0,0 1-1 0 0,-1 0 1 0 0,1 0-1 0 0,-1 0 1 0 0,0 0-1 0 0,0 1 1 0 0,-1-1-1 0 0,1 0 0 0 0,-1 1 1 0 0,0-1-1 0 0,0 1 1 0 0,0-1-1 0 0,-1 1 1 0 0,0-1-1 0 0,1 1 1 0 0,-2 5-1 0 0,0-1-45 0 0,-1 0 1 0 0,0-1-1 0 0,-1 1 0 0 0,0-1 0 0 0,0 1 1 0 0,0-1-1 0 0,-1 0 0 0 0,0 0 1 0 0,-1-1-1 0 0,-8 11 0 0 0,9-13-18 0 0,0 0-1 0 0,-1 0 1 0 0,1 0-1 0 0,-1-1 1 0 0,-1 1-1 0 0,1-1 1 0 0,0-1-1 0 0,-1 1 1 0 0,0-1-1 0 0,0 0 1 0 0,0 0-1 0 0,0 0 1 0 0,0-1-1 0 0,-10 2 1 0 0,6-3-23 0 0,10-3 60 0 0,18-2 48 0 0,40 6-101 0 0,-31 0 117 0 0,40-3 0 0 0,-58 0-284 0 0,1-1 0 0 0,-1 0 0 0 0,0 0 1 0 0,1-1-1 0 0,-2 0 0 0 0,1 0 0 0 0,0-1 0 0 0,9-5 0 0 0,-3-4-1234 0 0,-12 11 562 0 0,-1 0 0 0 0,1 0 0 0 0,-1 0-1 0 0,1 0 1 0 0,0 0 0 0 0,0 1-1 0 0,4-3 1 0 0,15 1-6577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16540 0 0,'9'6'834'0'0,"0"-2"0"0"0,0 1 0 0 0,0-1 0 0 0,0 0 1 0 0,13 2-1 0 0,-12-3-587 0 0,0-1 0 0 0,1 0 0 0 0,-1-1 0 0 0,1 0 0 0 0,14-1 0 0 0,-19-1-544 0 0,0 1 0 0 0,0-1 0 0 0,-1 0 0 0 0,1 0-1 0 0,-1-1 1 0 0,1 0 0 0 0,-1 0 0 0 0,1 0 0 0 0,-1-1 0 0 0,8-4-1 0 0,-10 4-246 0 0,0 1 0 0 0,0-1 0 0 0,0 0 0 0 0,0 0 0 0 0,0 0 0 0 0,-1 0 0 0 0,1-1 0 0 0,-1 1 0 0 0,0-1 0 0 0,0 0 0 0 0,0 1 0 0 0,-1-1 0 0 0,1 0 0 0 0,-1 0 0 0 0,0 0 0 0 0,1-4 0 0 0,7-52-3544 0 0,-7 20 7336 0 0,-5 90 6247 0 0,-4 3-6867 0 0,-4 51-2086 0 0,10-99-633 0 0,1 26 361 0 0,3 39 0 0 0,8-20-1679 0 0,-9-44 633 0 0,0-1 0 0 0,0 0 0 0 0,0 0 0 0 0,1 0 0 0 0,0 0 0 0 0,5 6 0 0 0,1-4-3729 0 0,0-6-2244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11506 0 0,'3'-3'639'0'0,"-1"0"-1"0"0,1 1 0 0 0,0-1 0 0 0,0 1 1 0 0,1-1-1 0 0,-1 1 0 0 0,0 0 0 0 0,1 0 1 0 0,0 0-1 0 0,-1 1 0 0 0,8-3 0 0 0,-4 2-212 0 0,0 1-1 0 0,0 0 0 0 0,0 0 1 0 0,-1 0-1 0 0,1 1 0 0 0,13 1 0 0 0,-14-1-330 0 0,0 1-1 0 0,-1 0 0 0 0,1 0 1 0 0,0 0-1 0 0,0 1 0 0 0,-1 0 0 0 0,1 0 1 0 0,-1 1-1 0 0,1-1 0 0 0,-1 1 1 0 0,0 0-1 0 0,0 1 0 0 0,0-1 1 0 0,-1 1-1 0 0,1 0 0 0 0,-1 0 0 0 0,6 7 1 0 0,-8-8-56 0 0,0 1 1 0 0,-1-1-1 0 0,1 1 0 0 0,-1 0 1 0 0,0 0-1 0 0,1 0 1 0 0,-2-1-1 0 0,1 1 1 0 0,0 0-1 0 0,-1 0 0 0 0,0 0 1 0 0,0 0-1 0 0,0 0 1 0 0,0 0-1 0 0,-1 0 1 0 0,0 0-1 0 0,0 0 0 0 0,0 0 1 0 0,0 0-1 0 0,0 0 1 0 0,-1-1-1 0 0,1 1 1 0 0,-1-1-1 0 0,0 1 0 0 0,0-1 1 0 0,-5 6-1 0 0,1-1-69 0 0,-1 0-1 0 0,1-1 1 0 0,-2 1-1 0 0,1-1 0 0 0,-1-1 1 0 0,0 1-1 0 0,-1-1 1 0 0,1-1-1 0 0,-12 6 1 0 0,9-7-67 0 0,8-3 71 0 0,0-1 0 0 0,1 1 1 0 0,0 0-1 0 0,-1-1 0 0 0,1 1 0 0 0,-1 1 0 0 0,1-1 1 0 0,0 0-1 0 0,0 0 0 0 0,0 1 0 0 0,0-1 1 0 0,0 1-1 0 0,-4 3 0 0 0,10-3-15 0 0,0-1 0 0 0,0 0 0 0 0,0 0 0 0 0,0-1 0 0 0,1 1 0 0 0,-1-1 0 0 0,0 0 0 0 0,0 0-1 0 0,5 0 1 0 0,2-1-350 0 0,-1 0-1 0 0,1-1 0 0 0,-1 0 1 0 0,1-1-1 0 0,10-4 0 0 0,-9 2-879 0 0,0 0 0 0 0,0-1 0 0 0,-1-1 0 0 0,0 0 0 0 0,0 0 0 0 0,-1-1 0 0 0,0-1 0 0 0,0 0 0 0 0,-1 0 0 0 0,0-1 0 0 0,12-17 0 0 0,11-29 1380 0 0,-24 37 6998 0 0,-10 30-3553 0 0,-5 19-1428 0 0,-6 37-264 0 0,13-63-1793 0 0,-1 0 0 0 0,1-1 0 0 0,0 1 0 0 0,0 0-1 0 0,1-1 1 0 0,-1 1 0 0 0,1 0 0 0 0,0-1-1 0 0,0 1 1 0 0,0-1 0 0 0,0 1 0 0 0,1-1-1 0 0,-1 1 1 0 0,4 4 0 0 0,-3-6-19 0 0,-1-1-1 0 0,1 1 1 0 0,0-1 0 0 0,0 0 0 0 0,0 1-1 0 0,0-1 1 0 0,0 0 0 0 0,0 0-1 0 0,0-1 1 0 0,0 1 0 0 0,0 0 0 0 0,0-1-1 0 0,1 1 1 0 0,-1-1 0 0 0,0 0-1 0 0,0 1 1 0 0,1-1 0 0 0,-1 0 0 0 0,0-1-1 0 0,0 1 1 0 0,1 0 0 0 0,3-2-1 0 0,7-1 66 0 0,0 0-1 0 0,21-9 0 0 0,-21 7-122 0 0,-4 2-464 0 0,19-7-762 0 0,-16 1-7396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16003 0 0,'3'19'1157'0'0,"0"1"0"0"0,2-1 0 0 0,0 0-1 0 0,11 28 1 0 0,-14-43-1056 0 0,0 0 0 0 0,0 0 0 0 0,0 0 0 0 0,0 0 0 0 0,1 0 0 0 0,-1-1 0 0 0,1 1 0 0 0,0-1 0 0 0,0 1 0 0 0,1-1 0 0 0,-1 0 0 0 0,1 0 0 0 0,-1-1-1 0 0,1 1 1 0 0,0-1 0 0 0,0 1 0 0 0,0-1 0 0 0,0-1 0 0 0,1 1 0 0 0,-1 0 0 0 0,0-1 0 0 0,1 0 0 0 0,-1 0 0 0 0,1 0 0 0 0,6-1 0 0 0,-8 0-84 0 0,-1 0 0 0 0,0 0 0 0 0,1 0 0 0 0,-1 0 0 0 0,0-1 0 0 0,0 1 0 0 0,1-1 0 0 0,-1 0 0 0 0,0 0 0 0 0,0 1 0 0 0,0-1 0 0 0,0-1 0 0 0,0 1 0 0 0,0 0 0 0 0,0 0 0 0 0,-1-1 0 0 0,1 1 0 0 0,0-1 1 0 0,2-3-1 0 0,-1 1 10 0 0,-1 1 0 0 0,0-1-1 0 0,0 0 1 0 0,0 0 0 0 0,-1 0 0 0 0,1 0 0 0 0,-1-1 0 0 0,0 1 0 0 0,1-8 0 0 0,-1-1 18 0 0,-1 0 0 0 0,0 0 0 0 0,0 0 0 0 0,-1 0-1 0 0,-1 0 1 0 0,-4-13 0 0 0,5 22-25 0 0,0 0 0 0 0,-1-1 1 0 0,1 1-1 0 0,-1 0 0 0 0,0 0 0 0 0,-1 0 0 0 0,1 0 1 0 0,-1 1-1 0 0,0-1 0 0 0,0 1 0 0 0,0-1 0 0 0,0 1 0 0 0,0 0 1 0 0,-5-3-1 0 0,6 5-26 0 0,0 0 0 0 0,1 0 0 0 0,-1 0 1 0 0,1 1-1 0 0,-1-1 0 0 0,0 1 0 0 0,0-1 1 0 0,1 1-1 0 0,-1 0 0 0 0,0-1 0 0 0,0 1 0 0 0,1 0 1 0 0,-1 0-1 0 0,0 0 0 0 0,0 0 0 0 0,0 1 0 0 0,1-1 1 0 0,-1 0-1 0 0,0 1 0 0 0,0-1 0 0 0,1 1 0 0 0,-1 0 1 0 0,1-1-1 0 0,-1 1 0 0 0,0 0 0 0 0,1 0 0 0 0,-1 0 1 0 0,1 0-1 0 0,0 0 0 0 0,-1 1 0 0 0,1-1 1 0 0,0 0-1 0 0,0 1 0 0 0,0-1 0 0 0,0 1 0 0 0,0-1 1 0 0,-2 4-1 0 0,1-1-327 0 0,-1 1 1 0 0,1 0 0 0 0,0 0 0 0 0,0 0-1 0 0,1 0 1 0 0,0 0 0 0 0,-1 0-1 0 0,2 0 1 0 0,-1 0 0 0 0,0 1-1 0 0,1 7 1 0 0,7 34-8226 0 0,-1-25 886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1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23213 0 0,'-2'-4'2705'0'0,"2"2"-1209"0"0,-2-1-416 0 0,-1 1-432 0 0,-1 2-344 0 0,2 0-216 0 0,0 0-88 0 0,2-2-752 0 0,4 0-144 0 0,1-1-3793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2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54 198 10866 0 0,'-7'4'905'0'0,"2"-2"18"0"0,0 0 0 0 0,0 1-1 0 0,0 0 1 0 0,0 0 0 0 0,0 0 0 0 0,1 0 0 0 0,-8 8-1 0 0,42-9 1511 0 0,469 16 765 0 0,-327-5-2625 0 0,4-2-258 0 0,386 19 76 0 0,1-49-398 0 0,104-81 36 0 0,-56 6-142 0 0,320 10-81 0 0,-638 75 175 0 0,464 46 0 0 0,-544-10-83 0 0,-73 0-675 0 0,-80-8-1857 0 0,-50-14-1599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11843 0 0,'0'0'183'0'0,"-1"0"0"0"0,1-1 1 0 0,0 1-1 0 0,-1 0 0 0 0,1-1 1 0 0,0 1-1 0 0,0-1 0 0 0,-1 1 1 0 0,1-1-1 0 0,0 1 0 0 0,0-1 1 0 0,-1 1-1 0 0,1-1 0 0 0,0 1 1 0 0,0-1-1 0 0,0 1 0 0 0,0-1 1 0 0,0 1-1 0 0,0-1 0 0 0,0 1 1 0 0,0-1-1 0 0,0 1 0 0 0,0-1 1 0 0,0 1-1 0 0,0-1 0 0 0,0 1 1 0 0,0-1-1 0 0,1 1 0 0 0,-1-1 1 0 0,15-5 2296 0 0,31 7-1518 0 0,-39 0-572 0 0,7 0-234 0 0,27 2 22 0 0,-39-3-136 0 0,0 0 0 0 0,0 0-1 0 0,0 1 1 0 0,0-1 0 0 0,0 1 0 0 0,-1 0 0 0 0,1-1 0 0 0,0 1-1 0 0,0 0 1 0 0,0 0 0 0 0,-1 0 0 0 0,1 0 0 0 0,0 1-1 0 0,-1-1 1 0 0,3 2 0 0 0,-4-2-8 0 0,1 0 1 0 0,-1 0-1 0 0,0 0 1 0 0,0 0-1 0 0,0 0 0 0 0,1 0 1 0 0,-1 0-1 0 0,0 0 1 0 0,0 0-1 0 0,0 0 0 0 0,0 0 1 0 0,0 0-1 0 0,-1 0 0 0 0,1 0 1 0 0,0 0-1 0 0,0 0 1 0 0,-1 0-1 0 0,1 0 0 0 0,0 0 1 0 0,-1-1-1 0 0,1 1 0 0 0,-1 0 1 0 0,0 0-1 0 0,1 0 1 0 0,-1-1-1 0 0,1 1 0 0 0,-1 0 1 0 0,0 0-1 0 0,0 0 1 0 0,-27 22 239 0 0,23-19-200 0 0,-29 19 83 0 0,24-17-128 0 0,1 0 0 0 0,0 0 0 0 0,0 1 0 0 0,0 0 0 0 0,1 1 0 0 0,-14 16 0 0 0,21-22-25 0 0,0-1 0 0 0,1 0 0 0 0,-1 1-1 0 0,1-1 1 0 0,-1 0 0 0 0,1 1-1 0 0,0-1 1 0 0,0 1 0 0 0,-1-1-1 0 0,1 1 1 0 0,0-1 0 0 0,0 1-1 0 0,0-1 1 0 0,1 1 0 0 0,-1-1-1 0 0,0 1 1 0 0,0-1 0 0 0,1 0 0 0 0,-1 1-1 0 0,1-1 1 0 0,-1 1 0 0 0,1-1-1 0 0,0 0 1 0 0,0 1 0 0 0,-1-1-1 0 0,1 0 1 0 0,0 0 0 0 0,0 0-1 0 0,0 0 1 0 0,0 0 0 0 0,0 0 0 0 0,1 0-1 0 0,-1 0 1 0 0,0 0 0 0 0,0 0-1 0 0,1-1 1 0 0,-1 1 0 0 0,2 0-1 0 0,2 2 12 0 0,0 0 0 0 0,1 0 0 0 0,-1-1 0 0 0,1 1 0 0 0,0-1 0 0 0,0-1 0 0 0,0 1 0 0 0,7 0 0 0 0,-2-2-149 0 0,0 0-1 0 0,1-1 0 0 0,-1 0 1 0 0,0-1-1 0 0,0 0 0 0 0,14-5 1 0 0,-18 5-332 0 0,0 0 1 0 0,-1-1-1 0 0,1 0 0 0 0,-1 0 1 0 0,0 0-1 0 0,0-1 1 0 0,0 0-1 0 0,0 0 1 0 0,-1-1-1 0 0,0 1 0 0 0,7-8 1 0 0,-12 12 413 0 0,1-1 0 0 0,-1 1 0 0 0,1 0 0 0 0,-1-1 0 0 0,1 1 1 0 0,-1 0-1 0 0,0-1 0 0 0,1 1 0 0 0,-1-1 0 0 0,0 1 0 0 0,1-1 0 0 0,-1 1 0 0 0,0-1 1 0 0,0 1-1 0 0,1-1 0 0 0,-1 1 0 0 0,0-1 0 0 0,0 1 0 0 0,0-1 0 0 0,0 0 0 0 0,0 1 1 0 0,0-1-1 0 0,0 1 0 0 0,0-1 0 0 0,0 1 0 0 0,0-1 0 0 0,0 0 0 0 0,0 1 1 0 0,0-1-1 0 0,0 1 0 0 0,0-1 0 0 0,0 1 0 0 0,-1-1 0 0 0,1 1 0 0 0,0-1 0 0 0,-1 1 1 0 0,1-1-1 0 0,0 1 0 0 0,-1-1 0 0 0,1 1 0 0 0,0-1 0 0 0,-1 1 0 0 0,1 0 0 0 0,-1-1 1 0 0,1 1-1 0 0,0 0 0 0 0,-1-1 0 0 0,1 1 0 0 0,-1 0 0 0 0,1 0 0 0 0,-2-1 1 0 0,1 1 140 0 0,-1 0 1 0 0,1-1 0 0 0,0 1 0 0 0,-1 0 0 0 0,1 0-1 0 0,-1 0 1 0 0,1 0 0 0 0,0 1 0 0 0,-1-1 0 0 0,1 0 0 0 0,-1 1-1 0 0,1-1 1 0 0,0 1 0 0 0,-1-1 0 0 0,1 1 0 0 0,0-1 0 0 0,0 1-1 0 0,-1 0 1 0 0,1 0 0 0 0,-2 1 0 0 0,-2 6 486 0 0,-1-1 0 0 0,1 1 0 0 0,0 0 0 0 0,0 1 0 0 0,1-1 0 0 0,0 1 0 0 0,1 0 0 0 0,0 0 0 0 0,-3 15 0 0 0,4-14-552 0 0,-1 0 1 0 0,0 0 0 0 0,-1 0-1 0 0,0-1 1 0 0,0 1-1 0 0,-1-1 1 0 0,0 0 0 0 0,-9 10-1 0 0,10-16-561 0 0,4-10 251 0 0,10-10 148 0 0,-4 13 133 0 0,0 0 0 0 0,0 1 0 0 0,1-1 1 0 0,-1 2-1 0 0,1-1 0 0 0,0 1 0 0 0,0 0 1 0 0,0 0-1 0 0,0 1 0 0 0,0 0 0 0 0,0 0 0 0 0,1 0 1 0 0,-1 1-1 0 0,11 2 0 0 0,-10-2-615 0 0,0 2 1 0 0,0-1-1 0 0,0 1 0 0 0,10 4 1 0 0,-18-6 488 0 0,1 0 0 0 0,-1 0 0 0 0,1 0 1 0 0,0 1-1 0 0,-1-1 0 0 0,1 0 1 0 0,-1 0-1 0 0,1 1 0 0 0,-1-1 0 0 0,1 0 1 0 0,-1 1-1 0 0,1-1 0 0 0,-1 1 0 0 0,0-1 1 0 0,1 0-1 0 0,-1 1 0 0 0,1-1 0 0 0,-1 1 1 0 0,0-1-1 0 0,0 1 0 0 0,1-1 0 0 0,-1 1 1 0 0,0-1-1 0 0,0 1 0 0 0,0 0 1 0 0,1-1-1 0 0,-1 1 0 0 0,0-1 0 0 0,0 1 1 0 0,0 1-1 0 0,-11 16-2640 0 0,-29 15 575 0 0,36-30 2212 0 0,-35 19 738 0 0,32-19 365 0 0,0 0 1 0 0,0 1 0 0 0,0 0 0 0 0,1 0-1 0 0,-1 0 1 0 0,-8 10 0 0 0,14-14-989 0 0,1 0 0 0 0,0 0 0 0 0,0 0 1 0 0,-1 1-1 0 0,1-1 0 0 0,0 0 1 0 0,0 0-1 0 0,0 0 0 0 0,-1 1 0 0 0,1-1 1 0 0,0 0-1 0 0,0 0 0 0 0,0 1 1 0 0,0-1-1 0 0,0 0 0 0 0,0 1 0 0 0,0-1 1 0 0,-1 0-1 0 0,1 1 0 0 0,0-1 1 0 0,0 0-1 0 0,0 0 0 0 0,0 1 0 0 0,0-1 1 0 0,0 0-1 0 0,0 1 0 0 0,1-1 1 0 0,-1 0-1 0 0,0 1 0 0 0,0-1 0 0 0,0 0 1 0 0,0 0-1 0 0,0 1 0 0 0,1-1 0 0 0,11 5 1848 0 0,23-6-1380 0 0,-29 1-271 0 0,4-1-262 0 0,0 1-1 0 0,0 1 1 0 0,-1-1 0 0 0,1 1-1 0 0,0 1 1 0 0,-1 0 0 0 0,1 0-1 0 0,15 7 1 0 0,-20-7-82 0 0,-1 1 0 0 0,1 0 0 0 0,-1 0 0 0 0,0 0 0 0 0,0 0 0 0 0,0 1 0 0 0,0-1 0 0 0,0 1 0 0 0,-1 0 0 0 0,1 0 0 0 0,-1 0 0 0 0,0 1 0 0 0,-1-1 0 0 0,1 1 0 0 0,-1 0 0 0 0,0-1 0 0 0,3 11 0 0 0,0 2-906 0 0,2 6-2339 0 0,-1-8-4635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2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13299 0 0,'1'4'828'0'0,"0"0"-1"0"0,1 0 1 0 0,0 0 0 0 0,0 0 0 0 0,0 0 0 0 0,1-1-1 0 0,-1 1 1 0 0,1-1 0 0 0,0 1 0 0 0,4 3 0 0 0,-1-1-219 0 0,1-1 1 0 0,0 0-1 0 0,0-1 1 0 0,14 8-1 0 0,4-2-562 0 0,0-1 0 0 0,37 9 0 0 0,-50-16 304 0 0,127 31-198 0 0,113 32-53 0 0,-221-54-28 0 0,-1 0 1 0 0,0 2 0 0 0,-2 2-1 0 0,1 0 1 0 0,51 39-1 0 0,-72-48-6 0 0,-1 1-1 0 0,1 0 1 0 0,-2 0-1 0 0,1 1 0 0 0,-1-1 1 0 0,0 1-1 0 0,0 1 1 0 0,-1-1-1 0 0,5 12 1 0 0,-8-17-47 0 0,-1 0 1 0 0,0 0 0 0 0,0 0 0 0 0,-1 0 0 0 0,1 0 0 0 0,-1 0 0 0 0,1 0 0 0 0,-1 0 0 0 0,0 0 0 0 0,0 0 0 0 0,0 0 0 0 0,0 0 0 0 0,-1 0 0 0 0,1 0 0 0 0,-1 0 0 0 0,0 0 0 0 0,0 0 0 0 0,0 0-1 0 0,0 0 1 0 0,-1-1 0 0 0,1 1 0 0 0,-1 0 0 0 0,1-1 0 0 0,-1 1 0 0 0,0-1 0 0 0,0 1 0 0 0,0-1 0 0 0,0 0 0 0 0,-1 0 0 0 0,1 0 0 0 0,-1 0 0 0 0,1-1 0 0 0,-6 4 0 0 0,-9 4-33 0 0,0-1 1 0 0,-1 0-1 0 0,-1-1 1 0 0,1-1-1 0 0,-1-1 1 0 0,-32 6 0 0 0,-119 4-842 0 0,73-11-24 0 0,-28 1-1585 0 0,41 4-3894 0 0,48-5 966 0 0,2 0-2007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4895 122 6945 0 0,'-7'0'3874'0'0,"-7"-1"3635"0"0,-3-4-4655 0 0,-22-13-370 0 0,-82-25-1 0 0,99 38-2335 0 0,1 0 0 0 0,-1 2-1 0 0,-1 0 1 0 0,1 2 0 0 0,-38 1-1 0 0,-140 23 496 0 0,-34 2-74 0 0,-509-49 170 0 0,441 5-476 0 0,-125 7-78 0 0,287 16-116 0 0,-144 22 0 0 0,188-12-62 0 0,-222 26 78 0 0,251-36-61 0 0,-1-3-1 0 0,-119-12 0 0 0,-120-35 26 0 0,-95-11 190 0 0,374 54-218 0 0,1 1 1 0 0,-1 1-1 0 0,1 2 0 0 0,-1 0 0 0 0,1 2 0 0 0,0 1 0 0 0,0 2 0 0 0,0 0 0 0 0,-49 19 0 0 0,51-14-17 0 0,-18 6 17 0 0,-63 18 1 0 0,91-32-19 0 0,-1 0 1 0 0,1 0-1 0 0,-1-2 1 0 0,1 0-1 0 0,-1 0 0 0 0,0-2 1 0 0,1 0-1 0 0,-18-3 0 0 0,-8-2-757 0 0,30 6 302 0 0,-1-2 0 0 0,1 0 1 0 0,-13-3-1 0 0,26 2-779 0 0,1 0 1 0 0,-1 1 0 0 0,0-1 0 0 0,1 1-1 0 0,-1-1 1 0 0,1 1 0 0 0,5-3-1 0 0,25-22-6303 0 0,-14 9 1539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2:3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936 9 11907 0 0,'-2'-1'545'0'0,"0"0"1"0"0,0 0 0 0 0,0 0 0 0 0,0 0 0 0 0,0 1-1 0 0,0-1 1 0 0,-1 0 0 0 0,1 1 0 0 0,0-1 0 0 0,0 1 0 0 0,0 0-1 0 0,-1 0 1 0 0,-3 0 0 0 0,2 1-111 0 0,0-1 0 0 0,0 1 0 0 0,0 0 0 0 0,0 1 0 0 0,0-1 0 0 0,-7 4 0 0 0,-2 3-254 0 0,0 0 0 0 0,0 1 0 0 0,-12 12 1 0 0,14-12 308 0 0,-113 84 12 0 0,-202 112 1 0 0,195-127-480 0 0,116-69 20 0 0,1 0 0 0 0,-1 1 0 0 0,2 0 0 0 0,-1 2 0 0 0,2-1-1 0 0,-1 2 1 0 0,1-1 0 0 0,1 2 0 0 0,1-1 0 0 0,0 1 0 0 0,0 1 0 0 0,2 0 0 0 0,0 0 0 0 0,0 1 0 0 0,2 0 0 0 0,-9 27-1 0 0,11-25-27 0 0,0 0 0 0 0,1 0-1 0 0,0 0 1 0 0,2 0-1 0 0,0 1 1 0 0,1-1-1 0 0,1 0 1 0 0,0 0-1 0 0,2 0 1 0 0,4 19 0 0 0,-4-27-13 0 0,0 0 0 0 0,1-1 0 0 0,0 0 1 0 0,0 0-1 0 0,1 0 0 0 0,0-1 0 0 0,1 1 1 0 0,0-1-1 0 0,0 0 0 0 0,0-1 0 0 0,1 0 1 0 0,1 0-1 0 0,-1 0 0 0 0,1-1 1 0 0,0 0-1 0 0,0 0 0 0 0,1-1 0 0 0,0 0 1 0 0,17 7-1 0 0,-16-9-10 0 0,0 0 0 0 0,1 0 1 0 0,-1-1-1 0 0,1 0 0 0 0,-1-1 0 0 0,1 0 0 0 0,14-1 1 0 0,77-12 111 0 0,-82 8-265 0 0,-1 1 0 0 0,1 1-1 0 0,0 0 1 0 0,1 2 0 0 0,-1 0-1 0 0,29 5 1 0 0,-33-2-919 0 0,0 2-1 0 0,0 0 1 0 0,24 12 0 0 0,15 16-6455 0 0,-26-10 52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3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1708 4977 0 0,'6'-3'14090'0'0,"-13"-6"-12485"0"0,0-4-714 0 0,0 0 1 0 0,1-1-1 0 0,1 0 0 0 0,0 0 0 0 0,1 0 0 0 0,-4-17 0 0 0,-8-93-1062 0 0,13 92 555 0 0,-17-214-260 0 0,11-1 0 0 0,11 0 0 0 0,45-346 0 0 0,-32 500-1741 0 0,-33 120-3992 0 0,17-26 5001 0 0,0 0 0 0 0,0 0 0 0 0,-1 0 0 0 0,1 0 0 0 0,0-1 0 0 0,-1 1 0 0 0,1 0 0 0 0,-1-1 0 0 0,1 1 0 0 0,-1-1 0 0 0,1 0 0 0 0,-1 1 0 0 0,1-1 0 0 0,-1 0 0 0 0,1 0 0 0 0,-1 0 0 0 0,-2 0 0 0 0,-9 1-5400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34 469 10010 0 0,'-4'-4'853'0'0,"1"-1"0"0"0,-1 0 0 0 0,1 0 0 0 0,1 0 0 0 0,-1-1 0 0 0,1 1 0 0 0,-1-1 0 0 0,1 1 0 0 0,-2-13 0 0 0,3 8-218 0 0,0-1-1 0 0,0 1 1 0 0,1-1 0 0 0,0 0 0 0 0,2-10-1 0 0,2-7-73 0 0,2 1 0 0 0,1 0 0 0 0,15-36 0 0 0,-18 52-524 0 0,1 0-1 0 0,0 0 1 0 0,1 0 0 0 0,0 1-1 0 0,1 0 1 0 0,0 0 0 0 0,0 0 0 0 0,1 1-1 0 0,0 0 1 0 0,1 1 0 0 0,0 0-1 0 0,0 0 1 0 0,1 1 0 0 0,0 0-1 0 0,0 0 1 0 0,1 1 0 0 0,0 1-1 0 0,0 0 1 0 0,0 0 0 0 0,1 1 0 0 0,-1 1-1 0 0,1 0 1 0 0,0 0 0 0 0,0 1-1 0 0,0 1 1 0 0,0 0 0 0 0,0 1-1 0 0,22 1 1 0 0,-23 0 4 0 0,1 1 1 0 0,0 0-1 0 0,-1 0 0 0 0,1 1 0 0 0,-1 0 0 0 0,0 1 1 0 0,0 0-1 0 0,0 1 0 0 0,-1 1 0 0 0,0-1 1 0 0,0 2-1 0 0,0-1 0 0 0,-1 1 0 0 0,1 1 0 0 0,-2-1 1 0 0,12 13-1 0 0,-6-2-87 0 0,-1 0 0 0 0,-1 0 1 0 0,0 1-1 0 0,-1 0 0 0 0,-1 1 0 0 0,-1 0 1 0 0,11 38-1 0 0,-15-42-483 0 0,10 34-1653 0 0,-14-48 1685 0 0,0 1 1 0 0,-1 0-1 0 0,1 0 0 0 0,-1 0 1 0 0,0 0-1 0 0,0 0 0 0 0,0 0 1 0 0,0 0-1 0 0,0 0 1 0 0,-1 0-1 0 0,1-1 0 0 0,-3 6 1 0 0,-12 9-5478 0 0,6 6-1147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31 101 12219 0 0,'-6'-13'1656'0'0,"1"3"-198"0"0,1-1 0 0 0,0 1 1 0 0,1-1-1 0 0,0 0 0 0 0,1 0 0 0 0,-2-13 0 0 0,21 62 779 0 0,44 168-1229 0 0,-32-100-2783 0 0,5-1-5895 0 0,-30-95 2573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101 319 14611 0 0,'-16'16'1470'0'0,"2"0"-1"0"0,0 2 0 0 0,1-1 1 0 0,-13 25-1 0 0,23-37-1332 0 0,1 0 0 0 0,-1 1 0 0 0,1-1 0 0 0,0 1 0 0 0,1-1 0 0 0,-1 1 0 0 0,1-1 0 0 0,0 1 0 0 0,1 0 0 0 0,-1 0-1 0 0,1-1 1 0 0,0 1 0 0 0,1 0 0 0 0,-1 0 0 0 0,1 0 0 0 0,0-1 0 0 0,1 1 0 0 0,-1-1 0 0 0,1 1 0 0 0,0-1 0 0 0,4 7 0 0 0,2 2-100 0 0,0-1 0 0 0,2 0 0 0 0,-1-1 0 0 0,1 0 1 0 0,1-1-1 0 0,0 0 0 0 0,1 0 0 0 0,0-1 0 0 0,0-1 0 0 0,1 0 1 0 0,0-1-1 0 0,1 0 0 0 0,0-1 0 0 0,0 0 0 0 0,0-1 0 0 0,1-1 1 0 0,0 0-1 0 0,0-2 0 0 0,1 1 0 0 0,-1-2 0 0 0,0 0 1 0 0,1 0-1 0 0,0-2 0 0 0,-1 0 0 0 0,1-1 0 0 0,-1 0 0 0 0,1-1 1 0 0,-1-1-1 0 0,1-1 0 0 0,-1 0 0 0 0,-1-1 0 0 0,1 0 0 0 0,-1-1 1 0 0,1-1-1 0 0,-2 0 0 0 0,1-1 0 0 0,-1-1 0 0 0,0 0 0 0 0,22-21 1 0 0,-24 18-19 0 0,0-1 0 0 0,-1-1 1 0 0,-1 0-1 0 0,0 0 0 0 0,0-1 1 0 0,-2 0-1 0 0,0 0 0 0 0,-1-1 1 0 0,0 0-1 0 0,-1 0 0 0 0,-1 0 1 0 0,0-1-1 0 0,-2 1 0 0 0,2-25 1 0 0,-3 17 16 0 0,-1 1 1 0 0,-1 0 0 0 0,-1 0-1 0 0,-1 0 1 0 0,-1 0 0 0 0,-1 1-1 0 0,-1-1 1 0 0,-1 1 0 0 0,-1 0-1 0 0,-11-21 1 0 0,15 35-7 0 0,0 1 0 0 0,-1-1 0 0 0,0 1 1 0 0,-1 0-1 0 0,1 0 0 0 0,-1 0 0 0 0,-1 1 0 0 0,1 0 0 0 0,-1 0 0 0 0,0 1 0 0 0,0 0 1 0 0,-1 0-1 0 0,-11-5 0 0 0,7 5 7 0 0,0 0 1 0 0,0 2 0 0 0,0-1 0 0 0,-1 2-1 0 0,1-1 1 0 0,-1 2 0 0 0,1 0-1 0 0,-22 1 1 0 0,6 2-18 0 0,1 1 0 0 0,0 2 0 0 0,0 0 0 0 0,0 2 0 0 0,1 1 0 0 0,0 2 0 0 0,1 0-1 0 0,-29 17 1 0 0,43-22-148 0 0,0 1-1 0 0,1 1 1 0 0,0 0-1 0 0,0 0 1 0 0,1 1-1 0 0,0 1 0 0 0,0-1 1 0 0,-7 11-1 0 0,12-13-238 0 0,1-1-1 0 0,-1 0 0 0 0,2 1 1 0 0,-1 0-1 0 0,0 0 0 0 0,1 0 1 0 0,0 0-1 0 0,1 0 0 0 0,-1 0 1 0 0,1 0-1 0 0,0 1 0 0 0,1-1 1 0 0,-1 0-1 0 0,1 1 0 0 0,1-1 1 0 0,-1 0-1 0 0,2 9 0 0 0,12 32-4970 0 0,14 11-3159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5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34 111 4601 0 0,'-1'0'303'0'0,"1"-1"-1"0"0,-1 1 1 0 0,1 0-1 0 0,-1 0 1 0 0,1-1-1 0 0,-1 1 1 0 0,0 0-1 0 0,1 0 1 0 0,-1 0 0 0 0,1 0-1 0 0,-1 0 1 0 0,0 0-1 0 0,1 0 1 0 0,-1 0-1 0 0,0 0 1 0 0,1 0-1 0 0,-1 0 1 0 0,1 0 0 0 0,-1 1-1 0 0,1-1 1 0 0,-1 0-1 0 0,0 0 1 0 0,1 1-1 0 0,-1-1 1 0 0,0 14 3424 0 0,18 23-1691 0 0,-12-30-1353 0 0,121 285 2745 0 0,-143-332-3762 0 0,-26-43-1 0 0,-28-61-907 0 0,64 128 1157 0 0,1-1 1 0 0,0 0 0 0 0,2 0 0 0 0,0-1 0 0 0,1 1 0 0 0,-1-32 0 0 0,3 47 110 0 0,1 0-1 0 0,0 1 1 0 0,0-1 0 0 0,0 0-1 0 0,0 1 1 0 0,1-1 0 0 0,-1 1 0 0 0,0-1-1 0 0,1 0 1 0 0,-1 1 0 0 0,1-1-1 0 0,-1 1 1 0 0,1-1 0 0 0,0 1 0 0 0,0-1-1 0 0,0 1 1 0 0,0-1 0 0 0,0 1-1 0 0,0 0 1 0 0,0 0 0 0 0,0-1 0 0 0,0 1-1 0 0,0 0 1 0 0,1 0 0 0 0,1-1-1 0 0,0 1 17 0 0,-1 0 0 0 0,1 1 0 0 0,0-1 0 0 0,0 1 0 0 0,0 0 0 0 0,-1-1 0 0 0,1 1 0 0 0,0 1 0 0 0,0-1 0 0 0,0 0-1 0 0,-1 1 1 0 0,1-1 0 0 0,4 2 0 0 0,8 3 117 0 0,-1 1 0 0 0,0 0 1 0 0,-1 1-1 0 0,19 12 0 0 0,-18-10-46 0 0,-1 1-1 0 0,-1 0 1 0 0,1 1 0 0 0,-2 0-1 0 0,1 0 1 0 0,-2 1-1 0 0,16 22 1 0 0,-22-26-62 0 0,1-1 0 0 0,-1 1 0 0 0,-1 0 0 0 0,1 0 0 0 0,-1 0 0 0 0,-1 0 0 0 0,1 1 0 0 0,-2-1 0 0 0,1 1 0 0 0,-1-1 0 0 0,0 1-1 0 0,-1 0 1 0 0,0 0 0 0 0,0-1 0 0 0,-3 18 0 0 0,-1-12-26 0 0,0 0-1 0 0,-1 0 0 0 0,0 0 0 0 0,-1 0 0 0 0,0-1 0 0 0,-15 22 1 0 0,17-28-45 0 0,0-1-1 0 0,0-1 1 0 0,-1 1 0 0 0,0-1 0 0 0,0 0 0 0 0,0 0 0 0 0,-1 0 0 0 0,1-1 0 0 0,-1 1 0 0 0,0-2 0 0 0,-1 1 0 0 0,1-1 0 0 0,-1 1-1 0 0,1-2 1 0 0,-14 5 0 0 0,20-7 15 0 0,0 0-1 0 0,0 0 0 0 0,0 0 0 0 0,0 0 0 0 0,0-1 1 0 0,0 1-1 0 0,0 0 0 0 0,0 0 0 0 0,0 0 0 0 0,0 0 1 0 0,0 0-1 0 0,0 0 0 0 0,0 0 0 0 0,0 0 0 0 0,0 0 1 0 0,0 0-1 0 0,0-1 0 0 0,0 1 0 0 0,0 0 0 0 0,0 0 1 0 0,0 0-1 0 0,0 0 0 0 0,0 0 0 0 0,0 0 1 0 0,0 0-1 0 0,0 0 0 0 0,0 0 0 0 0,0 0 0 0 0,0-1 1 0 0,0 1-1 0 0,0 0 0 0 0,0 0 0 0 0,0 0 0 0 0,0 0 1 0 0,0 0-1 0 0,0 0 0 0 0,-1 0 0 0 0,1 0 0 0 0,0 0 1 0 0,0 0-1 0 0,0 0 0 0 0,0 0 0 0 0,0 0 0 0 0,0 0 1 0 0,0 0-1 0 0,0 0 0 0 0,0 0 0 0 0,0 0 1 0 0,0 0-1 0 0,-1 0 0 0 0,1 0 0 0 0,0 0 0 0 0,0 0 1 0 0,0 0-1 0 0,0 0 0 0 0,0 0 0 0 0,0 0 0 0 0,11-11-144 0 0,17-9 57 0 0,51-22-168 0 0,32-19-392 0 0,-98 52-1589 0 0,-1 0 1 0 0,0 0-1 0 0,14-16 1 0 0,-15 12-5069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6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15099 0 0,'4'0'337'0'0,"1"-1"0"0"0,-1 1 0 0 0,0-1 0 0 0,0 1 0 0 0,0 1 0 0 0,0-1 0 0 0,0 0 0 0 0,0 1 0 0 0,8 2 0 0 0,-8-2-245 0 0,1 0 0 0 0,0 0 0 0 0,-1 0 0 0 0,1-1-1 0 0,0 1 1 0 0,0-1 0 0 0,8-1 0 0 0,17-12 75 0 0,-27 11-333 0 0,1 0 0 0 0,-1 1 0 0 0,1-1 0 0 0,0 1 0 0 0,0-1 1 0 0,-1 1-1 0 0,8-1 0 0 0,-11 2 29 0 0,1 1 1 0 0,-1-1-1 0 0,0 0 1 0 0,1 0-1 0 0,-1 1 1 0 0,0-1-1 0 0,0 0 1 0 0,1 0-1 0 0,-1 1 1 0 0,0-1-1 0 0,0 0 0 0 0,0 1 1 0 0,0-1-1 0 0,1 0 1 0 0,-1 1-1 0 0,0-1 1 0 0,0 0-1 0 0,0 1 1 0 0,0-1-1 0 0,0 0 1 0 0,0 1-1 0 0,0-1 1 0 0,0 0-1 0 0,0 1 1 0 0,0-1-1 0 0,0 1 0 0 0,0-1 1 0 0,0 0-1 0 0,0 1 1 0 0,0-1-1 0 0,0 0 1 0 0,0 1-1 0 0,-1-1 1 0 0,1 0-1 0 0,0 1 1 0 0,0-1-1 0 0,0 0 1 0 0,0 1-1 0 0,-1-1 1 0 0,1 0-1 0 0,0 0 0 0 0,0 1 1 0 0,-1-1-1 0 0,1 0 1 0 0,-1 1-1 0 0,-12 19-3461 0 0,12-18 2863 0 0,-9 16-3766 0 0</inkml:trace>
  <inkml:trace contextRef="#ctx0" brushRef="#br0" timeOffset="1">58 229 4353 0 0,'-6'5'4625'0'0,"3"-1"-2425"0"0,1-1-399 0 0,6-3-153 0 0,6 0-352 0 0,1-3-343 0 0,3-3-361 0 0,3-1-288 0 0,-3-3-152 0 0,4-3-72 0 0,-2-1-32 0 0,2-4-120 0 0,-2-2-464 0 0,0 2-761 0 0,0-2-1047 0 0,-3-1-897 0 0,10 14-3152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9250 0 0,'-3'0'592'0'0,"0"0"1"0"0,1 0-1 0 0,-1 1 1 0 0,1-1-1 0 0,-1 0 0 0 0,1 1 1 0 0,-1 0-1 0 0,1-1 0 0 0,-1 1 1 0 0,1 0-1 0 0,-1 0 1 0 0,1 1-1 0 0,0-1 0 0 0,-3 2 1 0 0,3-1-292 0 0,1 0 0 0 0,-1-1 0 0 0,1 1-1 0 0,-1 0 1 0 0,1 0 0 0 0,0 0 0 0 0,0 0 0 0 0,0 0 0 0 0,0 0 0 0 0,0 0 0 0 0,0 0 0 0 0,1 0 0 0 0,-2 4 0 0 0,1 5 2 0 0,1-1 1 0 0,0 1-1 0 0,0 0 1 0 0,1-1 0 0 0,4 19-1 0 0,-5-26-258 0 0,6 27 75 0 0,1 0 0 0 0,1 0 0 0 0,20 46 0 0 0,-19-54-1707 0 0,23 34 0 0 0,-23-42-1941 0 0,2 0 0 0 0,22 24 0 0 0,-19-24-3048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12 10474 0 0,'-1'-1'354'0'0,"0"0"0"0"0,0 0 0 0 0,0 0 0 0 0,0 0 0 0 0,0 0 0 0 0,0 1 0 0 0,-1-1 0 0 0,1 0 0 0 0,0 1-1 0 0,0-1 1 0 0,0 1 0 0 0,-1-1 0 0 0,1 1 0 0 0,0-1 0 0 0,-1 1 0 0 0,1 0 0 0 0,0 0 0 0 0,-1 0 0 0 0,1 0 0 0 0,0 0 0 0 0,-1 0 0 0 0,1 0 0 0 0,0 0-1 0 0,-1 0 1 0 0,1 0 0 0 0,0 1 0 0 0,-1-1 0 0 0,1 1 0 0 0,-2 0 0 0 0,0 2-6 0 0,0 1-1 0 0,1-1 1 0 0,-1 0 0 0 0,1 1 0 0 0,0-1-1 0 0,0 1 1 0 0,0 0 0 0 0,1 0 0 0 0,-2 4-1 0 0,-24 73 724 0 0,16-46-2661 0 0,-24 54 1 0 0,35-102-1827 0 0,5-10 3168 0 0,-1 17 299 0 0,0 1 0 0 0,0 0 0 0 0,0 0 0 0 0,1 0 0 0 0,0 1 0 0 0,0-1 0 0 0,0 1 0 0 0,0 0 0 0 0,0 1 0 0 0,1-1 0 0 0,0 1 0 0 0,0 0 0 0 0,0 1 0 0 0,0-1 0 0 0,0 1 0 0 0,7-1 0 0 0,-5 1-294 0 0,0 0 1 0 0,0 1 0 0 0,0 0 0 0 0,0 0 0 0 0,0 1 0 0 0,0 0 0 0 0,0 0 0 0 0,0 1 0 0 0,0 0 0 0 0,0 0 0 0 0,0 1 0 0 0,13 5 0 0 0,-7 1-2108 0 0,-10-1-3993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88 449 11610 0 0,'-1'6'828'0'0,"0"-1"-1"0"0,0 0 1 0 0,1 1-1 0 0,0-1 1 0 0,0 0-1 0 0,0 1 0 0 0,2 8 1 0 0,-1-9-460 0 0,1 0 0 0 0,-1 0 1 0 0,1 0-1 0 0,0-1 0 0 0,0 1 1 0 0,1-1-1 0 0,3 7 1 0 0,-1-5-251 0 0,-1-1 1 0 0,1 0 0 0 0,0 0-1 0 0,0 0 1 0 0,1-1 0 0 0,0 1-1 0 0,-1-2 1 0 0,1 1 0 0 0,0 0-1 0 0,1-1 1 0 0,-1 0 0 0 0,10 3 0 0 0,-13-5-103 0 0,0 0 1 0 0,0 0-1 0 0,0 0 1 0 0,0 0-1 0 0,0-1 1 0 0,0 1-1 0 0,0-1 1 0 0,0 0-1 0 0,0 0 1 0 0,1 0-1 0 0,-1 0 1 0 0,0 0-1 0 0,0-1 1 0 0,0 1-1 0 0,0-1 1 0 0,0 0-1 0 0,0 0 1 0 0,0 0-1 0 0,0 0 1 0 0,0 0-1 0 0,0-1 1 0 0,-1 0-1 0 0,1 1 1 0 0,-1-1-1 0 0,1 0 1 0 0,-1 0 0 0 0,1 0-1 0 0,-1-1 1 0 0,0 1-1 0 0,0 0 1 0 0,0-1-1 0 0,-1 0 1 0 0,1 1-1 0 0,0-1 1 0 0,-1 0-1 0 0,0 0 1 0 0,0 0-1 0 0,0 0 1 0 0,1-3-1 0 0,0-2 11 0 0,0 1 0 0 0,-1-1 0 0 0,1 0 0 0 0,-2 0 0 0 0,1 0 0 0 0,-1 0 0 0 0,-1 0-1 0 0,1 1 1 0 0,-1-1 0 0 0,-1 0 0 0 0,1 0 0 0 0,-1 1 0 0 0,-1-1 0 0 0,-5-13 0 0 0,5 16-2 0 0,-1 0-1 0 0,0 1 1 0 0,0-1 0 0 0,0 1 0 0 0,0 0-1 0 0,0 0 1 0 0,-1 0 0 0 0,0 1 0 0 0,0-1 0 0 0,0 1-1 0 0,0 1 1 0 0,0-1 0 0 0,-1 0 0 0 0,1 1 0 0 0,-1 0-1 0 0,1 1 1 0 0,-1-1 0 0 0,0 1 0 0 0,0 0 0 0 0,0 1-1 0 0,1-1 1 0 0,-1 1 0 0 0,0 0 0 0 0,0 0 0 0 0,0 1-1 0 0,-8 2 1 0 0,7-3-41 0 0,0 1-1 0 0,1 1 1 0 0,-1 0 0 0 0,1 0-1 0 0,-1 0 1 0 0,1 0 0 0 0,0 1-1 0 0,0 0 1 0 0,0 1 0 0 0,0-1-1 0 0,0 1 1 0 0,1 0 0 0 0,0 0-1 0 0,0 1 1 0 0,0 0 0 0 0,0 0-1 0 0,1 0 1 0 0,-1 0 0 0 0,2 1-1 0 0,-1-1 1 0 0,0 1 0 0 0,-4 13-1 0 0,7-16-160 0 0,0 1-1 0 0,0 0 1 0 0,1-1-1 0 0,0 1 1 0 0,0 0-1 0 0,0 0 1 0 0,0-1-1 0 0,0 1 1 0 0,1 0 0 0 0,0 0-1 0 0,-1-1 1 0 0,2 1-1 0 0,-1 0 1 0 0,0-1-1 0 0,1 0 1 0 0,-1 1-1 0 0,1-1 1 0 0,0 0-1 0 0,0 1 1 0 0,4 3 0 0 0,-5-5-188 0 0,1 0 1 0 0,0 0-1 0 0,-1-1 1 0 0,1 1-1 0 0,0-1 1 0 0,0 1-1 0 0,0-1 1 0 0,0 0 0 0 0,0 1-1 0 0,0-1 1 0 0,0 0-1 0 0,0 0 1 0 0,1-1-1 0 0,-1 1 1 0 0,0 0 0 0 0,0-1-1 0 0,1 1 1 0 0,-1-1-1 0 0,1 0 1 0 0,-1 0-1 0 0,0 0 1 0 0,1 0-1 0 0,-1 0 1 0 0,0-1 0 0 0,1 1-1 0 0,-1-1 1 0 0,0 1-1 0 0,1-1 1 0 0,-1 0-1 0 0,0 0 1 0 0,4-2 0 0 0,19-7-5020 0 0</inkml:trace>
  <inkml:trace contextRef="#ctx0" brushRef="#br0" timeOffset="1">147 52 11987 0 0,'-40'0'9735'0'0,"72"-15"-6950"0"0,4 4-2549 0 0,50-9 1 0 0,-75 18-217 0 0,0 0 0 0 0,0 1 0 0 0,0 1 0 0 0,0 0 1 0 0,0 0-1 0 0,0 1 0 0 0,0 0 0 0 0,-1 1 0 0 0,16 4 0 0 0,-24-5-11 0 0,1 0 0 0 0,0 0-1 0 0,-1 1 1 0 0,0-1-1 0 0,1 0 1 0 0,-1 1-1 0 0,0 0 1 0 0,0-1 0 0 0,1 1-1 0 0,-1 0 1 0 0,-1 0-1 0 0,1 0 1 0 0,0 1 0 0 0,0-1-1 0 0,-1 0 1 0 0,1 0-1 0 0,1 5 1 0 0,-1-2 2 0 0,-1 0-1 0 0,0-1 1 0 0,0 1-1 0 0,0 0 1 0 0,-1 0 0 0 0,1 0-1 0 0,-1 0 1 0 0,0 0 0 0 0,-2 6-1 0 0,-1 8 2 0 0,-1 0 0 0 0,-1-1 0 0 0,-1 0 0 0 0,-9 19-1 0 0,-7 6 8 0 0,17-36-22 0 0,0 2 1 0 0,0-1-1 0 0,1 0 1 0 0,1 1-1 0 0,-1 0 1 0 0,1-1-1 0 0,1 1 1 0 0,-3 19-1 0 0,5-26 1 0 0,0 0 0 0 0,0 0-1 0 0,0 0 1 0 0,1 0 0 0 0,-1 0-1 0 0,1 0 1 0 0,0 0-1 0 0,-1-1 1 0 0,1 1 0 0 0,0 0-1 0 0,0 0 1 0 0,0 0-1 0 0,0-1 1 0 0,0 1 0 0 0,1 0-1 0 0,-1-1 1 0 0,1 1 0 0 0,-1-1-1 0 0,1 0 1 0 0,-1 1-1 0 0,1-1 1 0 0,0 0 0 0 0,-1 0-1 0 0,1 0 1 0 0,0 0-1 0 0,0 0 1 0 0,0-1 0 0 0,0 1-1 0 0,0-1 1 0 0,0 1 0 0 0,0-1-1 0 0,0 1 1 0 0,0-1-1 0 0,0 0 1 0 0,0 0 0 0 0,0 0-1 0 0,2-1 1 0 0,4 1-28 0 0,0 0 1 0 0,0-1-1 0 0,0 0 1 0 0,0 0-1 0 0,-1-1 1 0 0,1 0-1 0 0,-1-1 1 0 0,12-4-1 0 0,-11 2-379 0 0,1 0-1 0 0,-1-1 0 0 0,0 0 0 0 0,0 0 0 0 0,0-1 1 0 0,-1 1-1 0 0,0-2 0 0 0,-1 1 0 0 0,1-1 0 0 0,-1 0 0 0 0,4-9 1 0 0,-4 7-657 0 0,-2 1 0 0 0,1-1 1 0 0,-1-1-1 0 0,-1 1 1 0 0,0 0-1 0 0,0-1 0 0 0,-1 1 1 0 0,0-1-1 0 0,-1 0 0 0 0,0-11 1 0 0,-2-11-4108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48 7106 0 0,'-16'3'2181'0'0,"9"-2"-403"0"0,-1 1 1 0 0,1 0 0 0 0,-1 0 0 0 0,-8 7 3310 0 0,35-7-3964 0 0,-5-4-863 0 0,0-1 1 0 0,-1 0 0 0 0,1-1 0 0 0,-1 0 0 0 0,0-1-1 0 0,16-9 1 0 0,-14 7-326 0 0,-1 1 0 0 0,1 0 0 0 0,0 1 0 0 0,19-3 0 0 0,-33 8-71 0 0,-1-1 0 0 0,1 1 0 0 0,0 0 0 0 0,0 0 1 0 0,-1 0-1 0 0,1 0 0 0 0,0 0 0 0 0,-1 0 0 0 0,1 0 0 0 0,0 0 1 0 0,0 0-1 0 0,-1 0 0 0 0,1 0 0 0 0,0 0 0 0 0,-1 1 0 0 0,1-1 0 0 0,0 0 1 0 0,-1 1-1 0 0,1-1 0 0 0,0 0 0 0 0,-1 1 0 0 0,1-1 0 0 0,-1 1 1 0 0,1-1-1 0 0,0 0 0 0 0,-1 1 0 0 0,1 0 0 0 0,-1-1 0 0 0,0 1 1 0 0,1-1-1 0 0,-1 1 0 0 0,1 0 0 0 0,-1-1 0 0 0,0 1 0 0 0,0 0 0 0 0,1-1 1 0 0,-1 1-1 0 0,0 0 0 0 0,0-1 0 0 0,0 1 0 0 0,0 0 0 0 0,1 0 1 0 0,-1-1-1 0 0,0 1 0 0 0,-1 0 0 0 0,1 0 0 0 0,0 3-1120 0 0,-1 1-1 0 0,1-1 1 0 0,-1 0 0 0 0,0 0-1 0 0,-1 0 1 0 0,-2 7 0 0 0,-6 11-4318 0 0</inkml:trace>
  <inkml:trace contextRef="#ctx0" brushRef="#br0" timeOffset="1">107 216 10666 0 0,'2'11'3353'0'0,"5"-4"-952"0"0,1 0-625 0 0,4-3-416 0 0,-1-6-360 0 0,3 0-175 0 0,2-3-217 0 0,2-4-224 0 0,4 0-176 0 0,-3-2-136 0 0,5-3-112 0 0,-3-2-264 0 0,1-4-376 0 0,-3 0-697 0 0,1-1-903 0 0,-4-1-1225 0 0,-3-3-368 0 0,1 7-2720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 9026 0 0,'-3'-2'738'0'0,"0"1"0"0"0,0-1 0 0 0,0 1 0 0 0,-1 0 0 0 0,1 0-1 0 0,0 0 1 0 0,-1 1 0 0 0,1-1 0 0 0,0 1 0 0 0,-7-1 0 0 0,9 2-587 0 0,0-1 0 0 0,0 0 0 0 0,0 1 0 0 0,-1-1 0 0 0,1 0 0 0 0,0 1 0 0 0,0-1 0 0 0,0 1 0 0 0,0 0 0 0 0,0-1 0 0 0,0 1 0 0 0,0 0 0 0 0,0 0 0 0 0,0 0 0 0 0,0-1 0 0 0,1 1 0 0 0,-1 0 0 0 0,0 0 0 0 0,1 0 0 0 0,-1 0 0 0 0,0 0 0 0 0,1 1 0 0 0,-1-1 0 0 0,1 0 0 0 0,-1 0 0 0 0,1 0 0 0 0,0 0 0 0 0,0 0 0 0 0,-1 1 0 0 0,1-1 0 0 0,0 2 0 0 0,-3 31 1396 0 0,3 64-1 0 0,5-42-1334 0 0,18 85 0 0 0,-22-139-270 0 0,6 31-346 0 0,12 32-1 0 0,2-18-2314 0 0,-18-43 1711 0 0,0 1 0 0 0,0-1 0 0 0,0 0 0 0 0,1 0 0 0 0,-1 0 0 0 0,8 5 0 0 0,-2-5-3526 0 0,-1-6-1789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11771 0 0,'-12'72'8316'0'0,"11"-61"-7530"0"0,1 0 1 0 0,0 0-1 0 0,1 0 1 0 0,2 16-1 0 0,-2-21-716 0 0,1 0 0 0 0,-1 0 0 0 0,1 0 0 0 0,0-1-1 0 0,1 1 1 0 0,0-1 0 0 0,-1 1 0 0 0,2-1 0 0 0,-1 0 0 0 0,0 0 0 0 0,1 0-1 0 0,0-1 1 0 0,0 1 0 0 0,1-1 0 0 0,-1 0 0 0 0,1 0 0 0 0,0 0 0 0 0,0-1 0 0 0,0 0-1 0 0,1 0 1 0 0,7 4 0 0 0,-10-6-65 0 0,-1 0 1 0 0,1 0-1 0 0,0 0 0 0 0,0 0 0 0 0,0 0 0 0 0,-1-1 1 0 0,1 1-1 0 0,0-1 0 0 0,0 0 0 0 0,0 0 0 0 0,0 0 1 0 0,0 0-1 0 0,0-1 0 0 0,0 1 0 0 0,0-1 0 0 0,-1 1 1 0 0,1-1-1 0 0,0 0 0 0 0,0 0 0 0 0,5-3 1 0 0,-5 1-2 0 0,1 0 1 0 0,0 0-1 0 0,-1 0 1 0 0,0 0-1 0 0,0-1 1 0 0,0 0 0 0 0,0 1-1 0 0,0-1 1 0 0,-1 0-1 0 0,0 0 1 0 0,1-1-1 0 0,0-4 1 0 0,1-1-13 0 0,0-1-1 0 0,-1 0 1 0 0,-1 0-1 0 0,0 0 1 0 0,0 0-1 0 0,-1 0 1 0 0,0 0-1 0 0,-1 0 1 0 0,-1-1 0 0 0,-2-14-1 0 0,2 21 9 0 0,0 1-1 0 0,0 0 1 0 0,-1-1 0 0 0,0 1 0 0 0,0 0-1 0 0,0 0 1 0 0,-1 0 0 0 0,1 0-1 0 0,-1 1 1 0 0,0-1 0 0 0,0 1-1 0 0,0-1 1 0 0,0 1 0 0 0,-1 0-1 0 0,1 1 1 0 0,-1-1 0 0 0,0 0-1 0 0,0 1 1 0 0,0 0 0 0 0,-6-3-1 0 0,7 4-5 0 0,0 0-1 0 0,-1 0 1 0 0,1 0-1 0 0,0 1 1 0 0,-1-1-1 0 0,1 1 1 0 0,-1 0 0 0 0,1 0-1 0 0,-1 0 1 0 0,1 0-1 0 0,-1 1 1 0 0,1-1-1 0 0,0 1 1 0 0,-1 0-1 0 0,1 0 1 0 0,0 0-1 0 0,0 1 1 0 0,-1-1-1 0 0,1 1 1 0 0,0-1-1 0 0,0 1 1 0 0,0 0-1 0 0,1 0 1 0 0,-1 1 0 0 0,1-1-1 0 0,-1 0 1 0 0,-2 5-1 0 0,4-6-127 0 0,0 0 0 0 0,0 1 0 0 0,0-1 0 0 0,0 0 0 0 0,0 1 0 0 0,1-1-1 0 0,-1 1 1 0 0,0-1 0 0 0,1 1 0 0 0,0-1 0 0 0,-1 1 0 0 0,1-1 0 0 0,0 1 0 0 0,0-1 0 0 0,0 1 0 0 0,0 0-1 0 0,0-1 1 0 0,0 1 0 0 0,0-1 0 0 0,0 1 0 0 0,1-1 0 0 0,-1 1 0 0 0,0 0 0 0 0,1-1 0 0 0,0 1 0 0 0,-1-1-1 0 0,2 2 1 0 0,-1-2-187 0 0,0 0 0 0 0,-1 0 1 0 0,1 0-1 0 0,0 0 0 0 0,0 0 0 0 0,0 0 0 0 0,0 0 0 0 0,0-1 0 0 0,0 1 0 0 0,0 0 0 0 0,0-1 0 0 0,0 1 0 0 0,0-1 0 0 0,0 1 0 0 0,1-1 0 0 0,-1 0 0 0 0,0 1 0 0 0,0-1 0 0 0,0 0 1 0 0,1 0-1 0 0,-1 0 0 0 0,0 0 0 0 0,0 0 0 0 0,1 0 0 0 0,-1 0 0 0 0,0 0 0 0 0,0 0 0 0 0,0-1 0 0 0,1 1 0 0 0,-1 0 0 0 0,0-1 0 0 0,0 1 0 0 0,0-1 0 0 0,0 0 0 0 0,2 0 1 0 0,12-9-5815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135 303 7722 0 0,'-3'-1'548'0'0,"1"0"1"0"0,0-1 0 0 0,-1 1 0 0 0,1 0-1 0 0,-1 0 1 0 0,0 1 0 0 0,1-1 0 0 0,-1 1 0 0 0,0-1-1 0 0,1 1 1 0 0,-1 0 0 0 0,0 0 0 0 0,1 0-1 0 0,-1 0 1 0 0,0 0 0 0 0,0 0 0 0 0,1 1-1 0 0,-1 0 1 0 0,-4 1 0 0 0,5-1-246 0 0,-1 1-1 0 0,1 0 1 0 0,0-1 0 0 0,0 1-1 0 0,0 0 1 0 0,0 0-1 0 0,0 0 1 0 0,1 0 0 0 0,-1 1-1 0 0,0-1 1 0 0,1 0 0 0 0,0 1-1 0 0,-1-1 1 0 0,1 1 0 0 0,0-1-1 0 0,0 4 1 0 0,-2 3-76 0 0,1 0-1 0 0,1 1 1 0 0,0-1 0 0 0,0 0 0 0 0,0 1 0 0 0,2-1-1 0 0,-1 1 1 0 0,1-1 0 0 0,0 0 0 0 0,4 13-1 0 0,-2-14-203 0 0,0-1-1 0 0,1 1 0 0 0,0-1 1 0 0,0 0-1 0 0,0 0 1 0 0,1 0-1 0 0,0-1 0 0 0,1 1 1 0 0,-1-1-1 0 0,1-1 0 0 0,1 1 1 0 0,-1-1-1 0 0,1 0 0 0 0,0 0 1 0 0,0-1-1 0 0,0 0 1 0 0,0 0-1 0 0,1-1 0 0 0,-1 0 1 0 0,1 0-1 0 0,0 0 0 0 0,0-1 1 0 0,10 1-1 0 0,-13-2-22 0 0,1 0 1 0 0,0 0-1 0 0,0-1 0 0 0,0 0 0 0 0,0 0 0 0 0,-1 0 1 0 0,1-1-1 0 0,0 1 0 0 0,0-1 0 0 0,-1-1 1 0 0,1 1-1 0 0,0-1 0 0 0,-1 0 0 0 0,0 0 0 0 0,1-1 1 0 0,-1 0-1 0 0,0 0 0 0 0,0 0 0 0 0,-1 0 0 0 0,1-1 1 0 0,0 0-1 0 0,-1 0 0 0 0,0 0 0 0 0,0 0 0 0 0,-1-1 1 0 0,1 1-1 0 0,-1-1 0 0 0,0 0 0 0 0,0 0 1 0 0,0 0-1 0 0,-1-1 0 0 0,1 1 0 0 0,0-7 0 0 0,0 1-21 0 0,0 0-1 0 0,-2 0 0 0 0,1 0 1 0 0,-2 0-1 0 0,1 0 0 0 0,-1 0 1 0 0,-1-1-1 0 0,0 1 0 0 0,-1 0 1 0 0,0 0-1 0 0,0 0 0 0 0,-1 1 1 0 0,-1-1-1 0 0,0 1 1 0 0,0-1-1 0 0,-1 1 0 0 0,0 0 1 0 0,-1 1-1 0 0,0 0 0 0 0,-1-1 1 0 0,-11-11-1 0 0,11 13-35 0 0,-1 0 1 0 0,0 0-1 0 0,-1 1 1 0 0,1 0-1 0 0,-2 1 1 0 0,1 0-1 0 0,0 0 1 0 0,-1 1-1 0 0,0 0 1 0 0,-1 1-1 0 0,1 0 0 0 0,-1 1 1 0 0,1 0-1 0 0,-1 0 1 0 0,0 1-1 0 0,0 1 1 0 0,0 0-1 0 0,0 0 1 0 0,0 1-1 0 0,0 1 1 0 0,-17 2-1 0 0,24-3 59 0 0,1 1 0 0 0,-1 0-1 0 0,0 0 1 0 0,0 1 0 0 0,1-1 0 0 0,-1 1 0 0 0,1-1 0 0 0,-1 1-1 0 0,1 0 1 0 0,0 0 0 0 0,0 1 0 0 0,0-1 0 0 0,0 1-1 0 0,0-1 1 0 0,0 1 0 0 0,-4 6 0 0 0,6-7-4 0 0,0 0-1 0 0,1 0 1 0 0,-1 0 0 0 0,1 0 0 0 0,-1 0 0 0 0,1 0-1 0 0,-1 0 1 0 0,1 0 0 0 0,0 0 0 0 0,0 0-1 0 0,0 0 1 0 0,0 0 0 0 0,1 0 0 0 0,-1 0-1 0 0,0 0 1 0 0,1 0 0 0 0,0 0 0 0 0,-1 0-1 0 0,1 0 1 0 0,0-1 0 0 0,0 1 0 0 0,0 0-1 0 0,0 0 1 0 0,0-1 0 0 0,0 1 0 0 0,1 0-1 0 0,-1-1 1 0 0,0 1 0 0 0,1-1 0 0 0,-1 0-1 0 0,1 0 1 0 0,0 1 0 0 0,2 0 0 0 0,0 2 5 0 0,1-1 1 0 0,-1 0-1 0 0,1 1 0 0 0,0-2 1 0 0,0 1-1 0 0,1-1 1 0 0,-1 1-1 0 0,1-1 1 0 0,-1-1-1 0 0,1 1 0 0 0,-1-1 1 0 0,1 0-1 0 0,0 0 1 0 0,0-1-1 0 0,-1 0 1 0 0,11 0-1 0 0,-8-2 1 0 0,0 0 1 0 0,1 0-1 0 0,-2 0 0 0 0,1-1 0 0 0,0 0 1 0 0,-1 0-1 0 0,1-1 0 0 0,-1 0 0 0 0,0-1 1 0 0,12-9-1 0 0,-8 5-5 0 0,-1-1 0 0 0,0 0 0 0 0,0 0 0 0 0,-1-1 1 0 0,0-1-1 0 0,-1 0 0 0 0,0 0 0 0 0,-1 0 0 0 0,-1-1 0 0 0,0 0 1 0 0,0 0-1 0 0,-1-1 0 0 0,4-18 0 0 0,-7-8-71 0 0,-1 24 280 0 0,0 14 211 0 0,-1 5 308 0 0,10 66 69 0 0,3-1 1 0 0,33 97 0 0 0,-22-80-691 0 0,25 66-1017 0 0,-27-103-2557 0 0,5-4-4606 0 0,-16-30-1417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9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7370 0 0,'-26'13'3592'0'0,"19"-8"-2534"0"0,1-2 0 0 0,-1 1 0 0 0,1-1 0 0 0,-1 0 0 0 0,0-1 0 0 0,-1 1 0 0 0,1-1 0 0 0,-10 1 0 0 0,44-22 392 0 0,-13 14-1409 0 0,0 1 0 0 0,1 1-1 0 0,-1 0 1 0 0,1 1 0 0 0,0 1 0 0 0,0 0-1 0 0,0 1 1 0 0,0 0 0 0 0,0 2 0 0 0,-1 0-1 0 0,1 0 1 0 0,0 1 0 0 0,-1 1 0 0 0,0 0-1 0 0,22 10 1 0 0,-31-10-11 0 0,1-1 1 0 0,-1 0-1 0 0,0 1 0 0 0,0 0 0 0 0,0 0 0 0 0,-1 1 1 0 0,0-1-1 0 0,1 1 0 0 0,-2 0 0 0 0,1 0 0 0 0,0 1 1 0 0,-1-1-1 0 0,0 1 0 0 0,0-1 0 0 0,-1 1 0 0 0,4 11 1 0 0,-1 5 105 0 0,-2-1 0 0 0,0 1 0 0 0,0 36 0 0 0,-3-43-796 0 0,0-1 1 0 0,1 1 0 0 0,1 0 0 0 0,0 0-1 0 0,1 0 1 0 0,0-1 0 0 0,2 1 0 0 0,8 21-1 0 0,-13-36 407 0 0,0 1-1 0 0,1 0 0 0 0,-1 0 1 0 0,0-1-1 0 0,1 1 0 0 0,-1 0 1 0 0,0-1-1 0 0,1 1 0 0 0,-1 0 0 0 0,1-1 1 0 0,-1 1-1 0 0,1 0 0 0 0,0-1 1 0 0,-1 1-1 0 0,1-1 0 0 0,-1 1 1 0 0,1-1-1 0 0,0 1 0 0 0,0-1 0 0 0,-1 0 1 0 0,1 1-1 0 0,0-1 0 0 0,-1 0 1 0 0,1 0-1 0 0,1 1 0 0 0,-1-2 33 0 0,-1 1 0 0 0,1-1 0 0 0,-1 0-1 0 0,1 1 1 0 0,-1-1 0 0 0,1 0 0 0 0,-1 1-1 0 0,1-1 1 0 0,-1 0 0 0 0,0 0 0 0 0,1 0-1 0 0,-1 1 1 0 0,0-1 0 0 0,0 0 0 0 0,0 0-1 0 0,1 0 1 0 0,-1 1 0 0 0,0-3 0 0 0,1-44-1890 0 0,-1 46 2177 0 0,-7-96-525 0 0,-1-17 2625 0 0,11 40 3470 0 0,-3 73-5426 0 0,0 0-1 0 0,0 0 1 0 0,0 0 0 0 0,0 0-1 0 0,0 1 1 0 0,1-1-1 0 0,-1 0 1 0 0,0 0-1 0 0,0 0 1 0 0,0 0 0 0 0,1 0-1 0 0,-1 0 1 0 0,1 1-1 0 0,-1-1 1 0 0,0 0-1 0 0,1 0 1 0 0,-1 1 0 0 0,1-1-1 0 0,0 0 1 0 0,-1 0-1 0 0,2 0 1 0 0,-1 1-65 0 0,0 0 1 0 0,-1 0-1 0 0,1 0 0 0 0,0 1 1 0 0,-1-1-1 0 0,1 0 0 0 0,-1 0 1 0 0,1 1-1 0 0,0-1 1 0 0,-1 0-1 0 0,1 1 0 0 0,-1-1 1 0 0,1 1-1 0 0,-1-1 0 0 0,1 1 1 0 0,-1-1-1 0 0,1 1 0 0 0,-1-1 1 0 0,0 1-1 0 0,1-1 1 0 0,0 2-1 0 0,21 42 2473 0 0,-20-40-2613 0 0,67 187 1577 0 0,-31-80-2013 0 0,-38-111 409 0 0,0 0 0 0 0,0 1 0 0 0,0-1 1 0 0,0 0-1 0 0,0 0 0 0 0,0 0 0 0 0,0 0 0 0 0,0 0 0 0 0,0 0 1 0 0,0 0-1 0 0,0 0 0 0 0,0 1 0 0 0,0-1 0 0 0,0 0 1 0 0,0 0-1 0 0,0 0 0 0 0,0 0 0 0 0,0 0 0 0 0,0 0 1 0 0,0 0-1 0 0,0 0 0 0 0,0 0 0 0 0,0 0 0 0 0,1 1 0 0 0,-1-1 1 0 0,0 0-1 0 0,0 0 0 0 0,0 0 0 0 0,0 0 0 0 0,0 0 1 0 0,0 0-1 0 0,0 0 0 0 0,0 0 0 0 0,0 0 0 0 0,0 0 1 0 0,1 0-1 0 0,-1 0 0 0 0,0 0 0 0 0,0 0 0 0 0,0 0 0 0 0,0 0 1 0 0,0 0-1 0 0,0 0 0 0 0,0 0 0 0 0,0 0 0 0 0,1 0 1 0 0,-1 0-1 0 0,0 0 0 0 0,0 0 0 0 0,0 0 0 0 0,0 0 1 0 0,0 0-1 0 0,0 0 0 0 0,0 0 0 0 0,0 0 0 0 0,0 0 0 0 0,1 0 1 0 0,-1 0-1 0 0,0 0 0 0 0,0 0 0 0 0,0 0 0 0 0,0-1 1 0 0,0 1-1 0 0,0 0 0 0 0,0 0 0 0 0,0 0 0 0 0,0 0 1 0 0,5-13-623 0 0,3-28 511 0 0,-5 26-53 0 0,-1 7 126 0 0,0 1 1 0 0,0 0-1 0 0,1-1 0 0 0,0 1 1 0 0,0 0-1 0 0,1 1 0 0 0,0-1 1 0 0,0 1-1 0 0,1-1 0 0 0,-1 1 1 0 0,1 1-1 0 0,10-10 1 0 0,14-6-4183 0 0,4 5-5639 0 0,-22 9 5065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 12523 0 0,'-1'-1'133'0'0,"1"1"1"0"0,0 0-1 0 0,-1 0 1 0 0,1 0 0 0 0,0-1-1 0 0,0 1 1 0 0,-1 0-1 0 0,1 0 1 0 0,0-1 0 0 0,0 1-1 0 0,-1 0 1 0 0,1 0-1 0 0,0-1 1 0 0,0 1-1 0 0,0 0 1 0 0,0-1 0 0 0,0 1-1 0 0,-1 0 1 0 0,1-1-1 0 0,0 1 1 0 0,0 0 0 0 0,0-1-1 0 0,0 1 1 0 0,0 0-1 0 0,0-1 1 0 0,0 1 0 0 0,0-1-1 0 0,0 1 1 0 0,0 0-1 0 0,0-1 1 0 0,0 1-1 0 0,0 0 1 0 0,1-1 0 0 0,-1 1-1 0 0,0-1 1 0 0,14-3 2094 0 0,19 4-796 0 0,-15 2-826 0 0,59 11 952 0 0,-69-12-1394 0 0,-1 1 0 0 0,0 0 1 0 0,0 1-1 0 0,0-1 0 0 0,0 1 0 0 0,0 1 0 0 0,10 6 0 0 0,-13-6-96 0 0,0 1 1 0 0,-1-1-1 0 0,0 0 0 0 0,1 1 0 0 0,-2 0 1 0 0,1-1-1 0 0,-1 1 0 0 0,1 0 0 0 0,-1 1 1 0 0,-1-1-1 0 0,1 0 0 0 0,-1 0 0 0 0,0 1 1 0 0,0-1-1 0 0,0 1 0 0 0,-1-1 0 0 0,0 1 1 0 0,0 5-1 0 0,-1 11-14 0 0,-1-1 0 0 0,-1 0 0 0 0,-6 27 0 0 0,3-23-179 0 0,-1 0 0 0 0,-19 45 0 0 0,50-89-261 0 0,-10 10 333 0 0,13-12-225 0 0,50-30 0 0 0,-28 25-2671 0 0,-27 11-1959 0 0,-12 1-1171 0 0,-8 3-468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29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14803 0 0,'1'1'253'0'0,"0"0"0"0"0,0 0 0 0 0,1 0 1 0 0,-1 0-1 0 0,0 0 0 0 0,0 0 0 0 0,0 0 0 0 0,1-1 0 0 0,-1 1 0 0 0,0 0 0 0 0,1-1 0 0 0,-1 1 1 0 0,0-1-1 0 0,1 0 0 0 0,-1 1 0 0 0,1-1 0 0 0,-1 0 0 0 0,4 0 0 0 0,29 1 1157 0 0,-31-2-1135 0 0,11 1-144 0 0,0-1 1 0 0,0 0 0 0 0,0-2 0 0 0,0 1 0 0 0,-1-2 0 0 0,1 0 0 0 0,-1 0 0 0 0,0-1 0 0 0,0-1 0 0 0,17-11 0 0 0,-29 17-176 0 0,-1 0 0 0 0,0 0 1 0 0,0-1-1 0 0,0 1 1 0 0,1 0-1 0 0,-1 0 1 0 0,0 0-1 0 0,0-1 1 0 0,1 1-1 0 0,-1 0 1 0 0,0 0-1 0 0,1 0 0 0 0,-1 0 1 0 0,0 0-1 0 0,0-1 1 0 0,1 1-1 0 0,-1 0 1 0 0,0 0-1 0 0,1 0 1 0 0,-1 0-1 0 0,0 0 1 0 0,1 0-1 0 0,-1 0 0 0 0,0 0 1 0 0,1 0-1 0 0,-1 0 1 0 0,0 0-1 0 0,0 0 1 0 0,1 1-1 0 0,-1-1 1 0 0,0 0-1 0 0,1 0 1 0 0,-1 0-1 0 0,0 0 0 0 0,-1 11-2518 0 0,-12 14-2253 0 0,-31 33-2340 0 0,9-12 6630 0 0,5 3 7112 0 0,27-36-1745 0 0,13-18-2853 0 0,14-15-1301 0 0,-4-7-1206 0 0,20-33 0 0 0,-16 11-3863 0 0,-21 42 2756 0 0,0-1-1 0 0,-1 0 1 0 0,0 0 0 0 0,1-9-1 0 0,-1 0-2493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 4153 0 0,'-1'-1'436'0'0,"0"0"0"0"0,0 0 0 0 0,0 0 0 0 0,0-1 0 0 0,0 1 0 0 0,0 0 0 0 0,0 0 0 0 0,0 1 1 0 0,-1-1-1 0 0,1 0 0 0 0,0 0 0 0 0,-1 1 0 0 0,1-1 0 0 0,-1 0 0 0 0,1 1 0 0 0,0 0 0 0 0,-1-1 0 0 0,1 1 0 0 0,-3 0 0 0 0,3 0-200 0 0,0 1 0 0 0,1-1 0 0 0,-1 1 0 0 0,1-1 0 0 0,-1 1 0 0 0,0-1 0 0 0,1 1 0 0 0,0 0 0 0 0,-1-1 1 0 0,1 1-1 0 0,-1 0 0 0 0,1 0 0 0 0,0-1 0 0 0,-1 1 0 0 0,1 0 0 0 0,0 0 0 0 0,0 0 0 0 0,0-1 0 0 0,0 1 0 0 0,-1 0 0 0 0,1 0 0 0 0,0 0 0 0 0,1 0 0 0 0,-1 1 0 0 0,1 10 726 0 0,0 0 0 0 0,1 0 0 0 0,4 17 1 0 0,-1-13-907 0 0,42 140 1461 0 0,-14-81-2820 0 0,-25-62-345 0 0,1 1-1 0 0,19 24 1 0 0,-7-18-3360 0 0,11 4-2484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0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97 11546 0 0,'-3'1'564'0'0,"1"1"0"0"0,0 0 0 0 0,-1 0 0 0 0,1 0 0 0 0,0 0-1 0 0,0 0 1 0 0,1 0 0 0 0,-1 0 0 0 0,0 1 0 0 0,1-1-1 0 0,-1 1 1 0 0,1-1 0 0 0,0 1 0 0 0,0 0 0 0 0,0 0 0 0 0,0-1-1 0 0,0 5 1 0 0,0-2-271 0 0,1 0 0 0 0,0 0 0 0 0,0 0 1 0 0,0 0-1 0 0,1 0 0 0 0,-1 0 0 0 0,1 0 0 0 0,1 0 0 0 0,1 6 0 0 0,1-1-280 0 0,0-1 0 0 0,0 0 0 0 0,1-1 0 0 0,0 1-1 0 0,0-1 1 0 0,1 0 0 0 0,0 0 0 0 0,1-1 0 0 0,12 12 0 0 0,-16-17-14 0 0,0 1 0 0 0,0-1 0 0 0,0 0 0 0 0,0 0 0 0 0,0 0 0 0 0,0 0 0 0 0,1-1 0 0 0,-1 0 0 0 0,1 1 0 0 0,-1-1 0 0 0,1 0 0 0 0,0-1 0 0 0,-1 1 0 0 0,1-1 0 0 0,0 1 0 0 0,-1-1 0 0 0,1 0 1 0 0,0 0-1 0 0,-1-1 0 0 0,1 1 0 0 0,7-3 0 0 0,-8 2-1 0 0,0-1 0 0 0,1 0 0 0 0,-1 0 0 0 0,0 0 0 0 0,0 0 0 0 0,0-1 0 0 0,-1 1 0 0 0,1-1 0 0 0,0 0 0 0 0,-1 1 0 0 0,0-1 0 0 0,0 0 0 0 0,1-1 0 0 0,-2 1 0 0 0,1 0 0 0 0,0 0 0 0 0,-1-1 0 0 0,1 1 0 0 0,-1-1 1 0 0,0 0-1 0 0,1-6 0 0 0,0-3-6 0 0,-1 0 1 0 0,0 0 0 0 0,-1 0-1 0 0,0 1 1 0 0,-1-1 0 0 0,-1 0-1 0 0,-5-24 1 0 0,5 28 9 0 0,0 1 0 0 0,-1-1 0 0 0,0 1 0 0 0,-1 0 0 0 0,0 0 0 0 0,0 0 0 0 0,0 1 0 0 0,-1-1 0 0 0,0 1 0 0 0,-1 0 1 0 0,0 1-1 0 0,-10-10 0 0 0,16 15-4 0 0,-1 0 1 0 0,0 1-1 0 0,0-1 0 0 0,0 0 1 0 0,1 1-1 0 0,-1-1 1 0 0,0 1-1 0 0,0-1 1 0 0,0 1-1 0 0,0 0 1 0 0,0-1-1 0 0,0 1 0 0 0,0 0 1 0 0,0 0-1 0 0,0-1 1 0 0,0 1-1 0 0,0 0 1 0 0,0 0-1 0 0,0 0 1 0 0,0 0-1 0 0,0 0 0 0 0,0 1 1 0 0,0-1-1 0 0,0 0 1 0 0,0 0-1 0 0,-2 1 1 0 0,2 0-8 0 0,-1 0 0 0 0,1 1 0 0 0,-1-1 0 0 0,1 0 0 0 0,0 1 1 0 0,-1-1-1 0 0,1 1 0 0 0,0 0 0 0 0,0-1 0 0 0,0 1 0 0 0,1 0 0 0 0,-1-1 0 0 0,-1 4 1 0 0,-1 6-38 0 0,0 1 0 0 0,0-1 0 0 0,-1 19 0 0 0,4-29 46 0 0,-4 36 55 0 0,1 1 0 0 0,3-1 0 0 0,0 1 0 0 0,3-1-1 0 0,1 1 1 0 0,2-1 0 0 0,11 41 0 0 0,-1-44-32 0 0,-18-32-79 0 0,0 0 1 0 0,0 0 0 0 0,0-1-1 0 0,-1 1 1 0 0,1-1 0 0 0,-1 1-1 0 0,0-1 1 0 0,1 0 0 0 0,-6 1 0 0 0,3 0-58 0 0,-16 6-198 0 0,33-16 169 0 0,35-19 255 0 0,-9 7-311 0 0,-1-2 0 0 0,47-37-1 0 0,-50 38-1597 0 0,-20 14-2305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8762 0 0,'0'7'1249'0'0,"0"4"51"0"0,0 0 0 0 0,-1 0-1 0 0,0 0 1 0 0,0 0 0 0 0,-5 13 0 0 0,6-22-1275 0 0,-1 0 0 0 0,0 0 0 0 0,1 0 1 0 0,-1 0-1 0 0,0 0 0 0 0,0 0 1 0 0,-1-1-1 0 0,1 1 0 0 0,0 0 0 0 0,0 0 1 0 0,-1-1-1 0 0,1 1 0 0 0,-1-1 1 0 0,0 1-1 0 0,1-1 0 0 0,-1 0 0 0 0,0 0 1 0 0,0 0-1 0 0,0 0 0 0 0,0 0 1 0 0,0 0-1 0 0,0 0 0 0 0,0 0 0 0 0,0-1 1 0 0,0 1-1 0 0,0-1 0 0 0,0 0 1 0 0,-1 1-1 0 0,1-1 0 0 0,0 0 0 0 0,0 0 1 0 0,0-1-1 0 0,-3 1 0 0 0,5 0-19 0 0,0-1 1 0 0,0 1-1 0 0,0 0 0 0 0,0 0 0 0 0,0 0 0 0 0,0 0 0 0 0,0 0 0 0 0,0 0 0 0 0,0 0 0 0 0,0 0 0 0 0,0 0 0 0 0,0 0 1 0 0,0 0-1 0 0,0 0 0 0 0,0 0 0 0 0,0 0 0 0 0,0 0 0 0 0,0-1 0 0 0,0 1 0 0 0,0 0 0 0 0,0 0 0 0 0,0 0 1 0 0,0 0-1 0 0,0 0 0 0 0,0 0 0 0 0,0 0 0 0 0,0 0 0 0 0,0 0 0 0 0,0 0 0 0 0,0 0 0 0 0,0 0 0 0 0,0 0 0 0 0,0-1 1 0 0,0 1-1 0 0,0 0 0 0 0,0 0 0 0 0,0 0 0 0 0,0 0 0 0 0,0 0 0 0 0,0 0 0 0 0,0 0 0 0 0,0 0 0 0 0,0 0 1 0 0,0 0-1 0 0,0 0 0 0 0,-1 0 0 0 0,1 0 0 0 0,0 0 0 0 0,0 0 0 0 0,0 0 0 0 0,0 0 0 0 0,0 0 0 0 0,0 0 0 0 0,0 0 1 0 0,0 0-1 0 0,0 0 0 0 0,0 0 0 0 0,0 0 0 0 0,0 0 0 0 0,-1 0 0 0 0,11-5 652 0 0,15-2 579 0 0,62 8-277 0 0,-30 1-6454 0 0,-55-3 4711 0 0,14 24-10195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9170 0 0,'16'40'3378'0'0,"2"0"0"0"0,2-2 0 0 0,37 56 0 0 0,4-11-236 0 0,-62-83-3144 0 0,1 0 0 0 0,0 0 0 0 0,0-1 0 0 0,0 1-1 0 0,0 0 1 0 0,0 0 0 0 0,0 0 0 0 0,0 0 0 0 0,0 0 0 0 0,0 0 0 0 0,0 0-1 0 0,0 0 1 0 0,0-1 0 0 0,0 1 0 0 0,0 0 0 0 0,0 0 0 0 0,0 0 0 0 0,0 0-1 0 0,0 0 1 0 0,0 0 0 0 0,0 0 0 0 0,0 0 0 0 0,1 0 0 0 0,-1-1 0 0 0,0 1-1 0 0,0 0 1 0 0,0 0 0 0 0,0 0 0 0 0,0 0 0 0 0,0 0 0 0 0,0 0 0 0 0,0 0-1 0 0,0 0 1 0 0,0 0 0 0 0,0 0 0 0 0,0 0 0 0 0,1 0 0 0 0,-1 0 0 0 0,0 0-1 0 0,0-1 1 0 0,0 1 0 0 0,0 0 0 0 0,0 0 0 0 0,0 0 0 0 0,0 0 0 0 0,0 0-1 0 0,1 0 1 0 0,-1 0 0 0 0,0 0 0 0 0,0 0 0 0 0,0 0 0 0 0,0 0 0 0 0,0 0-1 0 0,0 1 1 0 0,0-1 0 0 0,0 0 0 0 0,0 0 0 0 0,1 0 0 0 0,-1 0 0 0 0,0 0-1 0 0,0 0 1 0 0,0 0 0 0 0,0 0 0 0 0,0 0 0 0 0,0-18-114 0 0,-4-25-44 0 0,3 39 144 0 0,-2-21-47 0 0,-1-1 4 0 0,0-41 0 0 0,4 61 55 0 0,0 0 0 0 0,0 0-1 0 0,1 0 1 0 0,0 0 0 0 0,0 1 0 0 0,0-1 0 0 0,1 0-1 0 0,0 1 1 0 0,0-1 0 0 0,0 1 0 0 0,1 0 0 0 0,6-10-1 0 0,-8 14 15 0 0,0-1 0 0 0,0 1-1 0 0,0 0 1 0 0,0 0-1 0 0,0 0 1 0 0,0-1-1 0 0,0 1 1 0 0,0 1 0 0 0,1-1-1 0 0,-1 0 1 0 0,0 0-1 0 0,1 0 1 0 0,-1 1-1 0 0,1-1 1 0 0,-1 0 0 0 0,1 1-1 0 0,-1 0 1 0 0,1-1-1 0 0,-1 1 1 0 0,1 0-1 0 0,-1 0 1 0 0,1 0 0 0 0,0 0-1 0 0,-1 0 1 0 0,1 0-1 0 0,-1 0 1 0 0,1 0-1 0 0,-1 1 1 0 0,1-1 0 0 0,-1 1-1 0 0,1-1 1 0 0,-1 1-1 0 0,1-1 1 0 0,-1 1 0 0 0,0 0-1 0 0,1 0 1 0 0,1 1-1 0 0,-1 0 48 0 0,0 0-1 0 0,0 0 1 0 0,0 0-1 0 0,0 0 0 0 0,0 1 1 0 0,0-1-1 0 0,-1 1 1 0 0,1-1-1 0 0,-1 1 1 0 0,0 0-1 0 0,1-1 1 0 0,-1 1-1 0 0,-1 0 0 0 0,1 0 1 0 0,0 0-1 0 0,-1 0 1 0 0,1 0-1 0 0,-1 6 1 0 0,0-4 34 0 0,-1 1 1 0 0,0 0 0 0 0,0-1-1 0 0,-1 1 1 0 0,0-1 0 0 0,0 0-1 0 0,0 1 1 0 0,0-1-1 0 0,-1 0 1 0 0,0 0 0 0 0,0 0-1 0 0,0-1 1 0 0,-1 1 0 0 0,1-1-1 0 0,-1 0 1 0 0,0 0 0 0 0,-9 7-1 0 0,-5 2 169 0 0,-1 0-1 0 0,-1-2 1 0 0,-25 12-1 0 0,2 0 49 0 0,42-23-308 0 0,0 0-1 0 0,0 1 1 0 0,0-1-1 0 0,0 0 1 0 0,1 1-1 0 0,-1-1 1 0 0,0 1-1 0 0,0-1 1 0 0,1 1-1 0 0,-1 0 1 0 0,0-1-1 0 0,0 1 1 0 0,1 0-1 0 0,-1-1 1 0 0,1 1-1 0 0,-1 0 1 0 0,1 0-1 0 0,-1 0 1 0 0,1-1-1 0 0,0 1 1 0 0,-1 0-1 0 0,1 0 1 0 0,0 0-1 0 0,-1 0 1 0 0,1 0-1 0 0,0 0 1 0 0,0 0-1 0 0,0 1 1 0 0,0-1-51 0 0,1 0 0 0 0,0 0 1 0 0,0 0-1 0 0,-1 1 0 0 0,1-1 0 0 0,0 0 0 0 0,0 0 0 0 0,0 0 1 0 0,0 0-1 0 0,0 0 0 0 0,0-1 0 0 0,0 1 0 0 0,1 0 1 0 0,-1 0-1 0 0,0-1 0 0 0,2 2 0 0 0,4 1-977 0 0,0 0 1 0 0,0-1-1 0 0,1 0 0 0 0,-1 0 1 0 0,15 2-1 0 0,2-6-4976 0 0,0-2-3399 0 0</inkml:trace>
  <inkml:trace contextRef="#ctx0" brushRef="#br0" timeOffset="1">454 169 19236 0 0,'2'0'3801'0'0,"1"2"-2025"0"0,-1 0-375 0 0,2 1-489 0 0,-1 1-432 0 0,-1-1-232 0 0,2 1-112 0 0,-1 1-80 0 0,-1-1-40 0 0,2-1-136 0 0,-1 1-232 0 0,-1-2-392 0 0,0 0-617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1030 9306 0 0,'-85'18'6571'0'0,"85"-18"-6484"0"0,0-1 1 0 0,0 1-1 0 0,-1 0 1 0 0,1-1-1 0 0,0 1 0 0 0,0 0 1 0 0,0-1-1 0 0,0 1 1 0 0,-1 0-1 0 0,1-1 1 0 0,0 1-1 0 0,0 0 1 0 0,0-1-1 0 0,0 1 0 0 0,0-1 1 0 0,0 1-1 0 0,0 0 1 0 0,0-1-1 0 0,0 1 1 0 0,0-1-1 0 0,0 1 1 0 0,0 0-1 0 0,0-1 0 0 0,1 1 1 0 0,-1 0-1 0 0,0-1 1 0 0,0 1-1 0 0,0 0 1 0 0,0-1-1 0 0,1 1 1 0 0,-1 0-1 0 0,0-1 0 0 0,0 1 1 0 0,1 0-1 0 0,-1-1 1 0 0,0 1-1 0 0,0 0 1 0 0,1 0-1 0 0,0-1 1 0 0,10-16 451 0 0,8-6-194 0 0,2 2 1 0 0,0 0 0 0 0,2 1-1 0 0,0 1 1 0 0,1 1 0 0 0,0 2 0 0 0,2 0-1 0 0,38-17 1 0 0,27-6-186 0 0,115-33 1 0 0,-60 23 75 0 0,-25 4-189 0 0,-2-5 0 0 0,-3-6-1 0 0,162-103 1 0 0,-158 77 4 0 0,82-54 70 0 0,-161 112-59 0 0,1 2 0 0 0,1 1 0 0 0,47-15 0 0 0,-80 33-132 0 0,0 1 0 0 0,0-1 0 0 0,0 1 0 0 0,19 0 0 0 0,17 5-3454 0 0,-45-2 3347 0 0,-1-1-1 0 0,0 0 1 0 0,1 0 0 0 0,-1 0-1 0 0,1 0 1 0 0,-1 0 0 0 0,1 0-1 0 0,-1 0 1 0 0,0-1 0 0 0,1 1-1 0 0,-1 0 1 0 0,1 0-1 0 0,-1 0 1 0 0,0 0 0 0 0,1 0-1 0 0,-1-1 1 0 0,0 1 0 0 0,1 0-1 0 0,-1 0 1 0 0,0 0 0 0 0,1-1-1 0 0,-1 1 1 0 0,0 0 0 0 0,1-1-1 0 0,-1 1 1 0 0,0 0 0 0 0,0-1-1 0 0,1 1 1 0 0,-1 0 0 0 0,0-1-1 0 0,0 1 1 0 0,0 0 0 0 0,1-1-1 0 0,-1 1 1 0 0,0-1-1 0 0,0 1 1 0 0,0 0 0 0 0,0-1-1 0 0,0 1 1 0 0,0-1 0 0 0,0 1-1 0 0,0-1 1 0 0,0 1 0 0 0,0 0-1 0 0,0-1 1 0 0,0 1 0 0 0,0-1-1 0 0,-1 1 1 0 0,1 0 0 0 0,0-1-1 0 0,0 1 1 0 0,0-1 0 0 0,0 1-1 0 0,-1 0 1 0 0,1-1 0 0 0,-1 1-1 0 0,-3-14-5875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14251 0 0,'-13'17'1251'0'0,"5"-8"-438"0"0,0 1 0 0 0,1 0 1 0 0,0 0-1 0 0,-6 15 0 0 0,13-24-745 0 0,-1 0-1 0 0,1-1 1 0 0,0 1-1 0 0,0 0 1 0 0,0 0-1 0 0,0-1 1 0 0,0 1 0 0 0,0 0-1 0 0,0 0 1 0 0,0 0-1 0 0,0-1 1 0 0,0 1-1 0 0,0 0 1 0 0,1 0-1 0 0,-1 0 1 0 0,0-1-1 0 0,0 1 1 0 0,1 0-1 0 0,-1-1 1 0 0,0 1 0 0 0,1 0-1 0 0,-1-1 1 0 0,1 1-1 0 0,-1 0 1 0 0,1-1-1 0 0,0 1 1 0 0,-1-1-1 0 0,1 1 1 0 0,-1-1-1 0 0,1 1 1 0 0,0-1-1 0 0,-1 1 1 0 0,1-1 0 0 0,0 0-1 0 0,0 1 1 0 0,-1-1-1 0 0,1 0 1 0 0,1 1-1 0 0,35 7 457 0 0,-31-8-358 0 0,60 8 272 0 0,0-4-1 0 0,76-3 1 0 0,131-22-60 0 0,-235 17-232 0 0,-31 4-89 0 0,-1-1 0 0 0,1 1 0 0 0,-1 0 0 0 0,1 0 0 0 0,10 3 0 0 0,-15-3-36 0 0,-1 0-1 0 0,0 0 1 0 0,0 1 0 0 0,0-1-1 0 0,0 1 1 0 0,0-1-1 0 0,0 1 1 0 0,0-1 0 0 0,0 1-1 0 0,0 0 1 0 0,-1-1 0 0 0,1 1-1 0 0,0 0 1 0 0,0 0 0 0 0,0 0-1 0 0,-1-1 1 0 0,1 1 0 0 0,-1 0-1 0 0,1 0 1 0 0,0 0 0 0 0,-1 0-1 0 0,1 0 1 0 0,-1 0-1 0 0,0 0 1 0 0,1 1 0 0 0,-1-1-1 0 0,0 0 1 0 0,0 0 0 0 0,0 0-1 0 0,0 0 1 0 0,0 0 0 0 0,0 0-1 0 0,0 0 1 0 0,0 1 0 0 0,0-1-1 0 0,0 0 1 0 0,-1 0 0 0 0,1 0-1 0 0,0 0 1 0 0,-2 2 0 0 0,-7 20 37 0 0,0-1 0 0 0,-2 0 1 0 0,-1 0-1 0 0,-28 39 0 0 0,20-33-155 0 0,-16 24-1471 0 0,-53 58 0 0 0,-6-9-4734 0 0,76-81 2611 0 0,-24 31-1 0 0,19-14-1942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4 209 9634 0 0,'-1'-2'251'0'0,"0"1"0"0"0,1-1 0 0 0,-1 0 0 0 0,1 0 0 0 0,0 0 0 0 0,0 0 0 0 0,-1 0 0 0 0,1 0 0 0 0,1 0 0 0 0,-1 0 0 0 0,0 0 0 0 0,0 0 0 0 0,1 0-1 0 0,-1 0 1 0 0,1 0 0 0 0,-1 0 0 0 0,1 0 0 0 0,0 0 0 0 0,0 0 0 0 0,1-2 0 0 0,1 1 9 0 0,-1 1 0 0 0,1-1 0 0 0,0 0 0 0 0,-1 1 0 0 0,1 0 0 0 0,0 0 0 0 0,0-1 0 0 0,1 2 0 0 0,-1-1 0 0 0,5-2 0 0 0,5 0 152 0 0,-1 0 1 0 0,1 0-1 0 0,0 1 0 0 0,0 1 0 0 0,15-1 1 0 0,61 1 658 0 0,-1 4 0 0 0,133 21 0 0 0,-70-6-788 0 0,-13-8-91 0 0,1-5 1 0 0,251-28-1 0 0,-208-2-308 0 0,290-80 1 0 0,-463 104-445 0 0,36-10-163 0 0,-22 11-2490 0 0,-3 5-4794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8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17420 0 0,'0'1'81'0'0,"-1"0"1"0"0,0-1 0 0 0,1 1-1 0 0,-1 0 1 0 0,1-1-1 0 0,-1 1 1 0 0,1 0 0 0 0,0 0-1 0 0,-1 0 1 0 0,1-1-1 0 0,0 1 1 0 0,-1 0 0 0 0,1 0-1 0 0,0 0 1 0 0,0 0-1 0 0,0-1 1 0 0,0 1 0 0 0,0 0-1 0 0,0 0 1 0 0,0 0 0 0 0,0 0-1 0 0,0 0 1 0 0,0-1-1 0 0,0 1 1 0 0,1 0 0 0 0,-1 0-1 0 0,0 0 1 0 0,1 0-1 0 0,-1-1 1 0 0,0 1 0 0 0,1 0-1 0 0,-1 0 1 0 0,1-1-1 0 0,-1 1 1 0 0,1 0 0 0 0,0-1-1 0 0,-1 1 1 0 0,1-1-1 0 0,0 1 1 0 0,-1-1 0 0 0,1 1-1 0 0,0-1 1 0 0,1 1 0 0 0,41 23 791 0 0,-35-21-682 0 0,188 68 1259 0 0,-145-56-1085 0 0,-1 3 0 0 0,-1 1 0 0 0,76 42 0 0 0,-121-58-260 0 0,1 0-1 0 0,0 0 0 0 0,-1 0 1 0 0,0 1-1 0 0,0-1 1 0 0,0 1-1 0 0,0 0 0 0 0,0 1 1 0 0,-1-1-1 0 0,0 1 0 0 0,4 5 1 0 0,-6-7-69 0 0,-1-1 1 0 0,1 0 0 0 0,0 1-1 0 0,-1-1 1 0 0,1 1 0 0 0,-1-1-1 0 0,0 0 1 0 0,0 1 0 0 0,0-1-1 0 0,0 1 1 0 0,-1-1 0 0 0,1 0-1 0 0,-1 1 1 0 0,1-1 0 0 0,-1 1-1 0 0,0-1 1 0 0,0 0 0 0 0,0 0-1 0 0,0 0 1 0 0,0 1 0 0 0,0-1-1 0 0,0 0 1 0 0,-1 0 0 0 0,1 0-1 0 0,-1-1 1 0 0,0 1 0 0 0,-3 2-1 0 0,-9 9 32 0 0,0-2 0 0 0,-1 0-1 0 0,0 0 1 0 0,-1-1 0 0 0,-1-1-1 0 0,1-1 1 0 0,-35 12 0 0 0,-128 29-595 0 0,72-28-676 0 0,-44 11-4706 0 0,140-29 3745 0 0,0-1-1 0 0,0 0 1 0 0,-14 0-1 0 0,1-1-4751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9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13627 0 0,'-3'1'172'0'0,"-1"0"0"0"0,1 0 0 0 0,0 0 0 0 0,0 1 1 0 0,0-1-1 0 0,-1 1 0 0 0,1 0 0 0 0,1 0 0 0 0,-1 0 0 0 0,0 0 0 0 0,0 1 1 0 0,1-1-1 0 0,-1 1 0 0 0,1-1 0 0 0,0 1 0 0 0,0 0 0 0 0,0 0 0 0 0,0 0 1 0 0,1 0-1 0 0,-1 0 0 0 0,1 1 0 0 0,-1-1 0 0 0,1 0 0 0 0,0 1 0 0 0,1-1 0 0 0,-1 0 1 0 0,0 1-1 0 0,1-1 0 0 0,0 1 0 0 0,0 0 0 0 0,0-1 0 0 0,0 1 0 0 0,1-1 1 0 0,-1 1-1 0 0,1-1 0 0 0,0 0 0 0 0,0 1 0 0 0,0-1 0 0 0,0 0 0 0 0,2 4 1 0 0,3 4 41 0 0,-1 1 0 0 0,2-1 1 0 0,-1 0-1 0 0,2-1 1 0 0,-1 0-1 0 0,1 0 1 0 0,1-1-1 0 0,0 0 1 0 0,0 0-1 0 0,13 8 1 0 0,36 22 604 0 0,122 60 0 0 0,75 12-396 0 0,-119-53-187 0 0,506 209-109 0 0,-130-13 437 0 0,-231-104-3319 0 0,-309-166-12435 0 0,11 5 10136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1 493 13867 0 0,'33'7'4473'0'0,"-16"-4"-3820"0"0,97 14 2409 0 0,156 44 0 0 0,-186-33-2730 0 0,70 19-116 0 0,-127-40-172 0 0,0-2 0 0 0,1-1-1 0 0,46 2 1 0 0,-67-6-18 0 0,0 0-1 0 0,0-1 1 0 0,0 0-1 0 0,0 0 0 0 0,0 0 1 0 0,0-1-1 0 0,0 0 1 0 0,0 0-1 0 0,-1-1 1 0 0,1 0-1 0 0,-1 0 1 0 0,0-1-1 0 0,9-5 1 0 0,-11 5 15 0 0,1 0 1 0 0,-1 0 0 0 0,0-1 0 0 0,-1 1 0 0 0,1-1 0 0 0,-1 0 0 0 0,0 0 0 0 0,0 0 0 0 0,0 0 0 0 0,-1 0 0 0 0,0-1 0 0 0,0 1 0 0 0,0-1 0 0 0,0 0 0 0 0,-1 1 0 0 0,1-12 0 0 0,-1-12 78 0 0,0 1 0 0 0,-2-1 1 0 0,-6-37-1 0 0,-21-87 40 0 0,24 131-141 0 0,-4-16-6 0 0,-1 0 1 0 0,-2 0-1 0 0,-23-52 0 0 0,34 89-35 0 0,-1 0-1 0 0,1-1 1 0 0,0 1-1 0 0,-1 0 1 0 0,1 0 0 0 0,-1 0-1 0 0,1 1 1 0 0,-1-1-1 0 0,0 0 1 0 0,1 0-1 0 0,-1 0 1 0 0,0 0 0 0 0,0 0-1 0 0,1 1 1 0 0,-1-1-1 0 0,0 0 1 0 0,0 1-1 0 0,0-1 1 0 0,0 1-1 0 0,-1-1 1 0 0,1 1-48 0 0,0 0 1 0 0,1 1-1 0 0,-1-1 0 0 0,1 0 1 0 0,-1 1-1 0 0,1-1 0 0 0,-1 1 1 0 0,1-1-1 0 0,-1 1 0 0 0,1-1 1 0 0,-1 1-1 0 0,1 0 0 0 0,0-1 1 0 0,-1 1-1 0 0,1-1 1 0 0,0 1-1 0 0,0 0 0 0 0,-1-1 1 0 0,1 1-1 0 0,0 0 0 0 0,0-1 1 0 0,0 3-1 0 0,-6 55-4657 0 0,5-50 3652 0 0,-10 82-8083 0 0,4-38 2665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3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25 9010 0 0,'-17'-13'2909'0'0,"1"2"2236"0"0,27 30-2214 0 0,226 312 1430 0 0,347 491-2846 0 0,-79-117-1212 0 0,59 77 46 0 0,-200-290-190 0 0,-337-457-166 0 0,2 0 0 0 0,0-2 1 0 0,3-1-1 0 0,0-2 0 0 0,2-1 1 0 0,70 45-1 0 0,-132-106-3459 0 0,-113-98-10248 0 0,97 94 7932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0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1 828 11562 0 0,'0'4'424'0'0,"1"1"-1"0"0,0-1 1 0 0,0 1-1 0 0,1-1 1 0 0,-1 0-1 0 0,1 1 1 0 0,0-1-1 0 0,0 0 0 0 0,0 0 1 0 0,1 0-1 0 0,-1-1 1 0 0,1 1-1 0 0,0-1 1 0 0,0 1-1 0 0,0-1 1 0 0,0 0-1 0 0,5 3 0 0 0,9 8 353 0 0,2-1 0 0 0,20 12 0 0 0,-30-20-446 0 0,23 13 112 0 0,0-2 1 0 0,1-1-1 0 0,1-1 0 0 0,0-2 1 0 0,41 8-1 0 0,-22-9-149 0 0,-1-2 0 0 0,102 3 0 0 0,-120-12-158 0 0,0-1-1 0 0,62-10 1 0 0,-82 8-108 0 0,-1 0-1 0 0,0 0 0 0 0,0-2 1 0 0,0 0-1 0 0,0 0 0 0 0,-1-1 1 0 0,0 0-1 0 0,0-1 1 0 0,21-17-1 0 0,-28 19-5 0 0,0 0 0 0 0,0-1-1 0 0,-1 0 1 0 0,0 0 0 0 0,0 0 0 0 0,-1 0 0 0 0,0-1 0 0 0,0 1-1 0 0,0-1 1 0 0,-1 0 0 0 0,0 0 0 0 0,0 0 0 0 0,-1 0 0 0 0,0 0-1 0 0,0 0 1 0 0,0 0 0 0 0,-1 0 0 0 0,0-1 0 0 0,-2-10-1 0 0,-3-15 46 0 0,0 0 0 0 0,-21-62-1 0 0,17 64-50 0 0,-30-101-361 0 0,-29-107-829 0 0,45 117-2499 0 0,11-1-3878 0 0,12 68-531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13923 0 0,'-2'-1'167'0'0,"0"1"-1"0"0,0 0 1 0 0,0 0-1 0 0,0 0 1 0 0,0 0-1 0 0,1 0 1 0 0,-1 0 0 0 0,0 1-1 0 0,0-1 1 0 0,0 1-1 0 0,0-1 1 0 0,0 1-1 0 0,0 0 1 0 0,0-1 0 0 0,1 1-1 0 0,-1 0 1 0 0,0 0-1 0 0,1 0 1 0 0,-1 1-1 0 0,1-1 1 0 0,-1 0 0 0 0,1 1-1 0 0,-1-1 1 0 0,1 0-1 0 0,0 1 1 0 0,0 0 0 0 0,0-1-1 0 0,0 1 1 0 0,0 0-1 0 0,0 0 1 0 0,0-1-1 0 0,0 1 1 0 0,1 0 0 0 0,-1 0-1 0 0,1 0 1 0 0,-1 0-1 0 0,1 0 1 0 0,0 0-1 0 0,0 3 1 0 0,-1 9 77 0 0,1 1 0 0 0,1 0 0 0 0,0-1-1 0 0,5 21 1 0 0,-3-13 165 0 0,14 78 140 0 0,4-1 0 0 0,37 104 0 0 0,85 188-482 0 0,-79-224 47 0 0,-52-133-197 0 0,-8-21-313 0 0,0-1 1 0 0,0 1-1 0 0,2-1 0 0 0,11 19 1 0 0,-22-47-4795 0 0,-3-17 2230 0 0,-5-2-526 0 0,-2-5-2250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3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7954 0 0,'0'6'8714'0'0,"0"-5"-8506"0"0,11 4 2988 0 0,12 0-1503 0 0,35-5 73 0 0,-44-1-1606 0 0,0 0 0 0 0,1 2 1 0 0,-1 0-1 0 0,22 4 0 0 0,-32-4-137 0 0,-1 0 0 0 0,1 0-1 0 0,0 1 1 0 0,-1-1 0 0 0,1 1 0 0 0,0 0-1 0 0,-1 0 1 0 0,0 0 0 0 0,0 1-1 0 0,1-1 1 0 0,-1 1 0 0 0,-1 0 0 0 0,1-1-1 0 0,0 1 1 0 0,-1 1 0 0 0,1-1-1 0 0,-1 0 1 0 0,0 0 0 0 0,0 1 0 0 0,2 6-1 0 0,0 0-73 0 0,-1 0 0 0 0,0-1 0 0 0,0 1-1 0 0,-1 0 1 0 0,0 11 0 0 0,-1-16-677 0 0,-1 0-1 0 0,0 0 1 0 0,-1 0-1 0 0,1 0 1 0 0,-1 0-1 0 0,0 0 1 0 0,-3 7 0 0 0,4-12 538 0 0,0 1 0 0 0,0-1 1 0 0,0 0-1 0 0,0 0 1 0 0,0 1-1 0 0,0-1 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2 195 7674 0 0,'-1'-12'925'0'0,"0"0"0"0"0,1 1 0 0 0,1-1 0 0 0,0 0 1 0 0,1 1-1 0 0,0-1 0 0 0,0 1 0 0 0,8-20 0 0 0,-9 27-681 0 0,1 0 0 0 0,1-1 0 0 0,-1 1 0 0 0,0 0 0 0 0,1 0 0 0 0,0 0 0 0 0,0 1 0 0 0,0-1 0 0 0,0 1 0 0 0,1-1 0 0 0,-1 1 0 0 0,1 0 0 0 0,0 1 0 0 0,0-1 0 0 0,0 1 0 0 0,0-1 0 0 0,0 1 0 0 0,1 0 0 0 0,-1 1 0 0 0,0-1 0 0 0,1 1-1 0 0,0 0 1 0 0,-1 0 0 0 0,7-1 0 0 0,8 2-80 0 0,-1 1-1 0 0,1 0 1 0 0,-1 1-1 0 0,1 1 1 0 0,-1 1-1 0 0,0 0 1 0 0,0 2-1 0 0,-1 0 1 0 0,1 0-1 0 0,-1 2 1 0 0,-1 0-1 0 0,0 1 1 0 0,0 1-1 0 0,21 16 1 0 0,-31-20-101 0 0,0-1 1 0 0,-1 1-1 0 0,1 0 1 0 0,-1 0-1 0 0,0 1 1 0 0,-1 0-1 0 0,0 0 1 0 0,0 0-1 0 0,0 0 1 0 0,-1 0-1 0 0,0 1 1 0 0,4 12-1 0 0,-5-7 3 0 0,0-1 0 0 0,0 1 0 0 0,-1-1 0 0 0,-1 1 0 0 0,0-1 0 0 0,0 1 0 0 0,-5 20 0 0 0,1-13-21 0 0,-1 1 0 0 0,-1-1-1 0 0,-1-1 1 0 0,-1 1 0 0 0,0-1 0 0 0,-2 0-1 0 0,0-1 1 0 0,-1 0 0 0 0,-22 26-1 0 0,27-37-68 0 0,0 0 0 0 0,-1-1 0 0 0,0 1 0 0 0,0-2-1 0 0,-1 1 1 0 0,0-1 0 0 0,0 0 0 0 0,0-1 0 0 0,0 1 0 0 0,-11 2 0 0 0,14-5-68 0 0,0-1 1 0 0,0 1-1 0 0,0-1 1 0 0,1-1-1 0 0,-1 1 1 0 0,0-1 0 0 0,0 0-1 0 0,0 0 1 0 0,0 0-1 0 0,0-1 1 0 0,0 1-1 0 0,0-1 1 0 0,0 0 0 0 0,0-1-1 0 0,1 1 1 0 0,-1-1-1 0 0,0 0 1 0 0,1 0-1 0 0,0-1 1 0 0,-7-3 0 0 0,10 5-45 0 0,0 0 1 0 0,0 1-1 0 0,0-1 1 0 0,0 0 0 0 0,0 0-1 0 0,0 0 1 0 0,0 0-1 0 0,1 1 1 0 0,-1-1 0 0 0,0 0-1 0 0,1 0 1 0 0,-1 0 0 0 0,0-1-1 0 0,1 1 1 0 0,-1 0-1 0 0,1 0 1 0 0,-1 0 0 0 0,1 0-1 0 0,0-1 1 0 0,0 1-1 0 0,-1 0 1 0 0,1 0 0 0 0,0 0-1 0 0,0-1 1 0 0,0 1 0 0 0,0 0-1 0 0,1 0 1 0 0,-1-1-1 0 0,0 1 1 0 0,0 0 0 0 0,1 0-1 0 0,-1 0 1 0 0,1-2-1 0 0,1 0-572 0 0,0 1-1 0 0,-1-1 1 0 0,1 1-1 0 0,1-1 0 0 0,-1 1 1 0 0,0-1-1 0 0,1 1 0 0 0,-1 0 1 0 0,1 0-1 0 0,0 0 0 0 0,4-2 1 0 0,20-7-5791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42 13195 0 0,'-18'-1'2403'0'0,"0"0"0"0"0,0 1 0 0 0,1 1 1 0 0,-30 4-1 0 0,47-5-2384 0 0,0 0 0 0 0,0 0 0 0 0,0 0 0 0 0,-1 0 0 0 0,1 0 0 0 0,0 0 0 0 0,0 0 0 0 0,0 0 0 0 0,0 0 0 0 0,0 0 0 0 0,-1 0 0 0 0,1 0 1 0 0,0 0-1 0 0,0 0 0 0 0,0 0 0 0 0,0 0 0 0 0,-1 0 0 0 0,1 0 0 0 0,0 0 0 0 0,0 0 0 0 0,0 0 0 0 0,0 0 0 0 0,0 0 0 0 0,0 0 0 0 0,-1 0 0 0 0,1 0 0 0 0,0 0 0 0 0,0 1 1 0 0,0-1-1 0 0,0 0 0 0 0,0 0 0 0 0,0 0 0 0 0,0 0 0 0 0,-1 0 0 0 0,1 0 0 0 0,0 1 0 0 0,0-1 0 0 0,0 0 0 0 0,0 0 0 0 0,0 0 0 0 0,0 0 0 0 0,0 0 0 0 0,0 1 0 0 0,0-1 1 0 0,0 0-1 0 0,0 0 0 0 0,0 0 0 0 0,0 0 0 0 0,0 1 0 0 0,0-1 0 0 0,0 0 0 0 0,10 5 242 0 0,16 1-238 0 0,12 0-23 0 0,0-2 0 0 0,0-1 0 0 0,0-2 0 0 0,0-1 0 0 0,0-2 0 0 0,0-2 0 0 0,0-1 0 0 0,-1-2 0 0 0,0-2 0 0 0,59-22 0 0 0,-96 31-10 0 0,1 0 1 0 0,-1 0 0 0 0,1 0-1 0 0,-1 0 1 0 0,1 0 0 0 0,0 0-1 0 0,-1-1 1 0 0,1 1 0 0 0,-1 0-1 0 0,1 0 1 0 0,-1-1 0 0 0,1 1-1 0 0,-1 0 1 0 0,1-1 0 0 0,-1 1 0 0 0,0 0-1 0 0,1-1 1 0 0,-1 1 0 0 0,1-1-1 0 0,-1 1 1 0 0,0-1 0 0 0,1 1-1 0 0,-1-1 1 0 0,0 1 0 0 0,0-1-1 0 0,1 0 1 0 0,-13-4-314 0 0,-25 2-183 0 0,-11 10 165 0 0,0 1-1 0 0,0 3 1 0 0,-47 17-1 0 0,80-23 316 0 0,1-1 48 0 0,1 0 1 0 0,0 1-1 0 0,0 1 0 0 0,0 0 0 0 0,1 1 0 0 0,-1 0 1 0 0,2 1-1 0 0,-17 13 0 0 0,24-17 28 0 0,-1 1 0 0 0,1 0-1 0 0,0-1 1 0 0,1 1 0 0 0,-1 0-1 0 0,1 1 1 0 0,0-1 0 0 0,1 1 0 0 0,-1-1-1 0 0,1 1 1 0 0,0 0 0 0 0,0 0-1 0 0,1 0 1 0 0,-1 0 0 0 0,2 0-1 0 0,-1 0 1 0 0,1 0 0 0 0,-1 0 0 0 0,2 1-1 0 0,-1-1 1 0 0,2 10 0 0 0,8 30 141 0 0,1-1 0 0 0,24 57 1 0 0,43 85-9 0 0,-73-176-164 0 0,7 17 15 0 0,1-1 0 0 0,2 0 0 0 0,0-1 0 0 0,33 42-1 0 0,-42-61-26 0 0,1-1 0 0 0,0 1 0 0 0,0-1 0 0 0,0 0 0 0 0,0-1 0 0 0,1 1 0 0 0,0-2 0 0 0,14 7 0 0 0,-16-8-3 0 0,0-1-1 0 0,0-1 0 0 0,0 1 0 0 0,1-1 0 0 0,-1 0 1 0 0,0-1-1 0 0,1 1 0 0 0,-1-1 0 0 0,1 0 0 0 0,-1-1 1 0 0,0 0-1 0 0,1 0 0 0 0,10-3 0 0 0,-7 0-15 0 0,-1 0 0 0 0,0-1-1 0 0,0 0 1 0 0,0-1-1 0 0,0 1 1 0 0,-1-2 0 0 0,0 1-1 0 0,0-1 1 0 0,-1 0-1 0 0,0-1 1 0 0,0 1 0 0 0,10-17-1 0 0,-9 12-717 0 0,-1-1 1 0 0,0 1-1 0 0,8-22 0 0 0,-11 25-796 0 0,-1-1 1 0 0,-1 1-1 0 0,0-1 0 0 0,0 0 0 0 0,1-13 1 0 0,-4-1-6440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11 378 15155 0 0,'-5'8'2793'0'0,"1"-1"-1369"0"0,3 2-96 0 0,1-4-223 0 0,9-1-369 0 0,1-3-200 0 0,10 1-112 0 0,5 2-88 0 0,9-1-88 0 0,7-3-128 0 0,10-3-48 0 0,2-4-56 0 0,5-2-160 0 0,-1-2-464 0 0,-3 0-800 0 0,-1 0-1201 0 0,1-1-1728 0 0,-6-4-4449 0 0</inkml:trace>
  <inkml:trace contextRef="#ctx0" brushRef="#br0" timeOffset="1">760 44 11114 0 0,'-2'-13'4225'0'0,"4"2"-2552"0"0,0 1-329 0 0,7 2-400 0 0,2 7-624 0 0,3 4-232 0 0,2 1-64 0 0,2 5-136 0 0,2 1-432 0 0,-1 3-752 0 0,1 3-1313 0 0,-4 2-1248 0 0,-2 5-3008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2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13 122 17956 0 0,'-7'-9'2008'0'0,"3"0"-655"0"0,3-3-273 0 0,1 1-544 0 0,5 2-360 0 0,6-2-128 0 0,1 0-32 0 0,4 2-120 0 0,4 0-488 0 0,5 4-1049 0 0,2 1-1927 0 0,-13-12-2634 0 0,15 9-1023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47 9218 0 0,'-12'-16'8852'0'0,"16"23"-4343"0"0,1 5-4463 0 0,8 28 543 0 0,-2 0-1 0 0,-1 0 1 0 0,4 47 0 0 0,3 127-476 0 0,-5-57 29 0 0,-3-78-113 0 0,-2-30-232 0 0,0 51-1 0 0,-25-159-1255 0 0,-99-323 615 0 0,101 332 787 0 0,7 24 44 0 0,-31-116-5 0 0,37 129 76 0 0,1-1 1 0 0,0 1-1 0 0,1-1 0 0 0,0 0 0 0 0,1 1 1 0 0,1-1-1 0 0,0 1 0 0 0,5-21 0 0 0,-5 31-39 0 0,0-1-1 0 0,1 1 1 0 0,-1 0-1 0 0,1 0 1 0 0,-1 1-1 0 0,1-1 1 0 0,0 0-1 0 0,0 0 1 0 0,0 1-1 0 0,1 0 1 0 0,-1-1-1 0 0,1 1 0 0 0,-1 0 1 0 0,1 0-1 0 0,0 0 1 0 0,-1 0-1 0 0,1 1 1 0 0,0-1-1 0 0,0 1 1 0 0,0 0-1 0 0,1-1 1 0 0,-1 1-1 0 0,0 1 1 0 0,0-1-1 0 0,1 0 1 0 0,-1 1-1 0 0,0 0 1 0 0,7 0-1 0 0,3 0 5 0 0,0 1-1 0 0,0 0 1 0 0,0 1-1 0 0,0 0 1 0 0,24 8-1 0 0,-17-3 4 0 0,0 1-1 0 0,0 1 1 0 0,28 16-1 0 0,-42-21 11 0 0,1 1 0 0 0,0 0 0 0 0,-1-1 0 0 0,0 2 0 0 0,0-1 0 0 0,0 1 0 0 0,-1 0 0 0 0,1 0 0 0 0,-2 1 0 0 0,1-1 0 0 0,-1 1 0 0 0,6 11 0 0 0,-9-15 12 0 0,0 1 1 0 0,0-1 0 0 0,0 1 0 0 0,-1-1 0 0 0,1 1 0 0 0,-1 0 0 0 0,0-1 0 0 0,0 1 0 0 0,0 0 0 0 0,0-1 0 0 0,0 1 0 0 0,-1 0 0 0 0,0-1 0 0 0,0 1-1 0 0,-2 6 1 0 0,0-4-13 0 0,0-1 0 0 0,0 0 0 0 0,-1 1-1 0 0,1-1 1 0 0,-1-1 0 0 0,0 1 0 0 0,0 0-1 0 0,-1-1 1 0 0,-4 4 0 0 0,0-2-90 0 0,1 0 1 0 0,-1 0 0 0 0,0-1-1 0 0,0 0 1 0 0,0 0 0 0 0,-1-1-1 0 0,0-1 1 0 0,1 0 0 0 0,-1 0-1 0 0,-1-1 1 0 0,-11 2 0 0 0,14-4-159 0 0,-1 0 1 0 0,0-1 0 0 0,0 0 0 0 0,1 0 0 0 0,-14-4-1 0 0,17 4-44 0 0,1-1-1 0 0,0 1 0 0 0,0-1 0 0 0,0 0 0 0 0,0 0 0 0 0,0 0 0 0 0,0 0 1 0 0,0-1-1 0 0,1 0 0 0 0,-1 1 0 0 0,1-1 0 0 0,-5-6 0 0 0,7 8 124 0 0,1 1-1 0 0,-1-1 1 0 0,1 0 0 0 0,0 0-1 0 0,-1 1 1 0 0,1-1-1 0 0,0 0 1 0 0,-1 0-1 0 0,1 0 1 0 0,0 1-1 0 0,0-1 1 0 0,0 0 0 0 0,0 0-1 0 0,0 0 1 0 0,0 0-1 0 0,0 1 1 0 0,0-1-1 0 0,0 0 1 0 0,0 0 0 0 0,0 0-1 0 0,1 0 1 0 0,-1 1-1 0 0,0-1 1 0 0,1 0-1 0 0,-1 0 1 0 0,0 1-1 0 0,1-1 1 0 0,-1 0 0 0 0,1 0-1 0 0,-1 1 1 0 0,1-1-1 0 0,-1 0 1 0 0,1 1-1 0 0,0-1 1 0 0,-1 1 0 0 0,1-1-1 0 0,0 1 1 0 0,-1-1-1 0 0,1 1 1 0 0,0 0-1 0 0,0-1 1 0 0,1 1-1 0 0,36-14-5453 0 0,-12 8 461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 6393 0 0,'-11'-11'6592'0'0,"9"17"-1924"0"0,13 28-203 0 0,-7-21-4217 0 0,18 74 519 0 0,-3 0 0 0 0,-4 1 0 0 0,3 104-1 0 0,-20-173-1041 0 0,-5-28-102 0 0,-7-32-104 0 0,-1-9 191 0 0,-8-58 0 0 0,21 93 277 0 0,0-1 0 0 0,0 0 0 0 0,2 0-1 0 0,0 0 1 0 0,1 0 0 0 0,1 1 0 0 0,0-1-1 0 0,6-21 1 0 0,-7 34 12 0 0,0-1 0 0 0,1 0 0 0 0,0 0 0 0 0,0 0 0 0 0,0 1 0 0 0,0-1 0 0 0,0 1-1 0 0,1 0 1 0 0,-1-1 0 0 0,1 1 0 0 0,0 0 0 0 0,0 1 0 0 0,0-1 0 0 0,6-3 0 0 0,0 1-637 0 0,0 0 1 0 0,1 1-1 0 0,-1 1 1 0 0,13-4-1 0 0,16-6-6156 0 0,-16 4-1120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22 9074 0 0,'-4'2'1034'0'0,"0"1"-1"0"0,0 0 1 0 0,0 0 0 0 0,0 1 0 0 0,1-1-1 0 0,-1 1 1 0 0,1 0 0 0 0,0 0-1 0 0,0 0 1 0 0,1 0 0 0 0,-1 0 0 0 0,-2 7-1 0 0,2-4-478 0 0,0 1 0 0 0,1 0 0 0 0,0 1 0 0 0,0-1-1 0 0,1 0 1 0 0,-1 16 0 0 0,3-5-453 0 0,0 0 1 0 0,1 1-1 0 0,1-1 0 0 0,0 0 0 0 0,12 32 1 0 0,-9-35-65 0 0,0 0 0 0 0,2 0 1 0 0,17 28-1 0 0,-20-35-30 0 0,1-1 0 0 0,0 0 1 0 0,1-1-1 0 0,0 0 0 0 0,0 0 1 0 0,0 0-1 0 0,1-1 0 0 0,11 8 1 0 0,-17-13-9 0 0,0 0 1 0 0,-1 1 0 0 0,1-1-1 0 0,1 0 1 0 0,-1 0 0 0 0,0-1 0 0 0,0 1-1 0 0,0 0 1 0 0,0-1 0 0 0,1 1-1 0 0,-1-1 1 0 0,0 1 0 0 0,0-1-1 0 0,1 0 1 0 0,-1 0 0 0 0,0 0-1 0 0,1-1 1 0 0,-1 1 0 0 0,0 0-1 0 0,0-1 1 0 0,0 0 0 0 0,1 1-1 0 0,3-3 1 0 0,-4 1 1 0 0,1 0 1 0 0,-1 0-1 0 0,0-1 1 0 0,1 1-1 0 0,-1-1 1 0 0,0 0-1 0 0,-1 1 0 0 0,1-1 1 0 0,0 0-1 0 0,-1 0 1 0 0,1 0-1 0 0,-1 0 1 0 0,0-1-1 0 0,1-3 1 0 0,1-11 9 0 0,0 1 1 0 0,-1-1 0 0 0,-1 1 0 0 0,-2-35 0 0 0,-1 21-2 0 0,-1 0 0 0 0,-2 1 0 0 0,-10-36-1 0 0,13 58-9 0 0,-1-1 0 0 0,0 1 0 0 0,0-1-1 0 0,-1 1 1 0 0,0 0 0 0 0,0 0-1 0 0,-1 1 1 0 0,0-1 0 0 0,0 1 0 0 0,0 0-1 0 0,-1 1 1 0 0,-1-1 0 0 0,1 1-1 0 0,-1 0 1 0 0,-13-9 0 0 0,16 13-26 0 0,0 1 0 0 0,0-1 0 0 0,0 1 0 0 0,0-1 0 0 0,0 1 0 0 0,-1 0 0 0 0,1 1 0 0 0,0-1 0 0 0,0 1 0 0 0,-1 0 1 0 0,1 0-1 0 0,0 0 0 0 0,-1 0 0 0 0,1 1 0 0 0,0 0 0 0 0,0-1 0 0 0,0 2 0 0 0,-1-1 0 0 0,1 0 0 0 0,0 1 0 0 0,1 0 0 0 0,-1 0 0 0 0,0 0 0 0 0,0 0 0 0 0,1 1 1 0 0,0 0-1 0 0,-6 4 0 0 0,6-4-200 0 0,0 1 0 0 0,0-1-1 0 0,1 1 1 0 0,-1-1 0 0 0,1 1 0 0 0,0 0 0 0 0,0 0 0 0 0,0 0 0 0 0,1 0 0 0 0,-1 1 0 0 0,1-1 0 0 0,0 0 0 0 0,0 1 0 0 0,0-1 0 0 0,1 0 0 0 0,-1 1 0 0 0,2 6 0 0 0,-1-9-233 0 0,0 0 0 0 0,0 1 0 0 0,1-1 0 0 0,-1 0 0 0 0,1 0 0 0 0,0 0 0 0 0,0 0 0 0 0,0 0 0 0 0,0 1 0 0 0,0-2 0 0 0,0 1 0 0 0,2 3 0 0 0,14 9-6947 0 0,-3-7 1632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3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14 10210 0 0,'-2'-2'584'0'0,"0"1"-1"0"0,0 0 1 0 0,0-1-1 0 0,0 1 0 0 0,0 0 1 0 0,0 0-1 0 0,0 0 1 0 0,-1 1-1 0 0,1-1 1 0 0,0 0-1 0 0,0 1 1 0 0,-1-1-1 0 0,1 1 0 0 0,0 0 1 0 0,-1 0-1 0 0,1 0 1 0 0,0 0-1 0 0,-1 0 1 0 0,-2 1-1 0 0,2 1-363 0 0,0-1 0 0 0,0 1 0 0 0,0 0 0 0 0,0 0 0 0 0,0 0 1 0 0,0 0-1 0 0,1 1 0 0 0,-1-1 0 0 0,1 1 0 0 0,0 0 0 0 0,0-1 0 0 0,-3 6 0 0 0,-1 0-151 0 0,0 0 0 0 0,1 1-1 0 0,0 0 1 0 0,1 0 0 0 0,0 0 0 0 0,0 0 0 0 0,1 0 0 0 0,0 1-1 0 0,1 0 1 0 0,0-1 0 0 0,0 1 0 0 0,1 0 0 0 0,0 0-1 0 0,1 0 1 0 0,0 0 0 0 0,1 0 0 0 0,0 0 0 0 0,0 0 0 0 0,1 0-1 0 0,1-1 1 0 0,-1 1 0 0 0,2-1 0 0 0,-1 1 0 0 0,1-1 0 0 0,1 0-1 0 0,-1 0 1 0 0,1-1 0 0 0,1 0 0 0 0,0 0 0 0 0,0 0-1 0 0,1 0 1 0 0,11 9 0 0 0,-4-3-560 0 0,1-2 0 0 0,1 0-1 0 0,0-1 1 0 0,0 0 0 0 0,1-2 0 0 0,1 0-1 0 0,33 13 1 0 0,-43-19-208 0 0,1 0 0 0 0,0-1 0 0 0,-1 0-1 0 0,1 0 1 0 0,0-1 0 0 0,0 0 0 0 0,0 0-1 0 0,1-1 1 0 0,-1 0 0 0 0,0-1 0 0 0,0 0-1 0 0,0 0 1 0 0,0-1 0 0 0,-1 0 0 0 0,1-1 0 0 0,0 0-1 0 0,-1 0 1 0 0,1-1 0 0 0,7-4 0 0 0,-13 5 388 0 0,1 0 0 0 0,-1 0 0 0 0,0 0 1 0 0,0 0-1 0 0,0-1 0 0 0,-1 1 0 0 0,1-1 1 0 0,-1 1-1 0 0,1-1 0 0 0,-1 0 0 0 0,-1 0 1 0 0,1 0-1 0 0,1-5 0 0 0,1-1-293 0 0,15-25-2106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170 165 9202 0 0,'-2'2'686'0'0,"-3"2"365"0"0,0-1 1 0 0,0 1-1 0 0,-1-1 0 0 0,1 0 1 0 0,-1 0-1 0 0,0-1 0 0 0,0 1 0 0 0,0-1 1 0 0,0-1-1 0 0,0 1 0 0 0,-10 0 0 0 0,42-4 150 0 0,48-9 0 0 0,-65 10-1073 0 0,4-2-119 0 0,-1-1 0 0 0,1 0 0 0 0,-1 0 1 0 0,0-1-1 0 0,0-1 0 0 0,20-12 0 0 0,-26 15-38 0 0,-1 0-1 0 0,0-1 1 0 0,-1 0 0 0 0,1 0 0 0 0,-1 0 0 0 0,1 0 0 0 0,-1-1 0 0 0,-1 1-1 0 0,1-1 1 0 0,-1 0 0 0 0,1 0 0 0 0,-1-1 0 0 0,-1 1 0 0 0,1-1 0 0 0,-1 1-1 0 0,3-11 1 0 0,-5 14 16 0 0,1 0 0 0 0,-1 1 0 0 0,0-1 0 0 0,0 0 0 0 0,0 1 0 0 0,0-1 0 0 0,0 1 0 0 0,0-1 0 0 0,-1 0 0 0 0,1 1 0 0 0,0-1 0 0 0,-1 0 0 0 0,1 1 0 0 0,-1-1 0 0 0,0 1 0 0 0,1-1 0 0 0,-1 1 0 0 0,0 0 0 0 0,0-1 0 0 0,0 1 0 0 0,0 0-1 0 0,0-1 1 0 0,0 1 0 0 0,-2-1 0 0 0,0 0 11 0 0,0 0 1 0 0,0 1-1 0 0,0-1 0 0 0,0 1 0 0 0,0 0 0 0 0,-1 0 0 0 0,1 0 0 0 0,0 0 0 0 0,-1 1 0 0 0,1-1 1 0 0,-5 1-1 0 0,-6 0 36 0 0,0 0 0 0 0,0 2 0 0 0,0-1 0 0 0,-22 7 0 0 0,22-4 84 0 0,0 1 1 0 0,0 1 0 0 0,1 0 0 0 0,0 0 0 0 0,0 1 0 0 0,0 1 0 0 0,1 0 0 0 0,0 1 0 0 0,1 0 0 0 0,0 1 0 0 0,1 0 0 0 0,-19 23-1 0 0,24-26-60 0 0,0 0 0 0 0,0 0-1 0 0,1 1 1 0 0,0 0 0 0 0,0 0-1 0 0,1 0 1 0 0,0 0-1 0 0,0 1 1 0 0,1-1 0 0 0,0 1-1 0 0,0-1 1 0 0,1 1 0 0 0,0 0-1 0 0,1 0 1 0 0,0-1-1 0 0,0 1 1 0 0,1 0 0 0 0,0 0-1 0 0,1-1 1 0 0,-1 1 0 0 0,2-1-1 0 0,5 16 1 0 0,-2-12-53 0 0,0 0 0 0 0,0 0 0 0 0,2 0 0 0 0,-1-1 0 0 0,1 0 1 0 0,1 0-1 0 0,0-1 0 0 0,1 0 0 0 0,0-1 0 0 0,0 0 0 0 0,16 10 0 0 0,-20-15-73 0 0,0 0 1 0 0,1-1-1 0 0,-1 0 0 0 0,1 0 0 0 0,-1 0 0 0 0,1-1 0 0 0,0 0 0 0 0,0 0 0 0 0,0-1 0 0 0,0 0 0 0 0,0 0 0 0 0,0-1 0 0 0,1 0 1 0 0,-1 0-1 0 0,0-1 0 0 0,0 0 0 0 0,0 0 0 0 0,0 0 0 0 0,0-1 0 0 0,0 0 0 0 0,-1 0 0 0 0,1-1 0 0 0,7-4 1 0 0,3-2-851 0 0,-1-1 0 0 0,0-1 0 0 0,-1 0 0 0 0,19-19 0 0 0,-24 21-608 0 0,-1-1 0 0 0,0-1 0 0 0,-1 0 0 0 0,0 0 0 0 0,0-1 0 0 0,9-21 0 0 0,6-12-5111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4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0 20204 0 0,'-8'1'349'0'0,"1"0"-1"0"0,0 1 1 0 0,-1 0 0 0 0,1 0-1 0 0,0 0 1 0 0,0 1-1 0 0,0 0 1 0 0,0 0 0 0 0,1 1-1 0 0,-1 0 1 0 0,1 0-1 0 0,0 0 1 0 0,0 1 0 0 0,1 0-1 0 0,-1 0 1 0 0,1 1-1 0 0,0-1 1 0 0,-5 8-1 0 0,1-1-249 0 0,1 0-1 0 0,0 1 0 0 0,0 0 0 0 0,1 0 0 0 0,1 0 0 0 0,0 1 0 0 0,1 0 0 0 0,-4 19 0 0 0,8-30-99 0 0,0 0 0 0 0,1 0 1 0 0,-1 0-1 0 0,1-1 0 0 0,0 1 0 0 0,0 0 1 0 0,0 0-1 0 0,0 0 0 0 0,1 0 0 0 0,-1-1 1 0 0,1 1-1 0 0,-1 0 0 0 0,1 0 0 0 0,0-1 1 0 0,0 1-1 0 0,0-1 0 0 0,1 1 0 0 0,-1-1 1 0 0,1 1-1 0 0,-1-1 0 0 0,1 1 0 0 0,0-1 0 0 0,0 0 1 0 0,4 3-1 0 0,-3-2-7 0 0,1-1 1 0 0,0 0-1 0 0,0 0 1 0 0,0-1-1 0 0,0 1 1 0 0,0-1-1 0 0,0 0 0 0 0,1 0 1 0 0,-1 0-1 0 0,0 0 1 0 0,1-1-1 0 0,-1 0 1 0 0,0 0-1 0 0,1 0 0 0 0,7-1 1 0 0,8-3-9 0 0,1-1 0 0 0,-1-1 1 0 0,20-8-1 0 0,22-7-8 0 0,-61 21 25 0 0,-1 0 0 0 0,1-1 1 0 0,-1 1-1 0 0,1 0 0 0 0,-1 0 0 0 0,1-1 0 0 0,-1 1 0 0 0,1 0 0 0 0,-1 0 1 0 0,1 0-1 0 0,0 0 0 0 0,-1 0 0 0 0,1 0 0 0 0,-1 0 0 0 0,1 0 0 0 0,-1 0 0 0 0,1 0 1 0 0,0 0-1 0 0,-1 0 0 0 0,1 0 0 0 0,-1 0 0 0 0,1 1 0 0 0,-1-1 0 0 0,1 0 1 0 0,-1 0-1 0 0,1 1 0 0 0,-1-1 0 0 0,1 0 0 0 0,-1 1 0 0 0,1-1 0 0 0,-1 0 0 0 0,1 1 1 0 0,-1-1-1 0 0,0 1 0 0 0,1 0 0 0 0,-1 0 6 0 0,0 1-1 0 0,0-1 1 0 0,0 1-1 0 0,0-1 1 0 0,-1 1 0 0 0,1-1-1 0 0,0 1 1 0 0,-1-1-1 0 0,1 0 1 0 0,-1 1-1 0 0,0-1 1 0 0,1 0 0 0 0,-2 2-1 0 0,-28 39 153 0 0,14-25-172 0 0,0 2 61 0 0,-1 0-1 0 0,2 1 1 0 0,-13 23 0 0 0,24-37-100 0 0,1 0 0 0 0,0 1 0 0 0,1-1 1 0 0,-1 0-1 0 0,1 1 0 0 0,0 0 1 0 0,1-1-1 0 0,0 1 0 0 0,0 0 1 0 0,0 0-1 0 0,1 0 0 0 0,0 0 1 0 0,0 0-1 0 0,1-1 0 0 0,-1 1 0 0 0,3 8 1 0 0,-2-13-60 0 0,-1 0 1 0 0,1 0-1 0 0,-1-1 1 0 0,1 1-1 0 0,0 0 1 0 0,0 0-1 0 0,0-1 0 0 0,0 1 1 0 0,0-1-1 0 0,0 1 1 0 0,0-1-1 0 0,1 1 1 0 0,-1-1-1 0 0,0 1 1 0 0,1-1-1 0 0,-1 0 1 0 0,1 0-1 0 0,0 0 1 0 0,-1 0-1 0 0,1 0 1 0 0,2 1-1 0 0,-1-1-171 0 0,0-1 1 0 0,0 1-1 0 0,1-1 0 0 0,-1 0 0 0 0,0 0 1 0 0,0 0-1 0 0,1 0 0 0 0,-1 0 0 0 0,0-1 1 0 0,0 1-1 0 0,6-3 0 0 0,2-1-1247 0 0,1 0 1 0 0,-1-1-1 0 0,0-1 1 0 0,-1 0-1 0 0,19-13 0 0 0,-3-2-2162 0 0,2-2-1578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2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4417 0 0,'0'0'25'0'0,"-8"1"1473"0"0,1 1 1 0 0,-1 0 0 0 0,1 0 0 0 0,-10 5 0 0 0,15-6-1281 0 0,1 0 0 0 0,-1-1 0 0 0,0 1 1 0 0,1 0-1 0 0,-1 1 0 0 0,1-1 1 0 0,-1 0-1 0 0,1 0 0 0 0,0 1 1 0 0,0-1-1 0 0,0 0 0 0 0,-1 1 0 0 0,1-1 1 0 0,0 1-1 0 0,1 0 0 0 0,-1-1 1 0 0,0 1-1 0 0,0 0 0 0 0,1-1 1 0 0,-1 1-1 0 0,1 0 0 0 0,0 0 0 0 0,-1 0 1 0 0,1 3-1 0 0,0-5-171 0 0,0 1-1 0 0,1 0 1 0 0,-1 0 0 0 0,1 0-1 0 0,-1-1 1 0 0,0 1 0 0 0,1 0-1 0 0,-1 0 1 0 0,1-1 0 0 0,0 1-1 0 0,-1 0 1 0 0,1-1 0 0 0,-1 1-1 0 0,1-1 1 0 0,0 1 0 0 0,-1-1-1 0 0,1 1 1 0 0,0-1 0 0 0,0 1-1 0 0,0-1 1 0 0,-1 0 0 0 0,1 0-1 0 0,0 1 1 0 0,0-1 0 0 0,1 0-1 0 0,27 7 431 0 0,-23-6-316 0 0,92 12 1472 0 0,181 1 0 0 0,-64-7-1423 0 0,13 12-231 0 0,115 6 53 0 0,-232-22-52 0 0,124-13-1 0 0,127-12 202 0 0,38-4 948 0 0,-286 14-581 0 0,0 5 1 0 0,0 6-1 0 0,143 15 1 0 0,-219-11-385 0 0,0-1 0 0 0,76-6 0 0 0,73-23 241 0 0,-103 14-430 0 0,-45 8 59 0 0,0 2 1 0 0,0 2 0 0 0,72 6-1 0 0,113 34 115 0 0,-184-31-109 0 0,0-2 0 0 0,0-2 1 0 0,1-1-1 0 0,-1-3 0 0 0,1-1 1 0 0,-1-1-1 0 0,55-12 0 0 0,-65 10-34 0 0,1 1 0 0 0,0 1 0 0 0,46 4 0 0 0,90 18-51 0 0,-166-20-4 0 0,-1 0 0 0 0,1 0 1 0 0,-1 0-1 0 0,1 0 0 0 0,-1 0 1 0 0,1 0-1 0 0,0 0 0 0 0,-1 0 0 0 0,1 0 1 0 0,-1 0-1 0 0,1 0 0 0 0,-1 0 0 0 0,1 0 1 0 0,-1 0-1 0 0,1 0 0 0 0,-1 1 0 0 0,1-1 1 0 0,-1 0-1 0 0,0 0 0 0 0,1 1 1 0 0,-1-1-1 0 0,1 0 0 0 0,-1 1 0 0 0,0-1 1 0 0,1 0-1 0 0,-1 1 0 0 0,0-1 0 0 0,1 1 1 0 0,-1-1-1 0 0,0 1 0 0 0,1-1 1 0 0,-1 1-1 0 0,-15 8-3535 0 0,-32 3-4868 0 0,6-6 83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16 12563 0 0,'-21'-13'6974'0'0,"20"10"-4881"0"0,15 7-807 0 0,-1 1-964 0 0,0-1 0 0 0,0 0 0 0 0,1-1 1 0 0,0 0-1 0 0,-1-1 0 0 0,1-1 0 0 0,24 0 0 0 0,-28-4-330 0 0,-14-2-170 0 0,-17 0-213 0 0,11 5 370 0 0,-1 0 1 0 0,1 1-1 0 0,0 0 1 0 0,-1 1-1 0 0,1 1 0 0 0,0-1 1 0 0,0 2-1 0 0,0-1 0 0 0,1 1 1 0 0,-11 6-1 0 0,17-8 41 0 0,0 0 0 0 0,0 0 0 0 0,1 0 0 0 0,-1 0-1 0 0,0 0 1 0 0,1 1 0 0 0,-1-1 0 0 0,1 1 0 0 0,0 0 0 0 0,0 0 0 0 0,0 0-1 0 0,0 0 1 0 0,1 0 0 0 0,-1 0 0 0 0,1 0 0 0 0,0 0 0 0 0,0 1 0 0 0,0-1-1 0 0,0 1 1 0 0,0-1 0 0 0,1 0 0 0 0,0 1 0 0 0,-1-1 0 0 0,1 1-1 0 0,0-1 1 0 0,1 1 0 0 0,-1-1 0 0 0,1 1 0 0 0,0-1 0 0 0,-1 1 0 0 0,2-1-1 0 0,-1 0 1 0 0,2 4 0 0 0,-1-1 4 0 0,1 0 0 0 0,0-1 0 0 0,0 0 0 0 0,1 0 0 0 0,-1 0 0 0 0,1 0 0 0 0,0 0 0 0 0,0-1 0 0 0,1 0 0 0 0,-1 0 0 0 0,1 0 0 0 0,0 0 0 0 0,0-1 0 0 0,1 0 0 0 0,-1 0 0 0 0,0 0-1 0 0,1 0 1 0 0,0-1 0 0 0,0 0 0 0 0,11 2 0 0 0,-8-2-236 0 0,1-1 0 0 0,-1 0-1 0 0,1 0 1 0 0,-1-1-1 0 0,15-1 1 0 0,-15 0-727 0 0,0 0-1 0 0,0-1 1 0 0,0 0 0 0 0,0-1 0 0 0,12-5-1 0 0,-12 2-1640 0 0,-13 4 1480 0 0,-16 7 1824 0 0,-2 9 573 0 0,0 1 0 0 0,2 1 0 0 0,-21 19 0 0 0,37-31-1205 0 0,0 0 0 0 0,0 0 0 0 0,0 1-1 0 0,0-1 1 0 0,1 1 0 0 0,0 0 0 0 0,0 0 0 0 0,0 0-1 0 0,0 0 1 0 0,1 0 0 0 0,0 1 0 0 0,0-1 0 0 0,0 1-1 0 0,1 0 1 0 0,0-1 0 0 0,0 1 0 0 0,0 0 0 0 0,1 0-1 0 0,0 0 1 0 0,1 6 0 0 0,-1-11-56 0 0,1 1 0 0 0,-1-1-1 0 0,1 1 1 0 0,0 0 0 0 0,0-1 0 0 0,0 1-1 0 0,0-1 1 0 0,0 0 0 0 0,0 1 0 0 0,0-1 0 0 0,0 0-1 0 0,1 0 1 0 0,-1 1 0 0 0,0-1 0 0 0,1 0 0 0 0,-1 0-1 0 0,1-1 1 0 0,-1 1 0 0 0,1 0 0 0 0,-1 0-1 0 0,1-1 1 0 0,0 1 0 0 0,-1-1 0 0 0,1 1 0 0 0,0-1-1 0 0,0 0 1 0 0,-1 0 0 0 0,1 0 0 0 0,0 0 0 0 0,1 0-1 0 0,11 0-37 0 0,0 0-1 0 0,25-5 1 0 0,-20 3-193 0 0,15-3-840 0 0,13-1-2158 0 0,-1 8-3931 0 0,-19 7 117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190 270 15035 0 0,'-6'-1'918'0'0,"0"-1"-1"0"0,0 1 1 0 0,0 1 0 0 0,0-1-1 0 0,0 1 1 0 0,0 0 0 0 0,0 0-1 0 0,0 1 1 0 0,0-1 0 0 0,-8 3-1 0 0,6 0-731 0 0,1 0 1 0 0,-1 0-1 0 0,1 0 0 0 0,0 1 0 0 0,0 0 0 0 0,1 0 1 0 0,-1 0-1 0 0,1 1 0 0 0,0 0 0 0 0,0 1 0 0 0,0-1 1 0 0,-5 8-1 0 0,8-8-179 0 0,0-1-1 0 0,1 0 1 0 0,-1 1 0 0 0,1 0 0 0 0,0 0 0 0 0,0 0-1 0 0,0 0 1 0 0,1 0 0 0 0,0 0 0 0 0,0 0 0 0 0,0 0-1 0 0,1 0 1 0 0,0 1 0 0 0,0-1 0 0 0,0 0 0 0 0,0 0-1 0 0,1 1 1 0 0,0-1 0 0 0,0 0 0 0 0,0 0 0 0 0,1 0-1 0 0,4 9 1 0 0,-2-4-11 0 0,0-1 0 0 0,1 0 1 0 0,0 0-1 0 0,0 0 0 0 0,1-1 0 0 0,0 0 0 0 0,1 0 0 0 0,0-1 0 0 0,0 1 0 0 0,15 10 0 0 0,-13-12-49 0 0,-3-3 93 0 0,-1 1-1 0 0,0-1 1 0 0,0 1 0 0 0,9 9-1 0 0,-13-13-27 0 0,-1 1 0 0 0,1 0 0 0 0,-1-1 0 0 0,1 1 1 0 0,-1-1-1 0 0,0 1 0 0 0,1 0 0 0 0,-1-1 0 0 0,0 1 0 0 0,0 0 0 0 0,1-1 0 0 0,-1 1 0 0 0,0 0 0 0 0,0 0 0 0 0,0-1 0 0 0,0 1 0 0 0,0 0 0 0 0,0-1 0 0 0,0 1 0 0 0,0 1 0 0 0,-1-1 6 0 0,1 0-1 0 0,-1 0 0 0 0,1 0 0 0 0,-1 0 1 0 0,0 0-1 0 0,0-1 0 0 0,1 1 1 0 0,-1 0-1 0 0,0 0 0 0 0,0-1 1 0 0,0 1-1 0 0,0 0 0 0 0,0-1 0 0 0,0 1 1 0 0,0-1-1 0 0,0 1 0 0 0,-2 0 1 0 0,-116 43-1679 0 0,122-46-162 0 0,0 0-1 0 0,-1 0 1 0 0,1 0 0 0 0,-1 0-1 0 0,1-1 1 0 0,-1 1-1 0 0,3-5 1 0 0,-1 2-288 0 0,10-9-4166 0 0</inkml:trace>
  <inkml:trace contextRef="#ctx0" brushRef="#br0" timeOffset="1">366 39 13867 0 0,'-34'-15'8512'0'0,"22"9"-6626"0"0,-1 0 0 0 0,-20-6 0 0 0,33 12-1906 0 0,0 1 1 0 0,-1-1-1 0 0,1 0 1 0 0,0 0 0 0 0,-1 0-1 0 0,1 0 1 0 0,0 1-1 0 0,0-1 1 0 0,0 0 0 0 0,-1 0-1 0 0,1 1 1 0 0,0-1-1 0 0,0 0 1 0 0,0 1 0 0 0,-1-1-1 0 0,1 0 1 0 0,0 1-1 0 0,0-1 1 0 0,0 0 0 0 0,0 0-1 0 0,0 1 1 0 0,0-1-1 0 0,0 0 1 0 0,0 1 0 0 0,0-1-1 0 0,0 0 1 0 0,0 1-1 0 0,0-1 1 0 0,0 0 0 0 0,0 1-1 0 0,0-1 1 0 0,0 0-1 0 0,0 1 1 0 0,0-1 0 0 0,0 0-1 0 0,1 1 1 0 0,-1-1-1 0 0,0 0 1 0 0,0 1 0 0 0,0-1-1 0 0,0 0 1 0 0,1 0-1 0 0,-1 1 1 0 0,0-1-1 0 0,1 0 1 0 0,8 22-2970 0 0,-8-19 2047 0 0,10 40-11395 0 0,-6-22 5566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41 10690 0 0,'10'33'12080'0'0,"-8"1"-6835"0"0,-13 37-5154 0 0,2-21 724 0 0,7-39-812 0 0,-1 11 51 0 0,1 1 1 0 0,2 34-1 0 0,0-53-120 0 0,0 1 1 0 0,1 0-1 0 0,-1-1 0 0 0,1 1 0 0 0,0 0 1 0 0,0-1-1 0 0,1 1 0 0 0,-1-1 0 0 0,1 0 1 0 0,0 1-1 0 0,0-1 0 0 0,1 0 0 0 0,-1 0 1 0 0,1 0-1 0 0,0 0 0 0 0,0-1 0 0 0,0 1 1 0 0,6 4-1 0 0,-7-7-76 0 0,0 0 1 0 0,1 0 0 0 0,-1-1-1 0 0,1 1 1 0 0,-1-1-1 0 0,1 1 1 0 0,-1-1-1 0 0,1 0 1 0 0,-1 0-1 0 0,1 0 1 0 0,-1 0-1 0 0,1 0 1 0 0,-1 0-1 0 0,1-1 1 0 0,-1 1 0 0 0,1-1-1 0 0,-1 0 1 0 0,1 0-1 0 0,-1 0 1 0 0,0 0-1 0 0,0 0 1 0 0,1 0-1 0 0,-1-1 1 0 0,0 1-1 0 0,0-1 1 0 0,2-2-1 0 0,9-6-2153 0 0,-1 0 0 0 0,19-22 0 0 0,-30 30 1876 0 0,5-4-758 0 0,-1-1-1 0 0,0 0 1 0 0,-1 0 0 0 0,1-1-1 0 0,-2 0 1 0 0,1 1-1 0 0,-1-1 1 0 0,3-11-1 0 0,9-11-2883 0 0</inkml:trace>
  <inkml:trace contextRef="#ctx0" brushRef="#br0" timeOffset="1">260 109 6297 0 0,'-7'-15'11453'0'0,"7"35"-3767"0"0,2 3-7190 0 0,-4 40 1143 0 0,1-28-1408 0 0,1 0 0 0 0,1 1 0 0 0,11 58 0 0 0,-12-93-238 0 0,0-1 0 0 0,0 0 0 0 0,0 0 0 0 0,0 0 0 0 0,0 0 0 0 0,-1 1 0 0 0,1-1 0 0 0,0 0 0 0 0,0 0 0 0 0,0 0 0 0 0,0 1 0 0 0,0-1 0 0 0,0 0 0 0 0,0 0 0 0 0,0 0 0 0 0,0 0-1 0 0,0 1 1 0 0,1-1 0 0 0,-1 0 0 0 0,0 0 0 0 0,0 0 0 0 0,0 0 0 0 0,0 1 0 0 0,0-1 0 0 0,0 0 0 0 0,0 0 0 0 0,0 0 0 0 0,0 0 0 0 0,1 1 0 0 0,-1-1 0 0 0,0 0 0 0 0,0 0 0 0 0,0 0 0 0 0,0 0-1 0 0,0 0 1 0 0,1 0 0 0 0,-1 0 0 0 0,0 0 0 0 0,0 1 0 0 0,0-1 0 0 0,0 0 0 0 0,1 0 0 0 0,-1 0 0 0 0,0 0 0 0 0,0 0 0 0 0,0 0 0 0 0,1 0 0 0 0,-1 0 0 0 0,0 0 0 0 0,0 0 0 0 0,0 0-1 0 0,0 0 1 0 0,1 0 0 0 0,-1 0 0 0 0,0 0 0 0 0,0 0 0 0 0,0-1 0 0 0,0 1 0 0 0,1 0 0 0 0,-1 0 0 0 0,0 0 0 0 0,0 0 0 0 0,8-16-285 0 0,3-25 2 0 0,-2 7 163 0 0,0 1 1 0 0,3 0-1 0 0,25-52 1 0 0,-28 68 105 0 0,1 0 1 0 0,0 0-1 0 0,1 2 0 0 0,1-1 0 0 0,1 1 1 0 0,0 1-1 0 0,1 0 0 0 0,16-12 0 0 0,-28 25 22 0 0,-1-1-1 0 0,1 1 0 0 0,-1 0 0 0 0,1 0 0 0 0,-1 0 0 0 0,1 0 0 0 0,0 0 1 0 0,-1 1-1 0 0,1-1 0 0 0,0 0 0 0 0,0 1 0 0 0,0-1 0 0 0,-1 1 0 0 0,1 0 1 0 0,0-1-1 0 0,0 1 0 0 0,0 0 0 0 0,0 0 0 0 0,0 0 0 0 0,3 1 0 0 0,-4 0 9 0 0,1 0 0 0 0,0 0 0 0 0,-1 0-1 0 0,1 0 1 0 0,-1 0 0 0 0,1 0 0 0 0,-1 0-1 0 0,0 1 1 0 0,1-1 0 0 0,-1 1-1 0 0,0-1 1 0 0,0 1 0 0 0,0-1 0 0 0,0 1-1 0 0,0 0 1 0 0,1 3 0 0 0,2 7 59 0 0,-1 1-1 0 0,0 0 1 0 0,0 0 0 0 0,0 21 0 0 0,-2-27-55 0 0,1 15-398 0 0,14 99 35 0 0,-7-82-2796 0 0,5-3-3513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47 12451 0 0,'1'-6'1986'0'0,"-1"3"-1376"0"0,0 0 0 0 0,1 0 0 0 0,-1 1-1 0 0,0-1 1 0 0,0 0 0 0 0,0 0-1 0 0,-1 1 1 0 0,1-1 0 0 0,-1 0-1 0 0,1 0 1 0 0,-1 1 0 0 0,-2-5-1 0 0,2 8-349 0 0,-1 0 0 0 0,1 0 0 0 0,-1 0-1 0 0,1 0 1 0 0,-1 1 0 0 0,1-1 0 0 0,0 0-1 0 0,-1 1 1 0 0,1-1 0 0 0,0 1-1 0 0,0-1 1 0 0,0 1 0 0 0,0 0 0 0 0,0-1-1 0 0,1 1 1 0 0,-2 2 0 0 0,0 1 40 0 0,-6 9-136 0 0,1 0 0 0 0,1 1 0 0 0,0 0 0 0 0,1 1 0 0 0,1-1-1 0 0,-3 19 1 0 0,6-27-176 0 0,0-1 0 0 0,1 0 0 0 0,0 1 0 0 0,0-1-1 0 0,1 1 1 0 0,0-1 0 0 0,0 0 0 0 0,2 8 0 0 0,-2-10 1 0 0,0-1 1 0 0,1 0 0 0 0,-1 0-1 0 0,1 0 1 0 0,0 0 0 0 0,0 0-1 0 0,0 0 1 0 0,0 0-1 0 0,0-1 1 0 0,1 1 0 0 0,-1-1-1 0 0,1 0 1 0 0,0 1 0 0 0,0-1-1 0 0,-1 0 1 0 0,5 1 0 0 0,-4-2-4 0 0,0 0 0 0 0,1 0 0 0 0,-1 0 0 0 0,1-1 0 0 0,-1 1 0 0 0,1-1 0 0 0,-1 0 0 0 0,1 0 1 0 0,-1 0-1 0 0,1-1 0 0 0,-1 1 0 0 0,1-1 0 0 0,-1 0 0 0 0,0 0 0 0 0,1 0 0 0 0,-1 0 0 0 0,0-1 1 0 0,0 1-1 0 0,1-1 0 0 0,-1 0 0 0 0,-1 0 0 0 0,1 0 0 0 0,4-3 0 0 0,9-9-23 0 0,0 1-1 0 0,23-27 0 0 0,-32 33 29 0 0,113-133-33 0 0,-119 139 43 0 0,-1 1 1 0 0,0 0-1 0 0,0-1 0 0 0,0 1 0 0 0,0 0 1 0 0,1 0-1 0 0,-1 0 0 0 0,0-1 0 0 0,0 1 1 0 0,0 0-1 0 0,1 0 0 0 0,-1 0 0 0 0,0-1 1 0 0,1 1-1 0 0,-1 0 0 0 0,0 0 0 0 0,0 0 1 0 0,1 0-1 0 0,-1 0 0 0 0,0 0 0 0 0,1 0 0 0 0,-1 0 1 0 0,0-1-1 0 0,0 1 0 0 0,1 0 0 0 0,-1 0 1 0 0,0 0-1 0 0,1 1 0 0 0,-1-1 0 0 0,0 0 1 0 0,1 0-1 0 0,-1 0 0 0 0,0 0 0 0 0,0 0 1 0 0,1 0-1 0 0,-1 0 0 0 0,0 0 0 0 0,1 1 1 0 0,7 13 25 0 0,1 31 8 0 0,-7-32-14 0 0,5 23 34 0 0,-2-1 1 0 0,-1 1-1 0 0,-2 0 0 0 0,-1-1 0 0 0,-2 1 0 0 0,-1 0 0 0 0,-2 0 1 0 0,-2-1-1 0 0,-1 0 0 0 0,-19 57 0 0 0,23-85-49 0 0,0-1 0 0 0,0 1 0 0 0,-1 0 0 0 0,1-1 0 0 0,-1 0 0 0 0,-1 1 0 0 0,-8 8 0 0 0,12-14-9 0 0,-1 1 1 0 0,1-1-1 0 0,-1 0 0 0 0,0 0 0 0 0,1 1 0 0 0,-1-1 1 0 0,0 0-1 0 0,0-1 0 0 0,0 1 0 0 0,0 0 0 0 0,0 0 1 0 0,1-1-1 0 0,-1 1 0 0 0,0-1 0 0 0,-1 0 0 0 0,1 0 1 0 0,0 0-1 0 0,0 0 0 0 0,0 0 0 0 0,0 0 1 0 0,0 0-1 0 0,0 0 0 0 0,0-1 0 0 0,0 1 0 0 0,0-1 1 0 0,0 0-1 0 0,1 1 0 0 0,-1-1 0 0 0,0 0 0 0 0,0 0 1 0 0,0 0-1 0 0,-2-2 0 0 0,0 0-11 0 0,0-1 1 0 0,0 1-1 0 0,1-1 1 0 0,-1 1-1 0 0,1-1 0 0 0,0 0 1 0 0,0 0-1 0 0,0-1 1 0 0,0 1-1 0 0,1 0 0 0 0,-1-1 1 0 0,-2-7-1 0 0,5 9 13 0 0,-1 1 0 0 0,0-1 0 0 0,0 0-1 0 0,1 0 1 0 0,0 1 0 0 0,-1-1 0 0 0,1 0 0 0 0,0 0-1 0 0,0 0 1 0 0,1 1 0 0 0,-1-1 0 0 0,0 0 0 0 0,1 0-1 0 0,0 1 1 0 0,0-1 0 0 0,0 1 0 0 0,0-1 0 0 0,0 0-1 0 0,0 1 1 0 0,0 0 0 0 0,1-1 0 0 0,0 1 0 0 0,-1 0 0 0 0,3-3-1 0 0,6-4-29 0 0,0 1 1 0 0,1-1-1 0 0,0 2 0 0 0,0-1 0 0 0,0 2 0 0 0,1 0 0 0 0,14-6 1 0 0,91-25 468 0 0,-49 18-4200 0 0,-4-6-5598 0 0,-48 17 336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29 220 15875 0 0,'-28'1'5005'0'0,"28"-7"-2921"0"0,16-4-1616 0 0,57-29 142 0 0,2 3 0 0 0,1 4 0 0 0,1 3 0 0 0,152-35 0 0 0,-199 59-557 0 0,-23 8-50 0 0,-19 7-51 0 0,-24 10-22 0 0,-42 17 0 0 0,-30 16 39 0 0,95-45 26 0 0,1-1 0 0 0,1 2 0 0 0,-1-1 0 0 0,1 2-1 0 0,1-1 1 0 0,-11 14 0 0 0,15-15 1 0 0,1 0 1 0 0,0 1-1 0 0,0-1 1 0 0,1 1-1 0 0,1 0 0 0 0,-1 1 1 0 0,1-1-1 0 0,1 0 1 0 0,0 1-1 0 0,0 0 0 0 0,1-1 1 0 0,0 1-1 0 0,0 0 0 0 0,1 0 1 0 0,1 0-1 0 0,2 14 1 0 0,2 9 9 0 0,2 0 0 0 0,1 0 1 0 0,18 45-1 0 0,-19-58 3 0 0,2 1-1 0 0,0-1 1 0 0,1-1 0 0 0,1 0 0 0 0,0 0-1 0 0,19 22 1 0 0,-23-34-7 0 0,-1 0 0 0 0,1 0 0 0 0,1 0-1 0 0,-1-1 1 0 0,1 0 0 0 0,0 0 0 0 0,1-1 0 0 0,-1 0-1 0 0,1-1 1 0 0,0 0 0 0 0,0 0 0 0 0,1-1 0 0 0,-1 0 0 0 0,1-1-1 0 0,-1 0 1 0 0,15 1 0 0 0,2-2-202 0 0,0-2 0 0 0,1-1 0 0 0,-1-2 0 0 0,0 0 0 0 0,0-1 0 0 0,-1-2 0 0 0,0-1 0 0 0,42-18 0 0 0,-61 23-349 0 0,0 0 1 0 0,0 0 0 0 0,0 0-1 0 0,-1-1 1 0 0,1 0-1 0 0,9-8 1 0 0,-14 10 340 0 0,0 1-1 0 0,0 0 1 0 0,0 0 0 0 0,0-1 0 0 0,0 1-1 0 0,0 0 1 0 0,-1-1 0 0 0,1 1-1 0 0,0-1 1 0 0,-1 1 0 0 0,1-1-1 0 0,-1 0 1 0 0,1 1 0 0 0,-1-1 0 0 0,0 1-1 0 0,0-1 1 0 0,0 0 0 0 0,0 1-1 0 0,0-1 1 0 0,0 0 0 0 0,0 1-1 0 0,0-1 1 0 0,-1 0 0 0 0,1 1 0 0 0,-1-1-1 0 0,1 1 1 0 0,-1-1 0 0 0,0 1-1 0 0,1-1 1 0 0,-1 1 0 0 0,0 0-1 0 0,0-1 1 0 0,0 1 0 0 0,-1-2 0 0 0,-19-16-3357 0 0,-6-1-2191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0 746 14419 0 0,'2'5'3801'0'0,"4"1"-2361"0"0,3 1-328 0 0,3-4-127 0 0,4-3-233 0 0,7-2-288 0 0,3 1-184 0 0,2-1-120 0 0,6-2-104 0 0,4-1-40 0 0,3-4-16 0 0,6-2-208 0 0,1-3-720 0 0,2 0-1601 0 0,-3-4-2808 0 0,-3-2-3409 0 0</inkml:trace>
  <inkml:trace contextRef="#ctx0" brushRef="#br0" timeOffset="1">573 37 16307 0 0,'-10'-27'6306'0'0,"7"18"-5124"0"0,8 16 660 0 0,11 34-1299 0 0,-1 1 0 0 0,-2 1 0 0 0,-2 0 0 0 0,5 45 0 0 0,-8-50-345 0 0,18 106-3 0 0,25 114-481 0 0,-5-92-3574 0 0,-44-157 2739 0 0,10 22-2603 0 0,-2-18-4608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0 338 13283 0 0,'10'-2'7294'0'0,"15"-9"-6466"0"0,-14 6-156 0 0,21-5-243 0 0,49-9 1 0 0,-56 14-382 0 0,0-1 0 0 0,0-1 1 0 0,44-18-1 0 0,-66 24-64 0 0,-1-1 0 0 0,0 1 1 0 0,0 0-1 0 0,0-1 0 0 0,0 1 0 0 0,0-1 0 0 0,0 0 0 0 0,0 1 1 0 0,0-1-1 0 0,-1 0 0 0 0,1 0 0 0 0,-1 0 0 0 0,1-1 1 0 0,-1 1-1 0 0,0 0 0 0 0,0 0 0 0 0,0-1 0 0 0,0 1 1 0 0,0-3-1 0 0,0 1-33 0 0,-1 0 1 0 0,1 0-1 0 0,-1-1 1 0 0,0 1-1 0 0,0 0 0 0 0,-1 0 1 0 0,1 0-1 0 0,-1-1 1 0 0,0 1-1 0 0,-3-7 0 0 0,1 2 8 0 0,-1 0 0 0 0,-1 0 1 0 0,0 0-1 0 0,0 1 0 0 0,0 0 0 0 0,-1 0 0 0 0,-1 0 0 0 0,1 1 0 0 0,-10-9 0 0 0,4 7 102 0 0,0-1 1 0 0,-1 2 0 0 0,-16-8 0 0 0,23 12 78 0 0,0 1 0 0 0,-1 1-1 0 0,1-1 1 0 0,-1 1 0 0 0,1 0 0 0 0,-1 1 0 0 0,0 0 0 0 0,0 0 0 0 0,-9 0-1 0 0,13 1-58 0 0,0 1 0 0 0,1-1-1 0 0,-1 1 1 0 0,0 0-1 0 0,1 0 1 0 0,-1 0 0 0 0,1 0-1 0 0,0 1 1 0 0,-1-1 0 0 0,1 1-1 0 0,0-1 1 0 0,0 1-1 0 0,-1 0 1 0 0,1 0 0 0 0,1 0-1 0 0,-1 0 1 0 0,0 0 0 0 0,0 0-1 0 0,1 0 1 0 0,-1 1-1 0 0,1-1 1 0 0,0 1 0 0 0,0-1-1 0 0,0 1 1 0 0,0-1 0 0 0,0 1-1 0 0,0 5 1 0 0,-2 3 31 0 0,1 1 1 0 0,0 0-1 0 0,1 0 1 0 0,0-1-1 0 0,1 14 1 0 0,2 4-51 0 0,1-1-1 0 0,1 1 1 0 0,12 40 0 0 0,-11-53-90 0 0,0 1 0 0 0,1-1 1 0 0,1-1-1 0 0,1 1 0 0 0,0-1 1 0 0,1-1-1 0 0,13 17 0 0 0,-20-28-109 0 0,0 0-1 0 0,1-1 0 0 0,-1 1 1 0 0,1-1-1 0 0,0 1 0 0 0,-1-1 1 0 0,1 0-1 0 0,0 0 0 0 0,1-1 0 0 0,-1 1 1 0 0,0-1-1 0 0,0 1 0 0 0,1-1 1 0 0,-1 0-1 0 0,0 0 0 0 0,1-1 1 0 0,-1 1-1 0 0,1-1 0 0 0,0 1 1 0 0,-1-1-1 0 0,1 0 0 0 0,3-1 1 0 0,5-1-1804 0 0,0-1 0 0 0,-1 0 0 0 0,1-1 1 0 0,-1 0-1 0 0,13-7 0 0 0,5-2-5175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8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196 477 13523 0 0,'-25'10'8496'0'0,"3"-8"-5342"0"0,19-3-3085 0 0,1 0 0 0 0,-1 1-1 0 0,1-2 1 0 0,-1 1 0 0 0,1 0 0 0 0,0 0 0 0 0,-1-1 0 0 0,1 1 0 0 0,0-1 0 0 0,0 0 0 0 0,0 0 0 0 0,0 1 0 0 0,0-2 0 0 0,0 1-1 0 0,1 0 1 0 0,-3-3 0 0 0,-10-16 26 0 0,0 0 0 0 0,2 0 0 0 0,0-1-1 0 0,2-1 1 0 0,0 0 0 0 0,2-1 0 0 0,0 1 0 0 0,2-2-1 0 0,1 1 1 0 0,0 0 0 0 0,2-1 0 0 0,1 0-1 0 0,1-30 1 0 0,1 52-94 0 0,1-1 0 0 0,-1 0 0 0 0,1 1 0 0 0,-1-1 0 0 0,1 1 0 0 0,0-1 0 0 0,1 1 0 0 0,-1-1-1 0 0,0 1 1 0 0,1 0 0 0 0,0 0 0 0 0,0 0 0 0 0,0 0 0 0 0,0 0 0 0 0,0 0 0 0 0,1 0 0 0 0,-1 1 0 0 0,5-4 0 0 0,-5 5-2 0 0,0 0 0 0 0,0 0 0 0 0,0 0 0 0 0,0 1 1 0 0,0-1-1 0 0,0 1 0 0 0,0-1 0 0 0,0 1 0 0 0,0 0 1 0 0,0 0-1 0 0,1 0 0 0 0,-1 0 0 0 0,0 0 0 0 0,0 1 0 0 0,0-1 1 0 0,0 0-1 0 0,0 1 0 0 0,0 0 0 0 0,0-1 0 0 0,0 1 1 0 0,0 0-1 0 0,0 0 0 0 0,0 0 0 0 0,-1 0 0 0 0,1 0 1 0 0,0 1-1 0 0,-1-1 0 0 0,1 1 0 0 0,-1-1 0 0 0,1 1 1 0 0,-1-1-1 0 0,2 4 0 0 0,6 6 5 0 0,-1 0 1 0 0,0 1-1 0 0,-1 0 0 0 0,0 0 1 0 0,-1 1-1 0 0,9 26 1 0 0,19 87-86 0 0,-26-95-25 0 0,-4-8-68 0 0,8 22-692 0 0,-8-62-125 0 0,-2-11 949 0 0,-1 5 81 0 0,0 0-1 0 0,2-1 0 0 0,8-31 1 0 0,-9 48-13 0 0,0 0 0 0 0,1 1 1 0 0,0-1-1 0 0,0 1 1 0 0,0-1-1 0 0,9-10 0 0 0,-10 14-13 0 0,1 0 0 0 0,-1 1 0 0 0,1-1-1 0 0,0 1 1 0 0,-1 0 0 0 0,1 0 0 0 0,0 0 0 0 0,1 0-1 0 0,-1 0 1 0 0,0 0 0 0 0,0 1 0 0 0,1 0-1 0 0,-1-1 1 0 0,6 0 0 0 0,-6 2 16 0 0,0 0 0 0 0,0 0 0 0 0,0 0 1 0 0,-1 0-1 0 0,1 1 0 0 0,0-1 0 0 0,0 1 0 0 0,0 0 0 0 0,-1 0 1 0 0,1 0-1 0 0,0 0 0 0 0,-1 0 0 0 0,1 1 0 0 0,-1-1 1 0 0,1 1-1 0 0,-1-1 0 0 0,0 1 0 0 0,0 0 0 0 0,0 0 0 0 0,0 0 1 0 0,0 0-1 0 0,0 0 0 0 0,0 1 0 0 0,-1-1 0 0 0,1 1 0 0 0,-1-1 1 0 0,2 4-1 0 0,5 9 76 0 0,-1 1 1 0 0,0 0 0 0 0,5 20 0 0 0,-9-27-105 0 0,6 20-279 0 0,-2 0 0 0 0,-1 0-1 0 0,4 42 1 0 0,-8-37-4604 0 0,-2 1-4500 0 0,8-58 3191 0 0,18-11 4975 0 0,-3 4 2624 0 0,-11-7 6775 0 0,-3 7-964 0 0,5 11-5636 0 0,1 6-1214 0 0,0 1 0 0 0,1 0 0 0 0,1 2-1 0 0,0 0 1 0 0,0 0 0 0 0,1 2 0 0 0,34-12 0 0 0,-25 9-185 0 0,-24 11-175 0 0,-1-1-1 0 0,1 0 0 0 0,-1-1 1 0 0,0 1-1 0 0,0 0 0 0 0,1-1 1 0 0,-1 1-1 0 0,0-1 1 0 0,0 1-1 0 0,0-1 0 0 0,-1 0 1 0 0,1 0-1 0 0,0 0 1 0 0,-1 0-1 0 0,1 0 0 0 0,-1 0 1 0 0,0-1-1 0 0,1 1 0 0 0,-1 0 1 0 0,1-5-1 0 0,-2 4 6 0 0,1-1 0 0 0,-1 1 0 0 0,0-1 0 0 0,0 1-1 0 0,0-1 1 0 0,0 0 0 0 0,-1 1 0 0 0,1-1 0 0 0,-1 1 0 0 0,0-1 0 0 0,0 1-1 0 0,0 0 1 0 0,-3-5 0 0 0,0 1 22 0 0,0-1-1 0 0,0 1 0 0 0,-1 0 1 0 0,0 1-1 0 0,0-1 0 0 0,0 1 1 0 0,-1 0-1 0 0,0 0 0 0 0,-1 1 1 0 0,1 0-1 0 0,-1 0 0 0 0,-9-5 1 0 0,10 7-5 0 0,0 1-1 0 0,0 0 1 0 0,0 0 0 0 0,0 0 0 0 0,0 1 0 0 0,0 0 0 0 0,0 0 0 0 0,-1 0-1 0 0,1 1 1 0 0,0 0 0 0 0,-1 0 0 0 0,1 1 0 0 0,-9 2 0 0 0,11-3-13 0 0,1 2 1 0 0,0-1-1 0 0,-1 0 1 0 0,1 1-1 0 0,0 0 1 0 0,-1-1-1 0 0,1 1 1 0 0,0 0-1 0 0,0 1 1 0 0,0-1-1 0 0,1 1 1 0 0,-1-1-1 0 0,1 1 1 0 0,-1 0-1 0 0,1 0 1 0 0,0 0-1 0 0,0 0 1 0 0,0 0-1 0 0,0 0 1 0 0,1 1 0 0 0,-1-1-1 0 0,1 0 1 0 0,0 1-1 0 0,-1 5 1 0 0,0 3-9 0 0,1 0 0 0 0,0 1 0 0 0,1-1 0 0 0,0 1 0 0 0,1-1-1 0 0,0 1 1 0 0,1-1 0 0 0,1 0 0 0 0,0 0 0 0 0,0 0 0 0 0,6 12 0 0 0,-3-9-20 0 0,1 0 0 0 0,0 0-1 0 0,1 0 1 0 0,1-1 0 0 0,0 0 0 0 0,1-1-1 0 0,21 22 1 0 0,-27-31 7 0 0,0 0 0 0 0,0-1 0 0 0,0 0 1 0 0,0 1-1 0 0,1-1 0 0 0,-1-1 0 0 0,1 1 0 0 0,0-1 1 0 0,0 0-1 0 0,0 0 0 0 0,0 0 0 0 0,0-1 0 0 0,9 2 1 0 0,-10-3-38 0 0,1 0 1 0 0,-1 0-1 0 0,1-1 1 0 0,0 1-1 0 0,-1-1 1 0 0,1 0-1 0 0,-1-1 1 0 0,0 1-1 0 0,1-1 1 0 0,-1 1-1 0 0,0-1 1 0 0,0 0 0 0 0,0-1-1 0 0,0 1 1 0 0,7-7-1 0 0,52-43-2684 0 0,-33 26-2293 0 0,-2-1 0 0 0,49-60 1 0 0,-76 85 4957 0 0,0 1 0 0 0,0 0 0 0 0,0-1 1 0 0,0 1-1 0 0,0-1 0 0 0,0 1 0 0 0,-1-1 0 0 0,1 0 1 0 0,0 1-1 0 0,-1-1 0 0 0,1 0 0 0 0,-1 0 0 0 0,0 1 1 0 0,1-1-1 0 0,-1 0 0 0 0,0 0 0 0 0,0 1 1 0 0,0-1-1 0 0,-1 0 0 0 0,1 0 0 0 0,0 1 0 0 0,0-1 1 0 0,-1 0-1 0 0,1 0 0 0 0,-1 1 0 0 0,0-1 0 0 0,0-1 1 0 0,-2 0 371 0 0,0-1-1 0 0,1 1 1 0 0,-1 0 0 0 0,0 0 0 0 0,-1 0 0 0 0,1 1-1 0 0,0-1 1 0 0,-1 1 0 0 0,0 0 0 0 0,-6-3 0 0 0,8 3 170 0 0,0 0 1 0 0,-1 1-1 0 0,1-1 1 0 0,0-1-1 0 0,0 1 1 0 0,0 0-1 0 0,0 0 1 0 0,0-1 0 0 0,0 1-1 0 0,1-1 1 0 0,-1 1-1 0 0,0-5 1 0 0,-16-38 3751 0 0,12 28-2616 0 0,3 6-928 0 0,-4-9 1943 0 0,4 21-1440 0 0,2 12-594 0 0,4 42-349 0 0,3 0-1 0 0,3 0 1 0 0,1 0-1 0 0,26 75 1 0 0,-36-129-252 0 0,0-1 1 0 0,0 1-1 0 0,0-1 0 0 0,0 0 1 0 0,0 1-1 0 0,0-1 1 0 0,0 1-1 0 0,0-1 1 0 0,0 0-1 0 0,0 1 0 0 0,1-1 1 0 0,-1 0-1 0 0,0 1 1 0 0,0-1-1 0 0,0 1 0 0 0,0-1 1 0 0,1 0-1 0 0,-1 1 1 0 0,0-1-1 0 0,0 0 1 0 0,1 0-1 0 0,-1 1 0 0 0,0-1 1 0 0,1 0-1 0 0,-1 1 1 0 0,0-1-1 0 0,1 0 1 0 0,-1 0-1 0 0,0 0 0 0 0,1 0 1 0 0,-1 1-1 0 0,0-1 1 0 0,1 0-1 0 0,-1 0 1 0 0,1 0-1 0 0,7-14-51 0 0,2-39-82 0 0,-8 44 102 0 0,-2 8 21 0 0,7-40-160 0 0,2 0-1 0 0,1 1 0 0 0,16-38 0 0 0,-24 74 171 0 0,-1 0 0 0 0,1 0 0 0 0,0 0-1 0 0,0 1 1 0 0,1-1 0 0 0,-1 1 0 0 0,1 0-1 0 0,0-1 1 0 0,0 1 0 0 0,0 0 0 0 0,0 1-1 0 0,0-1 1 0 0,1 0 0 0 0,-1 1-1 0 0,1 0 1 0 0,-1 0 0 0 0,1 0 0 0 0,5-1-1 0 0,-6 2 11 0 0,0 0-1 0 0,0 1 1 0 0,0 0-1 0 0,0 0 0 0 0,1 0 1 0 0,-1 0-1 0 0,0 0 0 0 0,0 1 1 0 0,0-1-1 0 0,0 1 1 0 0,0 0-1 0 0,0 0 0 0 0,0 0 1 0 0,0 0-1 0 0,0 1 0 0 0,0-1 1 0 0,-1 1-1 0 0,1-1 1 0 0,0 1-1 0 0,-1 0 0 0 0,0 0 1 0 0,1 0-1 0 0,-1 1 0 0 0,4 4 1 0 0,7 9-12 0 0,0 0-1 0 0,-1 1 1 0 0,-1 1 0 0 0,-1 0 0 0 0,0 1 0 0 0,-1 0 0 0 0,-1 0-1 0 0,-1 1 1 0 0,-1 0 0 0 0,-1 0 0 0 0,0 0 0 0 0,2 27-1 0 0,-7-41-284 0 0,0 0-1 0 0,0 0 0 0 0,0 0 0 0 0,-1 0 0 0 0,0 0 0 0 0,0 1 0 0 0,-1-2 0 0 0,1 1 0 0 0,-1 0 0 0 0,-4 8 0 0 0,6-14 181 0 0,-1 1 0 0 0,1-1 0 0 0,0 0 0 0 0,0 1 0 0 0,0-1 0 0 0,0 0 0 0 0,-1 0 0 0 0,1 1 0 0 0,0-1 0 0 0,0 0 0 0 0,-1 0 0 0 0,1 1 0 0 0,0-1 0 0 0,0 0 0 0 0,-1 0 0 0 0,1 0 0 0 0,0 0 0 0 0,0 1 0 0 0,-1-1 0 0 0,1 0 0 0 0,0 0 0 0 0,-1 0 0 0 0,1 0 0 0 0,0 0 0 0 0,-1 0 0 0 0,1 0 0 0 0,0 0 0 0 0,-1 0 0 0 0,1 0 0 0 0,0 0 0 0 0,-1 0 0 0 0,1 0 0 0 0,-1 0 0 0 0,-9-10-2909 0 0,-4-18-1622 0 0,13 27 4306 0 0,-8-27-3949 0 0,10 4-1543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2 294 9426 0 0,'-1'-11'10713'0'0,"1"10"-10368"0"0,14-1 2714 0 0,-1 2-2910 0 0,189-38 1684 0 0,-58 8-2601 0 0,-129 28 278 0 0,-11 2 63 0 0,0 0 0 0 0,0-1 1 0 0,0 1-1 0 0,0-1 0 0 0,-1 0 0 0 0,1 0 0 0 0,4-3 0 0 0,-8 4 294 0 0,1 0 0 0 0,-1 0 0 0 0,0 0-1 0 0,0 0 1 0 0,0-1 0 0 0,1 1-1 0 0,-1 0 1 0 0,0 0 0 0 0,0 0-1 0 0,0-1 1 0 0,0 1 0 0 0,0 0 0 0 0,1 0-1 0 0,-1-1 1 0 0,0 1 0 0 0,0 0-1 0 0,0 0 1 0 0,0-1 0 0 0,0 1-1 0 0,0 0 1 0 0,0 0 0 0 0,0-1 0 0 0,0 1-1 0 0,0 0 1 0 0,0 0 0 0 0,0-1-1 0 0,0 1 1 0 0,0 0 0 0 0,0 0 0 0 0,0-1-1 0 0,0 1 1 0 0,0 0 0 0 0,0 0-1 0 0,0-1 1 0 0,-1 1 0 0 0,1 0-1 0 0,0 0 1 0 0,0-1 0 0 0,0 1 0 0 0,0 0-1 0 0,-1 0 1 0 0,1 0 0 0 0,0 0-1 0 0,0-1 1 0 0,-1 1 0 0 0,-11-10-4300 0 0,11 9 3988 0 0,-17-11-5725 0 0</inkml:trace>
  <inkml:trace contextRef="#ctx0" brushRef="#br0" timeOffset="1">133 1 11979 0 0,'1'19'8762'0'0,"10"14"-5840"0"0,-3-13-1529 0 0,25 70-312 0 0,4-3 1 0 0,51 87-1 0 0,-83-165-1051 0 0,2 6-208 0 0,33 55-186 0 0,-37-65-200 0 0,1 0-1 0 0,-1 0 1 0 0,1-1-1 0 0,0 1 0 0 0,1-1 1 0 0,-1 0-1 0 0,1 0 1 0 0,0 0-1 0 0,0-1 1 0 0,8 5-1 0 0,-12-8 158 0 0,0 1 1 0 0,0-1-1 0 0,0 1 1 0 0,0-1-1 0 0,0 0 1 0 0,0 1-1 0 0,1-1 1 0 0,-1 0-1 0 0,0 0 1 0 0,0 0-1 0 0,1 0 0 0 0,-1 0 1 0 0,0 0-1 0 0,0 0 1 0 0,0 0-1 0 0,1 0 1 0 0,-1-1-1 0 0,0 1 1 0 0,0 0-1 0 0,0-1 1 0 0,0 1-1 0 0,0-1 1 0 0,1 1-1 0 0,0-2 0 0 0,11-11-6798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18124 0 0,'-6'37'7124'0'0,"4"-22"-6431"0"0,-1 0 1 0 0,0-1-1 0 0,-6 18 0 0 0,2-18-597 0 0,0 0 1 0 0,-1 0 0 0 0,-1-1 0 0 0,0 0 0 0 0,0 0-1 0 0,-14 13 1 0 0,-15 21-105 0 0,37-47-8 0 0,0 1-1 0 0,1-1 0 0 0,-1 1 1 0 0,1 0-1 0 0,-1-1 1 0 0,1 1-1 0 0,-1 0 0 0 0,1 0 1 0 0,0-1-1 0 0,-1 1 1 0 0,1 0-1 0 0,0 0 0 0 0,0 0 1 0 0,-1-1-1 0 0,1 1 1 0 0,0 0-1 0 0,0 0 0 0 0,0 0 1 0 0,0 0-1 0 0,0-1 1 0 0,0 1-1 0 0,0 0 0 0 0,0 0 1 0 0,1 0-1 0 0,-1 0 1 0 0,0-1-1 0 0,0 1 1 0 0,1 0-1 0 0,-1 0 0 0 0,1 1 1 0 0,1-1-7 0 0,-1 0-1 0 0,1 1 1 0 0,0-1 0 0 0,-1 0-1 0 0,1 0 1 0 0,0 0 0 0 0,0-1 0 0 0,0 1-1 0 0,0 0 1 0 0,0-1 0 0 0,0 1 0 0 0,3 0-1 0 0,11 0-43 0 0,-1 1 0 0 0,27-3-1 0 0,-37 1 63 0 0,75-10-56 0 0,-59 6 152 0 0,43-3 0 0 0,-63 7-79 0 0,-1 0 0 0 0,1 0-1 0 0,-1 0 1 0 0,0 0 0 0 0,1 0 0 0 0,-1 0-1 0 0,1 0 1 0 0,-1 0 0 0 0,1 0-1 0 0,-1 0 1 0 0,0 1 0 0 0,1-1 0 0 0,-1 0-1 0 0,1 0 1 0 0,-1 0 0 0 0,0 0 0 0 0,1 1-1 0 0,-1-1 1 0 0,0 0 0 0 0,1 0-1 0 0,-1 1 1 0 0,0-1 0 0 0,1 0 0 0 0,-1 0-1 0 0,0 1 1 0 0,1-1 0 0 0,-1 0-1 0 0,0 1 1 0 0,0-1 0 0 0,0 1 0 0 0,1-1-1 0 0,-1 0 1 0 0,0 1 0 0 0,0-1 0 0 0,0 1-1 0 0,-5 16 395 0 0,-17 14 157 0 0,-6-1-144 0 0,-28 36 97 0 0,52-60-508 0 0,-1 0 0 0 0,2 0-1 0 0,-1 0 1 0 0,1 1 0 0 0,0 0-1 0 0,0-1 1 0 0,0 1 0 0 0,1 0 0 0 0,-1 8-1 0 0,3-13-113 0 0,0 0-1 0 0,0 0 0 0 0,0 0 0 0 0,0 0 1 0 0,0 0-1 0 0,0 0 0 0 0,1-1 0 0 0,-1 1 0 0 0,1 0 1 0 0,0 0-1 0 0,-1 0 0 0 0,1-1 0 0 0,0 1 0 0 0,0 0 1 0 0,0-1-1 0 0,0 1 0 0 0,0-1 0 0 0,1 1 0 0 0,-1-1 1 0 0,0 1-1 0 0,1-1 0 0 0,-1 0 0 0 0,1 0 0 0 0,-1 0 1 0 0,1 0-1 0 0,0 0 0 0 0,-1 0 0 0 0,1 0 1 0 0,0 0-1 0 0,0-1 0 0 0,0 1 0 0 0,-1 0 0 0 0,1-1 1 0 0,0 0-1 0 0,2 1 0 0 0,3 0-1274 0 0,-1 0 1 0 0,0 0-1 0 0,1-1 1 0 0,-1 0-1 0 0,0 0 0 0 0,1-1 1 0 0,-1 1-1 0 0,0-1 1 0 0,10-3-1 0 0,7-6-6582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4:4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44 22165 0 0,'-5'-9'3937'0'0,"0"0"-2001"0"0,1-4-440 0 0,2 4-439 0 0,8 6-385 0 0,-1 3-280 0 0,0 1-176 0 0,2 5-104 0 0,2-1-48 0 0,-1 4-64 0 0,1 0-64 0 0,-1 0-216 0 0,3 0-240 0 0,2 0-553 0 0,1 0-1271 0 0,-1-2-2969 0 0,-19-16-2129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0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15643 0 0,'-2'0'438'0'0,"0"0"-1"0"0,0 1 1 0 0,0 0-1 0 0,0-1 1 0 0,0 1-1 0 0,0 0 1 0 0,0 0-1 0 0,0 0 1 0 0,0 0-1 0 0,0 0 1 0 0,0 0-1 0 0,1 1 0 0 0,-1-1 1 0 0,-2 4-1 0 0,1-2-88 0 0,0 1 0 0 0,0 0 0 0 0,1 0 0 0 0,-1 0 0 0 0,1 0 0 0 0,-2 7 0 0 0,-1 5-60 0 0,1-1-1 0 0,-5 33 1 0 0,9-46-192 0 0,-1 8-70 0 0,1 1 0 0 0,0-1-1 0 0,0 0 1 0 0,1 0 0 0 0,1 1 0 0 0,0-1 0 0 0,0 0 0 0 0,1 0 0 0 0,0 0 0 0 0,0-1-1 0 0,1 1 1 0 0,1-1 0 0 0,0 0 0 0 0,0 0 0 0 0,0 0 0 0 0,1-1 0 0 0,1 0-1 0 0,8 9 1 0 0,-11-12-33 0 0,1 0 0 0 0,1 0-1 0 0,-1 0 1 0 0,1-1-1 0 0,0 0 1 0 0,0 0-1 0 0,0 0 1 0 0,0-1 0 0 0,1 0-1 0 0,-1 0 1 0 0,1-1-1 0 0,0 0 1 0 0,0 0-1 0 0,0 0 1 0 0,0-1 0 0 0,0 0-1 0 0,0-1 1 0 0,0 1-1 0 0,0-1 1 0 0,0-1-1 0 0,0 1 1 0 0,0-1 0 0 0,0 0-1 0 0,0-1 1 0 0,0 0-1 0 0,0 0 1 0 0,7-3 0 0 0,-8 1-96 0 0,1 0 1 0 0,-1 0-1 0 0,-1 0 1 0 0,1-1-1 0 0,-1 0 0 0 0,0 0 1 0 0,0-1-1 0 0,0 1 1 0 0,-1-1-1 0 0,1 0 1 0 0,-2 0-1 0 0,1 0 1 0 0,0-1-1 0 0,-1 1 1 0 0,-1-1-1 0 0,1 0 1 0 0,-1 0-1 0 0,0 0 1 0 0,0 0-1 0 0,-1 0 1 0 0,0 0-1 0 0,0-12 1 0 0,-1 13-264 0 0,1 0 1 0 0,-1 0-1 0 0,0 0 0 0 0,-1 0 1 0 0,1 0-1 0 0,-1 0 1 0 0,0 0-1 0 0,-1 0 0 0 0,0 0 1 0 0,0 1-1 0 0,0-1 0 0 0,0 0 1 0 0,-1 1-1 0 0,0 0 1 0 0,0 0-1 0 0,0-1 0 0 0,-1 2 1 0 0,0-1-1 0 0,0 0 0 0 0,0 1 1 0 0,0 0-1 0 0,-1 0 1 0 0,0 0-1 0 0,0 0 0 0 0,0 1 1 0 0,0 0-1 0 0,-7-3 1 0 0,1 2 17 0 0,0 1 1 0 0,0 1-1 0 0,0 0 1 0 0,0 0 0 0 0,0 1-1 0 0,0 0 1 0 0,-1 1-1 0 0,1 1 1 0 0,-15 2 0 0 0,21-3 679 0 0,0 1 0 0 0,0 0 0 0 0,0 0 0 0 0,0 0 0 0 0,0 1 0 0 0,0 0 0 0 0,1 0 0 0 0,-1 0 0 0 0,1 0 0 0 0,-1 1 0 0 0,1-1 0 0 0,0 1 0 0 0,0 1 0 0 0,0-1 0 0 0,1 0 0 0 0,-1 1 0 0 0,1 0 0 0 0,-1 0 0 0 0,1 0 0 0 0,1 0 0 0 0,-1 0 0 0 0,-4 10 0 0 0,7-13-160 0 0,-1 0 0 0 0,1 1 1 0 0,-1-1-1 0 0,1 0 0 0 0,0 1 0 0 0,-1-1 0 0 0,1 1 0 0 0,0-1 1 0 0,0 1-1 0 0,0-1 0 0 0,0 1 0 0 0,1-1 0 0 0,-1 0 0 0 0,0 1 0 0 0,1-1 1 0 0,-1 1-1 0 0,1-1 0 0 0,-1 0 0 0 0,1 1 0 0 0,-1-1 0 0 0,3 2 1 0 0,-2-1-8 0 0,1 0 1 0 0,0 0 0 0 0,0 0 0 0 0,0 0 0 0 0,1-1 0 0 0,-1 1 0 0 0,0-1 0 0 0,1 0 0 0 0,-1 0 0 0 0,6 2 0 0 0,4 1-81 0 0,1-1 1 0 0,0-1 0 0 0,24 2 0 0 0,-32-3-148 0 0,10 0-506 0 0,35 2-3117 0 0,-18-6-4022 0 0,-22 1 843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63 149 4809 0 0,'-16'-12'2548'0'0,"14"9"-1639"0"0,-1 0-1 0 0,0 1 1 0 0,0 0-1 0 0,0-1 1 0 0,0 1 0 0 0,0 0-1 0 0,0 1 1 0 0,-1-1-1 0 0,1 0 1 0 0,-6-1 0 0 0,8 3-766 0 0,1 1-1 0 0,0-1 1 0 0,-1 0 0 0 0,1 1 0 0 0,-1-1 0 0 0,1 0-1 0 0,-1 1 1 0 0,1-1 0 0 0,0 0 0 0 0,-1 1 0 0 0,1-1 0 0 0,0 1-1 0 0,-1-1 1 0 0,1 0 0 0 0,0 1 0 0 0,0-1 0 0 0,0 1 0 0 0,-1-1-1 0 0,1 1 1 0 0,0-1 0 0 0,0 1 0 0 0,0-1 0 0 0,0 1-1 0 0,0-1 1 0 0,0 1 0 0 0,0-1 0 0 0,0 1 0 0 0,0 0 0 0 0,0-1-1 0 0,0 1 1 0 0,0-1 0 0 0,0 1 0 0 0,0-1 0 0 0,0 1-1 0 0,1-1 1 0 0,-1 1 0 0 0,0-1 0 0 0,0 0 0 0 0,1 1 0 0 0,-1 0-1 0 0,11 28 204 0 0,-9-24 10 0 0,21 59 104 0 0,-6-13-361 0 0,3-2 0 0 0,1 0 1 0 0,2-1-1 0 0,34 50 0 0 0,-55-96-100 0 0,-1 0 0 0 0,1 0 0 0 0,-1 0 0 0 0,1-1 0 0 0,-1 1 0 0 0,1 0 0 0 0,0-1 0 0 0,0 1 0 0 0,0-1 0 0 0,2 2 0 0 0,-4-3-2 0 0,0 0 0 0 0,0 0-1 0 0,0 0 1 0 0,0 0 0 0 0,1 0 0 0 0,-1 0 0 0 0,0 0 0 0 0,0 0 0 0 0,0 0-1 0 0,0 0 1 0 0,0 0 0 0 0,1 0 0 0 0,-1 0 0 0 0,0 0 0 0 0,0 0-1 0 0,0-1 1 0 0,0 1 0 0 0,0 0 0 0 0,1 0 0 0 0,-1 0 0 0 0,0 0 0 0 0,0 0-1 0 0,0 0 1 0 0,0 0 0 0 0,0 0 0 0 0,0 0 0 0 0,0 0 0 0 0,0-1 0 0 0,1 1-1 0 0,-1 0 1 0 0,0 0 0 0 0,0 0 0 0 0,0 0 0 0 0,0 0 0 0 0,0 0-1 0 0,0-1 1 0 0,0 1 0 0 0,0 0 0 0 0,0 0 0 0 0,0 0 0 0 0,0 0 0 0 0,0 0-1 0 0,0-1 1 0 0,0 1 0 0 0,0 0 0 0 0,-3-17-186 0 0,-54-116-331 0 0,-2-10 377 0 0,57 137 126 0 0,-7-22-79 0 0,-10-53-1 0 0,18 74 78 0 0,-1 0 1 0 0,2 0 0 0 0,-1 0-1 0 0,1 1 1 0 0,0-1 0 0 0,1 0 0 0 0,0 0-1 0 0,0 0 1 0 0,0 1 0 0 0,1-1-1 0 0,0 0 1 0 0,0 1 0 0 0,6-13-1 0 0,-6 17 18 0 0,-1 0-1 0 0,0 1 1 0 0,1-1-1 0 0,-1 0 1 0 0,1 1-1 0 0,-1-1 1 0 0,1 1-1 0 0,0 0 1 0 0,0-1-1 0 0,0 1 1 0 0,0 0 0 0 0,0 0-1 0 0,0 0 1 0 0,0 0-1 0 0,0 1 1 0 0,0-1-1 0 0,4 0 1 0 0,-2 0 16 0 0,1 1-1 0 0,0 0 1 0 0,0 0 0 0 0,-1 0 0 0 0,1 1 0 0 0,0-1 0 0 0,8 3 0 0 0,3 3 70 0 0,0 0 0 0 0,0 1 0 0 0,22 13-1 0 0,-21-10 9 0 0,-1 1 0 0 0,0 0-1 0 0,-1 1 1 0 0,0 1 0 0 0,-1 0-1 0 0,-1 1 1 0 0,17 22 0 0 0,-24-28-44 0 0,-1-1 1 0 0,0 1 0 0 0,0 0 0 0 0,-1 0 0 0 0,0 0 0 0 0,0 1 0 0 0,-1 0 0 0 0,0-1-1 0 0,-1 1 1 0 0,0 0 0 0 0,0 0 0 0 0,-1 0 0 0 0,0 1 0 0 0,-1-1 0 0 0,0 0 0 0 0,0 0 0 0 0,-3 16-1 0 0,2-20-33 0 0,-1 1 0 0 0,1-1-1 0 0,-1 0 1 0 0,-1 1-1 0 0,1-1 1 0 0,-1 0-1 0 0,0 0 1 0 0,0-1 0 0 0,0 1-1 0 0,0 0 1 0 0,-1-1-1 0 0,0 0 1 0 0,0 0-1 0 0,0 0 1 0 0,0 0 0 0 0,-1-1-1 0 0,0 0 1 0 0,1 0-1 0 0,-8 3 1 0 0,-5 2-66 0 0,-1-2 0 0 0,0 0 0 0 0,0-1 0 0 0,-26 4 0 0 0,-30 8-144 0 0,74-17 194 0 0,0 1-1 0 0,0-1 0 0 0,0 0 0 0 0,0 1 1 0 0,0-1-1 0 0,0 0 0 0 0,0 1 1 0 0,0-1-1 0 0,0 0 0 0 0,0 0 0 0 0,0 1 1 0 0,0-1-1 0 0,0 0 0 0 0,0 1 0 0 0,0-1 1 0 0,0 0-1 0 0,0 1 0 0 0,1-1 0 0 0,-1 0 1 0 0,0 0-1 0 0,0 1 0 0 0,0-1 0 0 0,1 0 1 0 0,-1 0-1 0 0,0 1 0 0 0,0-1 1 0 0,0 0-1 0 0,1 0 0 0 0,-1 0 0 0 0,0 0 1 0 0,1 1-1 0 0,-1-1 0 0 0,0 0 0 0 0,0 0 1 0 0,1 0-1 0 0,-1 0 0 0 0,0 0 0 0 0,1 0 1 0 0,-1 0-1 0 0,0 0 0 0 0,1 0 0 0 0,15 9 14 0 0,-2-5-57 0 0,-1 0 1 0 0,1 0-1 0 0,1-2 1 0 0,-1 1-1 0 0,0-2 1 0 0,1 0 0 0 0,-1-1-1 0 0,0 0 1 0 0,1-1-1 0 0,-1-1 1 0 0,0 0-1 0 0,1-1 1 0 0,20-7-1 0 0,-25 6-475 0 0,0 0 0 0 0,0 0 0 0 0,0-1 0 0 0,-1 0 0 0 0,1-1 0 0 0,-1 0-1 0 0,-1 0 1 0 0,12-11 0 0 0,-15 12-326 0 0,0 0-1 0 0,-1-1 1 0 0,0 1-1 0 0,0-1 0 0 0,0 0 1 0 0,-1 0-1 0 0,0 0 1 0 0,0 0-1 0 0,0 0 1 0 0,-1-1-1 0 0,0 1 1 0 0,0-1-1 0 0,1-13 0 0 0,-2-13-4185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11506 0 0,'12'1'7909'0'0,"1"1"-5260"0"0,18 2-1775 0 0,37-10 62 0 0,-50 3-1157 0 0,1 1 0 0 0,0 0 0 0 0,0 2-1 0 0,-1 0 1 0 0,1 2 0 0 0,25 4 0 0 0,-43-6 108 0 0,0 0 1 0 0,0 0-1 0 0,0 0 1 0 0,-1 0-1 0 0,1 0 0 0 0,0 0 1 0 0,0 0-1 0 0,0 1 0 0 0,-1-1 1 0 0,1 0-1 0 0,0 1 0 0 0,0-1 1 0 0,-1 0-1 0 0,1 1 1 0 0,0-1-1 0 0,0 1 0 0 0,-1-1 1 0 0,1 1-1 0 0,-1 0 0 0 0,1-1 1 0 0,0 1-1 0 0,-1-1 0 0 0,1 1 1 0 0,-1 0-1 0 0,0 0 0 0 0,1-1 1 0 0,-1 1-1 0 0,1 0 1 0 0,-1 0-1 0 0,0-1 0 0 0,0 1 1 0 0,0 0-1 0 0,1 0 0 0 0,-1 0 1 0 0,0 0-1 0 0,0-1 0 0 0,0 1 1 0 0,0 0-1 0 0,0 0 1 0 0,0 0-1 0 0,0 0 0 0 0,-1-1 1 0 0,1 1-1 0 0,0 0 0 0 0,0 0 1 0 0,-1 0-1 0 0,1-1 0 0 0,0 1 1 0 0,-1 0-1 0 0,1 0 1 0 0,-1-1-1 0 0,1 1 0 0 0,-1 0 1 0 0,0 0-1 0 0,-5 6-746 0 0,0 0 1 0 0,0-1-1 0 0,0 0 1 0 0,-9 5-1 0 0,11-7 706 0 0,-56 42-1753 0 0,32-26 2638 0 0,0 2 1 0 0,-32 34-1 0 0,57-53-216 0 0,1 0-1 0 0,-1 0 1 0 0,1 0 0 0 0,0 0 0 0 0,0 1-1 0 0,0-1 1 0 0,0 1 0 0 0,0-1-1 0 0,1 1 1 0 0,0 0 0 0 0,0 0 0 0 0,-1 6-1 0 0,1-9-345 0 0,1 0 0 0 0,0 0 0 0 0,1-1-1 0 0,-1 1 1 0 0,0 0 0 0 0,0 0 0 0 0,0 0-1 0 0,0 0 1 0 0,1 0 0 0 0,-1 0 0 0 0,0 0-1 0 0,1-1 1 0 0,-1 1 0 0 0,1 0 0 0 0,-1 0-1 0 0,1 0 1 0 0,-1-1 0 0 0,1 1 0 0 0,0 0-1 0 0,-1-1 1 0 0,2 2 0 0 0,0-1-76 0 0,0 0 0 0 0,-1-1 1 0 0,1 1-1 0 0,0 0 0 0 0,0-1 0 0 0,0 1 1 0 0,0-1-1 0 0,0 0 0 0 0,0 1 0 0 0,0-1 1 0 0,0 0-1 0 0,0 0 0 0 0,4-1 0 0 0,9-1 85 0 0,0-1 0 0 0,0-1 0 0 0,0 0 0 0 0,0-1 0 0 0,16-8 0 0 0,71-39-1806 0 0,-75 37-79 0 0,-23 14 1116 0 0,-1-1 0 0 0,1 0 0 0 0,-1 1 0 0 0,0-1 0 0 0,1 0 0 0 0,-1-1 0 0 0,0 1 0 0 0,0-1 0 0 0,-1 1 0 0 0,1-1-1 0 0,0 0 1 0 0,-1 0 0 0 0,0 0 0 0 0,1 0 0 0 0,-1 0 0 0 0,0-1 0 0 0,-1 1 0 0 0,1-1 0 0 0,-1 1 0 0 0,1-1 0 0 0,-1 1 0 0 0,0-1 0 0 0,0-4 0 0 0,2-16-4155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12131 0 0,'-2'2'715'0'0,"1"-1"1"0"0,-1 1-1 0 0,0 0 1 0 0,1-1 0 0 0,-1 1-1 0 0,1 0 1 0 0,0 0 0 0 0,0 0-1 0 0,0 0 1 0 0,0 0-1 0 0,0 0 1 0 0,-1 3 0 0 0,-3 32 2671 0 0,5-18-3239 0 0,6 37-1 0 0,-4-44 428 0 0,7 49-609 0 0,3-1 0 0 0,21 64 0 0 0,-5-46-4530 0 0,5-1-6366 0 0,-28-66 7635 0 0,-3-2-968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69 483 7914 0 0,'-2'2'575'0'0,"-1"-1"0"0"0,1 1 0 0 0,0-1 0 0 0,0 1 0 0 0,0 0 1 0 0,0 0-1 0 0,1 0 0 0 0,-1 0 0 0 0,1 0 0 0 0,-1 0 0 0 0,1 1 1 0 0,-1-1-1 0 0,1 1 0 0 0,0-1 0 0 0,0 1 0 0 0,0-1 0 0 0,0 4 1 0 0,1-3-259 0 0,0-1 1 0 0,-1 1-1 0 0,1 0 1 0 0,1-1-1 0 0,-1 1 1 0 0,0-1-1 0 0,1 1 1 0 0,-1 0-1 0 0,1-1 1 0 0,0 1-1 0 0,0-1 1 0 0,0 0-1 0 0,0 1 1 0 0,0-1 0 0 0,2 3-1 0 0,-1-2-225 0 0,0-1 1 0 0,0 1-1 0 0,1-1 1 0 0,-1 1-1 0 0,0-1 1 0 0,1 0-1 0 0,0 0 0 0 0,-1 0 1 0 0,1 0-1 0 0,0 0 1 0 0,0 0-1 0 0,0-1 1 0 0,0 0-1 0 0,0 0 0 0 0,1 1 1 0 0,-1-2-1 0 0,0 1 1 0 0,0 0-1 0 0,1-1 0 0 0,-1 1 1 0 0,0-1-1 0 0,1 0 1 0 0,-1 0-1 0 0,1-1 1 0 0,-1 1-1 0 0,0 0 0 0 0,5-2 1 0 0,-2-1-49 0 0,0 0 1 0 0,0 0-1 0 0,-1-1 1 0 0,1 0 0 0 0,-1 0-1 0 0,0 0 1 0 0,0-1-1 0 0,0 1 1 0 0,-1-1-1 0 0,0 0 1 0 0,0 0-1 0 0,6-10 1 0 0,-8 12-21 0 0,0 1 0 0 0,0-1 0 0 0,0 0 1 0 0,-1 0-1 0 0,1 0 0 0 0,-1-1 0 0 0,0 1 0 0 0,0 0 1 0 0,0 0-1 0 0,0-1 0 0 0,0 1 0 0 0,-1-1 0 0 0,0 1 1 0 0,1-1-1 0 0,-1 1 0 0 0,-1 0 0 0 0,1-1 1 0 0,0 1-1 0 0,-1-1 0 0 0,0 1 0 0 0,1 0 0 0 0,-1-1 1 0 0,-1 1-1 0 0,1 0 0 0 0,-3-5 0 0 0,2 6-5 0 0,-1 0 0 0 0,1 0 0 0 0,-1 0 0 0 0,0 0-1 0 0,0 0 1 0 0,1 1 0 0 0,-1 0 0 0 0,0-1 0 0 0,0 1 0 0 0,-1 0-1 0 0,1 0 1 0 0,0 1 0 0 0,0-1 0 0 0,0 1 0 0 0,-1 0 0 0 0,1-1-1 0 0,0 1 1 0 0,0 1 0 0 0,-1-1 0 0 0,1 0 0 0 0,0 1 0 0 0,0 0-1 0 0,-4 1 1 0 0,-6 1-32 0 0,1 0 1 0 0,-1 1-1 0 0,1 1 0 0 0,-16 8 0 0 0,23-10-37 0 0,1-1-1 0 0,0 1 1 0 0,0 0-1 0 0,0 0 1 0 0,0 0-1 0 0,1 1 1 0 0,-1-1-1 0 0,1 1 1 0 0,0 0-1 0 0,0 0 1 0 0,0 0-1 0 0,1 0 1 0 0,-1 0-1 0 0,1 1 1 0 0,0-1-1 0 0,1 1 1 0 0,-1-1-1 0 0,1 1 1 0 0,-2 7-1 0 0,3-8-222 0 0,-1-1 0 0 0,1 1 0 0 0,0-1 0 0 0,1 1 0 0 0,-1-1 0 0 0,1 1 0 0 0,-1-1 0 0 0,1 1 1 0 0,0-1-1 0 0,0 0 0 0 0,1 0 0 0 0,-1 1 0 0 0,1-1 0 0 0,-1 0 0 0 0,1 0 0 0 0,0 0 0 0 0,0-1 0 0 0,1 1 0 0 0,-1 0 0 0 0,0-1 0 0 0,1 1 0 0 0,0-1 0 0 0,-1 0 0 0 0,1 0 0 0 0,0 0 0 0 0,0 0 0 0 0,0 0 0 0 0,4 1 0 0 0,-4-2-179 0 0,0 0-1 0 0,0 1 1 0 0,0-2-1 0 0,0 1 0 0 0,0 0 1 0 0,0 0-1 0 0,0-1 1 0 0,0 0-1 0 0,0 1 1 0 0,0-1-1 0 0,0 0 0 0 0,0-1 1 0 0,0 1-1 0 0,0 0 1 0 0,0-1-1 0 0,0 0 1 0 0,0 0-1 0 0,0 0 0 0 0,0 0 1 0 0,0 0-1 0 0,4-3 1 0 0,-1 0 100 0 0,-1 0 0 0 0,0 0 0 0 0,0 0 0 0 0,-1-1 0 0 0,1 0 0 0 0,-1 0 0 0 0,0 0 0 0 0,0 0 0 0 0,4-9 0 0 0,10-19-2416 0 0</inkml:trace>
  <inkml:trace contextRef="#ctx0" brushRef="#br0" timeOffset="1">182 78 8066 0 0,'-23'-22'12734'0'0,"43"16"-8631"0"0,-18 5-4215 0 0,55-19 864 0 0,-42 13-693 0 0,0 1 1 0 0,27-7-1 0 0,-39 12-52 0 0,1 1 0 0 0,0-1 1 0 0,-1 1-1 0 0,1-1 0 0 0,0 1 1 0 0,0 0-1 0 0,-1 1 0 0 0,1-1 1 0 0,0 1-1 0 0,-1-1 0 0 0,1 1 1 0 0,0 0-1 0 0,-1 0 0 0 0,1 1 1 0 0,-1-1-1 0 0,6 4 1 0 0,-7-4 4 0 0,0 0 0 0 0,0 1 0 0 0,-1 0 0 0 0,1-1 0 0 0,0 1 0 0 0,-1 0 0 0 0,1 0 0 0 0,-1-1 0 0 0,1 1 0 0 0,-1 1 0 0 0,0-1 0 0 0,0 0 0 0 0,0 0 0 0 0,0 0 0 0 0,0 0 0 0 0,0 1 0 0 0,-1-1 0 0 0,1 4 0 0 0,0-2 5 0 0,-1 1 0 0 0,0-1 1 0 0,-1 1-1 0 0,1-1 0 0 0,-1 1 0 0 0,0-1 1 0 0,0 1-1 0 0,0-1 0 0 0,-2 5 0 0 0,-5 8 4 0 0,0 0-1 0 0,-1-1 0 0 0,-19 25 0 0 0,24-36-33 0 0,-2 5-21 0 0,0-1 1 0 0,1 1-1 0 0,0 0 1 0 0,0 0 0 0 0,1 0-1 0 0,1 1 1 0 0,0-1-1 0 0,-2 13 1 0 0,4-20 24 0 0,0-1-1 0 0,1 1 1 0 0,0-1 0 0 0,-1 1-1 0 0,1 0 1 0 0,0-1 0 0 0,0 1-1 0 0,1-1 1 0 0,-1 1 0 0 0,0-1-1 0 0,1 1 1 0 0,0-1 0 0 0,-1 1-1 0 0,1-1 1 0 0,0 1 0 0 0,0-1 0 0 0,1 0-1 0 0,-1 1 1 0 0,0-1 0 0 0,1 0-1 0 0,-1 0 1 0 0,1 0 0 0 0,0 0-1 0 0,0 0 1 0 0,-1-1 0 0 0,1 1-1 0 0,1 0 1 0 0,-1-1 0 0 0,0 0-1 0 0,0 1 1 0 0,0-1 0 0 0,1 0-1 0 0,-1 0 1 0 0,1 0 0 0 0,-1 0-1 0 0,0-1 1 0 0,1 1 0 0 0,0-1-1 0 0,-1 1 1 0 0,4-1 0 0 0,2 0-158 0 0,0 0 1 0 0,0-1-1 0 0,0 0 1 0 0,-1 0-1 0 0,1-1 1 0 0,0 0-1 0 0,-1 0 1 0 0,1-1-1 0 0,-1 0 1 0 0,0 0-1 0 0,0-1 1 0 0,0 0-1 0 0,0 0 1 0 0,-1 0-1 0 0,12-11 1 0 0,-9 7-1093 0 0,0 0 0 0 0,0-1 0 0 0,0-1-1 0 0,-1 1 1 0 0,-1-1 0 0 0,0 0 0 0 0,0-1 0 0 0,-1 0 0 0 0,6-15 0 0 0,-9 18 358 0 0,0 0 1 0 0,-1-1-1 0 0,0 1 1 0 0,1-13-1 0 0,-2-2-2499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9290 0 0,'0'0'249'0'0,"-1"0"0"0"0,1 0 1 0 0,-1 0-1 0 0,1 0 0 0 0,-1 0 0 0 0,1 0 1 0 0,-1 0-1 0 0,1 0 0 0 0,-1 0 0 0 0,1 0 1 0 0,0 0-1 0 0,-1 0 0 0 0,1 0 0 0 0,-1 1 1 0 0,1-1-1 0 0,-1 0 0 0 0,1 0 0 0 0,0 1 1 0 0,-1-1-1 0 0,1 0 0 0 0,0 1 0 0 0,-1-1 1 0 0,1 0-1 0 0,0 1 0 0 0,-1-1 0 0 0,1 0 1 0 0,0 1-1 0 0,0-1 0 0 0,-1 0 0 0 0,1 1 1 0 0,0-1-1 0 0,0 1 0 0 0,0 0 0 0 0,12 9 3482 0 0,24 4-1536 0 0,-24-13-1814 0 0,1-1-1 0 0,0 0 0 0 0,18-3 0 0 0,-23 2-352 0 0,0 0 1 0 0,0 0-1 0 0,0 1 0 0 0,0 0 1 0 0,0 0-1 0 0,0 1 0 0 0,0 0 1 0 0,0 0-1 0 0,0 1 0 0 0,12 4 1 0 0,-18-5-117 0 0,-1-1 0 0 0,0 1 0 0 0,0-1 0 0 0,0 1 0 0 0,0 0 0 0 0,0 0-1 0 0,0-1 1 0 0,-1 1 0 0 0,1 0 0 0 0,0 0 0 0 0,0 0 0 0 0,-1 0 0 0 0,1 0 0 0 0,0 0 0 0 0,-1 0 0 0 0,1 0 0 0 0,-1 0 0 0 0,1 1 0 0 0,-1-1 0 0 0,0 0 0 0 0,1 0 0 0 0,-1 0 0 0 0,0 2 0 0 0,0 0-193 0 0,0 0-1 0 0,0 0 1 0 0,-1 0 0 0 0,1 0 0 0 0,-1 0 0 0 0,0 0 0 0 0,0-1 0 0 0,0 1-1 0 0,-2 4 1 0 0,-1 1-631 0 0,-1 0 0 0 0,0 0 0 0 0,-1 0 0 0 0,0-1 0 0 0,-9 9 0 0 0,8-9 210 0 0,-1-1-1 0 0,-1-1 1 0 0,-12 8-1 0 0,-14 8 511 0 0,32-18 614 0 0,0-1 1 0 0,0 1-1 0 0,0 0 0 0 0,0 0 0 0 0,0 0 1 0 0,1 0-1 0 0,-4 6 0 0 0,6-9-302 0 0,-1 0 0 0 0,1 0 0 0 0,0 1 0 0 0,0-1 0 0 0,-1 0 0 0 0,1 1 0 0 0,0-1 0 0 0,0 1 0 0 0,0-1 0 0 0,-1 0 0 0 0,1 1 0 0 0,0-1 1 0 0,0 1-1 0 0,0-1 0 0 0,0 0 0 0 0,0 1 0 0 0,0-1 0 0 0,0 1 0 0 0,0-1 0 0 0,0 0 0 0 0,0 1 0 0 0,0-1 0 0 0,0 1 0 0 0,0-1 0 0 0,0 0 0 0 0,1 1 0 0 0,-1-1 0 0 0,0 1 0 0 0,0-1 0 0 0,0 0 0 0 0,0 1 0 0 0,1-1 0 0 0,-1 0 0 0 0,1 1 0 0 0,15 2 1513 0 0,18-11-1002 0 0,-8-2-544 0 0,38-21-1 0 0,-21 3-2225 0 0,-9-5-3852 0 0,-31 30 5414 0 0,0-1 0 0 0,-1 1 0 0 0,0-1 0 0 0,0 0 1 0 0,0 0-1 0 0,-1 0 0 0 0,1 0 0 0 0,-1 0 1 0 0,0 0-1 0 0,0 0 0 0 0,0 0 0 0 0,-1 0 0 0 0,1-7 1 0 0,-1-13-2974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 6881 0 0,'-1'-1'594'0'0,"-1"0"0"0"0,0 0 0 0 0,0 0 0 0 0,0 0-1 0 0,0 0 1 0 0,0 1 0 0 0,0-1 0 0 0,0 1-1 0 0,0-1 1 0 0,0 1 0 0 0,0-1 0 0 0,0 1 0 0 0,0 0-1 0 0,0 0 1 0 0,0 0 0 0 0,-4 1 0 0 0,5 0-294 0 0,-1 0 1 0 0,1 1-1 0 0,0-1 1 0 0,-1 1-1 0 0,1-1 1 0 0,0 1-1 0 0,0-1 1 0 0,-1 1-1 0 0,1 0 1 0 0,1-1-1 0 0,-1 1 0 0 0,0 0 1 0 0,0 0-1 0 0,1 0 1 0 0,-1 0-1 0 0,1-1 1 0 0,-1 1-1 0 0,1 4 1 0 0,-6 22 204 0 0,2 0 0 0 0,2 0 0 0 0,0 1 0 0 0,4 53 0 0 0,11 17-2657 0 0,7-4-5811 0 0,-16-65 462 0 0,-2-21 2676 0 0</inkml:trace>
  <inkml:trace contextRef="#ctx0" brushRef="#br0" timeOffset="1">12 507 9122 0 0,'-3'19'3109'0'0,"1"0"0"0"0,-1 26 0 0 0,3-37-2479 0 0,1-1 1 0 0,-1 1-1 0 0,1 0 1 0 0,1-1 0 0 0,-1 1-1 0 0,1-1 1 0 0,1 0-1 0 0,4 12 1 0 0,-6-17-577 0 0,0-1 0 0 0,-1 1 1 0 0,1-1-1 0 0,0 1 0 0 0,0-1 1 0 0,0 0-1 0 0,0 1 0 0 0,0-1 0 0 0,1 0 1 0 0,-1 0-1 0 0,0 0 0 0 0,0 0 1 0 0,1 0-1 0 0,-1 0 0 0 0,1 0 0 0 0,-1 0 1 0 0,1 0-1 0 0,-1-1 0 0 0,1 1 0 0 0,0-1 1 0 0,-1 1-1 0 0,1-1 0 0 0,1 1 1 0 0,0-2-18 0 0,-1 1 0 0 0,1 0 1 0 0,-1-1-1 0 0,1 1 0 0 0,-1-1 0 0 0,1 0 1 0 0,-1 0-1 0 0,0 0 0 0 0,0 0 1 0 0,1 0-1 0 0,-1-1 0 0 0,0 1 1 0 0,3-4-1 0 0,2 0-5 0 0,-1-1 1 0 0,0 0-1 0 0,-1-1 0 0 0,1 0 1 0 0,-1 0-1 0 0,-1 0 1 0 0,1 0-1 0 0,2-8 0 0 0,-5 10 7 0 0,0 0-1 0 0,0 0 1 0 0,-1-1-1 0 0,0 1 1 0 0,0 0 0 0 0,0 0-1 0 0,-1-1 1 0 0,0 1-1 0 0,0 0 1 0 0,0-1-1 0 0,-1 1 1 0 0,-1-10-1 0 0,1 13-5 0 0,0 0 0 0 0,1 1-1 0 0,-1-1 1 0 0,0 1 0 0 0,0-1 0 0 0,0 1-1 0 0,0-1 1 0 0,0 1 0 0 0,0-1-1 0 0,0 1 1 0 0,0 0 0 0 0,-1 0-1 0 0,1-1 1 0 0,0 1 0 0 0,-1 0-1 0 0,-2-1 1 0 0,1 1-7 0 0,1 0 0 0 0,-1 0 0 0 0,1 1 0 0 0,-1-1 0 0 0,1 1 0 0 0,-1 0 0 0 0,1 0 0 0 0,-1 0 0 0 0,1 0 0 0 0,-1 0 0 0 0,1 1 0 0 0,-1-1 0 0 0,1 1 0 0 0,-5 1 0 0 0,1 0-60 0 0,1 0 0 0 0,0 0-1 0 0,0 1 1 0 0,1 0 0 0 0,-1 0-1 0 0,0 0 1 0 0,1 1 0 0 0,0 0-1 0 0,0-1 1 0 0,-7 10 0 0 0,9-11-202 0 0,1 0 0 0 0,0 0 1 0 0,-1 0-1 0 0,1 0 1 0 0,0 0-1 0 0,0 0 1 0 0,1 1-1 0 0,-1-1 1 0 0,0 0-1 0 0,1 0 1 0 0,-1 1-1 0 0,1 2 0 0 0,0-3-200 0 0,0 0 0 0 0,0-1 0 0 0,0 1 0 0 0,1 0 0 0 0,-1-1 0 0 0,1 1-1 0 0,-1-1 1 0 0,1 1 0 0 0,-1-1 0 0 0,1 1 0 0 0,0-1 0 0 0,0 1 0 0 0,0-1-1 0 0,0 0 1 0 0,0 0 0 0 0,0 1 0 0 0,0-1 0 0 0,0 0 0 0 0,3 2 0 0 0,5 1-4336 0 0,3-2-1828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19940 0 0,'-7'0'3097'0'0,"0"0"-1569"0"0,0 1-151 0 0,1 1-545 0 0,3 0-464 0 0,1 2-240 0 0,0-4-128 0 0,2 3-104 0 0,2 3-184 0 0,3 3-392 0 0,6 5-857 0 0,0 7-1719 0 0,0 4-2218 0 0,6 11-4032 0 0</inkml:trace>
  <inkml:trace contextRef="#ctx0" brushRef="#br0" timeOffset="1">75 327 19468 0 0,'-7'-11'2961'0'0,"2"0"-1385"0"0,-1-3-440 0 0,5-1-560 0 0,6 6-423 0 0,2 2-137 0 0,4 0-185 0 0,1 2-423 0 0,6 3-808 0 0,6 0-1449 0 0,-3 0-2016 0 0,-12-14-208 0 0,16 16-2088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39 604 10922 0 0,'-4'14'6534'0'0,"-1"6"-1639"0"0,1-1-520 0 0,4-29-3604 0 0,0 1 0 0 0,-1 0-1 0 0,-3-16 1 0 0,0-10-539 0 0,-1-22-50 0 0,-7-168 40 0 0,12 181-219 0 0,3-1-1 0 0,1 1 0 0 0,10-46 1 0 0,-14 88-6 0 0,2-5-2 0 0,-1 0 0 0 0,1-1 0 0 0,1 1 0 0 0,4-9 0 0 0,-7 15 3 0 0,0 0-1 0 0,1 0 1 0 0,-1 0 0 0 0,1 0-1 0 0,-1 0 1 0 0,1 0-1 0 0,0 0 1 0 0,-1 1-1 0 0,1-1 1 0 0,0 0-1 0 0,0 0 1 0 0,-1 1-1 0 0,1-1 1 0 0,0 0 0 0 0,0 1-1 0 0,0-1 1 0 0,0 1-1 0 0,0-1 1 0 0,0 1-1 0 0,0 0 1 0 0,0-1-1 0 0,0 1 1 0 0,0 0-1 0 0,0 0 1 0 0,0 0 0 0 0,0 0-1 0 0,0-1 1 0 0,0 1-1 0 0,0 1 1 0 0,0-1-1 0 0,0 0 1 0 0,0 0-1 0 0,0 0 1 0 0,0 0-1 0 0,0 1 1 0 0,0-1 0 0 0,0 1-1 0 0,0-1 1 0 0,1 1-1 0 0,7 5 1 0 0,0 0 0 0 0,0 1 0 0 0,-1 0 0 0 0,0 0 0 0 0,0 1 0 0 0,-1 0 1 0 0,0 0-1 0 0,7 11 0 0 0,44 77-5 0 0,-54-89 7 0 0,65 132-354 0 0,-58-114 175 0 0,-2 0-1 0 0,0 1 1 0 0,7 45 0 0 0,-15-71 77 0 0,-1 0 0 0 0,0 1 0 0 0,0-1 0 0 0,0 0 0 0 0,0 1 0 0 0,0-1 0 0 0,0 0 0 0 0,1 1 0 0 0,-1-1 0 0 0,0 0 0 0 0,0 1 0 0 0,0-1 0 0 0,0 0-1 0 0,0 1 1 0 0,0-1 0 0 0,0 0 0 0 0,0 1 0 0 0,0-1 0 0 0,-1 1 0 0 0,1-1 0 0 0,0 0 0 0 0,0 1 0 0 0,0-1 0 0 0,0 0 0 0 0,0 0 0 0 0,-1 1 0 0 0,1-1 0 0 0,0 0 0 0 0,0 1 0 0 0,0-1 0 0 0,-1 0-1 0 0,1 0 1 0 0,0 1 0 0 0,-1-1 0 0 0,1 0 0 0 0,0 0 0 0 0,0 0 0 0 0,-1 1 0 0 0,1-1 0 0 0,0 0 0 0 0,-1 0 0 0 0,1 0 0 0 0,0 0 0 0 0,-1 0 0 0 0,1 0 0 0 0,-1 0 0 0 0,1 0 0 0 0,0 1 0 0 0,-1-1-1 0 0,1 0 1 0 0,0-1 0 0 0,-1 1 0 0 0,1 0 0 0 0,0 0 0 0 0,-1 0 0 0 0,1 0 0 0 0,0 0 0 0 0,-1 0 0 0 0,1 0 0 0 0,0 0 0 0 0,-1-1 0 0 0,1 1 0 0 0,-1 0 0 0 0,-25-17-7273 0 0,21 13 6271 0 0,-22-15-3634 0 0,-4-3-1355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9 379 8546 0 0,'-8'4'12494'0'0,"15"-1"-7825"0"0,16-4-2668 0 0,24-6-1112 0 0,91-2-1 0 0,-14 15-6156 0 0,-114-6 2642 0 0,1 1 1 0 0,0-2 0 0 0,13-1 0 0 0,-1-1-5740 0 0</inkml:trace>
  <inkml:trace contextRef="#ctx0" brushRef="#br0" timeOffset="1">386 1 21189 0 0,'0'0'205'0'0,"0"0"0"0"0,-1 0 1 0 0,1 0-1 0 0,-1 0 1 0 0,1 0-1 0 0,0 0 0 0 0,-1 0 1 0 0,1 0-1 0 0,-1 0 1 0 0,1 0-1 0 0,0 0 0 0 0,-1 0 1 0 0,1 1-1 0 0,0-1 1 0 0,-1 0-1 0 0,1 0 0 0 0,-1 0 1 0 0,1 1-1 0 0,0-1 1 0 0,0 0-1 0 0,-1 1 0 0 0,1-1 1 0 0,0 0-1 0 0,-1 0 1 0 0,1 1-1 0 0,0 0 0 0 0,0 11 1875 0 0,14 20-2165 0 0,-9-23 620 0 0,45 101-49 0 0,33 70-187 0 0,-63-142-1286 0 0,2-1 0 0 0,40 52 0 0 0,-61-87 810 0 0,-1-1 0 0 0,1 0 0 0 0,0 0 0 0 0,0 0 0 0 0,0 1 0 0 0,0-1 0 0 0,0 0 0 0 0,0 0-1 0 0,0-1 1 0 0,0 1 0 0 0,1 0 0 0 0,-1 0 0 0 0,0 0 0 0 0,0-1 0 0 0,3 2 0 0 0,-4-3-43 0 0,0 1 0 0 0,1-1 0 0 0,-1 1 1 0 0,0-1-1 0 0,0 1 0 0 0,1-1 0 0 0,-1 1 0 0 0,0-1 1 0 0,0 1-1 0 0,0-1 0 0 0,1 1 0 0 0,-1-1 1 0 0,0 1-1 0 0,0-1 0 0 0,0 1 0 0 0,0-1 1 0 0,0 1-1 0 0,0-1 0 0 0,0 1 0 0 0,0-1 1 0 0,0 1-1 0 0,-1-1 0 0 0,1 1 0 0 0,0-1 1 0 0,0 0-1 0 0,-9-31-6149 0 0,2 15 4857 0 0,-12-19-2094 0 0,-2-4-911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58 143 5641 0 0,'-15'-21'2199'0'0,"9"12"-617"0"0,0 1-1 0 0,0-1 1 0 0,1 0-1 0 0,0 0 1 0 0,0-1-1 0 0,-5-17 1 0 0,10 25-1387 0 0,0 1 0 0 0,0-1 0 0 0,0 1 0 0 0,1-1 0 0 0,-1 1 0 0 0,0-1 0 0 0,1 1 0 0 0,-1 0 1 0 0,1-1-1 0 0,0 1 0 0 0,-1 0 0 0 0,1-1 0 0 0,0 1 0 0 0,0 0 0 0 0,-1 0 0 0 0,1 0 0 0 0,0 0 0 0 0,0-1 0 0 0,1 2 1 0 0,-1-1-1 0 0,0 0 0 0 0,0 0 0 0 0,0 0 0 0 0,1 0 0 0 0,-1 1 0 0 0,0-1 0 0 0,1 0 0 0 0,-1 1 0 0 0,0 0 0 0 0,1-1 1 0 0,-1 1-1 0 0,1 0 0 0 0,-1-1 0 0 0,2 1 0 0 0,7-2 273 0 0,0 0 0 0 0,0 1 0 0 0,16 0 0 0 0,-17 2-389 0 0,1-1 0 0 0,0 2 0 0 0,-1-1-1 0 0,0 1 1 0 0,1 1 0 0 0,-1-1 0 0 0,0 2 0 0 0,0-1-1 0 0,0 1 1 0 0,-1 1 0 0 0,1 0 0 0 0,-1 0-1 0 0,0 0 1 0 0,0 1 0 0 0,-1 0 0 0 0,0 1 0 0 0,0-1-1 0 0,0 1 1 0 0,-1 1 0 0 0,0-1 0 0 0,-1 1 0 0 0,1 0-1 0 0,-2 1 1 0 0,1-1 0 0 0,-1 1 0 0 0,0 0-1 0 0,-1 0 1 0 0,0 0 0 0 0,0 0 0 0 0,-1 1 0 0 0,0-1-1 0 0,-1 1 1 0 0,0-1 0 0 0,-1 1 0 0 0,0 0 0 0 0,0-1-1 0 0,-1 1 1 0 0,-2 11 0 0 0,-1-3-214 0 0,-1 0 1 0 0,0 0-1 0 0,-1 0 0 0 0,-2-1 0 0 0,1 0 1 0 0,-2-1-1 0 0,0 0 0 0 0,-1 0 1 0 0,-22 26-1 0 0,20-20-1809 0 0,10-13-2262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10202 0 0,'-1'15'3713'0'0,"0"1"-1152"0"0,0 6-481 0 0,1 2-320 0 0,1-1-567 0 0,0 4-473 0 0,0 1-328 0 0,3 1-200 0 0,0-1-184 0 0,1-3-192 0 0,1-1-408 0 0,1-4-561 0 0,2-2-759 0 0,-1-7-857 0 0,2-5-831 0 0,-1-6 183 0 0,0-4-2496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19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63 15235 0 0,'-9'-3'6309'0'0,"-1"-1"104"0"0,12 6-6274 0 0,1 0 0 0 0,-1 0 1 0 0,0 0-1 0 0,0 0 0 0 0,0 0 1 0 0,0 1-1 0 0,-1-1 1 0 0,1 0-1 0 0,-1 1 0 0 0,1 0 1 0 0,-1-1-1 0 0,2 6 0 0 0,-1-4 3 0 0,19 44 163 0 0,-2 1-1 0 0,18 77 1 0 0,-24-77-534 0 0,1-1 0 0 0,41 87 0 0 0,-37-108-1140 0 0,-12-25-871 0 0,-7-20-743 0 0,-4 0-151 0 0,-1 0 0 0 0,-13-32-1 0 0,-50-74-1954 0 0,37 68 4467 0 0,-1 1 757 0 0,-20-37 2065 0 0,45 76-362 0 0,1 0-1 0 0,0-1 1 0 0,-7-28 0 0 0,13 42-1437 0 0,0 1-1 0 0,1-1 1 0 0,-1 0-1 0 0,1 1 1 0 0,0-1-1 0 0,-1 1 1 0 0,1-1-1 0 0,0 0 0 0 0,1 1 1 0 0,-1-1-1 0 0,0 0 1 0 0,1 1-1 0 0,0-1 1 0 0,1-3-1 0 0,-1 5-275 0 0,0 0 0 0 0,0 0 0 0 0,0 0-1 0 0,0 1 1 0 0,0-1 0 0 0,0 0 0 0 0,0 0 0 0 0,1 1-1 0 0,-1-1 1 0 0,0 1 0 0 0,0-1 0 0 0,1 1 0 0 0,-1-1-1 0 0,0 1 1 0 0,1 0 0 0 0,-1 0 0 0 0,1 0 0 0 0,-1 0-1 0 0,0 0 1 0 0,1 0 0 0 0,-1 0 0 0 0,0 0 0 0 0,1 0-1 0 0,-1 1 1 0 0,0-1 0 0 0,1 0 0 0 0,-1 1-1 0 0,2 0 1 0 0,43 14 1081 0 0,66 32 0 0 0,-42-16-728 0 0,-58-26-390 0 0,0 0 0 0 0,-1 1 0 0 0,0 0 0 0 0,0 1 0 0 0,12 9 0 0 0,-19-13-39 0 0,-1 1 0 0 0,0-1 0 0 0,1 0 0 0 0,-1 1 0 0 0,-1-1 0 0 0,1 1 0 0 0,0 0 0 0 0,-1 0-1 0 0,0 0 1 0 0,0 1 0 0 0,0-1 0 0 0,0 0 0 0 0,-1 1 0 0 0,0-1 0 0 0,0 1 0 0 0,0-1 0 0 0,0 8 0 0 0,-1 8 17 0 0,-1-1 1 0 0,-1 1 0 0 0,-1-1 0 0 0,-1 0 0 0 0,-1 0 0 0 0,-13 36 0 0 0,-4-3-1291 0 0,-31 55 0 0 0,52-105 1106 0 0,-25 38-4727 0 0,24-38 3763 0 0,0 0-1 0 0,0 0 1 0 0,0 0-1 0 0,-1 0 1 0 0,1 0-1 0 0,0-1 1 0 0,-1 1-1 0 0,-3 1 1 0 0,-12 4-8098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18 11058 0 0,'-62'-18'12659'0'0,"62"19"-12603"0"0,0-1 1 0 0,-1 0-1 0 0,1 1 1 0 0,0-1-1 0 0,-1 1 0 0 0,1-1 1 0 0,0 1-1 0 0,0-1 1 0 0,-1 1-1 0 0,1-1 0 0 0,0 1 1 0 0,0-1-1 0 0,0 1 0 0 0,0-1 1 0 0,0 1-1 0 0,0-1 1 0 0,0 1-1 0 0,0-1 0 0 0,0 1 1 0 0,0-1-1 0 0,0 1 1 0 0,0-1-1 0 0,0 1 0 0 0,0-1 1 0 0,0 1-1 0 0,0-1 1 0 0,0 1-1 0 0,1-1 0 0 0,-1 1 1 0 0,1 0-1 0 0,5 22-134 0 0,9 22-117 0 0,17 42-880 0 0,-28-78-157 0 0,1 1 0 0 0,0-1 0 0 0,11 13 0 0 0,-15-21 831 0 0,-1 0-1 0 0,1-1 0 0 0,0 1 0 0 0,0-1 1 0 0,0 1-1 0 0,0-1 0 0 0,0 1 0 0 0,0-1 0 0 0,0 0 1 0 0,0 1-1 0 0,0-1 0 0 0,0 0 0 0 0,0 0 1 0 0,0 1-1 0 0,0-1 0 0 0,0 0 0 0 0,0 0 1 0 0,0 0-1 0 0,0-1 0 0 0,0 1 0 0 0,0 0 0 0 0,0 0 1 0 0,0 0-1 0 0,0-1 0 0 0,0 1 0 0 0,0-1 1 0 0,0 1-1 0 0,0 0 0 0 0,0-1 0 0 0,-1 0 1 0 0,1 1-1 0 0,0-1 0 0 0,1-1 0 0 0,2-9-3583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 8746 0 0,'1'-12'4262'0'0,"-3"-19"7439"0"0,-2 50-9163 0 0,2 17-2477 0 0,4 43 0 0 0,-1-66-674 0 0,0-1-1 0 0,1 0 0 0 0,1 0 0 0 0,0 0 0 0 0,0-1 0 0 0,1 1 0 0 0,8 15 0 0 0,1-10-3761 0 0,1-10-2838 0 0,-2-3 600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0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8802 0 0,'0'-9'1857'0'0,"0"1"0"0"0,1-1 1 0 0,0 1-1 0 0,1 0 0 0 0,0-1 1 0 0,0 1-1 0 0,0 0 0 0 0,6-10 0 0 0,-8 50 1790 0 0,1-14-3449 0 0,-1 33-955 0 0,2 87 1403 0 0,5-94-5726 0 0,4-1-5611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9730 0 0,'2'-16'3993'0'0,"-2"11"-2910"0"0,0 0 0 0 0,1 0 0 0 0,-1 0-1 0 0,1 0 1 0 0,0 0 0 0 0,1 0 0 0 0,-1 0 0 0 0,4-7 0 0 0,-5 12-1024 0 0,0 0-1 0 0,0 0 1 0 0,0 0 0 0 0,1 0-1 0 0,-1 0 1 0 0,0-1 0 0 0,0 1 0 0 0,0 0-1 0 0,0 0 1 0 0,0 0 0 0 0,0 0-1 0 0,0 0 1 0 0,0 0 0 0 0,0-1-1 0 0,1 1 1 0 0,-1 0 0 0 0,0 0-1 0 0,0 0 1 0 0,0 0 0 0 0,0 0-1 0 0,0 0 1 0 0,0 0 0 0 0,1 0 0 0 0,-1 0-1 0 0,0 0 1 0 0,0 0 0 0 0,0 0-1 0 0,0 0 1 0 0,0 0 0 0 0,1 0-1 0 0,-1 0 1 0 0,0 0 0 0 0,0 0-1 0 0,0 0 1 0 0,0 0 0 0 0,1 0-1 0 0,-1 0 1 0 0,0 0 0 0 0,0 0 0 0 0,0 0-1 0 0,0 0 1 0 0,0 0 0 0 0,1 0-1 0 0,-1 0 1 0 0,0 0 0 0 0,0 0-1 0 0,0 0 1 0 0,0 0 0 0 0,0 1-1 0 0,0-1 1 0 0,6 10 990 0 0,-1 14-593 0 0,-3 123-555 0 0,-3-51-4184 0 0,1-60-1302 0 0,0-6-4317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5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7314 0 0,'12'8'8728'0'0,"48"40"-5015"0"0,-17 1-2817 0 0,-2 2-1 0 0,-3 1 1 0 0,36 64 0 0 0,-66-102-792 0 0,45 75 195 0 0,-5 1 0 0 0,-3 3 0 0 0,-4 1-1 0 0,-5 3 1 0 0,-4 0 0 0 0,-4 2-1 0 0,-5 1 1 0 0,-3 1 0 0 0,-6 1 0 0 0,3 116-1 0 0,-45 585 708 0 0,-58-2-618 0 0,74-705-356 0 0,10-81-27 0 0,-125 810 93 0 0,122-795-172 0 0,-2 0 0 0 0,-2-1 1 0 0,0 0-1 0 0,-2 0 0 0 0,-1-1 0 0 0,-28 47 1 0 0,39-73-35 0 0,-1-1 1 0 0,1 1-1 0 0,0 0 1 0 0,-1-1-1 0 0,1 1 1 0 0,-1-1-1 0 0,0 1 1 0 0,1-1 0 0 0,-1 0-1 0 0,0 0 1 0 0,0 0-1 0 0,-3 2 1 0 0,5-3-54 0 0,-1 0 1 0 0,1 0-1 0 0,0 0 0 0 0,-1 0 1 0 0,1 0-1 0 0,0 0 1 0 0,-1 0-1 0 0,1 0 1 0 0,0 0-1 0 0,-1 0 0 0 0,1 0 1 0 0,0 0-1 0 0,-1 0 1 0 0,1 0-1 0 0,0 0 0 0 0,-1-1 1 0 0,1 1-1 0 0,0 0 1 0 0,-1 0-1 0 0,1 0 1 0 0,0 0-1 0 0,0-1 0 0 0,-1 1 1 0 0,1 0-1 0 0,0 0 1 0 0,0-1-1 0 0,-1 1 0 0 0,1-1 1 0 0,-3-17-9359 0 0,5 4 2176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65 260 3889 0 0,'-34'-7'4423'0'0,"33"7"-4137"0"0,-1-1 0 0 0,1 1 0 0 0,-1 0 0 0 0,1 0-1 0 0,0 0 1 0 0,-1 1 0 0 0,1-1 0 0 0,-1 0 0 0 0,1 1 0 0 0,-1-1 0 0 0,1 0-1 0 0,0 1 1 0 0,-1 0 0 0 0,1-1 0 0 0,0 1 0 0 0,-1 0 0 0 0,1 0 0 0 0,0 0-1 0 0,0-1 1 0 0,-2 3 0 0 0,9-11 338 0 0,-1 1-1 0 0,2-1 1 0 0,-1 1 0 0 0,1 0-1 0 0,1 1 1 0 0,-1-1-1 0 0,1 1 1 0 0,12-6 0 0 0,-6 4-167 0 0,0 1 1 0 0,1 1-1 0 0,0 0 1 0 0,25-6 0 0 0,11 3-398 0 0,0 1 0 0 0,69 0 1 0 0,-33 3 415 0 0,225-37-928 0 0,-306 41-83 0 0,1-1 0 0 0,-1 1 0 0 0,1-2 0 0 0,-1 1 0 0 0,0-1-1 0 0,0 1 1 0 0,9-7 0 0 0,-10 5-658 0 0,0 0 0 0 0,0 0-1 0 0,0 0 1 0 0,-1-1 0 0 0,1 0-1 0 0,-1 0 1 0 0,6-10 0 0 0,-1 0-3952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10362 0 0,'0'1'205'0'0,"-1"0"-1"0"0,1 0 1 0 0,0-1-1 0 0,0 1 1 0 0,0 0-1 0 0,0 0 1 0 0,0 0-1 0 0,0 0 1 0 0,0-1-1 0 0,0 1 0 0 0,0 0 1 0 0,0 0-1 0 0,0 0 1 0 0,1-1-1 0 0,-1 1 1 0 0,0 0-1 0 0,0 0 1 0 0,1-1-1 0 0,-1 1 1 0 0,1 0-1 0 0,-1 0 1 0 0,1-1-1 0 0,-1 1 1 0 0,1 0-1 0 0,-1-1 1 0 0,1 1-1 0 0,-1-1 1 0 0,1 1-1 0 0,0-1 1 0 0,-1 1-1 0 0,1-1 1 0 0,1 1-1 0 0,28 15 1461 0 0,-20-11-821 0 0,27 19 568 0 0,-1 1 0 0 0,61 57-1 0 0,-92-77-1343 0 0,0 0-1 0 0,0 0 1 0 0,0 0-1 0 0,0 1 0 0 0,-1 0 1 0 0,0 0-1 0 0,0 0 0 0 0,-1 0 1 0 0,0 1-1 0 0,0-1 1 0 0,0 1-1 0 0,-1 0 0 0 0,0 0 1 0 0,1 9-1 0 0,-2-2 29 0 0,0 0-1 0 0,-1 1 1 0 0,-1-1 0 0 0,0 1-1 0 0,-1-1 1 0 0,-4 16 0 0 0,-24 99 187 0 0,24-112-519 0 0,0 0 1 0 0,0-1-1 0 0,-2 1 0 0 0,0-2 1 0 0,-13 21-1 0 0,17-30-3469 0 0,19-24-6445 0 0,-1 4 3954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9826 0 0,'7'-3'5366'0'0,"20"-6"1129"0"0,36-7-4326 0 0,-57 14-2125 0 0,0 1 1 0 0,0 1-1 0 0,0-1 0 0 0,0 1 0 0 0,-1 0 0 0 0,1 0 0 0 0,0 0 0 0 0,0 1 0 0 0,0 0 0 0 0,0 0 0 0 0,-1 1 0 0 0,1-1 0 0 0,0 1 0 0 0,-1 0 0 0 0,1 1 0 0 0,-1-1 0 0 0,5 5 0 0 0,-4-2 11 0 0,-1 0 1 0 0,-1 1-1 0 0,1 0 0 0 0,-1 0 0 0 0,0 0 0 0 0,0 0 0 0 0,-1 1 0 0 0,0-1 1 0 0,0 1-1 0 0,0 0 0 0 0,-1 0 0 0 0,0 0 0 0 0,-1 0 0 0 0,1 1 0 0 0,-1 8 1 0 0,2 17-137 0 0,-3-1 1 0 0,-3 40-1 0 0,0-20-532 0 0,3 24-2128 0 0,4-27-2717 0 0,-7-38 1377 0 0,-4-15 227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7354 0 0,'2'11'8521'0'0,"0"14"-5649"0"0,-2 22-550 0 0,6 161-237 0 0,-6-207-2084 0 0,0-1 1 0 0,0 1-1 0 0,0 0 0 0 0,0 0 0 0 0,0 0 0 0 0,0 0 1 0 0,0 0-1 0 0,0 0 0 0 0,0 0 0 0 0,1 0 0 0 0,-1 0 1 0 0,0 0-1 0 0,1 0 0 0 0,-1-1 0 0 0,0 1 0 0 0,1 0 1 0 0,-1 0-1 0 0,1 0 0 0 0,-1-1 0 0 0,1 1 0 0 0,0 0 0 0 0,-1 0 1 0 0,1-1-1 0 0,0 1 0 0 0,-1-1 0 0 0,1 1 0 0 0,0-1 1 0 0,0 1-1 0 0,0-1 0 0 0,1 1 0 0 0,0-1 6 0 0,0-1 1 0 0,0 1-1 0 0,-1-1 0 0 0,1 0 1 0 0,0 0-1 0 0,0 0 0 0 0,0 0 0 0 0,-1 0 1 0 0,1 0-1 0 0,-1 0 0 0 0,1-1 0 0 0,-1 1 1 0 0,3-4-1 0 0,14-14-401 0 0,-9 8 560 0 0,1 1 0 0 0,0 0 0 0 0,0 0 0 0 0,21-13 0 0 0,-29 21-331 0 0,1 1 0 0 0,-1 0 0 0 0,0 0 0 0 0,1 0 0 0 0,0 0 1 0 0,-1 0-1 0 0,1 0 0 0 0,-1 1 0 0 0,1-1 0 0 0,0 1 0 0 0,-1 0 0 0 0,6 0 0 0 0,-5 0-195 0 0,-1 1 1 0 0,0 0-1 0 0,0-1 1 0 0,0 1-1 0 0,0 0 0 0 0,1 0 1 0 0,-1 0-1 0 0,0 0 1 0 0,-1 1-1 0 0,1-1 1 0 0,0 0-1 0 0,0 1 0 0 0,-1 0 1 0 0,1-1-1 0 0,0 1 1 0 0,-1 0-1 0 0,2 2 1 0 0,5 11-3706 0 0,-3 6-2326 0 0</inkml:trace>
  <inkml:trace contextRef="#ctx0" brushRef="#br0" timeOffset="1">19 543 8034 0 0,'-17'2'5905'0'0,"17"-2"-5846"0"0,0 0 1 0 0,0 0-1 0 0,0 0 1 0 0,-1-1 297 0 0,1 1-298 0 0,0 0 1 0 0,0 0-1 0 0,0 0 1 0 0,0 0-1 0 0,0 0 1 0 0,0 0 0 0 0,0 0-1 0 0,0-1 1 0 0,0 1-1 0 0,0 0 1 0 0,0 0-1 0 0,0 0 1 0 0,0 0-1 0 0,0 0 1 0 0,0 0-1 0 0,0 0 1 0 0,0 0-1 0 0,0 0 1 0 0,0-1-1 0 0,0 1 1 0 0,0 0-1 0 0,0 0 1 0 0,0 0-1 0 0,0 0 1 0 0,0 0-1 0 0,0 0 1 0 0,0 0-1 0 0,0 0 1 0 0,1-1 416 0 0,-1 1-417 0 0,0 0 1 0 0,0 0-1 0 0,0 0 1 0 0,0 0-1 0 0,0 0 1 0 0,0 0 0 0 0,0 0-1 0 0,0 0 1 0 0,0 0-1 0 0,0 0 1 0 0,1 0-1 0 0,-1 0 1 0 0,0 0-1 0 0,0 0 1 0 0,0 0-1 0 0,0 0 1 0 0,0 0-1 0 0,0 0 1 0 0,0 0-1 0 0,0 0 1 0 0,31-15 3773 0 0,-14 7-3377 0 0,-7 3-211 0 0,4-4 37 0 0,1 2 0 0 0,1 0-1 0 0,0 0 1 0 0,0 2 0 0 0,17-5 0 0 0,-30 9-227 0 0,1 1 0 0 0,-1-1 1 0 0,0 1-1 0 0,0 0 0 0 0,1 0 0 0 0,-1 0 0 0 0,0 0 0 0 0,1 0 1 0 0,-1 1-1 0 0,0-1 0 0 0,0 1 0 0 0,0 0 0 0 0,0 0 1 0 0,1 0-1 0 0,-1 1 0 0 0,0-1 0 0 0,-1 1 0 0 0,1 0 1 0 0,0-1-1 0 0,0 1 0 0 0,-1 0 0 0 0,1 1 0 0 0,-1-1 0 0 0,0 0 1 0 0,0 1-1 0 0,0-1 0 0 0,0 1 0 0 0,0 0 0 0 0,0 0 1 0 0,0-1-1 0 0,-1 1 0 0 0,2 6 0 0 0,2 7 273 0 0,-2 0 0 0 0,0 1 0 0 0,-1-1 1 0 0,1 25-1 0 0,-3-19-2022 0 0,0-7-4132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10018 0 0,'0'15'12158'0'0,"-5"30"-9082"0"0,-1 10-3217 0 0,5-40 201 0 0,0-7-101 0 0,0-1 0 0 0,1 1 0 0 0,0-1 0 0 0,1 1 0 0 0,0 8 0 0 0,0-15 28 0 0,-1 1 0 0 0,0-1 0 0 0,1 0 0 0 0,-1 1 0 0 0,1-1 0 0 0,-1 0 0 0 0,1 1-1 0 0,0-1 1 0 0,-1 0 0 0 0,1 0 0 0 0,0 0 0 0 0,0 0 0 0 0,0 1 0 0 0,0-1-1 0 0,0 0 1 0 0,0-1 0 0 0,0 1 0 0 0,1 0 0 0 0,-1 0 0 0 0,0 0 0 0 0,0-1-1 0 0,1 1 1 0 0,-1-1 0 0 0,0 1 0 0 0,1-1 0 0 0,-1 1 0 0 0,0-1 0 0 0,1 0-1 0 0,-1 1 1 0 0,1-1 0 0 0,-1 0 0 0 0,3 0 0 0 0,44-2-508 0 0,12 0-1487 0 0,-20 7-3652 0 0,-60 0-3014 0 0,0 1 7157 0 0,-24 3-1550 0 0,19-2 894 0 0</inkml:trace>
  <inkml:trace contextRef="#ctx0" brushRef="#br0" timeOffset="1">49 303 7218 0 0,'-4'3'1167'0'0,"0"1"0"0"0,-1-1 0 0 0,1 1 0 0 0,0 1 1 0 0,1-1-1 0 0,-1 0 0 0 0,1 1 0 0 0,0 0 1 0 0,0 0-1 0 0,0 0 0 0 0,1 0 0 0 0,-4 11 0 0 0,6-16-1097 0 0,0 0-1 0 0,0 1 1 0 0,0-1-1 0 0,1 1 1 0 0,-1-1-1 0 0,0 0 0 0 0,0 1 1 0 0,0-1-1 0 0,1 0 1 0 0,-1 0-1 0 0,0 1 0 0 0,1-1 1 0 0,-1 0-1 0 0,0 1 1 0 0,0-1-1 0 0,1 0 1 0 0,-1 0-1 0 0,1 0 0 0 0,-1 1 1 0 0,0-1-1 0 0,1 0 1 0 0,-1 0-1 0 0,0 0 1 0 0,1 0-1 0 0,-1 0 0 0 0,1 0 1 0 0,-1 0-1 0 0,0 0 1 0 0,1 0-1 0 0,-1 0 0 0 0,1 0 1 0 0,-1 0-1 0 0,0 0 1 0 0,1 0-1 0 0,0 0 1 0 0,22-3 385 0 0,-16 3-169 0 0,14-2 36 0 0,-12 0-266 0 0,1 1 1 0 0,-1 0-1 0 0,1 1 0 0 0,0 0 1 0 0,-1 0-1 0 0,1 1 0 0 0,0 0 1 0 0,-1 1-1 0 0,15 4 1 0 0,-23-5-45 0 0,0 0 0 0 0,0 0-1 0 0,0-1 1 0 0,0 1 0 0 0,0 0 0 0 0,-1 0 0 0 0,1 0 0 0 0,0 0 0 0 0,0 0 0 0 0,-1 0 0 0 0,1 0 0 0 0,-1 0 0 0 0,1 0 0 0 0,-1 1 0 0 0,1-1 0 0 0,-1 0-1 0 0,0 0 1 0 0,1 0 0 0 0,-1 0 0 0 0,0 1 0 0 0,0-1 0 0 0,0 0 0 0 0,0 0 0 0 0,0 1 0 0 0,0-1 0 0 0,0 0 0 0 0,-1 0 0 0 0,1 1 0 0 0,0-1-1 0 0,-1 0 1 0 0,1 0 0 0 0,0 0 0 0 0,-2 2 0 0 0,-22 45-35 0 0,15-32 34 0 0,8-14-16 0 0,0 0 0 0 0,0 0 0 0 0,0 0-1 0 0,0 1 1 0 0,0-1 0 0 0,0 0 0 0 0,1 1 0 0 0,-1-1 0 0 0,1 0 0 0 0,0 1-1 0 0,0-1 1 0 0,0 0 0 0 0,0 1 0 0 0,0-1 0 0 0,0 0 0 0 0,1 1 0 0 0,-1-1-1 0 0,2 3 1 0 0,-1-3-16 0 0,0 0 1 0 0,0-1-1 0 0,0 1 0 0 0,1 0 0 0 0,-1-1 0 0 0,0 0 1 0 0,1 1-1 0 0,-1-1 0 0 0,1 0 0 0 0,-1 0 0 0 0,1 1 0 0 0,0-1 1 0 0,0-1-1 0 0,-1 1 0 0 0,1 0 0 0 0,0 0 0 0 0,3 0 1 0 0,2 1-527 0 0,0-1 0 0 0,0 0 1 0 0,0 0-1 0 0,0-1 0 0 0,1 0 1 0 0,-1 0-1 0 0,0-1 1 0 0,0 0-1 0 0,0 0 0 0 0,12-4 1 0 0,-11 2-603 0 0,0-1 1 0 0,0 0-1 0 0,0 0 1 0 0,0-1-1 0 0,-1 0 1 0 0,1 0-1 0 0,-1-1 1 0 0,-1 0-1 0 0,1 0 1 0 0,5-7-1 0 0,11-13-3754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8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25 11234 0 0,'-31'-16'7411'0'0,"31"16"-7340"0"0,0 0-1 0 0,0 0 1 0 0,0 0-1 0 0,0 0 1 0 0,-1 0-1 0 0,1 0 1 0 0,0 0-1 0 0,0-1 1 0 0,0 1-1 0 0,0 0 1 0 0,0 0-1 0 0,0 0 1 0 0,0 0-1 0 0,0 0 1 0 0,0 0-1 0 0,0-1 1 0 0,0 1-1 0 0,0 0 1 0 0,-1 0-1 0 0,1 0 1 0 0,0 0-1 0 0,0-1 1 0 0,0 1-1 0 0,0 0 1 0 0,0 0-1 0 0,0 0 1 0 0,1 0-1 0 0,-1 0 1 0 0,0-1-1 0 0,0 1 1 0 0,0 0-1 0 0,0 0 1 0 0,0 0-1 0 0,0 0 1 0 0,0 0-1 0 0,0-1 1 0 0,0 1-1 0 0,0 0 1 0 0,0 0-1 0 0,0 0 1 0 0,1 0-1 0 0,-1 0 1 0 0,0 0-1 0 0,0 0 1 0 0,0-1-1 0 0,0 1 1 0 0,0 0-1 0 0,0 0 1 0 0,1 0-1 0 0,-1 0 1 0 0,0 0-1 0 0,21-3 851 0 0,-10 3-735 0 0,-1 1 0 0 0,0-1 0 0 0,1 2 0 0 0,-1-1 0 0 0,0 2 0 0 0,0-1 0 0 0,0 1 0 0 0,0 1 0 0 0,0-1 0 0 0,-1 2 0 0 0,0-1 0 0 0,12 9 0 0 0,-15-8-123 0 0,1 0 0 0 0,-1 1 0 0 0,0 0 0 0 0,0 0 0 0 0,-1 1-1 0 0,0-1 1 0 0,0 1 0 0 0,-1 0 0 0 0,1 1 0 0 0,-2-1 0 0 0,1 1 0 0 0,-1-1 0 0 0,0 1 0 0 0,0 0-1 0 0,2 14 1 0 0,-1 12 90 0 0,0 0 0 0 0,-3 0 0 0 0,-2 41-1 0 0,2 43-6356 0 0,2-93-1948 0 0,1-14 650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 12643 0 0,'-2'-3'835'0'0,"-4"-14"4972"0"0,2 16-3322 0 0,1 11-1645 0 0,-2 31-557 0 0,2 1 0 0 0,2-1 0 0 0,1 1 0 0 0,11 72 0 0 0,-10-110-279 0 0,-1-1-1 0 0,1 1 0 0 0,0-1 1 0 0,0 0-1 0 0,0 1 1 0 0,0-1-1 0 0,1 0 1 0 0,-1 0-1 0 0,1 0 0 0 0,0 0 1 0 0,3 5-1 0 0,-4-8 2 0 0,0 1 0 0 0,1 0 0 0 0,-1-1-1 0 0,0 1 1 0 0,0-1 0 0 0,0 0 0 0 0,0 1 0 0 0,0-1 0 0 0,1 0-1 0 0,-1 1 1 0 0,0-1 0 0 0,0 0 0 0 0,0 0 0 0 0,1 0-1 0 0,-1 0 1 0 0,0 0 0 0 0,0 0 0 0 0,0-1 0 0 0,1 1-1 0 0,-1 0 1 0 0,0-1 0 0 0,0 1 0 0 0,0 0 0 0 0,0-1-1 0 0,0 1 1 0 0,0-1 0 0 0,0 0 0 0 0,0 1 0 0 0,0-1-1 0 0,0 0 1 0 0,0 0 0 0 0,0 0 0 0 0,0 0 0 0 0,1-1 0 0 0,11-10-99 0 0,-4 4 171 0 0,1 0 1 0 0,0 0-1 0 0,14-8 0 0 0,-21 14-217 0 0,0 0 0 0 0,0 1 1 0 0,1 0-1 0 0,-1 0 0 0 0,0 0 0 0 0,0 0 1 0 0,1 0-1 0 0,-1 0 0 0 0,0 1 0 0 0,1 0 0 0 0,-1 0 1 0 0,0 0-1 0 0,1 0 0 0 0,-1 0 0 0 0,0 1 1 0 0,1-1-1 0 0,4 2 0 0 0,-7-1-183 0 0,0 0-1 0 0,0 0 1 0 0,1-1 0 0 0,-1 1-1 0 0,0 0 1 0 0,0 0-1 0 0,0 1 1 0 0,0-1 0 0 0,0 0-1 0 0,0 0 1 0 0,0 0 0 0 0,-1 1-1 0 0,1-1 1 0 0,0 0 0 0 0,-1 1-1 0 0,1-1 1 0 0,-1 1 0 0 0,1-1-1 0 0,-1 1 1 0 0,0-1-1 0 0,1 1 1 0 0,-1-1 0 0 0,0 1-1 0 0,0-1 1 0 0,0 1 0 0 0,0-1-1 0 0,0 1 1 0 0,-1-1 0 0 0,1 1-1 0 0,0-1 1 0 0,-1 2-1 0 0,-4 16-6397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2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15923 0 0,'2'-3'490'0'0,"0"-1"0"0"0,0 1 0 0 0,0 0 0 0 0,0 0 0 0 0,0-1 0 0 0,1 1 0 0 0,-1 1-1 0 0,1-1 1 0 0,0 0 0 0 0,0 1 0 0 0,0-1 0 0 0,0 1 0 0 0,0 0 0 0 0,0 0 0 0 0,5-2-1 0 0,58-22 1114 0 0,-48 20-1116 0 0,-8 2-338 0 0,1 1 1 0 0,0 0 0 0 0,0 0-1 0 0,0 1 1 0 0,1 1-1 0 0,-1 0 1 0 0,0 1-1 0 0,15 0 1 0 0,-23 1-131 0 0,1-1 1 0 0,-1 1-1 0 0,1-1 1 0 0,-1 1-1 0 0,1 0 1 0 0,-1 1-1 0 0,1-1 1 0 0,-1 0-1 0 0,0 1 1 0 0,0 0-1 0 0,0 0 0 0 0,0 0 1 0 0,0 0-1 0 0,0 0 1 0 0,-1 1-1 0 0,1-1 1 0 0,0 1-1 0 0,-1 0 1 0 0,0-1-1 0 0,0 1 1 0 0,0 0-1 0 0,0 0 0 0 0,0 1 1 0 0,-1-1-1 0 0,1 0 1 0 0,-1 1-1 0 0,0-1 1 0 0,0 0-1 0 0,1 6 1 0 0,1 15-275 0 0,0 0 0 0 0,-2 1 0 0 0,-1 28 0 0 0,-1-35-2505 0 0,-1-1 0 0 0,-6 29 0 0 0,3-36-2383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41 175 6153 0 0,'1'-3'8325'0'0,"3"8"-4801"0"0,3 14-1351 0 0,-10 144 1210 0 0,0-105-3179 0 0,0-10-89 0 0,-12-102-416 0 0,5 6 83 0 0,-7-89 0 0 0,16 123 216 0 0,1 0 1 0 0,0 0-1 0 0,1 0 0 0 0,0 0 1 0 0,1 1-1 0 0,1-1 0 0 0,0 1 0 0 0,1-1 1 0 0,1 1-1 0 0,0 0 0 0 0,9-18 1 0 0,-12 28 22 0 0,0-1 0 0 0,0 1 1 0 0,0 0-1 0 0,1 0 0 0 0,-1 1 0 0 0,1-1 1 0 0,0 0-1 0 0,0 1 0 0 0,-1 0 1 0 0,2-1-1 0 0,-1 1 0 0 0,0 0 1 0 0,0 1-1 0 0,1-1 0 0 0,-1 1 1 0 0,0-1-1 0 0,1 1 0 0 0,0 0 0 0 0,4-1 1 0 0,-3 2 7 0 0,1 0 0 0 0,-1 0 0 0 0,0 1 0 0 0,1-1 0 0 0,-1 1 0 0 0,0 0 1 0 0,0 1-1 0 0,1-1 0 0 0,-1 1 0 0 0,0 0 0 0 0,-1 0 0 0 0,6 4 0 0 0,3 2 24 0 0,0 0-1 0 0,0 2 1 0 0,-1-1-1 0 0,-1 2 1 0 0,0-1 0 0 0,0 2-1 0 0,-1-1 1 0 0,12 19-1 0 0,-17-23-11 0 0,0 1 0 0 0,-1 0 0 0 0,0 0 0 0 0,-1 0 0 0 0,0 0 0 0 0,0 1 0 0 0,0-1 0 0 0,-1 1 0 0 0,-1 0 0 0 0,1-1 0 0 0,-2 1 0 0 0,1 12 0 0 0,-2-14-8 0 0,1 0 0 0 0,-2 0-1 0 0,1 0 1 0 0,-1-1 0 0 0,0 1 0 0 0,0-1 0 0 0,-1 1 0 0 0,1-1 0 0 0,-2 0 0 0 0,1 0 0 0 0,-1 0 0 0 0,0 0 0 0 0,0-1 0 0 0,0 0 0 0 0,-1 1 0 0 0,-7 6-1 0 0,-5 1-29 0 0,1 0-1 0 0,-32 19 1 0 0,35-25-117 0 0,-1 1 0 0 0,0-2-1 0 0,0 0 1 0 0,-1-1 0 0 0,0 0 0 0 0,1-1 0 0 0,-28 4 0 0 0,42-8 106 0 0,0 0 0 0 0,-1 0 0 0 0,1 0 0 0 0,0 0 1 0 0,0 0-1 0 0,0 0 0 0 0,-1 1 0 0 0,1-1 0 0 0,0 0 0 0 0,0 0 0 0 0,0 0 0 0 0,-1 0 1 0 0,1 0-1 0 0,0 0 0 0 0,0 0 0 0 0,0 0 0 0 0,-1 0 0 0 0,1 0 0 0 0,0 0 0 0 0,0 0 1 0 0,0 0-1 0 0,-1 0 0 0 0,1 0 0 0 0,0 0 0 0 0,0-1 0 0 0,0 1 0 0 0,-1 0 0 0 0,1 0 0 0 0,0 0 1 0 0,0 0-1 0 0,0 0 0 0 0,0 0 0 0 0,-1 0 0 0 0,1-1 0 0 0,0 1 0 0 0,0 0 0 0 0,0 0 1 0 0,0 0-1 0 0,0 0 0 0 0,0-1 0 0 0,0 1 0 0 0,-1 0 0 0 0,1-1 0 0 0,9-6-209 0 0,17-6 54 0 0,17 0-199 0 0,113-33 711 0 0,-51 19-4932 0 0,-97 24 2882 0 0,7 0-4119 0 0,6 11-943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11066 0 0,'4'3'7835'0'0,"6"-3"-4997"0"0,11-6-2393 0 0,-18 5 359 0 0,76-17 588 0 0,-19 4-3362 0 0,-57 14 1508 0 0,-1-1 0 0 0,0 1 0 0 0,1-1 0 0 0,-1 0 0 0 0,1 0 1 0 0,-1 0-1 0 0,0 0 0 0 0,0-1 0 0 0,0 1 0 0 0,0 0 0 0 0,0-1 0 0 0,0 0 0 0 0,0 1 0 0 0,0-1 0 0 0,0 0 0 0 0,-1 0 0 0 0,1 0 0 0 0,-1 0 0 0 0,0 0 0 0 0,1 0 1 0 0,-1 0-1 0 0,0-1 0 0 0,0 1 0 0 0,0 0 0 0 0,-1-1 0 0 0,1 1 0 0 0,0-1 0 0 0,-1 1 0 0 0,0-1 0 0 0,0 1 0 0 0,1-4 0 0 0,0-15-4325 0 0</inkml:trace>
  <inkml:trace contextRef="#ctx0" brushRef="#br0" timeOffset="1">192 0 6529 0 0,'-8'5'2689'0'0,"2"6"280"0"0,-1 5-273 0 0,3 15-511 0 0,1 1-361 0 0,-1 13-344 0 0,2 5-367 0 0,-1 2-369 0 0,1 2-296 0 0,2-3-248 0 0,-2 1-120 0 0,6-1-144 0 0,1-5-392 0 0,4-1-616 0 0,2-7-825 0 0,1-8-1127 0 0,-1-10-1185 0 0,2-10-3193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7 105 10098 0 0,'-2'-19'2246'0'0,"-1"1"584"0"0,2 0 0 0 0,0-31 0 0 0,4 63 527 0 0,3 25-2608 0 0,1 128 126 0 0,4 51-1699 0 0,-6-179-1901 0 0,16 63-1 0 0,-16-80 387 0 0,0 2-4169 0 0,2-10-136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88 102 17108 0 0,'-5'4'430'0'0,"0"0"0"0"0,1 0 1 0 0,-1 0-1 0 0,1 1 0 0 0,0-1 1 0 0,0 1-1 0 0,0 0 0 0 0,1 0 1 0 0,0 1-1 0 0,0-1 0 0 0,0 1 1 0 0,0-1-1 0 0,1 1 0 0 0,0 0 1 0 0,0 0-1 0 0,-1 10 0 0 0,-2 13-174 0 0,1-1 0 0 0,0 36 0 0 0,3-48-62 0 0,2 32-105 0 0,0-35-189 0 0,-1 0 0 0 0,0 0-1 0 0,0 0 1 0 0,-4 17 0 0 0,-5-77-1373 0 0,7 4 1190 0 0,1 1-1 0 0,1-1 1 0 0,3 1 0 0 0,2 0 0 0 0,12-55 0 0 0,-14 86 279 0 0,-1 1 0 0 0,2-1 0 0 0,-1 1 0 0 0,2 0 0 0 0,-1 1 1 0 0,8-12-1 0 0,-11 19 26 0 0,0 0 0 0 0,0 0 0 0 0,0 1 0 0 0,1-1 0 0 0,-1 0 0 0 0,1 1 0 0 0,-1-1 0 0 0,1 1 0 0 0,0-1 0 0 0,0 1 0 0 0,-1 0 0 0 0,1 0 0 0 0,0 0 0 0 0,0 0 0 0 0,0 0 0 0 0,0 0 0 0 0,0 0 0 0 0,1 1 0 0 0,-1-1 0 0 0,0 1 0 0 0,0-1 0 0 0,0 1 0 0 0,1 0 0 0 0,-1 0 0 0 0,0 0 0 0 0,0 0 0 0 0,0 1 0 0 0,1-1 0 0 0,-1 0 0 0 0,0 1-1 0 0,0 0 1 0 0,0-1 0 0 0,0 1 0 0 0,0 0 0 0 0,0 0 0 0 0,3 2 0 0 0,2 2 111 0 0,0 0 0 0 0,-1 1 0 0 0,1 0 0 0 0,-1 0 0 0 0,0 0 0 0 0,0 1 0 0 0,-1 0 0 0 0,0 0-1 0 0,0 1 1 0 0,-1-1 0 0 0,0 1 0 0 0,0 0 0 0 0,-1 0 0 0 0,0 1 0 0 0,3 10 0 0 0,-3-6-57 0 0,0 0 1 0 0,0 1 0 0 0,-1-1 0 0 0,-1 1 0 0 0,0 0-1 0 0,-1 0 1 0 0,0-1 0 0 0,-1 1 0 0 0,-3 16-1 0 0,0-17-47 0 0,-1 0 0 0 0,0-1 0 0 0,-1 1 0 0 0,0-1 0 0 0,-1 0 0 0 0,-14 18 0 0 0,8-11-164 0 0,-2-2-1 0 0,-1 0 0 0 0,-20 18 0 0 0,32-34-234 0 0,9-10 195 0 0,11-13 39 0 0,-6 14 89 0 0,-1 0 0 0 0,1 1 0 0 0,1 0-1 0 0,0 1 1 0 0,0 0 0 0 0,19-7 0 0 0,-23 10-74 0 0,-1 1 0 0 0,1 0 0 0 0,0 0 1 0 0,0 0-1 0 0,0 1 0 0 0,0 0 0 0 0,0 1 0 0 0,1-1 0 0 0,-1 1 1 0 0,0 1-1 0 0,0-1 0 0 0,0 1 0 0 0,7 2 0 0 0,-12-2 26 0 0,-1-1-1 0 0,0 0 0 0 0,0 0 1 0 0,0 1-1 0 0,0-1 1 0 0,0 1-1 0 0,0-1 0 0 0,0 1 1 0 0,0 0-1 0 0,-1-1 1 0 0,1 1-1 0 0,0 0 0 0 0,0-1 1 0 0,0 1-1 0 0,-1 0 1 0 0,2 2-1 0 0,-1-3 18 0 0,-1 1-1 0 0,0-1 1 0 0,0 1-1 0 0,0 0 0 0 0,0-1 1 0 0,0 1-1 0 0,0-1 1 0 0,0 1-1 0 0,0-1 1 0 0,-1 1-1 0 0,1-1 1 0 0,0 1-1 0 0,0-1 1 0 0,0 1-1 0 0,0 0 0 0 0,-1-1 1 0 0,1 0-1 0 0,0 1 1 0 0,-1-1-1 0 0,1 1 1 0 0,0-1-1 0 0,-1 1 1 0 0,0 0-1 0 0,-4 3-421 0 0,-1 1 0 0 0,1-1-1 0 0,-1 0 1 0 0,-9 4 0 0 0,-3 3 1137 0 0,-8 14 414 0 0,1 1 0 0 0,1 1 0 0 0,1 1 0 0 0,2 0 0 0 0,-19 34 0 0 0,36-55-958 0 0,1-3-63 0 0,0 0-1 0 0,1 0 0 0 0,0 0 1 0 0,-1 0-1 0 0,1 1 1 0 0,1-1-1 0 0,-1 1 0 0 0,-1 6 1 0 0,4-11-17 0 0,-1 0 0 0 0,1 0 0 0 0,-1 1 0 0 0,1-1 0 0 0,-1 0 0 0 0,1 0 0 0 0,-1 0 0 0 0,1 1 0 0 0,0-1 0 0 0,-1 0 0 0 0,1 0 0 0 0,-1 0 0 0 0,1 0 0 0 0,0 0 0 0 0,-1 0 0 0 0,1-1 0 0 0,-1 1 0 0 0,1 0 0 0 0,-1 0 0 0 0,1 0 0 0 0,-1 0 0 0 0,1-1 0 0 0,-1 1 0 0 0,1 0 0 0 0,0-1 0 0 0,19-6 348 0 0,-19 6-333 0 0,36-12 312 0 0,0 2 1 0 0,50-9-1 0 0,-41 11-3240 0 0,46-17 0 0 0,-58 12-2042 0 0,-2-5-3407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22357 0 0,'5'5'340'0'0,"-1"0"0"0"0,0 0 1 0 0,1-1-1 0 0,0 0 0 0 0,0 0 1 0 0,0 0-1 0 0,1 0 0 0 0,6 3 1 0 0,-6-4-263 0 0,-1 0 1 0 0,1 1-1 0 0,-1-1 1 0 0,0 1 0 0 0,0 0-1 0 0,6 8 1 0 0,-10-10-56 0 0,1 1 0 0 0,-1-1 1 0 0,1 1-1 0 0,-1-1 0 0 0,0 1 0 0 0,0 0 0 0 0,0 0 1 0 0,0 0-1 0 0,-1-1 0 0 0,1 1 0 0 0,-1 0 1 0 0,0 0-1 0 0,0 0 0 0 0,0 0 0 0 0,0 0 0 0 0,0 0 1 0 0,0 0-1 0 0,-2 5 0 0 0,-5 14 34 0 0,0 1 0 0 0,-15 31-1 0 0,11-31-40 0 0,2 1 0 0 0,-9 32 0 0 0,16-49-25 0 0,1 0 0 0 0,0 0 1 0 0,0 0-1 0 0,1 0 0 0 0,0 1 0 0 0,0-1 1 0 0,0 0-1 0 0,1 0 0 0 0,0 0 0 0 0,1 0 0 0 0,-1 0 1 0 0,6 11-1 0 0,-4-12-17 0 0,1 0 0 0 0,0 0 1 0 0,0-1-1 0 0,0 1 0 0 0,0-1 0 0 0,1 0 0 0 0,0 0 0 0 0,0-1 1 0 0,1 0-1 0 0,-1 0 0 0 0,1 0 0 0 0,0 0 0 0 0,0-1 1 0 0,0 0-1 0 0,0 0 0 0 0,1-1 0 0 0,-1 1 0 0 0,1-2 0 0 0,-1 1 1 0 0,12 1-1 0 0,-4-1-732 0 0,1 0 1 0 0,0-1 0 0 0,0-1-1 0 0,0 0 1 0 0,0-1-1 0 0,0-1 1 0 0,0 0 0 0 0,21-6-1 0 0,-32 7 236 0 0,-1 0-1 0 0,0-1 0 0 0,0 1 1 0 0,0-1-1 0 0,0 1 1 0 0,0-1-1 0 0,0 0 1 0 0,0 0-1 0 0,0 0 1 0 0,-1 0-1 0 0,1-1 1 0 0,-1 1-1 0 0,0-1 0 0 0,1 1 1 0 0,-1-1-1 0 0,0 0 1 0 0,-1 0-1 0 0,1 0 1 0 0,0 0-1 0 0,-1 0 1 0 0,0 0-1 0 0,1-4 1 0 0,11-21-4456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1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29 9698 0 0,'0'-3'1053'0'0,"-9"-23"12336"0"0,5 38-11369 0 0,-51 305 1353 0 0,25-103-9124 0 0,23-174 184 0 0,-2-3-4454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2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26 12011 0 0,'-16'-1'3004'0'0,"7"-1"-1596"0"0,0 1 0 0 0,0 1 0 0 0,0-1 1 0 0,0 2-1 0 0,-10 0 0 0 0,18 0-1313 0 0,0-1 0 0 0,0 1-1 0 0,0 0 1 0 0,0-1 0 0 0,0 1 0 0 0,0 0 0 0 0,0-1 0 0 0,0 1 0 0 0,0 0 0 0 0,1 0 0 0 0,-1 0 0 0 0,0 0 0 0 0,0 0 0 0 0,1 0 0 0 0,-1 0 0 0 0,1 0-1 0 0,-1 0 1 0 0,1 0 0 0 0,-1 0 0 0 0,1 1 0 0 0,0-1 0 0 0,0 0 0 0 0,-1 0 0 0 0,1 0 0 0 0,0 1 0 0 0,0-1 0 0 0,0 0 0 0 0,0 0 0 0 0,0 0 0 0 0,1 1-1 0 0,-1 0 1 0 0,8 45 379 0 0,-7-40-285 0 0,6 21-137 0 0,2 1 0 0 0,0-1-1 0 0,2-1 1 0 0,1 0-1 0 0,1-1 1 0 0,2 0-1 0 0,0-1 1 0 0,1-1-1 0 0,2 0 1 0 0,0-1-1 0 0,2-1 1 0 0,0-1-1 0 0,27 22 1 0 0,-38-37-49 0 0,0 1-1 0 0,0-1 1 0 0,1-1-1 0 0,0 0 1 0 0,0 0 0 0 0,0-1-1 0 0,0 0 1 0 0,1-1 0 0 0,14 3-1 0 0,-21-6-1 0 0,1 1 1 0 0,0 0-1 0 0,0-1 0 0 0,0 0 0 0 0,0-1 0 0 0,-1 1 1 0 0,1-1-1 0 0,0 1 0 0 0,0-2 0 0 0,-1 1 0 0 0,1 0 0 0 0,0-1 1 0 0,-1 0-1 0 0,0 0 0 0 0,1 0 0 0 0,-1-1 0 0 0,0 1 1 0 0,0-1-1 0 0,0 0 0 0 0,0 0 0 0 0,-1 0 0 0 0,1-1 0 0 0,2-4 1 0 0,1-2-26 0 0,0-1 1 0 0,-1 1 0 0 0,0-2 0 0 0,-1 1 0 0 0,0-1 0 0 0,-1 0-1 0 0,0 0 1 0 0,4-23 0 0 0,-3 3-266 0 0,-2 0 0 0 0,0-41-1 0 0,-3 59-79 0 0,-1-1-1 0 0,0 1 0 0 0,-1-1 0 0 0,0 1 0 0 0,-2-1 0 0 0,1 1 0 0 0,-7-15 0 0 0,7 23-30 0 0,1 1-1 0 0,-1-1 1 0 0,-1 0 0 0 0,1 1-1 0 0,-1-1 1 0 0,0 1 0 0 0,0 0-1 0 0,0 0 1 0 0,-1 1-1 0 0,0-1 1 0 0,1 1 0 0 0,-2 0-1 0 0,1 0 1 0 0,0 1 0 0 0,-1-1-1 0 0,0 1 1 0 0,0 1 0 0 0,-7-4-1 0 0,2 3-453 0 0,0 0-1 0 0,-1 1 1 0 0,0 0 0 0 0,1 1-1 0 0,-1 0 1 0 0,0 1-1 0 0,0 0 1 0 0,-21 3 0 0 0,20-1 429 0 0,1 1 0 0 0,-1 1 1 0 0,1 0-1 0 0,0 0 1 0 0,1 1-1 0 0,-1 0 0 0 0,-20 14 1 0 0,23-12 676 0 0,0 0 0 0 0,0 0 0 0 0,0 1 0 0 0,1 0 0 0 0,1 0 0 0 0,-1 1 0 0 0,2 0 0 0 0,-13 20 0 0 0,15-20 594 0 0,-1 0 0 0 0,1 1 0 0 0,1-1 0 0 0,0 1-1 0 0,0 0 1 0 0,1 0 0 0 0,1 0 0 0 0,-1 0 0 0 0,1 1 0 0 0,2 16 0 0 0,-1-26-651 0 0,0 0 0 0 0,0 0 0 0 0,0 0 0 0 0,0 0-1 0 0,0 0 1 0 0,0 0 0 0 0,1 0 0 0 0,-1 0 0 0 0,0 0 0 0 0,1 0 0 0 0,-1-1 0 0 0,1 1 0 0 0,-1 0 0 0 0,1 0 0 0 0,-1-1-1 0 0,1 1 1 0 0,0 0 0 0 0,-1 0 0 0 0,1-1 0 0 0,0 1 0 0 0,0-1 0 0 0,-1 1 0 0 0,1-1 0 0 0,1 1 0 0 0,0 0 55 0 0,1 0 0 0 0,-1 0 0 0 0,1-1 0 0 0,-1 1 0 0 0,1-1 0 0 0,-1 0 1 0 0,1 0-1 0 0,-1 0 0 0 0,4 0 0 0 0,9-2 173 0 0,-1-1 1 0 0,24-8-1 0 0,-25 7-253 0 0,14-3-188 0 0,168-54-245 0 0,-70 8-5830 0 0,-93 38 1443 0 0,-2 7-3348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18076 0 0,'-9'-2'5059'0'0,"20"2"-3253"0"0,21 4-1019 0 0,-22-1-664 0 0,4 1-11 0 0,0 0 0 0 0,-1 1 0 0 0,1 0 0 0 0,-1 1 0 0 0,18 11 0 0 0,-29-16-91 0 0,0 1 0 0 0,1-1 0 0 0,-1 1 0 0 0,0 0 0 0 0,0 0 0 0 0,-1 0 0 0 0,1 0 0 0 0,0 0 0 0 0,-1 0 0 0 0,1 1 0 0 0,-1-1 0 0 0,0 0 0 0 0,0 1 0 0 0,0-1 0 0 0,0 1 0 0 0,0-1 0 0 0,0 1 0 0 0,-1 0 0 0 0,1-1 0 0 0,-1 1 0 0 0,0 0 0 0 0,1-1 0 0 0,-1 1 0 0 0,-1 0 0 0 0,1 0 0 0 0,0-1 0 0 0,-1 1 0 0 0,1 0 0 0 0,-1-1 0 0 0,0 1 0 0 0,0-1 0 0 0,0 1 0 0 0,0-1 0 0 0,0 1 0 0 0,-3 2 0 0 0,-8 18 23 0 0,5-12-38 0 0,1 1 0 0 0,0 0 0 0 0,1 0 0 0 0,-5 17 0 0 0,9-25-17 0 0,0-1 0 0 0,0 1 0 0 0,1 0 0 0 0,0 0 0 0 0,0 0 0 0 0,0-1 0 0 0,0 1 0 0 0,0 0 0 0 0,1 0 0 0 0,0-1 0 0 0,-1 1 0 0 0,1 0 0 0 0,1-1 0 0 0,-1 1-1 0 0,1-1 1 0 0,-1 1 0 0 0,1-1 0 0 0,0 0 0 0 0,5 6 0 0 0,-6-7-145 0 0,0-1-1 0 0,1 1 0 0 0,-1-1 0 0 0,1 1 0 0 0,0-1 1 0 0,0 0-1 0 0,-1 1 0 0 0,1-1 0 0 0,0 0 0 0 0,0 0 1 0 0,0-1-1 0 0,0 1 0 0 0,0 0 0 0 0,0-1 0 0 0,1 1 1 0 0,-1-1-1 0 0,0 0 0 0 0,0 1 0 0 0,0-1 0 0 0,0 0 1 0 0,0 0-1 0 0,1-1 0 0 0,-1 1 0 0 0,0 0 0 0 0,0-1 1 0 0,0 1-1 0 0,0-1 0 0 0,0 0 0 0 0,0 1 0 0 0,0-1 1 0 0,0 0-1 0 0,0 0 0 0 0,0-1 0 0 0,0 1 0 0 0,2-2 0 0 0,4-3-1223 0 0,0-1-1 0 0,-1 1 0 0 0,0-1 0 0 0,0 0 0 0 0,0-1 0 0 0,7-10 0 0 0,49-87-5333 0 0,-18 28 12872 0 0,-50 90 2564 0 0,1 6-4661 0 0,-3 47-3030 0 0,7-56-183 0 0,-2 5-682 0 0,-1 48 45 0 0,3-59-218 0 0,0 0 0 0 0,1 0 0 0 0,-1 0 0 0 0,1 0 0 0 0,0-1 0 0 0,0 1 0 0 0,0 0 0 0 0,0 0 0 0 0,1 0 1 0 0,-1-1-1 0 0,1 1 0 0 0,3 4 0 0 0,-4-7-8 0 0,0 0 1 0 0,0 0-1 0 0,0 0 1 0 0,0 0 0 0 0,0 0-1 0 0,0 0 1 0 0,1-1 0 0 0,-1 1-1 0 0,0 0 1 0 0,0-1-1 0 0,1 1 1 0 0,-1-1 0 0 0,0 1-1 0 0,1-1 1 0 0,-1 0 0 0 0,1 1-1 0 0,-1-1 1 0 0,0 0-1 0 0,1 0 1 0 0,-1 0 0 0 0,3 0-1 0 0,-1-1-89 0 0,1 0 0 0 0,0 0-1 0 0,-1 0 1 0 0,1 0-1 0 0,-1 0 1 0 0,1-1 0 0 0,-1 0-1 0 0,3-2 1 0 0,5-3-1232 0 0,-1 0 0 0 0,-1-1 0 0 0,18-18 0 0 0,-23 21-67 0 0,1 0 1 0 0,-1-1 0 0 0,0 1 0 0 0,-1-1 0 0 0,1 0-1 0 0,2-7 1 0 0,1-7-4595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18 158 9482 0 0,'1'1'337'0'0,"-1"0"0"0"0,1 0 0 0 0,-1 0-1 0 0,1 0 1 0 0,0 0 0 0 0,-1 0 0 0 0,1 0 0 0 0,0 0 0 0 0,0 0 0 0 0,0 0-1 0 0,0 0 1 0 0,0-1 0 0 0,0 1 0 0 0,0 0 0 0 0,0 0 0 0 0,0-1 0 0 0,0 1-1 0 0,0-1 1 0 0,0 1 0 0 0,0-1 0 0 0,1 0 0 0 0,-1 1 0 0 0,0-1 0 0 0,0 0-1 0 0,0 0 1 0 0,1 0 0 0 0,-1 0 0 0 0,0 0 0 0 0,0 0 0 0 0,0 0-1 0 0,3-1 1 0 0,46-13 2167 0 0,-23 6-1483 0 0,-7 4-1007 0 0,45-6-86 0 0,-25 11-4693 0 0,-64 17-11541 0 0</inkml:trace>
  <inkml:trace contextRef="#ctx0" brushRef="#br0" timeOffset="1">2 333 14011 0 0,'-2'2'2713'0'0,"6"2"-641"0"0,1-1-344 0 0,10-4-487 0 0,1 4-329 0 0,4-3-216 0 0,3-3-192 0 0,2-1-144 0 0,0-1-168 0 0,2-1-56 0 0,1-1-48 0 0,1-2-216 0 0,0-2-464 0 0,-1-1-728 0 0,-4 1-745 0 0,-3 0-839 0 0,-5 4-1225 0 0,-3 0-3817 0 0</inkml:trace>
  <inkml:trace contextRef="#ctx0" brushRef="#br0" timeOffset="2">273 0 12699 0 0,'-3'3'990'0'0,"1"-1"1"0"0,0 1 0 0 0,1-1-1 0 0,-1 1 1 0 0,0 0-1 0 0,1 0 1 0 0,-1 0 0 0 0,-1 5-1 0 0,-3 30 2512 0 0,6-16-3474 0 0,4 36 0 0 0,-2-31 635 0 0,13 134-1351 0 0,-2-32-6689 0 0,-13-127 7037 0 0,1 0 0 0 0,-1-1 0 0 0,0 1-1 0 0,0-1 1 0 0,0 1 0 0 0,0 0 0 0 0,0-1-1 0 0,0 1 1 0 0,0 0 0 0 0,0-1-1 0 0,-1 1 1 0 0,1-1 0 0 0,-1 1 0 0 0,1-1-1 0 0,-1 1 1 0 0,0-1 0 0 0,0 1-1 0 0,1-1 1 0 0,-1 1 0 0 0,0-1 0 0 0,0 0-1 0 0,0 0 1 0 0,0 1 0 0 0,-1-1 0 0 0,-1 1-1 0 0,-6 15-5437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12003 0 0,'60'-3'10331'0'0,"-32"-1"-9598"0"0,0-2-1 0 0,47-14 1 0 0,-69 18-724 0 0,-1 0 0 0 0,1 1 0 0 0,0 0 0 0 0,-1 0 1 0 0,1 0-1 0 0,11 0 0 0 0,-16 1-43 0 0,0 1-1 0 0,-1-1 1 0 0,1 0 0 0 0,0 0-1 0 0,0 0 1 0 0,0 0 0 0 0,-1 1-1 0 0,1-1 1 0 0,0 0 0 0 0,0 1-1 0 0,-1-1 1 0 0,1 1 0 0 0,0-1-1 0 0,-1 1 1 0 0,1-1 0 0 0,0 1-1 0 0,-1-1 1 0 0,1 1 0 0 0,-1 0-1 0 0,1-1 1 0 0,0 2 0 0 0,-1-1-75 0 0,1 1 0 0 0,-1-1 0 0 0,0 1 0 0 0,0-1 0 0 0,0 1 0 0 0,0-1 0 0 0,0 1 0 0 0,0-1 0 0 0,0 1 0 0 0,0-1 0 0 0,0 1 0 0 0,-1-1 0 0 0,1 1 0 0 0,-1-1 1 0 0,1 1-1 0 0,-2 1 0 0 0,-18 34-2201 0 0,15-30 2327 0 0,1 1 1 0 0,-1 0-1 0 0,2 0 1 0 0,-1 0-1 0 0,1 0 1 0 0,-4 15-1 0 0,7-20 32 0 0,0-1 1 0 0,0 0-1 0 0,0 1 0 0 0,0-1 0 0 0,0 0 1 0 0,1 1-1 0 0,-1-1 0 0 0,1 0 0 0 0,0 1 0 0 0,-1-1 1 0 0,1 0-1 0 0,0 0 0 0 0,0 0 0 0 0,0 0 1 0 0,1 0-1 0 0,-1 0 0 0 0,0 0 0 0 0,1 0 1 0 0,0 0-1 0 0,-1-1 0 0 0,1 1 0 0 0,0 0 0 0 0,0-1 1 0 0,0 0-1 0 0,0 1 0 0 0,0-1 0 0 0,0 0 1 0 0,0 0-1 0 0,0 0 0 0 0,4 1 0 0 0,3 1-9 0 0,0 0-1 0 0,0 0 1 0 0,1-1-1 0 0,-1 0 1 0 0,1-1-1 0 0,-1 0 1 0 0,1-1-1 0 0,-1 1 1 0 0,1-2-1 0 0,0 0 1 0 0,18-3-1 0 0,-12 0-676 0 0,0 0-1 0 0,18-8 1 0 0,25-17-5989 0 0,-30 11-1004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20852 0 0,'-1'0'120'0'0,"1"0"-1"0"0,-1 1 0 0 0,1-1 0 0 0,0 1 0 0 0,-1-1 0 0 0,1 1 0 0 0,0-1 0 0 0,-1 1 0 0 0,1-1 0 0 0,0 1 1 0 0,-1-1-1 0 0,1 1 0 0 0,0-1 0 0 0,0 1 0 0 0,0 0 0 0 0,0-1 0 0 0,0 1 0 0 0,0-1 0 0 0,-1 1 1 0 0,1 0-1 0 0,0-1 0 0 0,1 1 0 0 0,-1-1 0 0 0,0 1 0 0 0,0 0 0 0 0,0-1 0 0 0,0 1 0 0 0,0-1 0 0 0,1 1 1 0 0,-1 0-1 0 0,1 0-29 0 0,0 0 1 0 0,0-1 0 0 0,0 1 0 0 0,0 0 0 0 0,1-1-1 0 0,-1 1 1 0 0,0-1 0 0 0,0 0 0 0 0,0 1 0 0 0,1-1-1 0 0,-1 0 1 0 0,0 0 0 0 0,0 0 0 0 0,2 0 0 0 0,54-4-68 0 0,-46 3 282 0 0,29-2-258 0 0,-24 3-210 0 0,-1-1 1 0 0,1-1-1 0 0,-1 0 1 0 0,18-6-1 0 0,-112 20-4812 0 0,63-8 4918 0 0,0 1 1 0 0,0 0-1 0 0,1 1 1 0 0,0 1-1 0 0,-21 12 1 0 0,33-17 161 0 0,0 1 0 0 0,0-1 0 0 0,0 0 1 0 0,0 1-1 0 0,0 0 0 0 0,0-1 1 0 0,1 1-1 0 0,-1 0 0 0 0,1 0 1 0 0,0 1-1 0 0,0-1 0 0 0,0 0 1 0 0,0 1-1 0 0,0-1 0 0 0,1 1 1 0 0,0 0-1 0 0,0-1 0 0 0,0 1 1 0 0,0 0-1 0 0,0 0 0 0 0,1 0 1 0 0,-1 0-1 0 0,1-1 0 0 0,0 1 1 0 0,1 0-1 0 0,-1 0 0 0 0,1 0 1 0 0,-1 0-1 0 0,3 4 0 0 0,0 1-36 0 0,1 0 0 0 0,0-1 0 0 0,1 1 0 0 0,-1-1 0 0 0,2 0 0 0 0,-1 0 0 0 0,1 0 0 0 0,1-1 0 0 0,-1 0-1 0 0,1 0 1 0 0,0-1 0 0 0,1 1 0 0 0,0-2 0 0 0,0 1 0 0 0,0-1 0 0 0,0 0 0 0 0,1-1 0 0 0,0 0 0 0 0,16 5 0 0 0,-7-3-61 0 0,0-1-1 0 0,0 0 1 0 0,0-1 0 0 0,0-2 0 0 0,1 0 0 0 0,0 0 0 0 0,-1-2 0 0 0,1 0 0 0 0,25-4 0 0 0,-38 3-34 0 0,35-8-9 0 0,-39 8-22 0 0,0 0 1 0 0,1 1-1 0 0,-1-1 1 0 0,0 0-1 0 0,1 0 1 0 0,-1-1-1 0 0,0 1 1 0 0,0 0-1 0 0,0-1 1 0 0,0 1-1 0 0,0-1 1 0 0,-1 0-1 0 0,4-3 1 0 0,-5 5 28 0 0,0 0 1 0 0,0 0 0 0 0,0-1-1 0 0,0 1 1 0 0,0 0-1 0 0,0-1 1 0 0,0 1-1 0 0,0 0 1 0 0,0-1 0 0 0,0 1-1 0 0,0 0 1 0 0,0 0-1 0 0,0-1 1 0 0,-1 1 0 0 0,1 0-1 0 0,0-1 1 0 0,0 1-1 0 0,0 0 1 0 0,0 0-1 0 0,0-1 1 0 0,-1 1 0 0 0,1 0-1 0 0,0 0 1 0 0,0-1-1 0 0,0 1 1 0 0,-1 0 0 0 0,1 0-1 0 0,0 0 1 0 0,0 0-1 0 0,-1-1 1 0 0,1 1 0 0 0,0 0-1 0 0,-1 0 1 0 0,1 0-1 0 0,0 0 1 0 0,0 0-1 0 0,-1 0 1 0 0,1 0 0 0 0,0 0-1 0 0,-1 0 1 0 0,1 0-1 0 0,0 0 1 0 0,-1 0 0 0 0,1 0-1 0 0,0 0 1 0 0,0 0-1 0 0,-1 0 1 0 0,0 0-1 0 0,-16 0-538 0 0,-1 2 696 0 0,0 1 0 0 0,1 1 0 0 0,-1 1 1 0 0,1 0-1 0 0,0 2 0 0 0,1-1 0 0 0,-1 2 0 0 0,1 0 0 0 0,1 1 0 0 0,0 1 0 0 0,0 1 1 0 0,1-1-1 0 0,-19 19 0 0 0,28-22 23 0 0,0-1 1 0 0,0 1 0 0 0,0 0-1 0 0,1 0 1 0 0,-4 8-1 0 0,8-14-139 0 0,-1 1 0 0 0,0-1-1 0 0,1 0 1 0 0,-1 0-1 0 0,1 0 1 0 0,0 0 0 0 0,-1 0-1 0 0,1 0 1 0 0,0 1-1 0 0,0-1 1 0 0,0 0 0 0 0,0 0-1 0 0,0 0 1 0 0,0 1 0 0 0,0-1-1 0 0,0 0 1 0 0,0 0-1 0 0,0 0 1 0 0,1 0 0 0 0,-1 1-1 0 0,0-1 1 0 0,1 0-1 0 0,-1 0 1 0 0,1 0 0 0 0,0 0-1 0 0,-1 0 1 0 0,1 0-1 0 0,0 0 1 0 0,-1 0 0 0 0,1 0-1 0 0,0 0 1 0 0,0-1-1 0 0,0 1 1 0 0,0 0 0 0 0,0 0-1 0 0,0-1 1 0 0,0 1-1 0 0,0-1 1 0 0,0 1 0 0 0,0-1-1 0 0,0 1 1 0 0,0-1-1 0 0,2 1 1 0 0,15 3-2 0 0,0-1-1 0 0,0-1 1 0 0,1 0-1 0 0,-1-1 0 0 0,1-1 1 0 0,31-4-1 0 0,-28 1-1110 0 0,0-2 0 0 0,37-10-1 0 0,-51 12 13 0 0,0 0 0 0 0,0-1-1 0 0,0 0 1 0 0,0 0 0 0 0,-1-1 0 0 0,0 0-1 0 0,9-7 1 0 0,17-19-6876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19620 0 0,'0'1'188'0'0,"0"1"0"0"0,-1-1 0 0 0,1 1 0 0 0,0 0 0 0 0,0-1 0 0 0,0 1 0 0 0,0-1 0 0 0,0 1 0 0 0,0-1 0 0 0,0 1 0 0 0,1-1-1 0 0,-1 1 1 0 0,1-1 0 0 0,-1 1 0 0 0,1-1 0 0 0,-1 1 0 0 0,1-1 0 0 0,0 1 0 0 0,0-1 0 0 0,-1 0 0 0 0,1 0 0 0 0,0 1 0 0 0,0-1 0 0 0,1 0 0 0 0,-1 0 0 0 0,0 0 0 0 0,2 1-1 0 0,2 1 12 0 0,0-1-1 0 0,1 0 0 0 0,-1 0 0 0 0,1 0 0 0 0,-1-1 0 0 0,9 1 1 0 0,22 7 169 0 0,-32-8-347 0 0,0 1 0 0 0,0 0 1 0 0,0 0-1 0 0,0 0 1 0 0,0 1-1 0 0,0-1 0 0 0,-1 1 1 0 0,1 0-1 0 0,-1 0 1 0 0,0 0-1 0 0,0 0 0 0 0,0 1 1 0 0,0 0-1 0 0,2 4 1 0 0,-3-5-26 0 0,-1 0 1 0 0,0-1 0 0 0,0 1 0 0 0,0 0 0 0 0,0 0 0 0 0,-1 0 0 0 0,1 0 0 0 0,-1 0 0 0 0,0 0-1 0 0,0 0 1 0 0,0 0 0 0 0,0 0 0 0 0,-1 0 0 0 0,1 0 0 0 0,-1-1 0 0 0,1 1 0 0 0,-1 0 0 0 0,0 0 0 0 0,0 0-1 0 0,0 0 1 0 0,-1-1 0 0 0,-2 5 0 0 0,-27 37-145 0 0,17-26 96 0 0,-20 35 0 0 0,31-49 35 0 0,1 1 0 0 0,0-1 0 0 0,0 1 0 0 0,0-1 1 0 0,1 1-1 0 0,0 0 0 0 0,0 0 0 0 0,0 0 0 0 0,0-1 0 0 0,1 1 0 0 0,-1 0 1 0 0,1 0-1 0 0,1 8 0 0 0,0-9-12 0 0,1 0-1 0 0,-1 0 1 0 0,1 0 0 0 0,-1-1 0 0 0,1 1-1 0 0,0 0 1 0 0,0-1 0 0 0,1 1-1 0 0,-1-1 1 0 0,1 0 0 0 0,-1 0 0 0 0,1 0-1 0 0,0 0 1 0 0,0 0 0 0 0,1-1-1 0 0,-1 1 1 0 0,1-1 0 0 0,-1 0 0 0 0,1 0-1 0 0,-1 0 1 0 0,1-1 0 0 0,0 1-1 0 0,0-1 1 0 0,0 0 0 0 0,5 1 0 0 0,2 0-413 0 0,1 0 1 0 0,0 0 0 0 0,-1-2-1 0 0,1 1 1 0 0,0-2 0 0 0,0 1 0 0 0,16-4-1 0 0,-24 3 372 0 0,0 0 0 0 0,0 0-1 0 0,0 1 1 0 0,-1-1 0 0 0,1 1-1 0 0,0 0 1 0 0,0 0 0 0 0,0 0 0 0 0,6 2-1 0 0,-9-1 73 0 0,0 0 0 0 0,1 0 0 0 0,-1-1 0 0 0,0 2 0 0 0,0-1-1 0 0,0 0 1 0 0,-1 0 0 0 0,1 0 0 0 0,0 0 0 0 0,0 1 0 0 0,-1-1 0 0 0,1 0 0 0 0,0 1-1 0 0,-1-1 1 0 0,0 0 0 0 0,1 1 0 0 0,-1-1 0 0 0,0 1 0 0 0,1-1 0 0 0,-1 1-1 0 0,0-1 1 0 0,0 0 0 0 0,0 1 0 0 0,-1-1 0 0 0,1 1 0 0 0,0-1 0 0 0,-1 3 0 0 0,0 4 152 0 0,0 0 0 0 0,0 0 1 0 0,-1 0-1 0 0,0-1 1 0 0,-1 1-1 0 0,1 0 1 0 0,-2-1-1 0 0,1 1 0 0 0,-1-1 1 0 0,-6 9-1 0 0,-4 3 528 0 0,-2 0-1 0 0,-18 18 1 0 0,-11 14-265 0 0,44-51-410 0 0,1 1 0 0 0,-1 0 0 0 0,0-1-1 0 0,1 1 1 0 0,0-1 0 0 0,-1 1-1 0 0,1 0 1 0 0,-1-1 0 0 0,1 1-1 0 0,0 0 1 0 0,-1-1 0 0 0,1 1-1 0 0,0 0 1 0 0,0 0 0 0 0,-1-1-1 0 0,1 1 1 0 0,0 0 0 0 0,0 0-1 0 0,0 0 1 0 0,0-1 0 0 0,0 1 0 0 0,0 0-1 0 0,0 0 1 0 0,0-1 0 0 0,1 1-1 0 0,-1 0 1 0 0,0 0 0 0 0,0-1-1 0 0,1 1 1 0 0,-1 0 0 0 0,1 1-1 0 0,0-1-1 0 0,1 0 0 0 0,0 1-1 0 0,-1-1 1 0 0,1 0 0 0 0,0 0-1 0 0,-1 0 1 0 0,1 0 0 0 0,0-1-1 0 0,0 1 1 0 0,0 0 0 0 0,0-1-1 0 0,2 1 1 0 0,8 1-19 0 0,1 0 0 0 0,23 0 0 0 0,-5-3-1210 0 0,-1-1 1 0 0,45-8-1 0 0,-50 4-3467 0 0,38-13-1 0 0,-21 3-2999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20932 0 0,'-10'14'553'0'0,"1"-1"-1"0"0,0 2 0 0 0,1 0 0 0 0,0 0 1 0 0,1 0-1 0 0,1 1 0 0 0,-7 23 0 0 0,11-29-479 0 0,1 0-1 0 0,0 1 1 0 0,0-1-1 0 0,1 0 1 0 0,1 0 0 0 0,-1 0-1 0 0,2 1 1 0 0,-1-1-1 0 0,2 0 1 0 0,-1 0-1 0 0,1-1 1 0 0,0 1-1 0 0,8 14 1 0 0,-5-12-27 0 0,1 0 0 0 0,0 0 0 0 0,1-1 1 0 0,0 0-1 0 0,1 0 0 0 0,1-1 0 0 0,13 13 0 0 0,-19-19-41 0 0,1 0-1 0 0,-1 0 1 0 0,1-1-1 0 0,0 0 0 0 0,0 0 1 0 0,0 0-1 0 0,0-1 1 0 0,1 1-1 0 0,-1-1 0 0 0,1 0 1 0 0,-1-1-1 0 0,1 1 0 0 0,0-1 1 0 0,0 0-1 0 0,-1-1 1 0 0,1 0-1 0 0,0 1 0 0 0,0-2 1 0 0,11-1-1 0 0,-13 1 2 0 0,1-1-1 0 0,0 0 1 0 0,-1 0 0 0 0,0-1 0 0 0,1 1-1 0 0,-1-1 1 0 0,0 0 0 0 0,0 0-1 0 0,-1-1 1 0 0,1 1 0 0 0,-1-1 0 0 0,1 0-1 0 0,-1 0 1 0 0,0 0 0 0 0,-1 0-1 0 0,1 0 1 0 0,-1-1 0 0 0,0 1-1 0 0,0-1 1 0 0,0 1 0 0 0,0-1 0 0 0,-1 0-1 0 0,0 0 1 0 0,1-7 0 0 0,-1 4-23 0 0,1-1 1 0 0,-2 1 0 0 0,1-1-1 0 0,-1 1 1 0 0,0-1-1 0 0,-1 1 1 0 0,0-1 0 0 0,0 1-1 0 0,-1-1 1 0 0,0 1 0 0 0,-1 0-1 0 0,0 0 1 0 0,-6-13-1 0 0,2 10 7 0 0,-1 0-1 0 0,0 1 1 0 0,-1 0-1 0 0,0 1 0 0 0,0-1 1 0 0,-17-12-1 0 0,19 17-8 0 0,0 0 0 0 0,0 1 1 0 0,-1-1-1 0 0,1 1 0 0 0,-1 1 0 0 0,0 0 0 0 0,0 0 1 0 0,0 0-1 0 0,-1 1 0 0 0,1 0 0 0 0,-10-1 0 0 0,17 3-83 0 0,0 0-1 0 0,0 0 1 0 0,0 0-1 0 0,-1 0 1 0 0,1 0-1 0 0,0 1 1 0 0,0-1-1 0 0,-1 0 1 0 0,1 0-1 0 0,0 1 1 0 0,0-1-1 0 0,0 1 1 0 0,0-1-1 0 0,0 1 1 0 0,0 0-1 0 0,0-1 1 0 0,0 1-1 0 0,0 0 1 0 0,0 0-1 0 0,0 0 1 0 0,0-1-1 0 0,0 1 1 0 0,0 0-1 0 0,1 0 1 0 0,-1 0-1 0 0,0 0 0 0 0,1 1 1 0 0,-1-1-1 0 0,1 0 1 0 0,-1 0-1 0 0,1 1 1 0 0,-1 1-569 0 0,0 1-1 0 0,1-1 1 0 0,-1 0-1 0 0,1 1 1 0 0,0-1 0 0 0,0 0-1 0 0,1 1 1 0 0,-1-1-1 0 0,0 0 1 0 0,1 0 0 0 0,1 4-1 0 0,10 23-7506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4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17916 0 0,'-26'80'9348'0'0,"-13"41"-10222"0"0,-25 64-12028 0 0,52-159 8869 0 0,3-1-1765 0 0</inkml:trace>
  <inkml:trace contextRef="#ctx0" brushRef="#br0" timeOffset="1">99 509 12651 0 0,'-37'3'10566'0'0,"28"-1"-9757"0"0,1-1-1 0 0,-1 1 0 0 0,1 1 1 0 0,-14 4-1 0 0,22-6-805 0 0,-1-1-1 0 0,1 0 0 0 0,0 1 1 0 0,-1-1-1 0 0,1 1 0 0 0,-1-1 1 0 0,1 1-1 0 0,0-1 0 0 0,0 1 1 0 0,-1-1-1 0 0,1 1 0 0 0,0-1 1 0 0,0 1-1 0 0,-1-1 1 0 0,1 1-1 0 0,0-1 0 0 0,0 1 1 0 0,0-1-1 0 0,0 1 0 0 0,0-1 1 0 0,0 1-1 0 0,0 0 0 0 0,0-1 1 0 0,0 1-1 0 0,0-1 0 0 0,0 1 1 0 0,0-1-1 0 0,0 1 1 0 0,1-1-1 0 0,-1 1 0 0 0,0-1 1 0 0,0 1-1 0 0,1-1 0 0 0,-1 1 1 0 0,0-1-1 0 0,0 1 0 0 0,1-1 1 0 0,-1 1-1 0 0,1-1 0 0 0,-1 1 1 0 0,0-1-1 0 0,1 0 1 0 0,-1 1-1 0 0,1-1 0 0 0,-1 0 1 0 0,1 0-1 0 0,0 1 0 0 0,23 18-191 0 0,-12-12-510 0 0,0-1 0 0 0,1 0-1 0 0,-1-1 1 0 0,1-1 0 0 0,0 0-1 0 0,0 0 1 0 0,15 1 0 0 0,-17-4-701 0 0,0 0 1 0 0,1 0-1 0 0,-1-1 0 0 0,0-1 1 0 0,0 0-1 0 0,0 0 0 0 0,0-1 1 0 0,0 0-1 0 0,11-5 0 0 0,3-2-3439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8866 0 0,'-1'0'572'0'0,"-1"-1"0"0"0,1 1 0 0 0,-1 0 0 0 0,1 0 0 0 0,-1 0 0 0 0,1 1 0 0 0,-1-1 1 0 0,1 0-1 0 0,-1 0 0 0 0,1 1 0 0 0,0-1 0 0 0,-1 1 0 0 0,1-1 0 0 0,0 1 0 0 0,-2 1 0 0 0,-16 18 3996 0 0,12-9-3877 0 0,1 1-1 0 0,-8 23 1 0 0,4-10 211 0 0,-7 17-359 0 0,13-32-577 0 0,0 1-1 0 0,0-1 1 0 0,-1 0-1 0 0,0 0 1 0 0,-1 0-1 0 0,0 0 1 0 0,-8 8-1 0 0,38-59-1165 0 0,-18 35 1150 0 0,1 1 1 0 0,-1-1-1 0 0,1 1 1 0 0,0 0-1 0 0,0 1 1 0 0,1 0 0 0 0,-1 0-1 0 0,1 1 1 0 0,0 0-1 0 0,15-4 1 0 0,7 0-2449 0 0,52-3 1 0 0,-25 3-5110 0 0,-27 3 566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0 23973 0 0,'-2'0'136'0'0,"-1"1"0"0"0,1-1 0 0 0,-1 0 0 0 0,1 1 0 0 0,-1 0 0 0 0,1-1 1 0 0,-1 1-1 0 0,1 0 0 0 0,0 0 0 0 0,0 0 0 0 0,0 1 0 0 0,-1-1 0 0 0,1 1 0 0 0,0-1 0 0 0,0 1 0 0 0,1-1 0 0 0,-1 1 0 0 0,0 0 0 0 0,1 0 0 0 0,-1 0 0 0 0,-1 3 0 0 0,1-1-40 0 0,1 0-1 0 0,-1 0 0 0 0,1 0 0 0 0,0 0 0 0 0,1 0 0 0 0,-1 0 1 0 0,1 0-1 0 0,0 0 0 0 0,0 0 0 0 0,0 0 0 0 0,0 0 0 0 0,1 5 1 0 0,2 4-43 0 0,0-1 0 0 0,1 1 0 0 0,0-1 0 0 0,1 0 0 0 0,0-1-1 0 0,1 1 1 0 0,13 19 0 0 0,-16-27-49 0 0,0 1-1 0 0,1-1 0 0 0,-1 0 0 0 0,1 0 0 0 0,0 0 0 0 0,0-1 0 0 0,1 0 1 0 0,-1 0-1 0 0,1 0 0 0 0,0 0 0 0 0,-1 0 0 0 0,1-1 0 0 0,0 0 1 0 0,1 0-1 0 0,-1 0 0 0 0,0-1 0 0 0,0 0 0 0 0,1 0 0 0 0,-1 0 0 0 0,6-1 1 0 0,-6 0-5 0 0,0 0 1 0 0,0-1 0 0 0,0 0 0 0 0,0 0 0 0 0,0-1 0 0 0,0 1 0 0 0,-1-1-1 0 0,1 0 1 0 0,-1 0 0 0 0,1-1 0 0 0,-1 1 0 0 0,0-1 0 0 0,0 0-1 0 0,0 0 1 0 0,0 0 0 0 0,-1-1 0 0 0,1 0 0 0 0,-1 1 0 0 0,0-1 0 0 0,0 0-1 0 0,0 0 1 0 0,2-6 0 0 0,-3 8-42 0 0,0-1-1 0 0,-1 0 1 0 0,1 0-1 0 0,-1 1 1 0 0,0-1 0 0 0,0 0-1 0 0,0-1 1 0 0,0 1-1 0 0,0 0 1 0 0,-1 0-1 0 0,1 0 1 0 0,-1 0 0 0 0,0 0-1 0 0,0-1 1 0 0,0 1-1 0 0,0 0 1 0 0,-1 0-1 0 0,1 0 1 0 0,-1 0 0 0 0,0-1-1 0 0,0 1 1 0 0,0 0-1 0 0,0 0 1 0 0,-1 1-1 0 0,1-1 1 0 0,-1 0 0 0 0,0 0-1 0 0,1 1 1 0 0,-1-1-1 0 0,-1 1 1 0 0,1-1-1 0 0,0 1 1 0 0,0 0 0 0 0,-1 0-1 0 0,1 0 1 0 0,-4-2-1 0 0,-3-1-281 0 0,-1-1 0 0 0,1 1 0 0 0,-1 1 1 0 0,0 0-1 0 0,0 0 0 0 0,-1 1 0 0 0,1 0 0 0 0,-1 1 0 0 0,-17-2 0 0 0,3 3-263 0 0,1 0 0 0 0,-1 2 0 0 0,0 0 0 0 0,0 2-1 0 0,1 1 1 0 0,-1 1 0 0 0,-40 13 0 0 0,55-14 621 0 0,0 1 1 0 0,0-1-1 0 0,0 2 0 0 0,1-1 1 0 0,-1 1-1 0 0,1 1 1 0 0,1 0-1 0 0,-14 13 0 0 0,17-15 114 0 0,1 1-1 0 0,-1 0 1 0 0,1 0-1 0 0,0 1 1 0 0,1-1-1 0 0,0 1 1 0 0,0 0-1 0 0,0 0 1 0 0,0 0-1 0 0,1 0 1 0 0,1 0-1 0 0,-1 0 0 0 0,0 15 1 0 0,1-18-65 0 0,1 1 0 0 0,0-1 0 0 0,1 0 1 0 0,-1 1-1 0 0,1-1 0 0 0,-1 0 0 0 0,1 0 0 0 0,1 1 0 0 0,-1-1 0 0 0,1 0 1 0 0,-1 0-1 0 0,1 0 0 0 0,0 0 0 0 0,0-1 0 0 0,1 1 0 0 0,-1-1 0 0 0,4 4 1 0 0,-1-2 5 0 0,1 0 1 0 0,-1 0 0 0 0,1-1-1 0 0,0 0 1 0 0,0-1-1 0 0,0 1 1 0 0,0-1 0 0 0,1 0-1 0 0,10 3 1 0 0,10 1-135 0 0,0-1 1 0 0,0-2-1 0 0,1 0 0 0 0,30-1 1 0 0,-53-3-16 0 0,78 0-3265 0 0,-29-6-3965 0 0,-28 2-298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3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14179 0 0,'-50'125'9509'0'0,"-14"65"-5744"0"0,56-159-3447 0 0,8-25-256 0 0,7-22-154 0 0,-3 7 70 0 0,0 0 1 0 0,1 0 0 0 0,1 1 0 0 0,-1-1-1 0 0,1 1 1 0 0,1 1 0 0 0,-1-1-1 0 0,1 1 1 0 0,1 0 0 0 0,-1 0 0 0 0,1 1-1 0 0,1 0 1 0 0,13-7 0 0 0,10-5 4 0 0,1 2 1 0 0,47-16 0 0 0,-75 30 32 0 0,0 0 17 0 0,0 0 1 0 0,0 0-1 0 0,1 0 0 0 0,-1 0 1 0 0,1 1-1 0 0,-1 0 0 0 0,1 0 1 0 0,-1 0-1 0 0,1 1 0 0 0,-1 0 1 0 0,11 1-1 0 0,-15-1-16 0 0,-1 1-1 0 0,0-1 1 0 0,1 0 0 0 0,-1 0-1 0 0,0 1 1 0 0,1-1-1 0 0,-1 0 1 0 0,0 1 0 0 0,0-1-1 0 0,0 1 1 0 0,1-1 0 0 0,-1 0-1 0 0,0 1 1 0 0,0-1 0 0 0,0 0-1 0 0,0 1 1 0 0,0-1 0 0 0,0 1-1 0 0,0-1 1 0 0,1 1 0 0 0,-1-1-1 0 0,0 0 1 0 0,0 1 0 0 0,-1-1-1 0 0,1 1 1 0 0,0-1-1 0 0,0 0 1 0 0,0 1 0 0 0,0-1-1 0 0,0 1 1 0 0,0-1 0 0 0,-1 0-1 0 0,1 1 1 0 0,0-1 0 0 0,0 0-1 0 0,0 1 1 0 0,-1-1 0 0 0,1 0-1 0 0,0 1 1 0 0,-1-1 0 0 0,1 0-1 0 0,0 1 1 0 0,-1-1 0 0 0,1 0-1 0 0,0 0 1 0 0,-1 1-1 0 0,1-1 1 0 0,0 0 0 0 0,-1 0-1 0 0,0 0 1 0 0,-19 15 186 0 0,9-9-170 0 0,-1 0 1 0 0,0-1-1 0 0,-1-1 0 0 0,-24 6 1 0 0,25-7-32 0 0,0 0 1 0 0,0 1 0 0 0,1 0-1 0 0,-1 1 1 0 0,-16 10 0 0 0,27-15-24 0 0,0 1-1 0 0,0 0 1 0 0,0 0 0 0 0,0 0 0 0 0,0 0 0 0 0,0 0-1 0 0,0 0 1 0 0,1 0 0 0 0,-1 0 0 0 0,0 0-1 0 0,1 0 1 0 0,-1 0 0 0 0,1 1 0 0 0,-1-1-1 0 0,1 0 1 0 0,0 0 0 0 0,-1 1 0 0 0,1-1 0 0 0,0 0-1 0 0,0 1 1 0 0,0-1 0 0 0,0 0 0 0 0,0 0-1 0 0,0 1 1 0 0,0-1 0 0 0,1 0 0 0 0,-1 0-1 0 0,0 1 1 0 0,1-1 0 0 0,-1 0 0 0 0,1 0 0 0 0,-1 0-1 0 0,1 1 1 0 0,0-1 0 0 0,-1 0 0 0 0,1 0-1 0 0,1 1 1 0 0,3 5-552 0 0,0-1 0 0 0,0 1 0 0 0,1-1 0 0 0,9 8 0 0 0,-13-12 356 0 0,41 33-5410 0 0,-10-15-1086 0 0,-5-7-1174 0 0</inkml:trace>
  <inkml:trace contextRef="#ctx0" brushRef="#br0" timeOffset="1">561 359 26430 0 0,'2'3'1680'0'0,"2"1"-496"0"0,1 1-256 0 0,0 2-295 0 0,-3-1-257 0 0,0 1-144 0 0,0 0-104 0 0,-1 0-96 0 0,-1-2-16 0 0,0 3-144 0 0,-1-3-216 0 0,1-3-449 0 0,-2 1-847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5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30 6393 0 0,'-2'-3'704'0'0,"0"0"0"0"0,0 0 0 0 0,-1 1 0 0 0,0-1 0 0 0,0 1 0 0 0,1-1 0 0 0,-1 1-1 0 0,0 0 1 0 0,-6-3 0 0 0,8 5-576 0 0,-1-1 1 0 0,1 1-1 0 0,0 0 0 0 0,-1 0 0 0 0,1 0 0 0 0,0 0 1 0 0,-1 0-1 0 0,1 0 0 0 0,0 0 0 0 0,-1 0 0 0 0,1 0 1 0 0,0 1-1 0 0,-1-1 0 0 0,1 0 0 0 0,0 1 0 0 0,0-1 1 0 0,-1 1-1 0 0,1 0 0 0 0,0-1 0 0 0,0 1 0 0 0,0 0 1 0 0,0 0-1 0 0,0 0 0 0 0,0 0 0 0 0,0 0 0 0 0,0 0 1 0 0,0 0-1 0 0,0 0 0 0 0,0 0 0 0 0,0 2 0 0 0,0-2 105 0 0,0 1-1 0 0,-1-1 0 0 0,1 1 0 0 0,0-1 0 0 0,-1 0 1 0 0,1 1-1 0 0,-1-1 0 0 0,1 0 0 0 0,-1 0 1 0 0,0 0-1 0 0,1 0 0 0 0,-1 0 0 0 0,0-1 0 0 0,-3 2 1 0 0,-11 5 1103 0 0,4 0-295 0 0,11-3-360 0 0,8-3-418 0 0,-7-1-224 0 0,0 0 0 0 0,1-1 1 0 0,-1 1-1 0 0,0 0 1 0 0,1-1-1 0 0,-1 1 1 0 0,0-1-1 0 0,1 1 1 0 0,-1 0-1 0 0,0-1 1 0 0,0 1-1 0 0,0-1 1 0 0,1 1-1 0 0,-1-1 1 0 0,0 1-1 0 0,0 0 0 0 0,0-1 1 0 0,0 1-1 0 0,0-1 1 0 0,0 1-1 0 0,0-1 1 0 0,0 1-1 0 0,0-1 1 0 0,0 1-1 0 0,0-1 1 0 0,0 1-1 0 0,0-1 1 0 0,0 1-1 0 0,-1-1 0 0 0,-2-22 692 0 0,2 16-141 0 0,-9 31 388 0 0,-13 200-493 0 0,12-95-432 0 0,-2 88-397 0 0,29-459-19428 0 0,-12 193 14714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17924 0 0,'1'3'364'0'0,"1"-1"0"0"0,-1 1 0 0 0,1-1 1 0 0,-1 0-1 0 0,1 1 0 0 0,0-1 0 0 0,-1 0 1 0 0,1 0-1 0 0,0 0 0 0 0,0-1 0 0 0,1 1 0 0 0,-1 0 1 0 0,0-1-1 0 0,1 1 0 0 0,-1-1 0 0 0,1 0 0 0 0,-1 0 1 0 0,6 2-1 0 0,6 1-96 0 0,0 0 1 0 0,22 2-1 0 0,-5 0 594 0 0,-29-6-827 0 0,0 0-1 0 0,0 1 1 0 0,0-1-1 0 0,-1 0 1 0 0,1 1 0 0 0,0 0-1 0 0,0-1 1 0 0,-1 1-1 0 0,1 0 1 0 0,0 0 0 0 0,-1 0-1 0 0,1 0 1 0 0,-1 0-1 0 0,1 1 1 0 0,-1-1 0 0 0,0 0-1 0 0,1 1 1 0 0,-1-1-1 0 0,0 1 1 0 0,0-1 0 0 0,0 1-1 0 0,0-1 1 0 0,0 1-1 0 0,-1 0 1 0 0,2 3 0 0 0,-2-2-15 0 0,0-1 1 0 0,0 1 0 0 0,-1 0-1 0 0,1 0 1 0 0,-1 0 0 0 0,1 0-1 0 0,-1-1 1 0 0,0 1 0 0 0,0 0-1 0 0,0-1 1 0 0,-1 1 0 0 0,1-1-1 0 0,0 1 1 0 0,-1-1 0 0 0,0 1-1 0 0,-3 2 1 0 0,-4 6-57 0 0,-2-1 0 0 0,-22 19 1 0 0,24-23 18 0 0,1 1 0 0 0,0 0-1 0 0,0 0 1 0 0,1 1 0 0 0,0 0 0 0 0,0 0 0 0 0,-7 12 0 0 0,14-19 18 0 0,-1 0 0 0 0,1-1 0 0 0,0 1 0 0 0,-1 0 0 0 0,1 0 0 0 0,0 0 0 0 0,0 0 0 0 0,-1-1 0 0 0,1 1 0 0 0,0 0 0 0 0,0 0 0 0 0,0 0 0 0 0,0 0 0 0 0,0 0 0 0 0,0 0 0 0 0,0-1 0 0 0,1 1 0 0 0,-1 0 0 0 0,0 0 0 0 0,0 0 0 0 0,1 0 0 0 0,-1-1 0 0 0,0 1 0 0 0,1 0 0 0 0,-1 0 0 0 0,1 0 0 0 0,1 1 2 0 0,0 0-1 0 0,-1-1 1 0 0,1 1-1 0 0,0-1 1 0 0,0 1-1 0 0,0-1 1 0 0,0 0-1 0 0,1 1 1 0 0,2 0-1 0 0,7 2-9 0 0,0 0-1 0 0,24 3 1 0 0,-32-6-7 0 0,10 1-378 0 0,-1 0 1 0 0,1-1-1 0 0,0 0 0 0 0,-1-2 1 0 0,1 1-1 0 0,18-5 0 0 0,-24 4-619 0 0,1-1-1 0 0,-1-1 1 0 0,0 0-1 0 0,13-6 1 0 0,-16 6-245 0 0,0 0 1 0 0,0 0-1 0 0,0 0 0 0 0,-1-1 1 0 0,0 0-1 0 0,1 0 1 0 0,5-8-1 0 0,2-5-4761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5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 8154 0 0,'-21'-18'14413'0'0,"30"31"-12400"0"0,182 255 1042 0 0,-109-125-4072 0 0,-16 7-3538 0 0,-64-145 3618 0 0,2 4-1413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5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27 487 13515 0 0,'-3'1'705'0'0,"1"0"1"0"0,0 1 0 0 0,-1-1-1 0 0,1 1 1 0 0,0-1-1 0 0,0 1 1 0 0,0 0-1 0 0,0-1 1 0 0,1 1-1 0 0,-1 0 1 0 0,-1 2 0 0 0,3-3-628 0 0,0-1 1 0 0,0 0 0 0 0,0 1 0 0 0,0-1 0 0 0,0 0 0 0 0,0 1 0 0 0,0-1-1 0 0,0 0 1 0 0,0 1 0 0 0,0-1 0 0 0,0 0 0 0 0,0 1 0 0 0,0-1-1 0 0,0 0 1 0 0,1 1 0 0 0,-1-1 0 0 0,0 0 0 0 0,0 0 0 0 0,0 1 0 0 0,0-1-1 0 0,1 0 1 0 0,-1 1 0 0 0,0-1 0 0 0,0 0 0 0 0,1 0 0 0 0,-1 0-1 0 0,0 1 1 0 0,0-1 0 0 0,1 0 0 0 0,19 8 659 0 0,3-5-561 0 0,1 0-1 0 0,-1-1 1 0 0,1-2-1 0 0,-1 0 1 0 0,0-2-1 0 0,31-5 1 0 0,59-3-7782 0 0,-94 10 2451 0 0,-1-2-2703 0 0</inkml:trace>
  <inkml:trace contextRef="#ctx0" brushRef="#br0" timeOffset="1">428 2 16203 0 0,'-1'0'225'0'0,"1"-1"0"0"0,0 1 0 0 0,0 0 0 0 0,-1 0 0 0 0,1 0 0 0 0,0 0 0 0 0,-1 0 0 0 0,1-1 0 0 0,0 1 0 0 0,-1 0 0 0 0,1 0 0 0 0,0 0 0 0 0,-1 0-1 0 0,1 0 1 0 0,0 0 0 0 0,-1 0 0 0 0,1 0 0 0 0,0 0 0 0 0,-1 0 0 0 0,1 0 0 0 0,0 0 0 0 0,-1 0 0 0 0,1 1 0 0 0,0-1 0 0 0,0 0 0 0 0,-1 0-1 0 0,-1 2 1576 0 0,2-2-1575 0 0,-3 16 2712 0 0,9 28-3235 0 0,-4-32 1059 0 0,74 392-728 0 0,-75-400-272 0 0,17 48-1224 0 0,-17-49 782 0 0,0-1 0 0 0,1 1 0 0 0,-1 0 0 0 0,1-1 0 0 0,0 1 0 0 0,0-1 0 0 0,0 0 0 0 0,0 0-1 0 0,3 3 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49 7954 0 0,'-18'-35'8249'0'0,"3"22"-3816"0"0,15 13-4338 0 0,-1 0 1 0 0,1 0-1 0 0,-1 0 0 0 0,1 0 0 0 0,0 0 0 0 0,-1 0 0 0 0,1 0 1 0 0,-1 0-1 0 0,1 0 0 0 0,-1 0 0 0 0,1 0 0 0 0,-1 0 0 0 0,1 0 1 0 0,-1 1-1 0 0,1-1 0 0 0,0 0 0 0 0,-1 0 0 0 0,1 1 0 0 0,-1-1 0 0 0,1 0 1 0 0,0 0-1 0 0,-1 1 0 0 0,1-1 0 0 0,0 0 0 0 0,-1 1 0 0 0,1-1 1 0 0,0 1-1 0 0,-1-1 0 0 0,1 0 0 0 0,0 1 0 0 0,0-1 0 0 0,0 1 1 0 0,-1 0-1 0 0,1 2 14 0 0,0 1 0 0 0,-1-1 0 0 0,1 0 0 0 0,1 1-1 0 0,-1-1 1 0 0,0 0 0 0 0,1 1 0 0 0,0-1 0 0 0,0 0 0 0 0,0 0 0 0 0,0 1 0 0 0,0-1 0 0 0,1 0 0 0 0,-1 0 0 0 0,3 3 0 0 0,1 4 116 0 0,76 205 934 0 0,2 7-1284 0 0,-79-212 47 0 0,1 1-293 0 0,0 1 0 0 0,0-1 0 0 0,1 0 0 0 0,0-1 1 0 0,15 20-1 0 0,-21-30 278 0 0,0 1 0 0 0,1-1 1 0 0,-1 0-1 0 0,0 1 1 0 0,1-1-1 0 0,-1 0 0 0 0,0 1 1 0 0,1-1-1 0 0,-1 0 1 0 0,0 1-1 0 0,1-1 0 0 0,-1 0 1 0 0,0 0-1 0 0,1 1 0 0 0,-1-1 1 0 0,1 0-1 0 0,-1 0 1 0 0,1 0-1 0 0,-1 0 0 0 0,1 1 1 0 0,-1-1-1 0 0,1 0 1 0 0,-1 0-1 0 0,0 0 0 0 0,1 0 1 0 0,-1 0-1 0 0,1 0 1 0 0,-1 0-1 0 0,1 0 0 0 0,-1-1 1 0 0,1 1-1 0 0,4-14-2290 0 0,-7-23-581 0 0,1 37 2938 0 0,-7-56-2064 0 0,-4 2-1 0 0,-24-74 0 0 0,16 73 3114 0 0,-3 1-1 0 0,-34-59 0 0 0,44 92 750 0 0,10 16-832 0 0,-1 0-1 0 0,1 0 1 0 0,0-1-1 0 0,0 1 0 0 0,-2-8 1 0 0,10 13-286 0 0,-1 1 1 0 0,1-1 0 0 0,-1 1-1 0 0,0 0 1 0 0,1 0-1 0 0,4 2 1 0 0,22 6 241 0 0,-14-5-668 0 0,0 1 0 0 0,-1 0 0 0 0,0 1 1 0 0,0 1-1 0 0,21 13 0 0 0,-33-18-206 0 0,-1 1 1 0 0,0-1-1 0 0,0 1 1 0 0,0 0-1 0 0,0 0 1 0 0,0 0-1 0 0,-1 0 1 0 0,1 0 0 0 0,-1 0-1 0 0,0 1 1 0 0,0-1-1 0 0,0 1 1 0 0,0 0-1 0 0,-1 0 1 0 0,0-1-1 0 0,1 1 1 0 0,-1 0-1 0 0,-1 0 1 0 0,1 0-1 0 0,-1 0 1 0 0,1 0-1 0 0,-1 0 1 0 0,0 1-1 0 0,0-1 1 0 0,-1 0-1 0 0,1 0 1 0 0,-1 0-1 0 0,-2 5 1 0 0,1-2-25 0 0,0 0 0 0 0,0 0 0 0 0,-1-1 1 0 0,0 0-1 0 0,0 1 0 0 0,-1-1 0 0 0,0 0 0 0 0,0-1 1 0 0,-9 11-1 0 0,10-13-43 0 0,0 0 0 0 0,-1 0 0 0 0,1 0 0 0 0,-1-1 0 0 0,0 1 0 0 0,1-1 0 0 0,-1 0 0 0 0,0 0 0 0 0,0 0 0 0 0,-1 0 0 0 0,1-1 0 0 0,0 1 0 0 0,-1-1 0 0 0,1 0 0 0 0,-1-1 0 0 0,-6 1 0 0 0,16 1 5 0 0,-1-1 0 0 0,0 1 1 0 0,0 0-1 0 0,0 0 0 0 0,-1 0 0 0 0,1 1 0 0 0,4 3 0 0 0,5 3 48 0 0,53 24 49 0 0,-48-25 29 0 0,-1 0 0 0 0,0 2 1 0 0,28 19-1 0 0,-42-27-57 0 0,0 0 0 0 0,-1 1 0 0 0,1-1 0 0 0,-1 1 0 0 0,0 0 0 0 0,0 0 0 0 0,0 0 0 0 0,0 0 0 0 0,0 0 1 0 0,-1 0-1 0 0,1 0 0 0 0,-1 1 0 0 0,0-1 0 0 0,0 0 0 0 0,0 1 0 0 0,0-1 0 0 0,-1 1 0 0 0,1-1 0 0 0,-1 1 0 0 0,0-1 0 0 0,0 1 0 0 0,0-1 1 0 0,-1 1-1 0 0,1 0 0 0 0,-1-1 0 0 0,0 0 0 0 0,0 1 0 0 0,0-1 0 0 0,0 0 0 0 0,-1 1 0 0 0,1-1 0 0 0,-1 0 0 0 0,0 0 0 0 0,-2 3 0 0 0,-1 2-27 0 0,0-2 0 0 0,0 1 0 0 0,-1 0 0 0 0,0-1-1 0 0,0 0 1 0 0,0-1 0 0 0,-1 1 0 0 0,0-1 0 0 0,0 0 0 0 0,0-1-1 0 0,0 0 1 0 0,-1 0 0 0 0,-10 3 0 0 0,3-4-2909 0 0,27-22-11823 0 0,-4 5 8135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5:5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53 16564 0 0,'-3'-17'2378'0'0,"2"13"-1330"0"0,0-1 1 0 0,0 0 0 0 0,0 0-1 0 0,-1 1 1 0 0,-3-9-1 0 0,1 47 2162 0 0,26 292-2108 0 0,5-111-8166 0 0,-22-152-2668 0 0,-5-37 2008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59 557 8626 0 0,'-16'16'6647'0'0,"14"-13"-5983"0"0,0 0-1 0 0,0 0 0 0 0,1 1 0 0 0,-1-1 0 0 0,1 0 1 0 0,-1 0-1 0 0,0 5 0 0 0,-7-73 3127 0 0,7 44-3504 0 0,-15-225 1468 0 0,17 213-1702 0 0,1-1-1 0 0,2 1 1 0 0,1 0-1 0 0,2 1 0 0 0,13-46 1 0 0,-18 75-50 0 0,0 1 1 0 0,-1 0 0 0 0,1 0 0 0 0,0 0-1 0 0,1 0 1 0 0,-1 0 0 0 0,0 0 0 0 0,0 0-1 0 0,3-3 1 0 0,-3 5 0 0 0,-1-1 0 0 0,1 1 0 0 0,-1-1 0 0 0,1 1-1 0 0,-1 0 1 0 0,1 0 0 0 0,-1-1 0 0 0,1 1 0 0 0,0 0 0 0 0,-1 0-1 0 0,1 0 1 0 0,-1-1 0 0 0,1 1 0 0 0,-1 0 0 0 0,1 0 0 0 0,0 0-1 0 0,-1 0 1 0 0,1 0 0 0 0,-1 0 0 0 0,1 0 0 0 0,0 0 0 0 0,-1 1-1 0 0,1-1 1 0 0,-1 0 0 0 0,1 0 0 0 0,3 2 9 0 0,-1 1 0 0 0,0-1 0 0 0,0 1 0 0 0,-1-1-1 0 0,1 1 1 0 0,0 0 0 0 0,-1 0 0 0 0,0 0 0 0 0,0 1 0 0 0,3 5 0 0 0,18 33 43 0 0,-3 2-1 0 0,24 76 1 0 0,-7-19-359 0 0,-31-86-36 0 0,15 41-1309 0 0,-17-21-3895 0 0,-4-34 5037 0 0,0 0 0 0 0,-1 0 0 0 0,1 0 0 0 0,0-1 0 0 0,-1 1 0 0 0,1 0 0 0 0,0 0 0 0 0,-1 0 0 0 0,1 0 0 0 0,-1 0 0 0 0,1-1 0 0 0,-1 1 0 0 0,0 0 0 0 0,1 0 0 0 0,-1-1 0 0 0,0 1 0 0 0,0 0 0 0 0,1-1 0 0 0,-2 1 0 0 0,-7 3-4981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63 117 10794 0 0,'-17'-8'5123'0'0,"13"7"-4368"0"0,0-1 1 0 0,0 1-1 0 0,0-1 1 0 0,0 0-1 0 0,0 0 1 0 0,0-1 0 0 0,1 1-1 0 0,0-1 1 0 0,-1 1-1 0 0,-4-6 1 0 0,8 7-708 0 0,0 1 0 0 0,1-1 0 0 0,-1 1 1 0 0,0-1-1 0 0,0 0 0 0 0,0 1 0 0 0,0-1 0 0 0,0 0 1 0 0,1 1-1 0 0,-1-1 0 0 0,0 1 0 0 0,0-1 0 0 0,1 1 1 0 0,-1-1-1 0 0,0 1 0 0 0,1-1 0 0 0,-1 1 0 0 0,1-1 1 0 0,-1 1-1 0 0,1-1 0 0 0,-1 1 0 0 0,1-1 0 0 0,-1 1 1 0 0,1 0-1 0 0,-1-1 0 0 0,1 1 0 0 0,-1 0 0 0 0,1 0 1 0 0,0-1-1 0 0,-1 1 0 0 0,1 0 0 0 0,-1 0 0 0 0,2 0 1 0 0,22-9 178 0 0,186-30-197 0 0,-169 32-1655 0 0,-20 4-1577 0 0,-2-2-3969 0 0,-9 2-946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25 6225 0 0,'-10'-3'2614'0'0,"-12"-3"3301"0"0,13-1 1316 0 0,9 6-7150 0 0,0 1-1 0 0,0-1 1 0 0,0 1 0 0 0,1 0 0 0 0,-1-1 0 0 0,0 1-1 0 0,0-1 1 0 0,1 1 0 0 0,-1 0 0 0 0,0-1 0 0 0,1 1 0 0 0,-1 0-1 0 0,0-1 1 0 0,1 1 0 0 0,-1 0 0 0 0,0 0 0 0 0,1-1-1 0 0,-1 1 1 0 0,1 0 0 0 0,-1 0 0 0 0,0-1 0 0 0,1 1 0 0 0,-1 0-1 0 0,1 0 1 0 0,-1 0 0 0 0,1 0 0 0 0,-1 0 0 0 0,1 0 0 0 0,-1 0-1 0 0,1 0 1 0 0,-1 0 0 0 0,1 0 0 0 0,-1 0 0 0 0,1 0-1 0 0,18-1 210 0 0,2 3-176 0 0,0 2 0 0 0,-1 0 0 0 0,1 1-1 0 0,-1 1 1 0 0,0 0 0 0 0,-1 2 0 0 0,0 0 0 0 0,36 22 0 0 0,-52-27-80 0 0,0-1 1 0 0,0 1-1 0 0,0-1 0 0 0,0 1 0 0 0,-1 0 1 0 0,1 0-1 0 0,-1 0 0 0 0,1 1 0 0 0,-1-1 1 0 0,0 1-1 0 0,-1-1 0 0 0,1 1 0 0 0,0 0 1 0 0,-1-1-1 0 0,0 1 0 0 0,1 5 0 0 0,-1-2 8 0 0,0 1 0 0 0,-1-1 0 0 0,0 0 0 0 0,-1 0 0 0 0,1 0 0 0 0,-1 0 0 0 0,-1 0 0 0 0,-3 12 0 0 0,0-5-11 0 0,0 1 1 0 0,-2-1 0 0 0,0 0 0 0 0,0-1-1 0 0,-1 0 1 0 0,-1 0 0 0 0,-18 21 0 0 0,-17 6 3 0 0,77-43 102 0 0,52-13-33 0 0,50-6-1127 0 0,-81 14-2923 0 0,-18 1-4132 0 0,-15 3-300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 8082 0 0,'-10'-14'9418'0'0,"12"26"-4745"0"0,10 27-2864 0 0,60 172 121 0 0,-3-10-1947 0 0,-66-193-374 0 0,9 21-699 0 0,-1-16-4605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10314 0 0,'-1'-3'9663'0'0,"27"3"-6618"0"0,39 5-1522 0 0,-55-4-1408 0 0,-1 1 0 0 0,1 1-1 0 0,0-1 1 0 0,0 2-1 0 0,-1-1 1 0 0,0 1 0 0 0,0 1-1 0 0,0-1 1 0 0,0 2 0 0 0,-1-1-1 0 0,12 10 1 0 0,-16-11-89 0 0,1 1-1 0 0,-1-1 1 0 0,0 1 0 0 0,0 0-1 0 0,-1 0 1 0 0,0 0 0 0 0,0 0-1 0 0,0 1 1 0 0,0-1 0 0 0,-1 1-1 0 0,0 0 1 0 0,0 0 0 0 0,0 0 0 0 0,-1 0-1 0 0,0 0 1 0 0,0 0 0 0 0,-1 0-1 0 0,1 0 1 0 0,-1 0 0 0 0,-1 6-1 0 0,-1-2-21 0 0,1 0 1 0 0,-2-1-1 0 0,1 1 0 0 0,-1-1 0 0 0,-1 0 0 0 0,1 1 0 0 0,-2-2 0 0 0,-8 15 1 0 0,11-20-16 0 0,0 1 1 0 0,0-1 0 0 0,0 0-1 0 0,0 0 1 0 0,-1-1 0 0 0,1 1-1 0 0,-1 0 1 0 0,0-1 0 0 0,0 0 0 0 0,0 0-1 0 0,0 0 1 0 0,0 0 0 0 0,0 0-1 0 0,-1 0 1 0 0,1-1 0 0 0,0 1-1 0 0,-1-1 1 0 0,0 0 0 0 0,1 0-1 0 0,-1-1 1 0 0,0 1 0 0 0,1-1 0 0 0,-1 1-1 0 0,0-1 1 0 0,-7-1 0 0 0,11 1 6 0 0,-1 0 0 0 0,1 0 0 0 0,-1 0 1 0 0,1 0-1 0 0,-1 0 0 0 0,1 0 0 0 0,-1 0 1 0 0,1 0-1 0 0,-1 0 0 0 0,1 0 1 0 0,-1 0-1 0 0,1 0 0 0 0,-1-1 0 0 0,1 1 1 0 0,-1 0-1 0 0,1 0 0 0 0,-1-1 0 0 0,1 1 1 0 0,-1 0-1 0 0,1-1 0 0 0,0 1 1 0 0,-1 0-1 0 0,1-1 0 0 0,-1 1 0 0 0,1 0 1 0 0,0-1-1 0 0,-1 1 0 0 0,1-1 0 0 0,0 1 1 0 0,0-1-1 0 0,-1 1 0 0 0,1-1 1 0 0,0 1-1 0 0,0-1 0 0 0,0 1 0 0 0,0-1 1 0 0,0 1-1 0 0,-1-1 0 0 0,1 1 0 0 0,0-1 1 0 0,0 1-1 0 0,0-1 0 0 0,0 1 0 0 0,1-1 1 0 0,-1 1-1 0 0,0-1 0 0 0,0 1 1 0 0,0-1-1 0 0,0 1 0 0 0,0-1 0 0 0,1 1 1 0 0,-1-1-1 0 0,0 1 0 0 0,0-1 0 0 0,1 1 1 0 0,-1-1-1 0 0,0 1 0 0 0,1 0 1 0 0,-1-1-1 0 0,1 1 0 0 0,-1-1 0 0 0,0 1 1 0 0,1 0-1 0 0,-1 0 0 0 0,1-1 0 0 0,-1 1 1 0 0,1 0-1 0 0,-1 0 0 0 0,1-1 0 0 0,3-2 20 0 0,1 0 0 0 0,-1 0-1 0 0,0 1 1 0 0,1-1-1 0 0,8-2 1 0 0,-6 3 9 0 0,0 2 0 0 0,-1-1 1 0 0,1 1-1 0 0,0 0 1 0 0,0 1-1 0 0,-1-1 0 0 0,1 1 1 0 0,0 1-1 0 0,-1-1 1 0 0,1 1-1 0 0,-1 0 1 0 0,1 1-1 0 0,-1-1 0 0 0,0 1 1 0 0,0 0-1 0 0,0 1 1 0 0,0 0-1 0 0,-1 0 1 0 0,0 0-1 0 0,0 0 0 0 0,5 6 1 0 0,-6-7 4 0 0,-1 0 1 0 0,0 1-1 0 0,0 0 1 0 0,0-1-1 0 0,0 1 1 0 0,-1 0-1 0 0,1 0 1 0 0,-1 0 0 0 0,0 1-1 0 0,0-1 1 0 0,-1 1-1 0 0,1-1 1 0 0,-1 1-1 0 0,0-1 1 0 0,0 1-1 0 0,-1 0 1 0 0,1-1-1 0 0,-1 1 1 0 0,0 0-1 0 0,-1 0 1 0 0,1-1-1 0 0,-1 1 1 0 0,1 0-1 0 0,-1-1 1 0 0,-1 1 0 0 0,1-1-1 0 0,-1 1 1 0 0,0-1-1 0 0,0 0 1 0 0,-4 8-1 0 0,3-9-69 0 0,1 0 0 0 0,-1 0-1 0 0,0 0 1 0 0,0-1 0 0 0,0 1 0 0 0,0-1-1 0 0,0 1 1 0 0,-1-1 0 0 0,1 0 0 0 0,-1-1-1 0 0,1 1 1 0 0,-1 0 0 0 0,0-1-1 0 0,0 0 1 0 0,0 0 0 0 0,0 0 0 0 0,-4 0-1 0 0,2 0-1133 0 0,-1-1-1 0 0,1 0 1 0 0,-1 0-1 0 0,1 0 0 0 0,-11-2 1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 9186 0 0,'-6'-7'8610'0'0,"6"7"-8313"0"0,0 0 0 0 0,0-1 0 0 0,0 1 0 0 0,0-1 0 0 0,0 1 0 0 0,0 0 0 0 0,0-1 0 0 0,14-3 3371 0 0,26 5-3752 0 0,-36 0 863 0 0,6-1-625 0 0,-1 0 1 0 0,0 1 0 0 0,0 1-1 0 0,0 0 1 0 0,0 0 0 0 0,0 1-1 0 0,0 0 1 0 0,12 6 0 0 0,-17-7-100 0 0,-1 0 0 0 0,1 1 0 0 0,-1-1 1 0 0,0 1-1 0 0,0 0 0 0 0,0 0 0 0 0,-1 0 0 0 0,1 0 1 0 0,-1 1-1 0 0,1-1 0 0 0,-1 1 0 0 0,0-1 1 0 0,0 1-1 0 0,-1 0 0 0 0,1-1 0 0 0,-1 1 1 0 0,0 0-1 0 0,0 0 0 0 0,0 0 0 0 0,0 0 1 0 0,-1 7-1 0 0,1 1 11 0 0,-1 1 0 0 0,-1-1 1 0 0,0 1-1 0 0,0-1 0 0 0,-1 1 0 0 0,-1-1 1 0 0,0 0-1 0 0,-6 15 0 0 0,-2-2 7 0 0,-1 0 0 0 0,-25 38 0 0 0,36-62-65 0 0,1-1 0 0 0,-1 1 1 0 0,1 0-1 0 0,-1-1 0 0 0,1 1 1 0 0,0 0-1 0 0,-1-1 0 0 0,1 1 1 0 0,0 0-1 0 0,0 0 0 0 0,-1 0 1 0 0,1-1-1 0 0,0 1 0 0 0,0 0 1 0 0,0 0-1 0 0,0 0 1 0 0,0-1-1 0 0,0 1 0 0 0,0 0 1 0 0,0 0-1 0 0,0 0 0 0 0,1-1 1 0 0,-1 1-1 0 0,0 0 0 0 0,0 0 1 0 0,1-1-1 0 0,-1 1 0 0 0,1 1 1 0 0,0-1 11 0 0,1 0 1 0 0,-1 0-1 0 0,0 0 1 0 0,1 0-1 0 0,-1 0 1 0 0,1 0-1 0 0,-1 0 1 0 0,1 0-1 0 0,0-1 1 0 0,-1 1-1 0 0,1-1 1 0 0,2 1-1 0 0,4 1 38 0 0,-1-1 1 0 0,0 0-1 0 0,0-1 1 0 0,1 0-1 0 0,12-1 0 0 0,18-7 61 0 0,72-25 0 0 0,-64 18-140 0 0,-6 8-12 0 0,-38 7-192 0 0,-1 0 0 0 0,1 0-1 0 0,-1 0 1 0 0,1 0-1 0 0,-1 0 1 0 0,1 0 0 0 0,-1 0-1 0 0,0 0 1 0 0,1 0 0 0 0,-1 1-1 0 0,1-1 1 0 0,-1 1-1 0 0,1-1 1 0 0,-1 1 0 0 0,0 0-1 0 0,1-1 1 0 0,-1 1 0 0 0,0 0-1 0 0,0 0 1 0 0,0 0-1 0 0,0 0 1 0 0,1 0 0 0 0,-1 0-1 0 0,1 2 1 0 0,-18-4-8621 0 0,12 0 6550 0 0,-9 5-5590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10338 0 0,'14'29'7551'0'0,"-9"4"-3883"0"0,-10 39-2660 0 0,1-34-928 0 0,0 10-1358 0 0,-18 182-13341 0 0,5-176 16201 0 0,-2-24 9969 0 0,9-53-10641 0 0,8 18-847 0 0,0 0 0 0 0,1-1 0 0 0,0 1-1 0 0,0 0 1 0 0,1-1 0 0 0,0 1 0 0 0,0 0 0 0 0,0-1-1 0 0,0 1 1 0 0,1-1 0 0 0,0 1 0 0 0,2-9 0 0 0,-2 12 6 0 0,0 0 1 0 0,0 0-1 0 0,1-1 1 0 0,-1 1-1 0 0,0 0 1 0 0,1 0-1 0 0,0 1 1 0 0,-1-1 0 0 0,1 0-1 0 0,0 1 1 0 0,0-1-1 0 0,0 1 1 0 0,0-1-1 0 0,0 1 1 0 0,0 0 0 0 0,0 0-1 0 0,0 0 1 0 0,1 0-1 0 0,-1 0 1 0 0,0 0-1 0 0,1 1 1 0 0,-1-1-1 0 0,1 1 1 0 0,-1-1 0 0 0,0 1-1 0 0,1 0 1 0 0,-1 0-1 0 0,1 0 1 0 0,3 1-1 0 0,1 0-6 0 0,0 0-1 0 0,0 1 1 0 0,0-1-1 0 0,0 1 0 0 0,-1 1 1 0 0,1-1-1 0 0,-1 1 0 0 0,1 0 1 0 0,-1 1-1 0 0,0-1 0 0 0,10 9 1 0 0,-14-10-53 0 0,-1-1-1 0 0,1 0 1 0 0,-1 1 0 0 0,1-1-1 0 0,-1 1 1 0 0,1 0 0 0 0,-1 0-1 0 0,0-1 1 0 0,0 1 0 0 0,0 0-1 0 0,0 0 1 0 0,0 0 0 0 0,-1 0-1 0 0,1 0 1 0 0,-1 0 0 0 0,1 0-1 0 0,-1 0 1 0 0,0 0 0 0 0,1 1-1 0 0,-1-1 1 0 0,0 0 0 0 0,0 0-1 0 0,-1 0 1 0 0,1 0 0 0 0,0 0-1 0 0,-1 0 1 0 0,1 0 0 0 0,-1 0-1 0 0,0 0 1 0 0,0 0 0 0 0,1 0-1 0 0,-1 0 1 0 0,-1 0 0 0 0,1 0-1 0 0,0-1 1 0 0,0 1 0 0 0,-1 0-1 0 0,1-1 1 0 0,-1 1 0 0 0,1-1-1 0 0,-1 1 1 0 0,-3 1 0 0 0,-2 2-85 0 0,0 0 1 0 0,0-1 0 0 0,0 0-1 0 0,-1 0 1 0 0,1 0 0 0 0,-1-1-1 0 0,0 0 1 0 0,0-1 0 0 0,0 0-1 0 0,-10 1 1 0 0,-32 11 160 0 0,49-14-78 0 0,1 0 0 0 0,0 0 1 0 0,0 0-1 0 0,0 0 0 0 0,-1 0 1 0 0,1 0-1 0 0,0 0 0 0 0,0 0 1 0 0,0 0-1 0 0,0 0 1 0 0,-1 0-1 0 0,1 0 0 0 0,0 0 1 0 0,0 1-1 0 0,0-1 0 0 0,-1 0 1 0 0,1 0-1 0 0,0 0 1 0 0,0 0-1 0 0,0 0 0 0 0,0 0 1 0 0,0 0-1 0 0,-1 0 0 0 0,1 1 1 0 0,0-1-1 0 0,0 0 1 0 0,0 0-1 0 0,0 0 0 0 0,0 0 1 0 0,0 0-1 0 0,-1 1 0 0 0,1-1 1 0 0,0 0-1 0 0,0 0 0 0 0,0 0 1 0 0,0 1-1 0 0,0-1 1 0 0,0 0-1 0 0,0 0 0 0 0,0 0 1 0 0,0 0-1 0 0,0 1 0 0 0,0-1 1 0 0,0 0-1 0 0,0 0 1 0 0,0 0-1 0 0,0 1 0 0 0,0-1 1 0 0,0 0-1 0 0,0 0 0 0 0,0 0 1 0 0,1 0-1 0 0,-1 1 1 0 0,0-1-1 0 0,14 6 54 0 0,21-1-729 0 0,-22-5-432 0 0,0-1 0 0 0,1-1 0 0 0,-1 0 0 0 0,19-6 0 0 0,21-13-6707 0 0,-33 10 1502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80 497 5753 0 0,'-5'47'6770'0'0,"4"-38"-5616"0"0,1 1-1 0 0,-1-1 0 0 0,0 0 0 0 0,-1 0 0 0 0,0 0 1 0 0,-1 0-1 0 0,0 0 0 0 0,-4 10 0 0 0,7-19-1100 0 0,0 0-1 0 0,0 0 0 0 0,-1 0 1 0 0,1 0-1 0 0,0 0 1 0 0,0 0-1 0 0,0 1 0 0 0,0-1 1 0 0,0 0-1 0 0,0 0 1 0 0,0 0-1 0 0,0 0 0 0 0,0 0 1 0 0,0 0-1 0 0,-1 0 1 0 0,1 0-1 0 0,0 1 0 0 0,0-1 1 0 0,0 0-1 0 0,0 0 1 0 0,0 0-1 0 0,0 0 0 0 0,-1 0 1 0 0,1 0-1 0 0,0 0 1 0 0,0 0-1 0 0,0 0 0 0 0,0 0 1 0 0,0 0-1 0 0,0 0 1 0 0,-1 0-1 0 0,1 0 0 0 0,0 0 1 0 0,0 0-1 0 0,0 0 1 0 0,0 0-1 0 0,0 0 0 0 0,-1 0 1 0 0,1 0-1 0 0,0 0 1 0 0,0 0-1 0 0,0 0 0 0 0,0-1 1 0 0,0 1-1 0 0,0 0 1 0 0,0 0-1 0 0,-1 0 0 0 0,1 0 1 0 0,0 0-1 0 0,0 0 1 0 0,0 0-1 0 0,0 0 0 0 0,0-1 1 0 0,0 1-1 0 0,0 0 1 0 0,0 0-1 0 0,0 0 0 0 0,0 0 1 0 0,0 0-1 0 0,-6-15 930 0 0,-2-19-800 0 0,8 33-56 0 0,-33-238 285 0 0,31 194-340 0 0,2 1 1 0 0,2-1-1 0 0,10-60 1 0 0,-12 104-72 0 0,12-54-16 0 0,-11 51 9 0 0,1 0-1 0 0,-1-1 1 0 0,1 1 0 0 0,0 0 0 0 0,0 0 0 0 0,1 0 0 0 0,-1 0-1 0 0,1 1 1 0 0,-1-1 0 0 0,5-3 0 0 0,-6 7 1 0 0,0-1 0 0 0,1 0 0 0 0,-1 1 0 0 0,0-1-1 0 0,1 1 1 0 0,-1-1 0 0 0,0 1 0 0 0,1 0 0 0 0,-1 0 0 0 0,0 0 0 0 0,1 0 0 0 0,-1 0-1 0 0,1 0 1 0 0,-1 0 0 0 0,0 0 0 0 0,1 0 0 0 0,-1 1 0 0 0,0-1 0 0 0,1 0 0 0 0,-1 1 0 0 0,0-1-1 0 0,1 1 1 0 0,-1 0 0 0 0,0-1 0 0 0,0 1 0 0 0,0 0 0 0 0,1 0 0 0 0,-1 0 0 0 0,0 0 0 0 0,0 0-1 0 0,0 0 1 0 0,1 1 0 0 0,33 39-57 0 0,-32-37 64 0 0,134 194-3 0 0,-28-36-723 0 0,-90-130-1145 0 0,-9-10-4280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81 10570 0 0,'-37'-19'15392'0'0,"46"22"-15399"0"0,0-1 1 0 0,-1 0-1 0 0,1 0 1 0 0,0-1-1 0 0,0-1 1 0 0,0 1-1 0 0,1-1 1 0 0,-1-1-1 0 0,0 0 1 0 0,0 0-1 0 0,15-5 1 0 0,37-16-4428 0 0,-7-7-6877 0 0,-35 16 4997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80 9962 0 0,'-14'-11'3439'0'0,"-18"-15"1646"0"0,31 25-4753 0 0,0 0 0 0 0,0 0 0 0 0,0 0 1 0 0,-1 0-1 0 0,1 0 0 0 0,1-1 1 0 0,-1 1-1 0 0,0 0 0 0 0,0-1 0 0 0,0 1 1 0 0,1 0-1 0 0,-1-1 0 0 0,1 1 0 0 0,-1-1 1 0 0,1 1-1 0 0,-1-1 0 0 0,1 0 0 0 0,0-2 1 0 0,0 4-253 0 0,0-1 0 0 0,1 0 0 0 0,-1 0 0 0 0,1 0 0 0 0,-1 0 1 0 0,1 1-1 0 0,-1-1 0 0 0,1 0 0 0 0,-1 1 0 0 0,1-1 1 0 0,0 0-1 0 0,-1 1 0 0 0,1-1 0 0 0,0 0 0 0 0,-1 1 0 0 0,1-1 1 0 0,0 1-1 0 0,0 0 0 0 0,0-1 0 0 0,0 1 0 0 0,-1 0 0 0 0,1-1 1 0 0,0 1-1 0 0,0 0 0 0 0,0 0 0 0 0,0 0 0 0 0,0 0 0 0 0,0 0 1 0 0,0 0-1 0 0,1 0 0 0 0,36 4 530 0 0,-27-2-414 0 0,163 14 139 0 0,-172-16-327 0 0,0 0 0 0 0,0 0 0 0 0,0 0 0 0 0,0 0 0 0 0,0 0 1 0 0,0 0-1 0 0,0 1 0 0 0,0-1 0 0 0,0 1 0 0 0,0-1 0 0 0,0 1 0 0 0,0 0 1 0 0,-1 0-1 0 0,1 0 0 0 0,0 0 0 0 0,-1 0 0 0 0,1 0 0 0 0,0 0 0 0 0,-1 1 0 0 0,1-1 1 0 0,-1 1-1 0 0,0-1 0 0 0,1 1 0 0 0,-1-1 0 0 0,0 1 0 0 0,1 2 0 0 0,-1 0 2 0 0,-1 0 0 0 0,1 0 0 0 0,-1 0-1 0 0,0 0 1 0 0,0 0 0 0 0,0 0-1 0 0,0 0 1 0 0,-1 0 0 0 0,1 1-1 0 0,-1-1 1 0 0,-3 6 0 0 0,0 2-80 0 0,0 0 0 0 0,-1-1 1 0 0,-1 0-1 0 0,-8 14 0 0 0,-6 10-191 0 0,20-34 252 0 0,0 0 0 0 0,-1 0 0 0 0,1 0 0 0 0,0 0 0 0 0,0 0 0 0 0,0 0 0 0 0,0 0 0 0 0,0 1 0 0 0,0-1 0 0 0,0 0 0 0 0,0 0 0 0 0,0 0 0 0 0,0 0 0 0 0,0 0 0 0 0,1 0 0 0 0,-1 0 0 0 0,0 0 0 0 0,1 0 0 0 0,-1 0 0 0 0,1 0 0 0 0,0 0 0 0 0,-1 0 0 0 0,1 0 0 0 0,-1 0 0 0 0,1 0 0 0 0,0-1 0 0 0,0 1 0 0 0,0 0 0 0 0,-1 0 0 0 0,1-1 0 0 0,0 1 0 0 0,0-1 0 0 0,0 1 0 0 0,0-1 0 0 0,0 1 0 0 0,0-1 0 0 0,2 1 0 0 0,45 15-21 0 0,-41-14 20 0 0,3 0-17 0 0,-3 0 49 0 0,0-1 1 0 0,1 2-1 0 0,-1-1 1 0 0,0 1-1 0 0,-1 0 1 0 0,9 5-1 0 0,-13-7 4 0 0,-1 0 0 0 0,0 0 0 0 0,1 1 0 0 0,-1-1 0 0 0,0 0 0 0 0,0 1-1 0 0,0-1 1 0 0,0 1 0 0 0,0 0 0 0 0,0-1 0 0 0,0 1 0 0 0,0 0 0 0 0,-1-1 0 0 0,1 1 0 0 0,0 0 0 0 0,-1 0 0 0 0,0 0 0 0 0,1 0 0 0 0,-1-1 0 0 0,0 1-1 0 0,0 0 1 0 0,0 0 0 0 0,0 0 0 0 0,-1 0 0 0 0,1 0 0 0 0,0-1 0 0 0,-1 1 0 0 0,1 0 0 0 0,-2 3 0 0 0,0 3-80 0 0,-1 0 1 0 0,0-1 0 0 0,-1 1-1 0 0,1 0 1 0 0,-1-1 0 0 0,-7 10-1 0 0,7-13-348 0 0,1 0-1 0 0,-1 0 0 0 0,0-1 0 0 0,0 0 0 0 0,0 1 0 0 0,0-1 0 0 0,0-1 0 0 0,-1 1 1 0 0,1-1-1 0 0,-1 0 0 0 0,-8 3 0 0 0,11-4 247 0 0,-27 8-4419 0 0,9-6-1600 0 0,8-2-1267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6969 0 0,'-9'-17'3232'0'0,"-2"-1"7505"0"0,21 41-5549 0 0,12 35-4161 0 0,26 100 0 0 0,-35-107-1171 0 0,2 0 0 0 0,2-2 0 0 0,26 53 1 0 0,-42-101-6 0 0,-1 1 0 0 0,1-1 1 0 0,0 0-1 0 0,0 1 1 0 0,0-1-1 0 0,0 0 1 0 0,0 1-1 0 0,0-1 1 0 0,0 0-1 0 0,0 0 1 0 0,0 0-1 0 0,3 2 1 0 0,-4-3 0 0 0,0 0 1 0 0,1 0 0 0 0,-1 0 0 0 0,0 0 0 0 0,1 0 0 0 0,-1 0 0 0 0,0 0 0 0 0,1 0 0 0 0,-1 0 0 0 0,0 0 0 0 0,0 0 0 0 0,1-1 0 0 0,-1 1 0 0 0,0 0 0 0 0,0 0-1 0 0,1 0 1 0 0,-1 0 0 0 0,0 0 0 0 0,0-1 0 0 0,1 1 0 0 0,-1 0 0 0 0,0 0 0 0 0,0 0 0 0 0,1-1 0 0 0,-1 1 0 0 0,0 0 0 0 0,0 0 0 0 0,0-1 0 0 0,0 1 0 0 0,0 0-1 0 0,1 0 1 0 0,-1-1 0 0 0,0 1 0 0 0,0 0 0 0 0,0-1 0 0 0,0 1 0 0 0,0 0 0 0 0,0-1 0 0 0,1-2-685 0 0,-1-1-1 0 0,0 0 1 0 0,1 1 0 0 0,-1-1-1 0 0,-1 0 1 0 0,1 1 0 0 0,0-1-1 0 0,-1 1 1 0 0,0-1 0 0 0,-2-5-1 0 0,-13-30-2982 0 0,5 2-816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0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36 9642 0 0,'-2'-2'969'0'0,"1"1"1"0"0,-1-1-1 0 0,1-1 0 0 0,-1 1 1 0 0,1 0-1 0 0,0 0 0 0 0,0 0 0 0 0,0-1 1 0 0,0 1-1 0 0,-1-4 0 0 0,2 6-842 0 0,0-1 0 0 0,0 1 0 0 0,0 0 1 0 0,0-1-1 0 0,0 1 0 0 0,0 0 0 0 0,0-1 0 0 0,1 1 0 0 0,-1 0 0 0 0,0-1 0 0 0,0 1 0 0 0,0 0 0 0 0,0-1 0 0 0,0 1 1 0 0,1 0-1 0 0,-1 0 0 0 0,0-1 0 0 0,0 1 0 0 0,1 0 0 0 0,-1 0 0 0 0,0-1 0 0 0,0 1 0 0 0,1 0 0 0 0,-1 0 0 0 0,0 0 0 0 0,0-1 1 0 0,1 1-1 0 0,-1 0 0 0 0,19-1 903 0 0,10 6-785 0 0,0 0 0 0 0,-1 1-1 0 0,0 2 1 0 0,0 1 0 0 0,-1 1 0 0 0,45 24 0 0 0,-70-33-234 0 0,0 0 0 0 0,0 0 0 0 0,0 0 0 0 0,0 1 0 0 0,0-1 0 0 0,-1 0 0 0 0,1 1 0 0 0,-1-1 0 0 0,1 1 0 0 0,-1-1 0 0 0,1 1 0 0 0,-1 0 0 0 0,0 0 0 0 0,0 0 0 0 0,0-1 0 0 0,0 1 0 0 0,0 0 0 0 0,0 0 0 0 0,0 0 0 0 0,-1 1 0 0 0,1-1 0 0 0,-1 0 0 0 0,1 0 0 0 0,-1 0 0 0 0,0 0 0 0 0,0 0 0 0 0,0 3 0 0 0,-1-1-18 0 0,0-1 1 0 0,-1 0-1 0 0,1 0 1 0 0,0 0-1 0 0,-1 0 0 0 0,0 0 1 0 0,0 0-1 0 0,0 0 1 0 0,0-1-1 0 0,0 1 0 0 0,-1-1 1 0 0,1 1-1 0 0,-1-1 1 0 0,1 0-1 0 0,-1 0 0 0 0,0 0 1 0 0,-3 1-1 0 0,-20 10-92 0 0,21-12 80 0 0,1 1 1 0 0,-1 0-1 0 0,1 0 0 0 0,0 0 0 0 0,0 0 0 0 0,0 1 0 0 0,0 0 0 0 0,0 0 0 0 0,-4 4 0 0 0,7-6 19 0 0,1-1 0 0 0,0 1 0 0 0,0-1 0 0 0,0 1 0 0 0,1-1 0 0 0,-1 1 0 0 0,0 0 0 0 0,0-1 0 0 0,0 1 0 0 0,0-1-1 0 0,0 1 1 0 0,1-1 0 0 0,-1 1 0 0 0,0-1 0 0 0,0 1 0 0 0,1-1 0 0 0,-1 0 0 0 0,0 1 0 0 0,1-1 0 0 0,-1 1 0 0 0,1-1 0 0 0,-1 0 0 0 0,0 1 0 0 0,1-1 0 0 0,-1 0 0 0 0,1 1 0 0 0,-1-1 0 0 0,1 0 0 0 0,-1 0 0 0 0,1 1 0 0 0,-1-1-1 0 0,1 0 1 0 0,-1 0 0 0 0,1 0 0 0 0,-1 0 0 0 0,1 0 0 0 0,0 0 0 0 0,-1 0 0 0 0,1 0 0 0 0,26 7 68 0 0,-26-6-65 0 0,46 7 129 0 0,-32-6-3 0 0,0 0-1 0 0,0 1 1 0 0,-1 0 0 0 0,1 2 0 0 0,-1-1 0 0 0,0 2 0 0 0,0 0-1 0 0,17 10 1 0 0,-29-14-77 0 0,0 0-1 0 0,0-1 1 0 0,0 1-1 0 0,0 0 1 0 0,0 0 0 0 0,0 1-1 0 0,-1-1 1 0 0,1 0-1 0 0,-1 0 1 0 0,0 1-1 0 0,0-1 1 0 0,1 1-1 0 0,-2-1 1 0 0,1 1-1 0 0,0 0 1 0 0,0 5-1 0 0,0-2-1 0 0,-1 0-1 0 0,0 0 0 0 0,0 0 0 0 0,0 0 0 0 0,-1 0 0 0 0,0 0 1 0 0,-3 8-1 0 0,1-2-32 0 0,-1-1 0 0 0,-1 0 0 0 0,0 0 0 0 0,0-1 0 0 0,-1 1 0 0 0,0-1 0 0 0,-12 13 0 0 0,7-10-331 0 0,-2-1 0 0 0,0 0 0 0 0,-14 11 0 0 0,-5-4-5965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72 3793 0 0,'-8'-12'7534'0'0,"-9"-11"949"0"0,8 2-3732 0 0,9 20-4708 0 0,1 0 0 0 0,-1 1 0 0 0,1-1 0 0 0,-1 0 0 0 0,1 0 0 0 0,0 0 0 0 0,-1 0 0 0 0,1 1 0 0 0,0-1 0 0 0,-1 0 0 0 0,1 1 0 0 0,0-1 0 0 0,0 1 1 0 0,0-1-1 0 0,-1 0 0 0 0,1 1 0 0 0,0 0 0 0 0,0-1 0 0 0,0 1 0 0 0,0 0 0 0 0,0-1 0 0 0,0 1 0 0 0,0 0 0 0 0,0 0 0 0 0,0 0 0 0 0,0 0 0 0 0,0 0 0 0 0,1 0 0 0 0,35-2 280 0 0,-33 2-204 0 0,3 1-60 0 0,0-1 0 0 0,0 1 0 0 0,-1 0-1 0 0,1 1 1 0 0,0 0 0 0 0,-1 0 0 0 0,1 0 0 0 0,-1 1 0 0 0,0 0 0 0 0,0 0-1 0 0,0 0 1 0 0,0 1 0 0 0,0 0 0 0 0,-1 0 0 0 0,1 1 0 0 0,-1-1 0 0 0,-1 1-1 0 0,1 0 1 0 0,-1 1 0 0 0,1-1 0 0 0,-2 1 0 0 0,7 11 0 0 0,-8-13-54 0 0,0 0 0 0 0,0 1 1 0 0,0-1-1 0 0,-1 1 0 0 0,0-1 1 0 0,0 1-1 0 0,0 0 0 0 0,0-1 1 0 0,-1 1-1 0 0,0 0 0 0 0,0-1 1 0 0,0 1-1 0 0,0 0 0 0 0,-1 0 1 0 0,0-1-1 0 0,0 1 0 0 0,0-1 1 0 0,-1 1-1 0 0,1-1 0 0 0,-1 1 1 0 0,0-1-1 0 0,0 0 0 0 0,-1 0 1 0 0,1 0-1 0 0,-1 0 0 0 0,0 0 1 0 0,0-1-1 0 0,0 1 0 0 0,0-1 1 0 0,-1 0-1 0 0,0 0 0 0 0,1 0 1 0 0,-9 4-1 0 0,6-3-26 0 0,0-1 0 0 0,-1 0 0 0 0,0 0 0 0 0,-11 2 1 0 0,-21 10-29 0 0,39-15 47 0 0,0 0 1 0 0,0 0-1 0 0,-1 0 1 0 0,1 1 0 0 0,0-1-1 0 0,0 0 1 0 0,0 0-1 0 0,0 0 1 0 0,-1 0 0 0 0,1 0-1 0 0,0 1 1 0 0,0-1-1 0 0,0 0 1 0 0,0 0 0 0 0,0 0-1 0 0,0 1 1 0 0,-1-1-1 0 0,1 0 1 0 0,0 0 0 0 0,0 0-1 0 0,0 1 1 0 0,0-1-1 0 0,0 0 1 0 0,0 0 0 0 0,0 0-1 0 0,0 1 1 0 0,0-1-1 0 0,0 0 1 0 0,0 0 0 0 0,0 1-1 0 0,0-1 1 0 0,0 0-1 0 0,0 0 1 0 0,0 0-1 0 0,0 1 1 0 0,1-1 0 0 0,-1 0-1 0 0,0 0 1 0 0,0 0-1 0 0,0 1 1 0 0,0-1 0 0 0,0 0-1 0 0,1 0 1 0 0,10 10-5 0 0,16 4 42 0 0,31 5-43 0 0,-46-16 35 0 0,-1 0 0 0 0,1 1 0 0 0,-1 0 0 0 0,0 0 0 0 0,0 2 0 0 0,18 11 0 0 0,-28-16 2 0 0,1 1 0 0 0,0 0 1 0 0,0 0-1 0 0,-1 0 0 0 0,0 0 1 0 0,1 0-1 0 0,-1 0 0 0 0,0 1 0 0 0,0-1 1 0 0,0 0-1 0 0,0 1 0 0 0,0-1 0 0 0,0 0 1 0 0,-1 1-1 0 0,1-1 0 0 0,-1 1 0 0 0,0-1 1 0 0,0 1-1 0 0,0-1 0 0 0,0 1 0 0 0,0-1 1 0 0,0 1-1 0 0,-1-1 0 0 0,1 1 1 0 0,-1-1-1 0 0,0 1 0 0 0,0-1 0 0 0,0 0 1 0 0,0 1-1 0 0,-3 3 0 0 0,-2 6 25 0 0,-1 0 1 0 0,0-1-1 0 0,-1 0 1 0 0,-11 12-1 0 0,6-9-160 0 0,-1-2 0 0 0,0 0 0 0 0,-1 0 0 0 0,0-2 0 0 0,-17 10 0 0 0,-3 2-3285 0 0,1 3-4351 0 0,25-16 2189 0 0,1 2-1779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146 634 12755 0 0,'-5'-1'753'0'0,"1"0"0"0"0,-1-1 0 0 0,1 1 0 0 0,-1-1 0 0 0,1-1 0 0 0,-1 1 1 0 0,1 0-1 0 0,0-1 0 0 0,0 0 0 0 0,0 0 0 0 0,1 0 0 0 0,-5-5 0 0 0,4 2-509 0 0,0 0 1 0 0,0-1-1 0 0,1 1 0 0 0,-1-1 0 0 0,1 0 0 0 0,1 0 0 0 0,-3-10 1 0 0,-12-42 179 0 0,-17-119 0 0 0,31 143-393 0 0,0 1 0 0 0,2-1 0 0 0,2 0 0 0 0,10-68-1 0 0,-10 99-22 0 0,6-26 22 0 0,-7 28-22 0 0,0 1-1 0 0,1-1 0 0 0,-1 1 1 0 0,1-1-1 0 0,0 1 1 0 0,-1-1-1 0 0,1 1 0 0 0,0 0 1 0 0,0-1-1 0 0,0 1 1 0 0,0 0-1 0 0,0 0 0 0 0,0-1 1 0 0,0 1-1 0 0,2-1 0 0 0,-2 2 0 0 0,0 0-1 0 0,0 0 0 0 0,0 0 0 0 0,0 0 0 0 0,0 0 0 0 0,0 1 1 0 0,0-1-1 0 0,0 0 0 0 0,0 1 0 0 0,0-1 0 0 0,0 1 0 0 0,0-1 0 0 0,0 1 1 0 0,0-1-1 0 0,0 1 0 0 0,-1 0 0 0 0,1-1 0 0 0,0 1 0 0 0,0 0 0 0 0,-1 0 1 0 0,1-1-1 0 0,1 2 0 0 0,18 25 92 0 0,-16-21-75 0 0,94 129 219 0 0,54 72-2060 0 0,-152-206 1728 0 0,19 25-3100 0 0,-19-26 2956 0 0,1 0 0 0 0,-1 1 1 0 0,0-1-1 0 0,1 1 0 0 0,-1-1 0 0 0,0 0 0 0 0,1 1 1 0 0,-1-1-1 0 0,0 1 0 0 0,0-1 0 0 0,1 1 1 0 0,-1-1-1 0 0,0 1 0 0 0,0-1 0 0 0,0 1 0 0 0,0-1 1 0 0,0 1-1 0 0,0-1 0 0 0,0 1 0 0 0,0-1 1 0 0,0 1-1 0 0,0 0 0 0 0,0-1 0 0 0,0 1 0 0 0,0-1 1 0 0,0 1-1 0 0,0-1 0 0 0,0 1 0 0 0,-1-1 1 0 0,1 1-1 0 0,0-1 0 0 0,0 0 0 0 0,-1 1 0 0 0,1-1 1 0 0,0 1-1 0 0,-1-1 0 0 0,1 1 0 0 0,0-1 1 0 0,-1 0-1 0 0,1 1 0 0 0,0-1 0 0 0,-1 0 0 0 0,1 1 1 0 0,-1-1-1 0 0,1 0 0 0 0,-1 0 0 0 0,1 1 1 0 0,-2-1-1 0 0,-10 1-5774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0 484 12515 0 0,'23'-20'7188'0'0,"4"3"-3348"0"0,-12 10-3687 0 0,0-1 0 0 0,1 2 1 0 0,0 0-1 0 0,0 1 0 0 0,0 1 1 0 0,32-4-1 0 0,-22 6-603 0 0,-7 0-1011 0 0,1 0 1 0 0,19-5-1 0 0,-34 6 183 0 0,0-1 0 0 0,1 0 0 0 0,-1 0 0 0 0,0 0-1 0 0,0-1 1 0 0,8-5 0 0 0,4-5-5406 0 0</inkml:trace>
  <inkml:trace contextRef="#ctx0" brushRef="#br0" timeOffset="1">255 0 15611 0 0,'-1'4'619'0'0,"0"0"0"0"0,0-1 0 0 0,0 1 0 0 0,1 0 0 0 0,-1 0 0 0 0,1 0 0 0 0,0-1 0 0 0,0 1-1 0 0,1 0 1 0 0,0 6 0 0 0,10 41 329 0 0,-10-47-746 0 0,2 5-461 0 0,36 121 1934 0 0,-9-69-3334 0 0,-24-51-472 0 0,1 0 0 0 0,0-1 0 0 0,13 15 0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77 9938 0 0,'-4'0'749'0'0,"-1"0"-1"0"0,1 0 1 0 0,0 1-1 0 0,0 0 1 0 0,0 0-1 0 0,0 0 1 0 0,0 0 0 0 0,0 1-1 0 0,0-1 1 0 0,1 1-1 0 0,-1 0 1 0 0,-5 4-1 0 0,6-3-461 0 0,-1-1 0 0 0,1 1 0 0 0,0 0 0 0 0,0 0-1 0 0,1 1 1 0 0,-1-1 0 0 0,0 0 0 0 0,1 1 0 0 0,0 0-1 0 0,0 0 1 0 0,-2 4 0 0 0,3-4-276 0 0,0-1 1 0 0,0 0 0 0 0,0 1-1 0 0,0 0 1 0 0,1-1-1 0 0,-1 1 1 0 0,1-1-1 0 0,0 1 1 0 0,0 0-1 0 0,1-1 1 0 0,-1 1 0 0 0,1-1-1 0 0,-1 1 1 0 0,1-1-1 0 0,0 1 1 0 0,0-1-1 0 0,1 1 1 0 0,-1-1-1 0 0,1 0 1 0 0,0 0-1 0 0,0 0 1 0 0,0 0 0 0 0,0 0-1 0 0,0 0 1 0 0,0 0-1 0 0,1-1 1 0 0,0 1-1 0 0,-1-1 1 0 0,1 0-1 0 0,4 3 1 0 0,-4-3-16 0 0,-1-1 0 0 0,1 1-1 0 0,0-1 1 0 0,0 1 0 0 0,0-1-1 0 0,0 0 1 0 0,0 0 0 0 0,1-1 0 0 0,-1 1-1 0 0,0-1 1 0 0,0 1 0 0 0,1-1 0 0 0,-1 0-1 0 0,0 0 1 0 0,0 0 0 0 0,1-1 0 0 0,-1 1-1 0 0,0-1 1 0 0,0 0 0 0 0,0 0 0 0 0,0 0-1 0 0,0 0 1 0 0,0 0 0 0 0,0-1 0 0 0,0 1-1 0 0,0-1 1 0 0,0 0 0 0 0,3-2 0 0 0,-2 0-6 0 0,0 0 0 0 0,1 0 0 0 0,-1-1 1 0 0,-1 1-1 0 0,1-1 0 0 0,-1 1 0 0 0,1-1 1 0 0,-1 0-1 0 0,-1-1 0 0 0,1 1 1 0 0,-1 0-1 0 0,0-1 0 0 0,0 1 0 0 0,2-12 1 0 0,-3 5-24 0 0,0-1 1 0 0,-1 1 0 0 0,0 0-1 0 0,-4-23 1 0 0,4 31 19 0 0,0 1 1 0 0,-1 0 0 0 0,0-1-1 0 0,0 1 1 0 0,0-1-1 0 0,0 1 1 0 0,0 0-1 0 0,-1 0 1 0 0,1-1-1 0 0,-1 1 1 0 0,0 0-1 0 0,0 1 1 0 0,0-1-1 0 0,0 0 1 0 0,-1 0-1 0 0,1 1 1 0 0,-1 0-1 0 0,0-1 1 0 0,1 1-1 0 0,-1 0 1 0 0,-5-2 0 0 0,7 3-40 0 0,0 1 0 0 0,0 0 1 0 0,0 0-1 0 0,0-1 1 0 0,0 1-1 0 0,1 0 1 0 0,-1 0-1 0 0,0 0 0 0 0,0 0 1 0 0,0 0-1 0 0,0 0 1 0 0,0 1-1 0 0,0-1 1 0 0,0 0-1 0 0,0 0 0 0 0,0 1 1 0 0,0-1-1 0 0,0 1 1 0 0,0-1-1 0 0,0 0 1 0 0,0 1-1 0 0,1 0 1 0 0,-1-1-1 0 0,0 1 0 0 0,0-1 1 0 0,1 1-1 0 0,-1 0 1 0 0,0 0-1 0 0,1-1 1 0 0,-1 1-1 0 0,1 0 0 0 0,-2 2 1 0 0,1-1-456 0 0,0 0 1 0 0,0 0-1 0 0,0 0 0 0 0,1 0 0 0 0,-1 1 1 0 0,1-1-1 0 0,-1 0 0 0 0,1 0 1 0 0,0 1-1 0 0,-1-1 0 0 0,1 0 1 0 0,0 1-1 0 0,1 2 0 0 0,-1-5 409 0 0,0 0 0 0 0,0 0-1 0 0,-1 0 1 0 0,1 0-1 0 0,0-1 1 0 0,0 1 0 0 0,0 0-1 0 0,0 0 1 0 0,0 0 0 0 0,-1 0-1 0 0,1 0 1 0 0,0 0 0 0 0,0 0-1 0 0,0 0 1 0 0,0 0-1 0 0,-1 0 1 0 0,1 0 0 0 0,0 0-1 0 0,0 0 1 0 0,0 0 0 0 0,0 0-1 0 0,0 0 1 0 0,-1 0-1 0 0,1 1 1 0 0,0-1 0 0 0,0 0-1 0 0,0 0 1 0 0,0 0 0 0 0,0 0-1 0 0,-1 0 1 0 0,1 0 0 0 0,0 0-1 0 0,0 0 1 0 0,0 0-1 0 0,0 1 1 0 0,0-1 0 0 0,0 0-1 0 0,0 0 1 0 0,0 0 0 0 0,0 0-1 0 0,-1 0 1 0 0,1 1-1 0 0,0-1 1 0 0,0 0 0 0 0,0 0-1 0 0,0 0 1 0 0,0 0 0 0 0,0 1-1 0 0,0-1 1 0 0,0 0-1 0 0,0 0 1 0 0,0 0 0 0 0,0 0-1 0 0,0 0 1 0 0,0 1 0 0 0,0-1-1 0 0,0 0 1 0 0,0 0 0 0 0,0 0-1 0 0,1 0 1 0 0,-1 0-1 0 0,0 1 1 0 0,-2-2-1149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64 6825 0 0,'-2'0'520'0'0,"0"0"0"0"0,0 0 0 0 0,0 0 0 0 0,1 1-1 0 0,-1-1 1 0 0,0 0 0 0 0,1 1 0 0 0,-1-1 0 0 0,0 1 0 0 0,1 0-1 0 0,-1 0 1 0 0,1-1 0 0 0,-1 1 0 0 0,1 0 0 0 0,-1 0-1 0 0,1 1 1 0 0,-1-1 0 0 0,1 0 0 0 0,0 0 0 0 0,0 1-1 0 0,-1 1 1 0 0,0-1-144 0 0,0 1-1 0 0,1 0 1 0 0,0 0 0 0 0,0 0-1 0 0,0 0 1 0 0,0 0 0 0 0,0 0-1 0 0,0 0 1 0 0,1 0 0 0 0,0 0-1 0 0,-1 5 1 0 0,1-4-310 0 0,0 0 0 0 0,0-1-1 0 0,1 1 1 0 0,-1 0 0 0 0,1-1 0 0 0,-1 1 0 0 0,1 0 0 0 0,0-1-1 0 0,1 1 1 0 0,-1-1 0 0 0,1 1 0 0 0,-1-1 0 0 0,1 0 0 0 0,0 0-1 0 0,0 0 1 0 0,1 0 0 0 0,-1 0 0 0 0,0 0 0 0 0,1-1-1 0 0,0 1 1 0 0,4 3 0 0 0,-4-5-65 0 0,0 0 0 0 0,1 0 1 0 0,-1 0-1 0 0,1 0 0 0 0,-1 0 0 0 0,1-1 0 0 0,-1 0 0 0 0,1 0 0 0 0,-1 0 0 0 0,1 0 0 0 0,-1 0 1 0 0,1 0-1 0 0,-1-1 0 0 0,1 0 0 0 0,-1 0 0 0 0,1 0 0 0 0,-1 0 0 0 0,0 0 0 0 0,1-1 0 0 0,-1 0 1 0 0,0 1-1 0 0,0-1 0 0 0,0 0 0 0 0,-1 0 0 0 0,1-1 0 0 0,3-2 0 0 0,-4 3 5 0 0,1-1 0 0 0,-1 1 0 0 0,0 0 0 0 0,0-1-1 0 0,0 0 1 0 0,0 1 0 0 0,-1-1 0 0 0,1 0 0 0 0,-1 0-1 0 0,1 0 1 0 0,-1 0 0 0 0,0 0 0 0 0,0 0 0 0 0,0-1 0 0 0,-1 1-1 0 0,1 0 1 0 0,-1 0 0 0 0,0-1 0 0 0,0 1 0 0 0,0 0-1 0 0,0-1 1 0 0,0 1 0 0 0,-1 0 0 0 0,0 0 0 0 0,1 0-1 0 0,-1-1 1 0 0,0 1 0 0 0,-2-3 0 0 0,-2-3 40 0 0,-1 1 0 0 0,0 0 0 0 0,0 0 0 0 0,-1 0 1 0 0,0 1-1 0 0,-15-12 0 0 0,20 17-49 0 0,0 0-1 0 0,-1 0 1 0 0,1 0 0 0 0,-1 0-1 0 0,0 0 1 0 0,1 1-1 0 0,-1-1 1 0 0,0 1 0 0 0,0 0-1 0 0,0 0 1 0 0,0 0 0 0 0,0 0-1 0 0,0 0 1 0 0,0 1 0 0 0,0 0-1 0 0,0-1 1 0 0,-1 1 0 0 0,1 0-1 0 0,0 0 1 0 0,0 1 0 0 0,0-1-1 0 0,0 1 1 0 0,0-1 0 0 0,0 1-1 0 0,-5 2 1 0 0,6-1-157 0 0,0-1 1 0 0,1 1 0 0 0,-1 0-1 0 0,1-1 1 0 0,-1 1-1 0 0,1 0 1 0 0,-1 0-1 0 0,1 0 1 0 0,0 0-1 0 0,0 1 1 0 0,0-1-1 0 0,0 0 1 0 0,1 0-1 0 0,-1 1 1 0 0,0-1-1 0 0,1 0 1 0 0,0 1-1 0 0,-1-1 1 0 0,1 0-1 0 0,0 1 1 0 0,0-1 0 0 0,1 1-1 0 0,0 2 1 0 0,-1 3-1376 0 0,2-1 0 0 0,-1 0 1 0 0,1 0-1 0 0,0 1 0 0 0,1-1 1 0 0,4 9-1 0 0,3 3-4714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25 9562 0 0,'-5'-4'801'0'0,"0"1"0"0"0,0 1 0 0 0,0-1 0 0 0,0 1 1 0 0,-1 0-1 0 0,1 0 0 0 0,-1 0 0 0 0,1 1 0 0 0,-1 0 0 0 0,0 0 0 0 0,0 0 0 0 0,1 1 1 0 0,-8 0-1 0 0,7 0-347 0 0,0 1 0 0 0,-1 1 0 0 0,1-1 0 0 0,0 1 0 0 0,0 0-1 0 0,0 0 1 0 0,0 0 0 0 0,0 1 0 0 0,0 0 0 0 0,-8 6 0 0 0,6-3-285 0 0,1 1-1 0 0,-1 0 0 0 0,1 0 0 0 0,0 0 0 0 0,0 1 0 0 0,1 0 1 0 0,0 1-1 0 0,1-1 0 0 0,0 1 0 0 0,0 0 0 0 0,0 0 1 0 0,2 0-1 0 0,-1 1 0 0 0,-3 17 0 0 0,4-13-169 0 0,2 1 0 0 0,0-1-1 0 0,1 0 1 0 0,1 1 0 0 0,0-1-1 0 0,0 1 1 0 0,2-1 0 0 0,0 0 0 0 0,0 0-1 0 0,2 0 1 0 0,-1 0 0 0 0,2-1 0 0 0,7 15-1 0 0,-7-17-237 0 0,0 0 0 0 0,1 0 0 0 0,0 0 0 0 0,1 0 0 0 0,0-1 0 0 0,1-1-1 0 0,0 1 1 0 0,0-2 0 0 0,1 1 0 0 0,0-1 0 0 0,1 0 0 0 0,0-1 0 0 0,0-1-1 0 0,22 11 1 0 0,-30-16-41 0 0,0 0-1 0 0,0 0 1 0 0,0-1-1 0 0,0 1 1 0 0,1-1-1 0 0,-1 1 1 0 0,0-1-1 0 0,0 0 1 0 0,1 0-1 0 0,-1 0 1 0 0,0-1-1 0 0,0 1 1 0 0,0-1-1 0 0,1 0 1 0 0,5-2-1 0 0,-6 1-429 0 0,0 1-1 0 0,0-1 0 0 0,0 0 1 0 0,0 0-1 0 0,-1-1 0 0 0,1 1 0 0 0,0 0 1 0 0,-1-1-1 0 0,0 0 0 0 0,1 0 1 0 0,-1 1-1 0 0,0-1 0 0 0,-1-1 0 0 0,3-2 1 0 0,5-15-5358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41 4425 0 0,'-5'-13'2682'0'0,"-4"-14"13113"0"0,14 42-12821 0 0,-1-1-2797 0 0,76 227 1333 0 0,-12-87-4636 0 0,-60-138 2564 0 0,1-4-4024 0 0,-5-28-6747 0 0,-7-4 6154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56 6857 0 0,'-1'-1'607'0'0,"0"-1"0"0"0,0 0-1 0 0,0 1 1 0 0,1-1 0 0 0,-1 0 0 0 0,0 0-1 0 0,1 0 1 0 0,-1 1 0 0 0,1-1-1 0 0,0 0 1 0 0,-1 0 0 0 0,1 0-1 0 0,0 0 1 0 0,0 0 0 0 0,1 0-1 0 0,-1 1 1 0 0,0-1 0 0 0,0 0-1 0 0,2-3 1 0 0,-1 4-350 0 0,0 0 0 0 0,0-1 0 0 0,1 1 0 0 0,-1 0 1 0 0,1-1-1 0 0,-1 1 0 0 0,1 0 0 0 0,0 0 0 0 0,-1 0 0 0 0,1 1 0 0 0,0-1 0 0 0,0 0 1 0 0,-1 1-1 0 0,1-1 0 0 0,0 1 0 0 0,0-1 0 0 0,0 1 0 0 0,0 0 0 0 0,0 0 0 0 0,3 0 1 0 0,7 0-114 0 0,0 1 1 0 0,0 0-1 0 0,0 1 1 0 0,0 0 0 0 0,0 1-1 0 0,0 0 1 0 0,-1 1 0 0 0,1 0-1 0 0,-1 1 1 0 0,0 0 0 0 0,0 1-1 0 0,-1 0 1 0 0,0 1 0 0 0,17 13-1 0 0,-24-17-145 0 0,-1-1 0 0 0,1 1-1 0 0,-1 0 1 0 0,1 0 0 0 0,-1 0-1 0 0,0 0 1 0 0,0 0 0 0 0,0 0-1 0 0,-1 1 1 0 0,1-1 0 0 0,-1 1-1 0 0,0-1 1 0 0,0 1 0 0 0,0-1-1 0 0,0 1 1 0 0,0 0 0 0 0,-1-1-1 0 0,0 1 1 0 0,0 0 0 0 0,0 0-1 0 0,0-1 1 0 0,0 1 0 0 0,-1 0-1 0 0,0-1 1 0 0,0 1 0 0 0,0 0-1 0 0,0-1 1 0 0,0 1 0 0 0,-1-1-1 0 0,1 0 1 0 0,-1 1 0 0 0,0-1-1 0 0,0 0 1 0 0,-4 5 0 0 0,-2 1-49 0 0,-1 0 1 0 0,0 0 0 0 0,0-1-1 0 0,0 0 1 0 0,-1-1 0 0 0,0 0-1 0 0,-1-1 1 0 0,1 1 0 0 0,-15 4-1 0 0,26-11 45 0 0,-1 0-1 0 0,0 0 1 0 0,0 0-1 0 0,0 0 1 0 0,0 0-1 0 0,1 0 1 0 0,-1 0-1 0 0,0 0 0 0 0,0 0 1 0 0,0 0-1 0 0,0 0 1 0 0,0 0-1 0 0,1 1 1 0 0,-1-1-1 0 0,0 0 1 0 0,0 0-1 0 0,0 0 1 0 0,0 0-1 0 0,0 0 1 0 0,0 0-1 0 0,0 0 1 0 0,1 0-1 0 0,-1 1 1 0 0,0-1-1 0 0,0 0 0 0 0,0 0 1 0 0,0 0-1 0 0,0 0 1 0 0,0 0-1 0 0,0 1 1 0 0,0-1-1 0 0,0 0 1 0 0,0 0-1 0 0,0 0 1 0 0,0 0-1 0 0,0 0 1 0 0,0 1-1 0 0,0-1 1 0 0,0 0-1 0 0,0 0 1 0 0,0 0-1 0 0,0 0 0 0 0,0 1 1 0 0,0-1-1 0 0,0 0 1 0 0,0 0-1 0 0,0 0 1 0 0,0 0-1 0 0,0 0 1 0 0,0 0-1 0 0,-1 1 1 0 0,1-1-1 0 0,0 0 1 0 0,0 0-1 0 0,0 0 1 0 0,0 0-1 0 0,0 0 1 0 0,0 0-1 0 0,0 0 0 0 0,-1 1 1 0 0,29 5-38 0 0,47 2 257 0 0,-65-7-202 0 0,-2-1-4 0 0,10 2 107 0 0,-1 0-1 0 0,1 0 1 0 0,-1 2-1 0 0,31 10 1 0 0,-45-13-88 0 0,-1 0 0 0 0,1 0 0 0 0,-1 0 0 0 0,1 0 0 0 0,-1 1-1 0 0,1-1 1 0 0,-1 1 0 0 0,0-1 0 0 0,1 1 0 0 0,-1 0 0 0 0,0 0 0 0 0,0 0-1 0 0,0 0 1 0 0,-1 1 0 0 0,1-1 0 0 0,0 0 0 0 0,-1 1 0 0 0,0-1 0 0 0,1 1 0 0 0,-1-1-1 0 0,0 1 1 0 0,0 0 0 0 0,-1-1 0 0 0,1 1 0 0 0,0 0 0 0 0,-1 0 0 0 0,0 0 0 0 0,0-1-1 0 0,0 1 1 0 0,0 0 0 0 0,0 0 0 0 0,0 0 0 0 0,-1 0 0 0 0,1-1 0 0 0,-1 1 0 0 0,0 0-1 0 0,0 0 1 0 0,-1 2 0 0 0,-3 6 28 0 0,0-1 0 0 0,0 1 0 0 0,-1-1-1 0 0,0 0 1 0 0,-12 13 0 0 0,15-18-482 0 0,-2-1 0 0 0,1 1 0 0 0,0-1-1 0 0,-1 1 1 0 0,0-1 0 0 0,0-1 0 0 0,0 1 0 0 0,-1-1 0 0 0,1 0 0 0 0,-1 0-1 0 0,-10 4 1 0 0,-2-34-14193 0 0,16 18 9183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11626 0 0,'-6'2'7370'0'0,"5"7"-4568"0"0,4 14-2274 0 0,-3-20 58 0 0,5 32-119 0 0,20 109 742 0 0,-19-120-3146 0 0,17 44 0 0 0,-17-50-4772 0 0,-15-25 981 0 0,8 5 5535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30 13691 0 0,'-2'2'577'0'0,"0"1"1"0"0,0-1-1 0 0,1 0 1 0 0,-1 1-1 0 0,1-1 1 0 0,-1 0-1 0 0,1 1 0 0 0,0 0 1 0 0,0-1-1 0 0,0 1 1 0 0,0 0-1 0 0,0-1 1 0 0,1 1-1 0 0,-1 4 1 0 0,-3 44 648 0 0,4-41-816 0 0,0-2-337 0 0,0 1 1 0 0,0-1-1 0 0,1 1 1 0 0,1-1-1 0 0,-1 1 0 0 0,1-1 1 0 0,1 0-1 0 0,5 14 0 0 0,-7-19-77 0 0,0-1 0 0 0,1 1 0 0 0,-1 0 0 0 0,1 0 0 0 0,0-1 0 0 0,0 1 0 0 0,0-1 0 0 0,0 0 0 0 0,0 1 0 0 0,0-1 0 0 0,1 0 0 0 0,-1 0 0 0 0,1-1 0 0 0,-1 1 0 0 0,1 0 0 0 0,0-1 0 0 0,-1 1-1 0 0,1-1 1 0 0,0 0 0 0 0,0 0 0 0 0,0 0 0 0 0,0-1 0 0 0,0 1 0 0 0,0-1 0 0 0,1 1 0 0 0,4-1 0 0 0,-5-1-2 0 0,0 0 1 0 0,0 0-1 0 0,0 0 0 0 0,-1 0 1 0 0,1 0-1 0 0,0-1 0 0 0,0 1 1 0 0,-1-1-1 0 0,1 0 0 0 0,-1 1 1 0 0,1-1-1 0 0,-1-1 0 0 0,0 1 1 0 0,0 0-1 0 0,0 0 0 0 0,0-1 0 0 0,0 1 1 0 0,0-1-1 0 0,-1 0 0 0 0,1 1 1 0 0,-1-1-1 0 0,0 0 0 0 0,0 0 1 0 0,0 0-1 0 0,0 0 0 0 0,0-4 1 0 0,2-4-11 0 0,0-1 0 0 0,-1 1 0 0 0,-1-1 1 0 0,0 1-1 0 0,-1-22 0 0 0,-1 22-30 0 0,-1 0 1 0 0,0 0-1 0 0,-1 1 0 0 0,-4-12 1 0 0,6 18-12 0 0,0 0 1 0 0,-1 0 0 0 0,1 1-1 0 0,-1-1 1 0 0,0 1 0 0 0,0-1-1 0 0,-1 1 1 0 0,1 0-1 0 0,-1 0 1 0 0,1 0 0 0 0,-1 0-1 0 0,0 0 1 0 0,0 1 0 0 0,-5-4-1 0 0,8 6 34 0 0,0 0-1 0 0,-1 0 1 0 0,1 0-1 0 0,0 0 1 0 0,0 0-1 0 0,0-1 1 0 0,0 1-1 0 0,-1 0 0 0 0,1 0 1 0 0,0 0-1 0 0,0 0 1 0 0,0 0-1 0 0,0 0 1 0 0,-1 0-1 0 0,1 0 1 0 0,0 1-1 0 0,0-1 1 0 0,0 0-1 0 0,0 0 0 0 0,-1 0 1 0 0,1 0-1 0 0,0 0 1 0 0,0 0-1 0 0,0 0 1 0 0,0 0-1 0 0,0 0 1 0 0,-1 0-1 0 0,1 0 1 0 0,0 1-1 0 0,0-1 0 0 0,0 0 1 0 0,0 0-1 0 0,0 0 1 0 0,0 0-1 0 0,0 0 1 0 0,0 1-1 0 0,-1-1 1 0 0,1 0-1 0 0,0 0 1 0 0,0 0-1 0 0,0 0 1 0 0,0 0-1 0 0,0 1 0 0 0,0-1 1 0 0,0 0-1 0 0,0 0 1 0 0,0 0-1 0 0,0 1 1 0 0,0 14-941 0 0,5 14-1481 0 0,-2-20 1117 0 0,-2-8 901 0 0,-1 1 0 0 0,1 0 0 0 0,0-1 0 0 0,-1 1 0 0 0,1-1 0 0 0,0 1 0 0 0,-1 0 0 0 0,0 0 0 0 0,1-1 0 0 0,-1 1 1 0 0,0 0-1 0 0,0 0 0 0 0,0-1 0 0 0,0 1 0 0 0,-1 2 0 0 0,-16-7-2899 0 0,17 3 3252 0 0,-1 0 0 0 0,1 0 1 0 0,0 0-1 0 0,0 0 0 0 0,0 0 1 0 0,0 0-1 0 0,0 0 0 0 0,0 0 1 0 0,0 1-1 0 0,0-1 0 0 0,-1 0 1 0 0,1 0-1 0 0,0 0 0 0 0,0 0 1 0 0,0 0-1 0 0,0 0 0 0 0,0 0 0 0 0,0 1 1 0 0,0-1-1 0 0,0 0 0 0 0,0 0 1 0 0,0 0-1 0 0,0 0 0 0 0,0 0 1 0 0,0 0-1 0 0,0 1 0 0 0,0-1 1 0 0,0 0-1 0 0,0 0 0 0 0,0 0 1 0 0,0 0-1 0 0,0 0 0 0 0,0 0 0 0 0,0 1 1 0 0,0-1-1 0 0,0 0 0 0 0,0 0 1 0 0,0 0-1 0 0,0 0 0 0 0,0 0 1 0 0,0 0-1 0 0,0 0 0 0 0,1 1 1 0 0,-1-1-1 0 0,0 0 0 0 0,0 0 1 0 0,0 0-1 0 0,0 0 0 0 0,0 0 0 0 0,0 0 1 0 0,0 0-1 0 0,0 0 0 0 0,1 0 1 0 0,-1 0-1 0 0,0 0 0 0 0,0 0 1 0 0,0 0-1 0 0,0 0 0 0 0,0 0 1 0 0,0 1-1 0 0,1-1 0 0 0,-1 0 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9538 0 0,'-1'1'467'0'0,"0"-1"1"0"0,0 1-1 0 0,1-1 1 0 0,-1 1-1 0 0,0 0 1 0 0,1-1-1 0 0,-1 1 0 0 0,0 0 1 0 0,1-1-1 0 0,-1 1 1 0 0,1 0-1 0 0,-1 0 0 0 0,1 0 1 0 0,0-1-1 0 0,-1 1 1 0 0,1 0-1 0 0,0 0 0 0 0,-1 0 1 0 0,1 0-1 0 0,0 1 1 0 0,1 23 2849 0 0,15 21-1954 0 0,-12-39-1285 0 0,0 0-1 0 0,0 0 0 0 0,1-1 1 0 0,0 0-1 0 0,1 0 0 0 0,10 10 0 0 0,-14-14-74 0 0,0 0 0 0 0,1 0 1 0 0,-1 0-1 0 0,1-1 0 0 0,-1 1 0 0 0,1 0 0 0 0,0-1 0 0 0,-1 0 0 0 0,1 0 0 0 0,0 0 0 0 0,0 0 0 0 0,0 0 0 0 0,0 0 0 0 0,0-1 0 0 0,0 1 1 0 0,0-1-1 0 0,0 0 0 0 0,0 0 0 0 0,0 0 0 0 0,6-1 0 0 0,-7-1 2 0 0,0 1-1 0 0,0 0 1 0 0,0-1 0 0 0,0 1-1 0 0,0-1 1 0 0,0 1 0 0 0,-1-1 0 0 0,1 0-1 0 0,0 0 1 0 0,-1 0 0 0 0,1 0-1 0 0,-1 0 1 0 0,0 0 0 0 0,0 0 0 0 0,0-1-1 0 0,0 1 1 0 0,0 0 0 0 0,0-1-1 0 0,-1 1 1 0 0,1 0 0 0 0,-1-1-1 0 0,1-2 1 0 0,1-10 44 0 0,-1 0 0 0 0,-1-21 0 0 0,0 27-20 0 0,1 3 37 0 0,-2 1 1 0 0,1-1-1 0 0,-1 1 0 0 0,1-1 1 0 0,-1 1-1 0 0,-1 0 0 0 0,1-1 1 0 0,-1 1-1 0 0,-4-8 0 0 0,6 12-19 0 0,-1 0 0 0 0,1 0-1 0 0,-1 0 1 0 0,0 0 0 0 0,0 1-1 0 0,1-1 1 0 0,-1 0-1 0 0,0 0 1 0 0,0 1 0 0 0,0-1-1 0 0,0 0 1 0 0,0 1 0 0 0,0-1-1 0 0,0 1 1 0 0,0-1 0 0 0,0 1-1 0 0,0-1 1 0 0,0 1-1 0 0,-2 0 1 0 0,0 0 5 0 0,1 0 1 0 0,0 0-1 0 0,0 0 1 0 0,0 1-1 0 0,0-1 0 0 0,0 1 1 0 0,0 0-1 0 0,0 0 1 0 0,0 0-1 0 0,0 0 0 0 0,0 0 1 0 0,0 0-1 0 0,0 0 0 0 0,-2 2 1 0 0,-84 60-2404 0 0,77-55-1096 0 0,2 0-4179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57 12011 0 0,'-1'-1'708'0'0,"0"0"1"0"0,0 0 0 0 0,-1-1 0 0 0,1 1-1 0 0,0-1 1 0 0,0 1 0 0 0,0-1 0 0 0,1 1-1 0 0,-1-1 1 0 0,0 0 0 0 0,1 1 0 0 0,-1-1-1 0 0,0-2 1 0 0,1 3-522 0 0,0 0 0 0 0,0 0-1 0 0,0 0 1 0 0,0 0 0 0 0,0 0 0 0 0,0 1 0 0 0,1-1-1 0 0,-1 0 1 0 0,0 0 0 0 0,0 0 0 0 0,1 0-1 0 0,-1 0 1 0 0,1 0 0 0 0,-1 0 0 0 0,1 0 0 0 0,-1 1-1 0 0,1-1 1 0 0,0-1 0 0 0,1 0-123 0 0,0 1 0 0 0,1-1 0 0 0,-1 1 0 0 0,0-1 1 0 0,1 1-1 0 0,-1 0 0 0 0,0 0 0 0 0,1 0 0 0 0,0 0 0 0 0,-1 1 0 0 0,1-1 1 0 0,-1 0-1 0 0,1 1 0 0 0,0 0 0 0 0,-1 0 0 0 0,5 0 0 0 0,27 4 60 0 0,0 1 0 0 0,0 1 0 0 0,-1 2-1 0 0,45 17 1 0 0,55 13-563 0 0,-61-25-3543 0 0,-52-9-2086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17852 0 0,'-19'-7'6178'0'0,"36"9"-4454"0"0,36 9-1367 0 0,133 43-121 0 0,-87-24-6556 0 0,-73-24 833 0 0,-3-3-2932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47 13027 0 0,'7'-3'6923'0'0,"17"-1"-5902"0"0,-22 4-598 0 0,10-2-11 0 0,202-23 3514 0 0,-192 22-3720 0 0,-30-1-81 0 0,-35-1-133 0 0,18 5 15 0 0,0 1 1 0 0,0 2 0 0 0,-28 5-1 0 0,47-7 23 0 0,-1 1-1 0 0,0 0 1 0 0,1 0-1 0 0,-1 0 1 0 0,1 0-1 0 0,0 1 1 0 0,0 0-1 0 0,0 1 1 0 0,0-1-1 0 0,0 1 1 0 0,1 0-1 0 0,0 1 1 0 0,0-1-1 0 0,0 1 1 0 0,0 0-1 0 0,-6 9 1 0 0,9-11-19 0 0,1 1 0 0 0,-1-1-1 0 0,1 1 1 0 0,0-1 0 0 0,0 1 0 0 0,0-1-1 0 0,0 1 1 0 0,1 0 0 0 0,0-1 0 0 0,-1 1-1 0 0,1 0 1 0 0,0 0 0 0 0,1-1 0 0 0,-1 1-1 0 0,1 0 1 0 0,0-1 0 0 0,-1 1 0 0 0,2-1-1 0 0,-1 1 1 0 0,0-1 0 0 0,1 1 0 0 0,-1-1-1 0 0,1 0 1 0 0,0 1 0 0 0,0-1 0 0 0,1 0-1 0 0,-1-1 1 0 0,0 1 0 0 0,1 0 0 0 0,5 4-1 0 0,-1-1-12 0 0,1 1-1 0 0,1-1 0 0 0,-1-1 1 0 0,1 1-1 0 0,0-1 0 0 0,0-1 1 0 0,1 0-1 0 0,-1 0 0 0 0,1-1 1 0 0,11 3-1 0 0,-3-4-10 0 0,-1 0 0 0 0,1-2 1 0 0,0 0-1 0 0,-1-1 0 0 0,1-1 0 0 0,29-6 0 0 0,-22 3-775 0 0,0 2-1 0 0,29-1 1 0 0,-52 3 650 0 0,-1 1 0 0 0,1 0 0 0 0,-1 0 1 0 0,1 0-1 0 0,0 0 0 0 0,-1 0 0 0 0,1 1 0 0 0,-1-1 1 0 0,1 0-1 0 0,-1 1 0 0 0,1-1 0 0 0,-1 1 0 0 0,1-1 1 0 0,-1 1-1 0 0,0 0 0 0 0,1 0 0 0 0,-1 0 0 0 0,2 1 1 0 0,-2-1 33 0 0,-1 0 0 0 0,0-1 1 0 0,0 1-1 0 0,1 0 1 0 0,-1 0-1 0 0,0 0 1 0 0,0-1-1 0 0,0 1 1 0 0,0 0-1 0 0,0 0 0 0 0,0 0 1 0 0,0 0-1 0 0,-1-1 1 0 0,1 1-1 0 0,0 0 1 0 0,0 0-1 0 0,0-1 0 0 0,-1 1 1 0 0,1 0-1 0 0,-1 0 1 0 0,1-1-1 0 0,0 1 1 0 0,-1 0-1 0 0,0 0 1 0 0,-5 6-180 0 0,0 0 0 0 0,0-1 0 0 0,0 0 0 0 0,-14 10 0 0 0,-7 1 1408 0 0,-43 22-1 0 0,48-29-289 0 0,2 1 0 0 0,-1 1 0 0 0,2 1-1 0 0,-25 20 1 0 0,41-31-786 0 0,1 0-1 0 0,0 0 1 0 0,1 0-1 0 0,-1 0 1 0 0,0 1 0 0 0,0-1-1 0 0,1 0 1 0 0,0 1-1 0 0,-1-1 1 0 0,1 1-1 0 0,0-1 1 0 0,0 1-1 0 0,0 0 1 0 0,1 0 0 0 0,-1-1-1 0 0,1 1 1 0 0,-1 0-1 0 0,1 0 1 0 0,0 4-1 0 0,1-4-41 0 0,-1-1 0 0 0,1 0-1 0 0,-1 0 1 0 0,1 0 0 0 0,0 0-1 0 0,0-1 1 0 0,0 1 0 0 0,0 0-1 0 0,1 0 1 0 0,-1 0 0 0 0,0-1-1 0 0,1 1 1 0 0,-1-1 0 0 0,1 1-1 0 0,-1-1 1 0 0,1 0 0 0 0,0 1-1 0 0,0-1 1 0 0,0 0 0 0 0,-1 0-1 0 0,1 0 1 0 0,0 0-1 0 0,0-1 1 0 0,0 1 0 0 0,0-1-1 0 0,3 1 1 0 0,8 2 52 0 0,0-1 0 0 0,-1-1-1 0 0,1 0 1 0 0,0-1 0 0 0,-1 0 0 0 0,1-1 0 0 0,19-3-1 0 0,88-28-3385 0 0,-78 20-2302 0 0,-41 12 5276 0 0,0-1 0 0 0,0 1 0 0 0,0 0 0 0 0,-1 0-1 0 0,1 0 1 0 0,0 0 0 0 0,0 0 0 0 0,0 0 0 0 0,0 0 0 0 0,-1 0-1 0 0,1 0 1 0 0,0 1 0 0 0,0-1 0 0 0,-1 0 0 0 0,1 1 0 0 0,0-1-1 0 0,1 1 1 0 0,12 14-3213 0 0,-12-12 2310 0 0,3 9-3371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48 18412 0 0,'-1'1'317'0'0,"0"0"1"0"0,-1 0-1 0 0,1 0 1 0 0,0 0-1 0 0,0 1 1 0 0,0-1-1 0 0,0 0 0 0 0,0 1 1 0 0,0-1-1 0 0,1 0 1 0 0,-1 1-1 0 0,0-1 1 0 0,1 1-1 0 0,-1-1 0 0 0,1 1 1 0 0,-1-1-1 0 0,1 1 1 0 0,0-1-1 0 0,0 1 1 0 0,-1-1-1 0 0,2 3 0 0 0,-1-1-139 0 0,1 0-1 0 0,-1 0 0 0 0,1 0 0 0 0,0 0 0 0 0,0 0 1 0 0,1 0-1 0 0,-1-1 0 0 0,0 1 0 0 0,1-1 0 0 0,3 5 1 0 0,3 3-135 0 0,0-1 1 0 0,1-1 0 0 0,1 1-1 0 0,14 9 1 0 0,-16-12-31 0 0,0-1-1 0 0,0 0 1 0 0,1 0-1 0 0,0-1 1 0 0,0 0 0 0 0,0-1-1 0 0,0 0 1 0 0,0 0-1 0 0,11 1 1 0 0,-17-4-11 0 0,0 0-1 0 0,0 1 1 0 0,-1-1 0 0 0,1 0 0 0 0,0-1-1 0 0,0 1 1 0 0,0 0 0 0 0,-1-1-1 0 0,1 0 1 0 0,0 1 0 0 0,-1-1 0 0 0,1 0-1 0 0,0 0 1 0 0,-1-1 0 0 0,1 1 0 0 0,-1 0-1 0 0,0-1 1 0 0,1 0 0 0 0,-1 1 0 0 0,0-1-1 0 0,0 0 1 0 0,0 0 0 0 0,0 0-1 0 0,-1 0 1 0 0,1-1 0 0 0,0 1 0 0 0,-1 0-1 0 0,1-1 1 0 0,-1 1 0 0 0,0-1 0 0 0,0 0-1 0 0,0 1 1 0 0,0-1 0 0 0,-1 0 0 0 0,1-3-1 0 0,1 2 14 0 0,-1-1-1 0 0,0 0 0 0 0,-1 1 1 0 0,1-1-1 0 0,-1 0 0 0 0,0 0 1 0 0,0 1-1 0 0,-1-1 0 0 0,1 0 1 0 0,-1 0-1 0 0,0 1 0 0 0,0-1 1 0 0,0 0-1 0 0,-1 1 0 0 0,0-1 1 0 0,0 1-1 0 0,0 0 0 0 0,0 0 1 0 0,-1 0-1 0 0,0 0 0 0 0,1 0 1 0 0,-2 0-1 0 0,1 1 0 0 0,0-1 1 0 0,-1 1-1 0 0,1 0 0 0 0,-1 0 1 0 0,0 0-1 0 0,-7-4 0 0 0,2 3 12 0 0,1 0-1 0 0,-1 1 0 0 0,1 0 0 0 0,-1 0 0 0 0,0 1 0 0 0,-1 0 0 0 0,1 0 0 0 0,0 1 0 0 0,0 0 1 0 0,-1 1-1 0 0,1 0 0 0 0,0 1 0 0 0,-1-1 0 0 0,-11 4 0 0 0,15-3-41 0 0,1 1 0 0 0,0 0-1 0 0,-1 0 1 0 0,1 0 0 0 0,0 0 0 0 0,0 1-1 0 0,1 0 1 0 0,-1 0 0 0 0,0 0 0 0 0,1 0 0 0 0,0 1-1 0 0,0 0 1 0 0,0 0 0 0 0,0 0 0 0 0,1 0-1 0 0,-1 0 1 0 0,1 1 0 0 0,0 0 0 0 0,-3 7-1 0 0,4-7-206 0 0,0-1 0 0 0,1 0 0 0 0,0 1 0 0 0,0-1 0 0 0,0 1 0 0 0,1-1 0 0 0,-1 1 0 0 0,1-1 0 0 0,0 1 0 0 0,1 6 0 0 0,0-6-437 0 0,0 0 1 0 0,0 0-1 0 0,1-1 0 0 0,-1 1 1 0 0,1 0-1 0 0,0 0 0 0 0,1-1 1 0 0,-1 0-1 0 0,1 1 1 0 0,4 4-1 0 0,3 1-4592 0 0,2-4-2547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34 8778 0 0,'7'-27'8612'0'0,"-7"20"-3045"0"0,-7 19-3069 0 0,2-2-2223 0 0,1 0 1 0 0,1 0 0 0 0,0 1-1 0 0,1-1 1 0 0,0 1-1 0 0,-1 10 1 0 0,-1 71-204 0 0,2-33-151 0 0,-1-2-662 0 0,-2 42-2368 0 0,-4-35-3294 0 0,6-53 2054 0 0,3-19 2236 0 0,3-21 2535 0 0,0 19 416 0 0,1 0 0 0 0,0 1 0 0 0,0-1 0 0 0,1 1 0 0 0,1 0 0 0 0,-1 0 0 0 0,1 0 0 0 0,9-8-1 0 0,-12 14-663 0 0,-1 0-1 0 0,1 0 0 0 0,1 1 1 0 0,-1 0-1 0 0,0-1 0 0 0,1 1 0 0 0,-1 0 1 0 0,1 1-1 0 0,-1-1 0 0 0,1 1 0 0 0,0-1 1 0 0,0 1-1 0 0,0 0 0 0 0,0 0 0 0 0,0 1 1 0 0,0-1-1 0 0,0 1 0 0 0,0 0 0 0 0,0 0 1 0 0,0 0-1 0 0,0 1 0 0 0,0-1 0 0 0,-1 1 1 0 0,6 2-1 0 0,2 1 14 0 0,-1 0 0 0 0,0 1 0 0 0,18 12-1 0 0,25 11-1855 0 0,-50-27 976 0 0,1 1 1 0 0,-1-1-1 0 0,1-1 0 0 0,-1 1 0 0 0,1 0 0 0 0,0-1 1 0 0,6 0-1 0 0,3-4-4232 0 0,-2-1-2106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44 10018 0 0,'-5'1'602'0'0,"0"0"0"0"0,1 0-1 0 0,-1 1 1 0 0,1 0 0 0 0,-1 0 0 0 0,1 0-1 0 0,0 0 1 0 0,0 1 0 0 0,0-1 0 0 0,0 1-1 0 0,0 0 1 0 0,1 0 0 0 0,-1 1 0 0 0,1-1-1 0 0,0 1 1 0 0,-5 6 0 0 0,6-5-356 0 0,0 0 0 0 0,0 0 0 0 0,0 0 0 0 0,1 0 0 0 0,0 1 0 0 0,0-1 0 0 0,0 0 0 0 0,0 0 0 0 0,1 1 0 0 0,0-1 0 0 0,0 0 0 0 0,0 1 0 0 0,1-1 0 0 0,2 11 0 0 0,1 0-92 0 0,0 0 0 0 0,1 0-1 0 0,1 0 1 0 0,10 20-1 0 0,-14-32-145 0 0,0 0-1 0 0,1 0 1 0 0,-1 0-1 0 0,1 0 0 0 0,0 0 1 0 0,-1 0-1 0 0,2-1 1 0 0,-1 0-1 0 0,0 1 1 0 0,1-1-1 0 0,-1 0 1 0 0,1-1-1 0 0,0 1 0 0 0,0-1 1 0 0,0 1-1 0 0,0-1 1 0 0,1 0-1 0 0,-1-1 1 0 0,0 1-1 0 0,6 0 1 0 0,-8-1-15 0 0,0-1 0 0 0,0 0 1 0 0,1 0-1 0 0,-1 0 0 0 0,0 0 0 0 0,0-1 1 0 0,0 1-1 0 0,0-1 0 0 0,0 1 1 0 0,0-1-1 0 0,0 0 0 0 0,0 1 1 0 0,0-1-1 0 0,0 0 0 0 0,0 0 1 0 0,0-1-1 0 0,0 1 0 0 0,0 0 0 0 0,-1-1 1 0 0,1 1-1 0 0,1-3 0 0 0,0 1-88 0 0,-1-1-1 0 0,1 0 0 0 0,-1 0 0 0 0,0 0 1 0 0,0 0-1 0 0,-1 0 0 0 0,1 0 0 0 0,-1 0 1 0 0,1-9-1 0 0,0-2-251 0 0,0 1 0 0 0,-2-1 0 0 0,0 0 0 0 0,0 0 1 0 0,-4-18-1 0 0,1 20 262 0 0,1 1 0 0 0,-2-1 0 0 0,1 1 1 0 0,-2 0-1 0 0,0 0 0 0 0,0 1 0 0 0,-1-1 1 0 0,-1 1-1 0 0,1 0 0 0 0,-2 1 1 0 0,0-1-1 0 0,-12-12 0 0 0,19 22 74 0 0,1 1 1 0 0,-1-1-1 0 0,0 0 0 0 0,1 1 0 0 0,-1-1 0 0 0,1 1 1 0 0,-1-1-1 0 0,0 1 0 0 0,1-1 0 0 0,-1 1 1 0 0,0-1-1 0 0,0 1 0 0 0,1 0 0 0 0,-1-1 1 0 0,0 1-1 0 0,0 0 0 0 0,0-1 0 0 0,1 1 1 0 0,-1 0-1 0 0,0 0 0 0 0,0 0 0 0 0,-1 0 1 0 0,1 0-114 0 0,1 1 0 0 0,0-1 1 0 0,-1 1-1 0 0,1-1 0 0 0,0 1 1 0 0,-1-1-1 0 0,1 1 0 0 0,0-1 1 0 0,0 1-1 0 0,0-1 0 0 0,-1 1 1 0 0,1 0-1 0 0,0-1 1 0 0,0 1-1 0 0,0-1 0 0 0,0 1 1 0 0,0-1-1 0 0,0 1 0 0 0,0 0 1 0 0,0-1-1 0 0,0 1 0 0 0,1 0 1 0 0,-1 1-268 0 0,0-1-1 0 0,0 0 1 0 0,0 1 0 0 0,0-1 0 0 0,0 1 0 0 0,1-1-1 0 0,-1 0 1 0 0,1 1 0 0 0,-1-1 0 0 0,1 0 0 0 0,-1 1-1 0 0,1-1 1 0 0,0 0 0 0 0,0 0 0 0 0,-1 0 0 0 0,1 0-1 0 0,0 0 1 0 0,0 0 0 0 0,0 0 0 0 0,2 1 0 0 0,5-8-2653 0 0,2 8-1109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19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14323 0 0,'0'-1'299'0'0,"1"1"1"0"0,-1-1-1 0 0,0 1 1 0 0,1-1-1 0 0,-1 1 0 0 0,0-1 1 0 0,1 1-1 0 0,-1-1 0 0 0,1 1 1 0 0,-1 0-1 0 0,1-1 1 0 0,-1 1-1 0 0,1 0 0 0 0,-1-1 1 0 0,1 1-1 0 0,-1 0 1 0 0,1 0-1 0 0,-1-1 0 0 0,1 1 1 0 0,-1 0-1 0 0,1 0 0 0 0,-1 0 1 0 0,1 0-1 0 0,0 0 1 0 0,-1 0-1 0 0,1 0 0 0 0,0 0 1 0 0,9 12 2892 0 0,2 27-2288 0 0,-12-36-580 0 0,28 199 955 0 0,-22-144-1983 0 0,1 1 0 0 0,4-1 0 0 0,23 77 0 0 0,-30-124-292 0 0,11 26-2981 0 0,1-17-4989 0 0,-6-14 1453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0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50 19668 0 0,'-13'6'994'0'0,"0"1"0"0"0,0 1 0 0 0,1 0-1 0 0,0 0 1 0 0,-13 13 0 0 0,15-11-680 0 0,1 0 1 0 0,0 0-1 0 0,0 1 0 0 0,1 0 0 0 0,-10 18 1 0 0,13-18-281 0 0,0-1 1 0 0,0 1 0 0 0,1-1-1 0 0,1 1 1 0 0,0 0 0 0 0,0 1-1 0 0,1-1 1 0 0,1 0 0 0 0,0 1-1 0 0,0-1 1 0 0,1 1 0 0 0,1-1-1 0 0,0 1 1 0 0,0-1 0 0 0,6 23-1 0 0,-4-24-21 0 0,1-1-1 0 0,0 0 0 0 0,0 1 0 0 0,0-1 0 0 0,1-1 0 0 0,1 1 1 0 0,0-1-1 0 0,0 0 0 0 0,0 0 0 0 0,1 0 0 0 0,8 6 0 0 0,-12-11-9 0 0,-1-1-1 0 0,1 0 0 0 0,0-1 1 0 0,-1 1-1 0 0,1 0 0 0 0,0-1 1 0 0,0 1-1 0 0,0-1 0 0 0,1 0 0 0 0,-1 0 1 0 0,0 0-1 0 0,0-1 0 0 0,1 1 1 0 0,-1-1-1 0 0,0 0 0 0 0,1 0 0 0 0,-1 0 1 0 0,0 0-1 0 0,0 0 0 0 0,1-1 1 0 0,-1 1-1 0 0,0-1 0 0 0,0 0 1 0 0,1 0-1 0 0,-1 0 0 0 0,0-1 0 0 0,0 1 1 0 0,0-1-1 0 0,-1 0 0 0 0,1 1 1 0 0,0-1-1 0 0,-1 0 0 0 0,1-1 1 0 0,-1 1-1 0 0,1 0 0 0 0,-1-1 0 0 0,2-3 1 0 0,3-2-34 0 0,0-1 1 0 0,0 0 0 0 0,-1 0-1 0 0,-1-1 1 0 0,0 1-1 0 0,0-1 1 0 0,0-1-1 0 0,-2 1 1 0 0,1 0 0 0 0,-1-1-1 0 0,-1 0 1 0 0,0 0-1 0 0,0 0 1 0 0,-1 0 0 0 0,-1 0-1 0 0,0-13 1 0 0,-1 12-190 0 0,0 0 0 0 0,-1-1-1 0 0,0 1 1 0 0,-1 1 0 0 0,-1-1 0 0 0,0 0 0 0 0,0 1-1 0 0,-1-1 1 0 0,-1 1 0 0 0,0 1 0 0 0,0-1 0 0 0,-1 1 0 0 0,0 0-1 0 0,-11-11 1 0 0,11 14 61 0 0,-1 0 1 0 0,1 1-1 0 0,-15-10 0 0 0,20 15 173 0 0,1 0 0 0 0,-1 0 0 0 0,1 0 0 0 0,-1 1 0 0 0,0-1 1 0 0,1 1-1 0 0,-1-1 0 0 0,0 1 0 0 0,1-1 0 0 0,-1 1 0 0 0,0 0 0 0 0,0 0 0 0 0,-1 0 0 0 0,2 0 13 0 0,0 0 0 0 0,0 1 0 0 0,0-1-1 0 0,1 0 1 0 0,-1 1 0 0 0,0-1-1 0 0,1 1 1 0 0,-1-1 0 0 0,0 1-1 0 0,1-1 1 0 0,-1 1 0 0 0,0 0-1 0 0,1-1 1 0 0,-1 1 0 0 0,1 0-1 0 0,-1-1 1 0 0,1 1 0 0 0,-1 0-1 0 0,1 0 1 0 0,0-1 0 0 0,-1 1-1 0 0,1 0 1 0 0,0 0 0 0 0,0 0 0 0 0,0-1-1 0 0,0 1 1 0 0,-1 0 0 0 0,1 2-1 0 0,0 0 33 0 0,1 0-1 0 0,-1 0 1 0 0,1 0-1 0 0,-1 1 1 0 0,1-1-1 0 0,0 0 1 0 0,0 0 0 0 0,0 0-1 0 0,0 0 1 0 0,1 0-1 0 0,-1 0 1 0 0,1-1-1 0 0,0 1 1 0 0,0 0-1 0 0,0-1 1 0 0,0 1-1 0 0,0-1 1 0 0,0 0-1 0 0,1 0 1 0 0,-1 0-1 0 0,4 2 1 0 0,3 3 38 0 0,0-1 0 0 0,1 0 1 0 0,-1 0-1 0 0,21 7 0 0 0,-21-10-131 0 0,0 0 1 0 0,1-1-1 0 0,-1 0 1 0 0,1-1-1 0 0,-1 0 0 0 0,1 0 1 0 0,-1-1-1 0 0,1-1 1 0 0,-1 1-1 0 0,1-1 0 0 0,-1-1 1 0 0,12-3-1 0 0,-17 4-183 0 0,0 0 0 0 0,0-1-1 0 0,1 1 1 0 0,-1-1 0 0 0,0 0 0 0 0,-1 0 0 0 0,1 0-1 0 0,0-1 1 0 0,-1 0 0 0 0,1 1 0 0 0,-1-1 0 0 0,0 0-1 0 0,0-1 1 0 0,0 1 0 0 0,0 0 0 0 0,0-1 0 0 0,-1 0-1 0 0,0 1 1 0 0,1-1 0 0 0,-2 0 0 0 0,1 0 0 0 0,0 0-1 0 0,-1-1 1 0 0,0 1 0 0 0,0 0 0 0 0,0-1-1 0 0,1-7 1 0 0,-2-2 0 0 0,0 1 0 0 0,-1-1 0 0 0,-3-13 0 0 0,3 22 626 0 0,0 0 0 0 0,0 0 0 0 0,-1 0 0 0 0,0 1 0 0 0,0-1 0 0 0,-4-7 0 0 0,1 48 3616 0 0,9 212-1674 0 0,1-199-2671 0 0,2 0-1 0 0,25 95 1 0 0,-31-142 232 0 0,18 48-1663 0 0,-19-48 1395 0 0,1 0-1 0 0,0 0 1 0 0,0 0-1 0 0,0 0 1 0 0,1-1 0 0 0,-1 1-1 0 0,0 0 1 0 0,1 0-1 0 0,-1-1 1 0 0,1 1-1 0 0,-1-1 1 0 0,1 1-1 0 0,0-1 1 0 0,-1 0-1 0 0,1 0 1 0 0,0 1-1 0 0,0-1 1 0 0,0-1-1 0 0,0 1 1 0 0,3 1-1 0 0,-3-3-289 0 0,0 0-1 0 0,0 0 1 0 0,0 0 0 0 0,0 0-1 0 0,0 0 1 0 0,0 0-1 0 0,0-1 1 0 0,-1 1-1 0 0,1-1 1 0 0,-1 1 0 0 0,1-1-1 0 0,-1 1 1 0 0,1-1-1 0 0,-1 0 1 0 0,0 0-1 0 0,0 0 1 0 0,0 0 0 0 0,0 0-1 0 0,0 0 1 0 0,1-4-1 0 0,6-21-3051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10658 0 0,'1'-4'1283'0'0,"5"-26"3950"0"0,-6 29-5000 0 0,0 1-1 0 0,0-1 0 0 0,0 0 1 0 0,0 0-1 0 0,1 0 1 0 0,-1 0-1 0 0,0 1 0 0 0,0-1 1 0 0,1 0-1 0 0,-1 0 0 0 0,1 0 1 0 0,-1 1-1 0 0,1-1 1 0 0,-1 0-1 0 0,1 1 0 0 0,-1-1 1 0 0,1 0-1 0 0,-1 1 0 0 0,1-1 1 0 0,0 1-1 0 0,-1-1 0 0 0,1 1 1 0 0,0-1-1 0 0,1 0 1 0 0,-1 4 110 0 0,1 0 0 0 0,-1 0 0 0 0,0 0 0 0 0,0 0 0 0 0,0 0 0 0 0,0 0 1 0 0,-1 0-1 0 0,1 0 0 0 0,-1 0 0 0 0,0 4 0 0 0,1-1 31 0 0,23 187 1796 0 0,15 80-2667 0 0,-26-226-1274 0 0,1-20-3240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51 11290 0 0,'-7'-4'8085'0'0,"7"3"-7847"0"0,2-10 3004 0 0,14-8-1241 0 0,-11 16-1883 0 0,-1 1 0 0 0,1 0 0 0 0,0 0 0 0 0,0 0 0 0 0,0 1 0 0 0,0 0 0 0 0,1 0 0 0 0,-1 0 0 0 0,0 1 0 0 0,0-1 0 0 0,1 1 0 0 0,-1 1 0 0 0,0-1 0 0 0,0 1 1 0 0,0 0-1 0 0,1 0 0 0 0,-1 0 0 0 0,0 1 0 0 0,0-1 0 0 0,0 1 0 0 0,5 4 0 0 0,4 0-405 0 0,-1 1 0 0 0,0 1 0 0 0,0 0 1 0 0,-1 0-1 0 0,0 2 0 0 0,13 12 0 0 0,-23-21-58 0 0,-1 1-1 0 0,1-1 1 0 0,-1 1-1 0 0,0-1 0 0 0,1 1 1 0 0,-1 0-1 0 0,0-1 0 0 0,0 1 1 0 0,0 0-1 0 0,0 0 1 0 0,0 0-1 0 0,-1 0 0 0 0,1 0 1 0 0,-1 0-1 0 0,1 3 0 0 0,-1-3 22 0 0,0-1-1 0 0,0 0 0 0 0,0 0 0 0 0,-1 1 0 0 0,1-1 0 0 0,0 0 1 0 0,-1 0-1 0 0,1 0 0 0 0,-1 1 0 0 0,0-1 0 0 0,1 0 0 0 0,-1 0 1 0 0,0 0-1 0 0,0 0 0 0 0,1 0 0 0 0,-1 0 0 0 0,0 0 0 0 0,0-1 1 0 0,-1 2-1 0 0,-6 3-1253 0 0,0-1 0 0 0,0 0 0 0 0,0 0 0 0 0,-1-1 0 0 0,-15 5-1 0 0,4-2 1216 0 0,-66 23-1227 0 0,28-12 7229 0 0,57-16-5287 0 0,0-1-1 0 0,-1 0 1 0 0,1 0-1 0 0,0 1 1 0 0,-1-1-1 0 0,1 1 1 0 0,0-1-1 0 0,0 1 1 0 0,-1 0-1 0 0,1-1 1 0 0,0 1-1 0 0,0 0 1 0 0,0 0-1 0 0,0 0 1 0 0,0 0-1 0 0,0 0 0 0 0,0 0 1 0 0,0 0-1 0 0,0 0 1 0 0,1 0-1 0 0,-1 0 1 0 0,0 0-1 0 0,-1 3 1 0 0,3-2-111 0 0,-1-1-1 0 0,0 0 1 0 0,0 1 0 0 0,0-1-1 0 0,1 1 1 0 0,-1-1 0 0 0,1 0-1 0 0,-1 1 1 0 0,1-1 0 0 0,0 0 0 0 0,-1 0-1 0 0,1 1 1 0 0,0-1 0 0 0,0 0-1 0 0,0 0 1 0 0,0 0 0 0 0,0 0-1 0 0,2 1 1 0 0,3 4 215 0 0,1-1 0 0 0,0 0 0 0 0,0 0-1 0 0,1-1 1 0 0,-1 0 0 0 0,12 4 0 0 0,22 2 455 0 0,-34-10-772 0 0,1 2 0 0 0,-1-1 0 0 0,1 1-1 0 0,-1 0 1 0 0,0 1 0 0 0,0 0 0 0 0,0 0-1 0 0,11 7 1 0 0,-17-9-117 0 0,0 0-1 0 0,0 1 0 0 0,0-1 1 0 0,0 0-1 0 0,0 0 0 0 0,0 1 1 0 0,-1-1-1 0 0,1 1 0 0 0,-1-1 1 0 0,1 1-1 0 0,-1-1 0 0 0,1 1 1 0 0,-1-1-1 0 0,0 1 0 0 0,1-1 1 0 0,-1 1-1 0 0,0-1 0 0 0,0 1 1 0 0,0 0-1 0 0,0-1 1 0 0,-1 1-1 0 0,1-1 0 0 0,0 1 1 0 0,-1-1-1 0 0,1 1 0 0 0,-1-1 1 0 0,1 1-1 0 0,-1-1 0 0 0,0 1 1 0 0,0-1-1 0 0,-1 2 0 0 0,-3 6-43 0 0,-1 0-1 0 0,0-1 0 0 0,-10 11 0 0 0,14-17 2 0 0,-22 22-484 0 0,-34 28 1 0 0,34-33 68 0 0,1 2 1 0 0,-20 24 0 0 0,42-44 426 0 0,-1 0 0 0 0,1 0 0 0 0,0 0 0 0 0,0 0 0 0 0,0 1 0 0 0,0-1 0 0 0,0 0-1 0 0,0 1 1 0 0,1-1 0 0 0,-1 0 0 0 0,0 1 0 0 0,1-1 0 0 0,-1 1 0 0 0,1-1 0 0 0,-1 1 0 0 0,1 0 0 0 0,0-1 0 0 0,0 1 0 0 0,-1-1 0 0 0,1 1 0 0 0,0 0 0 0 0,1-1 0 0 0,-1 1 0 0 0,0-1 0 0 0,0 1 0 0 0,1-1 0 0 0,-1 1-1 0 0,2 2 1 0 0,0-2 42 0 0,-1-1 0 0 0,1 1 0 0 0,0-1 0 0 0,0 0 0 0 0,0 1 0 0 0,0-1 0 0 0,0 0 0 0 0,0 0 0 0 0,0-1 0 0 0,1 1 0 0 0,-1 0 0 0 0,0-1-1 0 0,0 1 1 0 0,1-1 0 0 0,-1 0 0 0 0,0 0 0 0 0,0 0 0 0 0,1 0 0 0 0,3 0 0 0 0,23-4 115 0 0,0 0 1 0 0,-1-2-1 0 0,0-1 1 0 0,43-17-1 0 0,-32 10-1879 0 0,51-10 1 0 0,-87 24 909 0 0,0-1-1 0 0,0 1 1 0 0,0-1 0 0 0,0 0 0 0 0,0 0 0 0 0,-1 0 0 0 0,1-1 0 0 0,0 1-1 0 0,-1-1 1 0 0,5-2 0 0 0,4-7-7018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1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17948 0 0,'4'7'874'0'0,"0"-1"0"0"0,0 1 0 0 0,1-1 0 0 0,0 0 0 0 0,0 0-1 0 0,11 10 1 0 0,-10-11-716 0 0,0-1-1 0 0,0 1 1 0 0,0-1-1 0 0,0-1 1 0 0,1 1-1 0 0,-1-1 1 0 0,11 3-1 0 0,-13-5-403 0 0,-1 0 0 0 0,1 0-1 0 0,0 0 1 0 0,0 0-1 0 0,-1-1 1 0 0,1 0-1 0 0,0 1 1 0 0,0-1-1 0 0,0-1 1 0 0,-1 1 0 0 0,1-1-1 0 0,0 1 1 0 0,0-1-1 0 0,-1 0 1 0 0,1 0-1 0 0,0-1 1 0 0,-1 1-1 0 0,0-1 1 0 0,1 0 0 0 0,-1 0-1 0 0,0 0 1 0 0,0 0-1 0 0,0 0 1 0 0,0-1-1 0 0,0 0 1 0 0,0 1-1 0 0,-1-1 1 0 0,1 0-1 0 0,-1 0 1 0 0,0 0 0 0 0,0-1-1 0 0,0 1 1 0 0,2-5-1 0 0,-1 0-754 0 0,0 0 0 0 0,0 0 0 0 0,-1-1 0 0 0,0 1 0 0 0,0-9 0 0 0,-1 8 1060 0 0,1 1 1 0 0,0-1 0 0 0,0 1 0 0 0,8-13 7866 0 0,-8 32-3885 0 0,2 28-1071 0 0,-3-23-2680 0 0,13 229 1820 0 0,20-3-3570 0 0,-22-201-142 0 0,-2-21-1474 0 0,-9-19 2632 0 0,-1-1-1 0 0,1 1 1 0 0,-1 0 0 0 0,1-1-1 0 0,-1 1 1 0 0,1-1-1 0 0,0 1 1 0 0,-1-1 0 0 0,1 1-1 0 0,0-1 1 0 0,-1 1 0 0 0,1-1-1 0 0,0 0 1 0 0,0 1-1 0 0,-1-1 1 0 0,1 0 0 0 0,0 0-1 0 0,1 1 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18260 0 0,'55'28'7034'0'0,"18"12"-5500"0"0,-67-36-1443 0 0,0 1 1 0 0,0 0-1 0 0,0 0 0 0 0,0 0 0 0 0,-1 1 0 0 0,0 0 0 0 0,0 0 0 0 0,6 9 1 0 0,-9-10-53 0 0,0-1 0 0 0,-1 0 0 0 0,1 1 0 0 0,-1-1 1 0 0,0 1-1 0 0,0 0 0 0 0,-1-1 0 0 0,1 1 0 0 0,-1 0 1 0 0,0-1-1 0 0,0 1 0 0 0,-1 0 0 0 0,0-1 0 0 0,1 1 1 0 0,-1 0-1 0 0,-1-1 0 0 0,1 1 0 0 0,-1-1 1 0 0,0 0-1 0 0,-2 5 0 0 0,-6 11-18 0 0,-2 0 0 0 0,-25 34 0 0 0,25-37-11 0 0,4-6-7 0 0,0 1 0 0 0,1 0 0 0 0,0 1 0 0 0,1-1 0 0 0,1 1 0 0 0,0 0 0 0 0,-4 18 1 0 0,8-28-8 0 0,0 1 0 0 0,0-1 0 0 0,1 1-1 0 0,0-1 1 0 0,-1 1 0 0 0,1-1 0 0 0,1 0 0 0 0,-1 1 0 0 0,0-1 0 0 0,1 1 0 0 0,0-1 0 0 0,-1 0 0 0 0,1 1 0 0 0,1-1 0 0 0,-1 0 0 0 0,0 0 0 0 0,1 1 0 0 0,0-1 0 0 0,0-1 0 0 0,0 1 0 0 0,0 0 0 0 0,0 0 0 0 0,0-1 0 0 0,1 1 0 0 0,-1-1 0 0 0,1 0 0 0 0,0 0 0 0 0,-1 0 0 0 0,1 0 0 0 0,0 0 0 0 0,0 0 0 0 0,1-1 0 0 0,-1 1 0 0 0,6 0 0 0 0,-2 1-313 0 0,1-2 0 0 0,0 1 0 0 0,0-1 0 0 0,0 0 0 0 0,0-1 0 0 0,0 0 0 0 0,0 0 0 0 0,0-1 1 0 0,8-1-1 0 0,-12 1-169 0 0,0 1 0 0 0,-1-1 0 0 0,1 0 1 0 0,0 0-1 0 0,-1 0 0 0 0,1-1 1 0 0,-1 1-1 0 0,0-1 0 0 0,1 0 0 0 0,-1 1 1 0 0,0-2-1 0 0,0 1 0 0 0,0 0 1 0 0,0-1-1 0 0,-1 1 0 0 0,1-1 0 0 0,-1 0 1 0 0,1 0-1 0 0,-1 0 0 0 0,0 0 1 0 0,3-6-1 0 0,4-39-4753 0 0,-8 43 4198 0 0,1-1 0 0 0,0 1 0 0 0,1 0 0 0 0,-1 0 0 0 0,7-8 0 0 0</inkml:trace>
  <inkml:trace contextRef="#ctx0" brushRef="#br0" timeOffset="1">421 106 11514 0 0,'14'0'9092'0'0,"-7"5"-4217"0"0,-7 18-2131 0 0,-1-12-2312 0 0,-8 193 1417 0 0,2-28-2102 0 0,-11-3-4571 0 0,18-170 4534 0 0,-7 26-3866 0 0,-1-11-1672 0 0,-4-4-3230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20076 0 0,'-1'1'195'0'0,"0"0"0"0"0,1 0 0 0 0,0 0 0 0 0,-1 1 0 0 0,1-1-1 0 0,0 0 1 0 0,0 0 0 0 0,-1 1 0 0 0,1-1 0 0 0,0 0 0 0 0,0 0 0 0 0,0 1 0 0 0,1-1-1 0 0,-1 0 1 0 0,0 0 0 0 0,0 1 0 0 0,1-1 0 0 0,-1 0 0 0 0,1 0 0 0 0,-1 0-1 0 0,1 0 1 0 0,-1 0 0 0 0,1 1 0 0 0,0-1 0 0 0,-1 0 0 0 0,1 0 0 0 0,1 1 0 0 0,33 25 1102 0 0,-30-23-1143 0 0,0-1-1 0 0,0 0 1 0 0,0 1-1 0 0,-1 0 1 0 0,0 0-1 0 0,5 5 1 0 0,-4 0-78 0 0,-1 0 1 0 0,1 1 0 0 0,-1-1 0 0 0,-1 1 0 0 0,0 0-1 0 0,0 0 1 0 0,-1 0 0 0 0,0 0 0 0 0,-1 1 0 0 0,0-1-1 0 0,0 1 1 0 0,-1-1 0 0 0,-1 0 0 0 0,-2 17 0 0 0,-1-3-306 0 0,-1 0 0 0 0,-2-1 1 0 0,0 1-1 0 0,-1-1 0 0 0,-13 24 1 0 0,12-28-492 0 0,2 0 0 0 0,-9 32-1 0 0,14-43 120 0 0,0 0-1 0 0,0 0 1 0 0,1-1-1 0 0,1 2 1 0 0,-1-1 0 0 0,1 0-1 0 0,0 0 1 0 0,1 0-1 0 0,2 12 1 0 0,2-11-2889 0 0,1-11-21 0 0,3-16-1674 0 0,-7 12 4489 0 0,10-13-3620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10338 0 0,'-5'3'8450'0'0,"1"3"-4378"0"0,-2 20-2229 0 0,5-24-1125 0 0,-23 224 2296 0 0,18-142-2840 0 0,3-58-182 0 0,1-15-87 0 0,1-1 0 0 0,1 1 0 0 0,-1-1 0 0 0,3 15 0 0 0,-2-25 75 0 0,0 0 1 0 0,1 0-1 0 0,-1 0 1 0 0,1 0-1 0 0,-1 1 1 0 0,1-1-1 0 0,-1 0 1 0 0,0 0-1 0 0,1 0 1 0 0,-1 0-1 0 0,1 0 1 0 0,-1 0-1 0 0,1 0 1 0 0,-1 0-1 0 0,1-1 1 0 0,-1 1-1 0 0,0 0 0 0 0,1 0 1 0 0,-1 0-1 0 0,1 0 1 0 0,-1-1-1 0 0,0 1 1 0 0,1 0-1 0 0,-1 0 1 0 0,1-1-1 0 0,-1 1 1 0 0,0 0-1 0 0,1 0 1 0 0,-1-1-1 0 0,0 1 1 0 0,0-1-1 0 0,1 1 1 0 0,-1 0-1 0 0,0-1 1 0 0,1 0-1 0 0,15-14-157 0 0,-16 15 162 0 0,46-51-515 0 0,-23 25 793 0 0,33-30 0 0 0,-50 50-802 0 0,1 1 1 0 0,-1-1-1 0 0,1 2 0 0 0,1-1 0 0 0,-1 1 0 0 0,1 0 1 0 0,-1 0-1 0 0,1 1 0 0 0,0 0 0 0 0,13-2 1 0 0,-21 5 86 0 0,1 0 0 0 0,0-1 1 0 0,0 1-1 0 0,0 0 1 0 0,-1 0-1 0 0,1 0 1 0 0,0-1-1 0 0,-1 1 1 0 0,1 0-1 0 0,0-1 1 0 0,-1 1-1 0 0,1-1 1 0 0,0 1-1 0 0,-1-1 1 0 0,1 1-1 0 0,0-1 1 0 0,-1 1-1 0 0,1-1 1 0 0,-1 1-1 0 0,1-2 1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16588 0 0,'-3'1'561'0'0,"0"-1"0"0"0,0 1 1 0 0,0 0-1 0 0,0 0 1 0 0,1 0-1 0 0,-1 1 0 0 0,0-1 1 0 0,1 0-1 0 0,-1 1 1 0 0,1 0-1 0 0,-1 0 0 0 0,1-1 1 0 0,0 2-1 0 0,0-1 1 0 0,0 0-1 0 0,0 0 0 0 0,0 1 1 0 0,0-1-1 0 0,-1 4 1 0 0,1-2-306 0 0,0 1 0 0 0,0 0 0 0 0,0 0 0 0 0,1 1 0 0 0,0-1 0 0 0,0 0 0 0 0,1 0 0 0 0,-1 0 0 0 0,1 1 0 0 0,1 6 1 0 0,0 2-268 0 0,1 0 0 0 0,1-1 1 0 0,0 1-1 0 0,1 0 1 0 0,1-1-1 0 0,0 0 0 0 0,9 19 1 0 0,-10-26 17 0 0,0 0-1 0 0,0 0 1 0 0,0 0 0 0 0,1 0 0 0 0,-1-1-1 0 0,1 0 1 0 0,1 0 0 0 0,-1 0 0 0 0,1 0-1 0 0,0-1 1 0 0,0 0 0 0 0,0 0 0 0 0,0-1-1 0 0,9 4 1 0 0,-3-3-47 0 0,-1-1 0 0 0,1 0 1 0 0,0-1-1 0 0,0-1 0 0 0,0 1 0 0 0,0-2 0 0 0,22-1 0 0 0,13-4-575 0 0,-33 3-501 0 0,1 0 0 0 0,-1 1 0 0 0,1 1 0 0 0,24 2-1 0 0,-39-2 924 0 0,-1 0 0 0 0,1 0 0 0 0,0 0 0 0 0,0 0 0 0 0,-1 1 0 0 0,1-1 0 0 0,0 0-1 0 0,0 0 1 0 0,-2 3-2124 0 0,2-3 2124 0 0,0 0 0 0 0,0 0-1 0 0,-1 1 1 0 0,1-1 0 0 0,0 0 0 0 0,0 1 0 0 0,0-1 0 0 0,0 0 0 0 0,0 0 0 0 0,0 1-1 0 0,0-1 1 0 0,0 0 0 0 0,1 0 0 0 0,-1 1 0 0 0,0-1 0 0 0,0 0 0 0 0,0 1 0 0 0,0-1-1 0 0,0 0 1 0 0,0 0 0 0 0,0 1 0 0 0,1-1 0 0 0,-1 0 0 0 0,2 2-2125 0 0,-1-2 2125 0 0,-1 0 0 0 0,0 0 0 0 0,0 0 0 0 0,1 0 0 0 0,-1 0 0 0 0,1 0 0 0 0,-13 9-7085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2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18028 0 0,'-1'0'196'0'0,"1"0"1"0"0,-1 1-1 0 0,1-1 0 0 0,0 0 1 0 0,-1 1-1 0 0,1-1 0 0 0,0 0 0 0 0,-1 1 1 0 0,1-1-1 0 0,0 0 0 0 0,-1 1 1 0 0,1-1-1 0 0,0 1 0 0 0,0-1 1 0 0,-1 1-1 0 0,1-1 0 0 0,0 1 1 0 0,0-1-1 0 0,0 0 0 0 0,0 1 1 0 0,0-1-1 0 0,0 1 0 0 0,0-1 1 0 0,0 1-1 0 0,0-1 0 0 0,0 1 1 0 0,0-1-1 0 0,0 1 0 0 0,0-1 1 0 0,0 1-1 0 0,0-1 0 0 0,0 1 1 0 0,1-1-1 0 0,-1 1 0 0 0,17 6 1905 0 0,27-4-1482 0 0,73-12 206 0 0,-101 7-1469 0 0,1-1 0 0 0,0 0 0 0 0,-1-1 0 0 0,30-13 0 0 0,-35 9-1433 0 0,-13 4-1679 0 0,0 4 3403 0 0,1-1 0 0 0,-1 1 0 0 0,1 0 0 0 0,0 0 0 0 0,-1 0 0 0 0,1 0 1 0 0,-1 0-1 0 0,1 1 0 0 0,0-1 0 0 0,-1 0 0 0 0,1 1 0 0 0,0-1 0 0 0,-1 0 0 0 0,1 1 0 0 0,-3 1 0 0 0,-1 1-53 0 0,0 1-1 0 0,0 0 1 0 0,0 0-1 0 0,1 0 1 0 0,-1 0-1 0 0,1 1 1 0 0,0-1-1 0 0,0 1 1 0 0,-4 8-1 0 0,2-3 903 0 0,1 0-1 0 0,0 1 1 0 0,1-1 0 0 0,-5 21-1 0 0,5-13 847 0 0,0 0-1 0 0,2 1 0 0 0,0-1 0 0 0,1 1 1 0 0,1 0-1 0 0,3 19 0 0 0,-3-32-975 0 0,1 0 1 0 0,0-1-1 0 0,0 1 0 0 0,0-1 0 0 0,1 0 1 0 0,0 1-1 0 0,0-1 0 0 0,4 8 1 0 0,-5-12-308 0 0,1 1 1 0 0,-1-1-1 0 0,0 0 1 0 0,0 0-1 0 0,0 0 1 0 0,1 0-1 0 0,-1 0 1 0 0,0 0-1 0 0,1 0 1 0 0,-1 0-1 0 0,1-1 1 0 0,-1 1-1 0 0,1 0 1 0 0,-1-1 0 0 0,1 0-1 0 0,0 1 1 0 0,-1-1-1 0 0,1 0 1 0 0,0 0-1 0 0,-1 1 1 0 0,1-1-1 0 0,0-1 1 0 0,-1 1-1 0 0,1 0 1 0 0,-1 0-1 0 0,1-1 1 0 0,0 1-1 0 0,-1-1 1 0 0,1 1-1 0 0,-1-1 1 0 0,1 1 0 0 0,2-3-1 0 0,6-1-25 0 0,-1-1 1 0 0,1-1-1 0 0,-1 0 1 0 0,0 0-1 0 0,-1-1 0 0 0,1 0 1 0 0,-1 0-1 0 0,-1-1 0 0 0,0 0 1 0 0,0 0-1 0 0,0-1 0 0 0,6-11 1 0 0,-12 17-22 0 0,0 0 1 0 0,-1 0-1 0 0,1-1 1 0 0,-1 1-1 0 0,0 0 1 0 0,0 0-1 0 0,0 0 1 0 0,0-1-1 0 0,-1 1 1 0 0,1 0-1 0 0,-1 0 1 0 0,0 0-1 0 0,0 0 1 0 0,0 0-1 0 0,0 0 1 0 0,-1 0-1 0 0,1 0 1 0 0,-1 0-1 0 0,1 0 1 0 0,-1 1-1 0 0,0-1 1 0 0,0 1-1 0 0,-4-5 1 0 0,0 1 11 0 0,-1 0 0 0 0,1 1 0 0 0,-1-1 0 0 0,0 1 0 0 0,0 0 0 0 0,-1 1 0 0 0,-12-6 0 0 0,14 7-1 0 0,1 1-1 0 0,-1 0 1 0 0,0 0 0 0 0,0 0-1 0 0,0 1 1 0 0,0 0 0 0 0,0 0 0 0 0,0 1-1 0 0,0 0 1 0 0,0 0 0 0 0,0 0-1 0 0,-10 2 1 0 0,12 0-7 0 0,-1-1 1 0 0,1 1-1 0 0,0 0 0 0 0,-1 1 1 0 0,1-1-1 0 0,0 1 0 0 0,1-1 1 0 0,-1 1-1 0 0,0 0 0 0 0,1 1 1 0 0,-1-1-1 0 0,1 0 0 0 0,0 1 1 0 0,0 0-1 0 0,1 0 0 0 0,-5 7 1 0 0,2-1-270 0 0,0 0 0 0 0,0 1 1 0 0,1-1-1 0 0,0 1 0 0 0,1 0 0 0 0,0 0 1 0 0,1 0-1 0 0,0 1 0 0 0,1-1 0 0 0,0 0 1 0 0,1 21-1 0 0,10 19-4960 0 0,12-3-4430 0 0,-7-26 2889 0 0</inkml:trace>
  <inkml:trace contextRef="#ctx0" brushRef="#br0" timeOffset="1">485 454 24973 0 0,'-4'0'2049'0'0,"1"0"-961"0"0,-1-2-208 0 0,0 0-216 0 0,-1-3-232 0 0,-2 3-128 0 0,0-1-119 0 0,1 1-105 0 0,-1 0-64 0 0,4-2-96 0 0,1 3-121 0 0,0-1-303 0 0,0 2-576 0 0,-12-16-12259 0 0,1 7 3585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11018 0 0,'12'15'9350'0'0,"-4"6"-5286"0"0,2 26-3151 0 0,-7-27 252 0 0,1 0-984 0 0,28 118 312 0 0,-26-119-1297 0 0,1 0 0 0 0,15 28 0 0 0,-12-32 128 0 0,-10-15 451 0 0,1 1-1 0 0,-1-1 0 0 0,0 1 0 0 0,1-1 0 0 0,-1 0 1 0 0,1 1-1 0 0,-1-1 0 0 0,1 0 0 0 0,-1 1 1 0 0,1-1-1 0 0,-1 0 0 0 0,1 1 0 0 0,-1-1 0 0 0,1 0 1 0 0,0 0-1 0 0,-1 0 0 0 0,1 0 0 0 0,-1 0 0 0 0,1 0 1 0 0,-1 1-1 0 0,1-1 0 0 0,0 0 0 0 0,0-1 0 0 0,0 1-221 0 0,0-1 0 0 0,0 0-1 0 0,0 0 1 0 0,0 0 0 0 0,0 0-1 0 0,0 0 1 0 0,0 0 0 0 0,-1-1-1 0 0,1 1 1 0 0,0 0 0 0 0,-1 0-1 0 0,1 0 1 0 0,-1-1 0 0 0,0 1-1 0 0,1 0 1 0 0,-1-1 0 0 0,0 1-1 0 0,0 0 1 0 0,1-1 0 0 0,-1 1-1 0 0,0 0 1 0 0,-1-2-1 0 0,3-16-4795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6337 0 0,'-7'6'9687'0'0,"7"-5"-9341"0"0,-1 16 2550 0 0,4 17-1995 0 0,-3-34-825 0 0,16 83 742 0 0,5 0 1 0 0,50 132-1 0 0,-33-106-774 0 0,-14-36-441 0 0,44 120 1057 0 0,-57-169-1671 0 0,0 0 0 0 0,2-2-1 0 0,0 1 1 0 0,1-1-1 0 0,29 32 1 0 0,-40-50 243 0 0,0-1-1 0 0,0 0 1 0 0,1 0 0 0 0,-1 0-1 0 0,1 0 1 0 0,0 0 0 0 0,0-1 0 0 0,0 0-1 0 0,5 3 1 0 0,9-2-4949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 6889 0 0,'-11'-2'679'0'0,"5"1"370"0"0,0 0 1 0 0,1 1 0 0 0,-1-1-1 0 0,0 1 1 0 0,-11 2 0 0 0,16-2-924 0 0,1 0-1 0 0,-1 0 1 0 0,1 0 0 0 0,-1 0-1 0 0,1 1 1 0 0,-1-1 0 0 0,1 0 0 0 0,-1 0-1 0 0,1 1 1 0 0,-1-1 0 0 0,1 0 0 0 0,-1 1-1 0 0,1-1 1 0 0,-1 1 0 0 0,1-1 0 0 0,0 0-1 0 0,-1 1 1 0 0,1-1 0 0 0,0 1-1 0 0,-1-1 1 0 0,1 1 0 0 0,0-1 0 0 0,0 1-1 0 0,-1-1 1 0 0,1 2 0 0 0,0-1-1 0 0,0 1 0 0 0,0 0 1 0 0,0-1-1 0 0,1 1 0 0 0,-1-1 0 0 0,0 1 0 0 0,1 0 1 0 0,0-1-1 0 0,-1 1 0 0 0,1-1 0 0 0,0 0 1 0 0,-1 1-1 0 0,3 2 0 0 0,10 13 139 0 0,1 0-1 0 0,1 0 1 0 0,0-1 0 0 0,30 23-1 0 0,10 10 23 0 0,-18-8-91 0 0,45 64-1 0 0,-37-45-2076 0 0,1-4-3591 0 0,-22-34-585 0 0,-16-18 1527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27 8714 0 0,'-8'-7'888'0'0,"6"5"142"0"0,0-1 0 0 0,-1 1 0 0 0,0 0 1 0 0,1 0-1 0 0,-1 0 0 0 0,0 0 0 0 0,-5-2 0 0 0,8 4-944 0 0,0 0 0 0 0,-1 0 0 0 0,1 0 0 0 0,0 0 0 0 0,0 0 0 0 0,0 0 0 0 0,-1 0 0 0 0,1 0 0 0 0,0 1 0 0 0,0-1 0 0 0,0 0 0 0 0,0 0 0 0 0,-1 0 0 0 0,1 0 0 0 0,0 0 0 0 0,0 1 0 0 0,0-1 0 0 0,0 0 0 0 0,0 0 0 0 0,0 0 0 0 0,0 1 0 0 0,-1-1 0 0 0,1 0 0 0 0,0 0 0 0 0,0 0 0 0 0,0 1 0 0 0,0-1-1 0 0,0 0 1 0 0,0 0 0 0 0,0 0 0 0 0,0 1 0 0 0,0-1 0 0 0,0 0 0 0 0,0 0 0 0 0,0 0 0 0 0,0 1 0 0 0,0-1 0 0 0,0 0 0 0 0,0 0 0 0 0,1 1 0 0 0,4 23 656 0 0,122 294 408 0 0,-112-284-1120 0 0,57 119-1034 0 0,-43-105-2787 0 0,3-4-4850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51 6841 0 0,'-39'-21'13477'0'0,"46"22"-13302"0"0,0 0 0 0 0,0-1 1 0 0,1 0-1 0 0,-1-1 0 0 0,0 1 1 0 0,0-1-1 0 0,0-1 1 0 0,0 1-1 0 0,0-1 0 0 0,-1 0 1 0 0,10-5-1 0 0,-8 4-54 0 0,0 0-1 0 0,0 1 1 0 0,1 0 0 0 0,-1 0-1 0 0,1 1 1 0 0,14-1 0 0 0,-20 2-63 0 0,0 0 0 0 0,0 1 0 0 0,0 0 1 0 0,-1 0-1 0 0,1-1 0 0 0,0 1 1 0 0,-1 1-1 0 0,1-1 0 0 0,0 0 0 0 0,-1 1 1 0 0,0-1-1 0 0,1 1 0 0 0,-1 0 1 0 0,0 0-1 0 0,0 0 0 0 0,0 0 1 0 0,0 0-1 0 0,0 0 0 0 0,-1 1 0 0 0,1-1 1 0 0,-1 1-1 0 0,1-1 0 0 0,-1 1 1 0 0,2 5-1 0 0,14 35 116 0 0,20 85-1 0 0,-14-40-2171 0 0,8-4-3711 0 0,-5-31-2877 0 0,-14-35 2977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1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79 6409 0 0,'-11'-78'13064'0'0,"19"101"-8335"0"0,11 22-3836 0 0,-1-2-751 0 0,-2-1-96 0 0,-2-1-151 0 0,2-1 1 0 0,2 0-1 0 0,32 52 0 0 0,-49-90 73 0 0,0-1 1 0 0,0 1-1 0 0,1 0 0 0 0,-1-1 1 0 0,0 0-1 0 0,1 1 0 0 0,-1-1 1 0 0,1 0-1 0 0,-1 1 0 0 0,1-1 1 0 0,-1 0-1 0 0,3 1 0 0 0,-3-2 10 0 0,0 0-1 0 0,-1 0 1 0 0,1 0-1 0 0,0 0 1 0 0,-1 0-1 0 0,1 0 1 0 0,0 0-1 0 0,0 0 1 0 0,-1 0-1 0 0,1 0 1 0 0,0 0-1 0 0,-1 0 1 0 0,1 0-1 0 0,0 0 1 0 0,-1-1-1 0 0,1 1 1 0 0,0 0-1 0 0,-1-1 1 0 0,1 1-1 0 0,0 0 1 0 0,-1-1-1 0 0,1 0 1 0 0,3-3-64 0 0,-1 0 0 0 0,0 0 1 0 0,0 0-1 0 0,0-1 1 0 0,0 1-1 0 0,-1-1 0 0 0,2-5 1 0 0,0 2 91 0 0,10-23-166 0 0,21-39 80 0 0,-32 64-193 0 0,1 1 0 0 0,0 0 0 0 0,0 0-1 0 0,0 0 1 0 0,0 1 0 0 0,1-1 0 0 0,0 1 0 0 0,0 0 0 0 0,10-6-1 0 0,-14 9 23 0 0,0 1 0 0 0,0-1 0 0 0,1 1 1 0 0,-1-1-1 0 0,0 1 0 0 0,0 0 0 0 0,1-1 0 0 0,-1 1 0 0 0,0 0 0 0 0,0 0 0 0 0,1 0 0 0 0,-1 0 0 0 0,0 0 0 0 0,1 0 0 0 0,-1 0 0 0 0,0 1 0 0 0,2-1 0 0 0,-2 1 17 0 0,0-1 0 0 0,-1 0 0 0 0,1 1 1 0 0,-1-1-1 0 0,1 0 0 0 0,-1 1 0 0 0,0-1 0 0 0,1 1 0 0 0,-1-1 0 0 0,1 1 0 0 0,-1-1 0 0 0,0 1 0 0 0,1-1 0 0 0,-1 1 0 0 0,0-1 1 0 0,1 1-1 0 0,-1-1 0 0 0,0 1 0 0 0,0 0 0 0 0,0-1 0 0 0,0 1 0 0 0,1 0 0 0 0,-1-1 0 0 0,0 1 0 0 0,0-1 0 0 0,0 1 0 0 0,0 0 0 0 0,0-1 1 0 0,-1 1-1 0 0,1-1 0 0 0,0 1 0 0 0,0 0 0 0 0,0-1 0 0 0,0 1 0 0 0,-1-1 0 0 0,1 2 0 0 0,-4 10-4157 0 0</inkml:trace>
  <inkml:trace contextRef="#ctx0" brushRef="#br0" timeOffset="1">142 476 10026 0 0,'19'91'8146'0'0,"-11"-62"-6185"0"0,15 36-1 0 0,-19-53-1811 0 0,1 0 1 0 0,1-1-1 0 0,0 0 1 0 0,0 0-1 0 0,1-1 1 0 0,1 0-1 0 0,0 0 1 0 0,0 0-1 0 0,1-1 0 0 0,0 0 1 0 0,0-1-1 0 0,1 0 1 0 0,11 7-1 0 0,-18-13-131 0 0,0-1 0 0 0,0 1 0 0 0,0-1 0 0 0,0 0 0 0 0,1 0-1 0 0,-1 0 1 0 0,0 0 0 0 0,1 0 0 0 0,-1-1 0 0 0,0 1 0 0 0,1-1 0 0 0,-1 0 0 0 0,1 0 0 0 0,-1 0-1 0 0,0-1 1 0 0,1 1 0 0 0,-1-1 0 0 0,4-1 0 0 0,-2 0-152 0 0,0-1 0 0 0,0 1 0 0 0,0-1 0 0 0,-1 0 0 0 0,1 0 0 0 0,-1 0 0 0 0,0-1 0 0 0,0 1 0 0 0,0-1 0 0 0,5-7 0 0 0,-1 1-930 0 0,-1-1 1 0 0,0 0-1 0 0,9-21 1 0 0,7-30-6937 0 0,-12 16 1260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17364 0 0,'-2'1'340'0'0,"0"0"-1"0"0,0 0 1 0 0,0 1 0 0 0,0-1 0 0 0,0 1 0 0 0,1-1 0 0 0,-1 1 0 0 0,1 0-1 0 0,-1-1 1 0 0,1 1 0 0 0,-1 0 0 0 0,1 0 0 0 0,0 0 0 0 0,0 0-1 0 0,0 0 1 0 0,0 0 0 0 0,0 0 0 0 0,1 1 0 0 0,-1-1 0 0 0,1 0 0 0 0,-1 0-1 0 0,1 1 1 0 0,0 3 0 0 0,0 5-209 0 0,1-1-1 0 0,0 0 1 0 0,0 0 0 0 0,4 12-1 0 0,0-3 357 0 0,65 295 590 0 0,-20-94-5353 0 0,-50-220 4215 0 0,0 0 0 0 0,0 0 0 0 0,0 0 0 0 0,0 0 0 0 0,-7-8-3381 0 0,-6-20 3128 0 0,9 14 533 0 0,1 0 0 0 0,0-1 0 0 0,1 1-1 0 0,0-1 1 0 0,2 0 0 0 0,1-27 0 0 0,-1 38-177 0 0,1 1 0 0 0,-1-1 1 0 0,1 0-1 0 0,0 0 0 0 0,1 1 1 0 0,-1-1-1 0 0,0 0 0 0 0,1 1 1 0 0,0-1-1 0 0,0 1 0 0 0,0 0 1 0 0,0 0-1 0 0,1 0 0 0 0,-1 0 1 0 0,1 0-1 0 0,0 0 0 0 0,0 1 1 0 0,0-1-1 0 0,0 1 0 0 0,0 0 1 0 0,0 0-1 0 0,0 0 0 0 0,1 0 0 0 0,-1 0 1 0 0,1 1-1 0 0,0 0 0 0 0,-1 0 1 0 0,1 0-1 0 0,0 0 0 0 0,0 0 1 0 0,4 1-1 0 0,64-3-2006 0 0,-54 4-1178 0 0,-1-1-1 0 0,1-1 1 0 0,30-5-1 0 0,-29 2-1552 0 0</inkml:trace>
  <inkml:trace contextRef="#ctx0" brushRef="#br0" timeOffset="1">379 322 5665 0 0,'-5'-1'1189'0'0,"0"1"1"0"0,0 0-1 0 0,0 0 0 0 0,0 1 0 0 0,0-1 0 0 0,0 1 0 0 0,0 0 0 0 0,0 1 1 0 0,-7 2-1 0 0,10-2-950 0 0,1-1 1 0 0,-1 1-1 0 0,0-1 0 0 0,1 1 1 0 0,0 0-1 0 0,-1 0 0 0 0,1 0 1 0 0,0 0-1 0 0,0 0 0 0 0,0 0 1 0 0,0 0-1 0 0,0 0 1 0 0,0 0-1 0 0,1 0 0 0 0,-1 1 1 0 0,1-1-1 0 0,-1 0 0 0 0,1 0 1 0 0,0 1-1 0 0,0-1 1 0 0,0 0-1 0 0,1 5 0 0 0,-1 2-146 0 0,1 1-1 0 0,0 0 1 0 0,1 0-1 0 0,0-1 1 0 0,1 1-1 0 0,0-1 1 0 0,0 0 0 0 0,1 0-1 0 0,8 15 1 0 0,-8-18-86 0 0,-1 0 1 0 0,2 1 0 0 0,-1-1 0 0 0,1-1-1 0 0,0 1 1 0 0,0-1 0 0 0,0 0-1 0 0,1 0 1 0 0,0 0 0 0 0,0-1 0 0 0,0 0-1 0 0,0 0 1 0 0,11 4 0 0 0,-13-7-65 0 0,0-1 1 0 0,0 1-1 0 0,0-1 1 0 0,0 0-1 0 0,0 0 1 0 0,0 0-1 0 0,1 0 1 0 0,-1-1-1 0 0,0 0 1 0 0,0 0 0 0 0,0 0-1 0 0,0 0 1 0 0,0-1-1 0 0,-1 1 1 0 0,1-1-1 0 0,0 0 1 0 0,-1 0-1 0 0,1 0 1 0 0,-1-1-1 0 0,6-4 1 0 0,-3 2-562 0 0,0-1 0 0 0,0 1-1 0 0,-1-1 1 0 0,7-9 0 0 0,-9 11-246 0 0,-1 0-1 0 0,1 0 0 0 0,-1 0 0 0 0,0 0 1 0 0,0 0-1 0 0,-1 0 0 0 0,2-7 0 0 0,-2 10 572 0 0,-1 0 0 0 0,0 1 0 0 0,0-1-1 0 0,0 0 1 0 0,0 1 0 0 0,0-1 0 0 0,0 0-1 0 0,0 0 1 0 0,0 1 0 0 0,0-1 0 0 0,-1 0-1 0 0,1 1 1 0 0,0-1 0 0 0,0 0-1 0 0,-1 1 1 0 0,1-1 0 0 0,0 1 0 0 0,-1-1-1 0 0,0 0 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6057 0 0,'6'29'3107'0'0,"1"1"0"0"0,1-2-1 0 0,13 31 1 0 0,-17-50-2789 0 0,0 0 0 0 0,0-1 0 0 0,1 1 0 0 0,0-1 0 0 0,1 0 0 0 0,-1 0 0 0 0,2-1 0 0 0,-1 1 0 0 0,1-1 0 0 0,0-1 0 0 0,0 0 0 0 0,1 0 0 0 0,11 7 0 0 0,-16-11-285 0 0,-1 0 1 0 0,1-1-1 0 0,0 1 1 0 0,-1-1-1 0 0,1 0 1 0 0,0 0-1 0 0,0 0 0 0 0,0-1 1 0 0,0 1-1 0 0,0-1 1 0 0,0 1-1 0 0,0-1 1 0 0,0 0-1 0 0,0 0 1 0 0,0 0-1 0 0,0-1 1 0 0,0 1-1 0 0,0-1 1 0 0,0 1-1 0 0,0-1 1 0 0,0 0-1 0 0,-1 0 1 0 0,1-1-1 0 0,0 1 1 0 0,0 0-1 0 0,-1-1 1 0 0,1 0-1 0 0,-1 1 1 0 0,0-1-1 0 0,1 0 1 0 0,-1 0-1 0 0,0-1 1 0 0,0 1-1 0 0,0 0 1 0 0,0-1-1 0 0,-1 1 1 0 0,1-1-1 0 0,-1 1 1 0 0,2-4-1 0 0,2-5 36 0 0,-1 1-1 0 0,-1-1 0 0 0,1 1 1 0 0,-2-1-1 0 0,1 0 0 0 0,-1 0 1 0 0,-1 0-1 0 0,0 0 0 0 0,-1-16 1 0 0,-1 15 11 0 0,0-1 0 0 0,0 1 0 0 0,-2-1 0 0 0,1 1 0 0 0,-1 0 0 0 0,-1 0 0 0 0,-9-19 0 0 0,12 28-65 0 0,0 0 0 0 0,-1 0 0 0 0,0 1 0 0 0,0-1-1 0 0,0 1 1 0 0,0-1 0 0 0,0 1 0 0 0,0 0 0 0 0,0-1-1 0 0,-1 1 1 0 0,1 1 0 0 0,-1-1 0 0 0,1 0 0 0 0,-1 0 0 0 0,0 1-1 0 0,0 0 1 0 0,0-1 0 0 0,0 1 0 0 0,0 0 0 0 0,0 1-1 0 0,0-1 1 0 0,0 0 0 0 0,0 1 0 0 0,0 0 0 0 0,0-1-1 0 0,-1 1 1 0 0,1 1 0 0 0,0-1 0 0 0,0 0 0 0 0,0 1-1 0 0,0 0 1 0 0,0-1 0 0 0,0 1 0 0 0,-6 3 0 0 0,1-1-211 0 0,-1 1-1 0 0,1 0 1 0 0,0 1 0 0 0,0 0 0 0 0,0 0 0 0 0,1 1 0 0 0,0 0 0 0 0,-7 7 0 0 0,10-9-305 0 0,1 0 1 0 0,0 0-1 0 0,0 0 0 0 0,0 0 0 0 0,0 1 1 0 0,1-1-1 0 0,-3 7 0 0 0,4-8-240 0 0,0 0-1 0 0,0 0 1 0 0,1 0-1 0 0,-1 0 1 0 0,1 0-1 0 0,-1 0 1 0 0,1 1-1 0 0,0-1 1 0 0,1 0-1 0 0,-1 0 1 0 0,0 0-1 0 0,2 5 1 0 0,5 7-5870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11 15075 0 0,'-4'-2'770'0'0,"1"1"0"0"0,0-1-1 0 0,-1 1 1 0 0,1 0 0 0 0,-1 0-1 0 0,1 0 1 0 0,-1 1 0 0 0,1-1-1 0 0,-5 1 1 0 0,7 0-648 0 0,0 0-1 0 0,0 1 1 0 0,0-1-1 0 0,0 0 1 0 0,0 1-1 0 0,0-1 1 0 0,0 1-1 0 0,0 0 1 0 0,0-1-1 0 0,0 1 1 0 0,1 0-1 0 0,-1-1 0 0 0,0 1 1 0 0,0 0-1 0 0,1 0 1 0 0,-1 0-1 0 0,1 0 1 0 0,-1-1-1 0 0,1 1 1 0 0,-1 0-1 0 0,1 0 1 0 0,-1 0-1 0 0,1 0 1 0 0,0 0-1 0 0,-1 0 1 0 0,1 0-1 0 0,0 0 1 0 0,0 0-1 0 0,0 1 1 0 0,0-1-1 0 0,0 0 1 0 0,0 0-1 0 0,0 0 1 0 0,0 0-1 0 0,1 0 1 0 0,-1 1-1 0 0,4 31 190 0 0,2 0-1 0 0,0-1 0 0 0,2 0 1 0 0,14 33-1 0 0,-11-29-237 0 0,15 45-439 0 0,4-2 1 0 0,3-1-1 0 0,51 88 1 0 0,-72-146-718 0 0,26 32 0 0 0,-6-21-2586 0 0,-29-28 2602 0 0,1-1-1 0 0,0 1 1 0 0,0-1 0 0 0,0 0-1 0 0,0 0 1 0 0,0-1 0 0 0,5 2-1 0 0,8-1-6763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3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14043 0 0,'-3'1'492'0'0,"0"0"0"0"0,0 0 0 0 0,1 1 0 0 0,-1-1 0 0 0,0 1 0 0 0,1 0 0 0 0,-1-1 0 0 0,1 1 0 0 0,-1 0-1 0 0,1 0 1 0 0,0 1 0 0 0,0-1 0 0 0,0 0 0 0 0,0 1 0 0 0,0-1 0 0 0,-1 4 0 0 0,1-2-191 0 0,0 1-1 0 0,0 0 1 0 0,1 0-1 0 0,0 0 1 0 0,-1 0-1 0 0,2 0 1 0 0,-1 0 0 0 0,1 0-1 0 0,-1 5 1 0 0,3 10-76 0 0,0 1 1 0 0,2-2 0 0 0,10 39-1 0 0,-12-51 12 0 0,6 20-169 0 0,1 0 0 0 0,2-1 1 0 0,0-1-1 0 0,2 1 0 0 0,1-2 0 0 0,23 33 1 0 0,-29-46-88 0 0,1 1 1 0 0,0-2 0 0 0,1 1-1 0 0,1-1 1 0 0,-1-1 0 0 0,1 0-1 0 0,1 0 1 0 0,0-1 0 0 0,0 0-1 0 0,1-1 1 0 0,0-1 0 0 0,0 0-1 0 0,0-1 1 0 0,19 5 0 0 0,-27-8 20 0 0,0-1 1 0 0,-1 0-1 0 0,1-1 1 0 0,0 1 0 0 0,0-1-1 0 0,0 0 1 0 0,-1-1-1 0 0,1 1 1 0 0,0-1 0 0 0,0 1-1 0 0,0-2 1 0 0,-1 1-1 0 0,1 0 1 0 0,-1-1-1 0 0,1 0 1 0 0,-1 0 0 0 0,1 0-1 0 0,-1-1 1 0 0,0 1-1 0 0,0-1 1 0 0,0 0 0 0 0,-1 0-1 0 0,1 0 1 0 0,4-7-1 0 0,-3 3-3 0 0,0 0 0 0 0,-1 0-1 0 0,0-1 1 0 0,0 0 0 0 0,-1 0 0 0 0,0 0-1 0 0,0 0 1 0 0,-1 0 0 0 0,0 0 0 0 0,0-1-1 0 0,-1 1 1 0 0,0-1 0 0 0,-1-8-1 0 0,0-4-82 0 0,-2 1-1 0 0,0 0 1 0 0,-1 0 0 0 0,-1-1-1 0 0,-1 2 1 0 0,-9-27-1 0 0,8 30-225 0 0,-1 1 0 0 0,0 0 0 0 0,0 1 0 0 0,-2 0 0 0 0,0 0 0 0 0,0 0 1 0 0,-2 1-1 0 0,-15-15 0 0 0,22 24-4 0 0,0 0 0 0 0,-1 0 0 0 0,1 1 0 0 0,-1 0 1 0 0,0 0-1 0 0,0 0 0 0 0,0 0 0 0 0,0 1 0 0 0,-1 0 1 0 0,1 0-1 0 0,-1 0 0 0 0,1 1 0 0 0,-1 0 0 0 0,0 0 1 0 0,1 0-1 0 0,-1 1 0 0 0,0 0 0 0 0,0 0 0 0 0,1 0 1 0 0,-1 1-1 0 0,0 0 0 0 0,0 0 0 0 0,1 0 0 0 0,-1 1 1 0 0,1 0-1 0 0,-8 3 0 0 0,6-1-21 0 0,0-1 0 0 0,0 2 0 0 0,1-1 1 0 0,-1 1-1 0 0,1 0 0 0 0,0 0 0 0 0,0 0 0 0 0,-5 8 1 0 0,5-6 396 0 0,1 0 0 0 0,1 0 0 0 0,-1 0 1 0 0,1 0-1 0 0,1 1 0 0 0,-1 0 1 0 0,-4 15-1 0 0,5-8 615 0 0,0 0-1 0 0,1 0 1 0 0,0 0 0 0 0,1 0 0 0 0,1 0-1 0 0,3 27 1 0 0,-3-37-368 0 0,1 0-1 0 0,0-1 1 0 0,0 1-1 0 0,1-1 1 0 0,-1 1-1 0 0,1-1 1 0 0,0 0-1 0 0,1 0 1 0 0,-1 0-1 0 0,0 0 1 0 0,5 5-1 0 0,-5-7-145 0 0,1 0 0 0 0,-1 0 0 0 0,0 0 0 0 0,1 0 0 0 0,-1-1 0 0 0,1 1 0 0 0,0-1 0 0 0,-1 0 0 0 0,1 1 0 0 0,0-1 0 0 0,0-1 0 0 0,0 1 0 0 0,0 0 0 0 0,0-1 0 0 0,0 1 0 0 0,0-1 0 0 0,0 0 0 0 0,0 0 0 0 0,4-1-1 0 0,14-2 13 0 0,0-1 0 0 0,0 0-1 0 0,-1-2 1 0 0,1 0 0 0 0,-1-2-1 0 0,25-12 1 0 0,-21 7-1595 0 0,-1 0 0 0 0,29-22 0 0 0,-47 31 594 0 0,-1 1 0 0 0,1-1-1 0 0,-1 0 1 0 0,0 0 0 0 0,0 0 0 0 0,-1 0 0 0 0,1-1 0 0 0,-1 0 0 0 0,0 1 0 0 0,0-1 0 0 0,0-1 0 0 0,-1 1 0 0 0,0 0 0 0 0,0 0 0 0 0,2-10 0 0 0,0-9-4065 0 0</inkml:trace>
  <inkml:trace contextRef="#ctx0" brushRef="#br0" timeOffset="1">484 74 6585 0 0,'-1'0'485'0'0,"0"0"0"0"0,0 0-1 0 0,0 1 1 0 0,0-1-1 0 0,1 1 1 0 0,-1-1-1 0 0,0 1 1 0 0,0-1-1 0 0,0 1 1 0 0,1-1-1 0 0,-1 1 1 0 0,0 0 0 0 0,1 0-1 0 0,-1-1 1 0 0,0 1-1 0 0,1 0 1 0 0,-1 0-1 0 0,1 0 1 0 0,-1-1-1 0 0,0 3 1 0 0,-2 23 4157 0 0,13 29-2451 0 0,-8-46-1452 0 0,23 99 142 0 0,44 115 0 0 0,-67-219-991 0 0,18 42-225 0 0,-19-43 64 0 0,1-1 1 0 0,-1 0-1 0 0,0 1 1 0 0,1-1-1 0 0,-1 0 1 0 0,1 0-1 0 0,-1 0 1 0 0,1 0-1 0 0,0 0 1 0 0,0-1-1 0 0,0 1 1 0 0,0-1-1 0 0,0 1 1 0 0,0-1-1 0 0,1 0 1 0 0,2 2-1 0 0,-5-3 47 0 0,1 0-1 0 0,-1 0 1 0 0,1 0-1 0 0,0 0 1 0 0,-1 0-1 0 0,1 0 1 0 0,-1 0-1 0 0,1-1 1 0 0,-1 1-1 0 0,1 0 1 0 0,0 0-1 0 0,-1 0 1 0 0,1-1-1 0 0,-1 1 1 0 0,1 0-1 0 0,-1-1 1 0 0,1 1-1 0 0,-1 0 1 0 0,1-1-1 0 0,-1 1 1 0 0,0-1-1 0 0,1 1 1 0 0,-1 0-1 0 0,1-1 1 0 0,-1 1-1 0 0,0-1 1 0 0,0 1-1 0 0,1-1 1 0 0,-1 0-1 0 0,0 1 1 0 0,0-1-1 0 0,1 1 1 0 0,-1-1-1 0 0,0 1 1 0 0,0-1-1 0 0,0 0 1 0 0,0 1-1 0 0,0-1 1 0 0,0 1-1 0 0,0-2 1 0 0,-1-26-4795 0 0,1 26 4779 0 0,-4-19-4003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11658 0 0,'0'4'555'0'0,"-6"70"6745"0"0,6 4-3425 0 0,1-68-3623 0 0,0 0-1 0 0,0 0 1 0 0,1 0-1 0 0,0-1 1 0 0,0 1-1 0 0,1-1 1 0 0,1 1-1 0 0,-1-1 1 0 0,1 0-1 0 0,1 0 1 0 0,0 0-1 0 0,12 15 1 0 0,-14-20-240 0 0,1-1-1 0 0,0 1 1 0 0,0-1 0 0 0,0 1 0 0 0,0-1 0 0 0,1 0 0 0 0,-1 0 0 0 0,1-1 0 0 0,0 0-1 0 0,0 1 1 0 0,0-2 0 0 0,0 1 0 0 0,0 0 0 0 0,0-1 0 0 0,7 1 0 0 0,-4-2-27 0 0,-1 0 0 0 0,1 0 1 0 0,0-1-1 0 0,0 1 0 0 0,0-2 0 0 0,-1 1 1 0 0,1-1-1 0 0,-1 0 0 0 0,12-5 1 0 0,-5 0-658 0 0,-1 0 0 0 0,0 0 0 0 0,0-1 0 0 0,17-14 0 0 0,-17 12-1690 0 0,-1-2 0 0 0,0 0 0 0 0,14-17 1 0 0,-1-4-5788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2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8722 0 0,'-1'0'528'0'0,"0"1"0"0"0,-1-1 1 0 0,1 0-1 0 0,-1 0 0 0 0,1 1 0 0 0,-1-1 1 0 0,1 0-1 0 0,0 1 0 0 0,-1 0 0 0 0,1-1 1 0 0,0 1-1 0 0,-1 0 0 0 0,1 0 0 0 0,0-1 1 0 0,-1 2-1 0 0,-14 21 3735 0 0,10-10-3591 0 0,2 1 0 0 0,-6 22 1 0 0,2-4 366 0 0,-21 48-356 0 0,13-41-725 0 0,-17 69 0 0 0,32-103-201 0 0,0-1 0 0 0,1 1 0 0 0,0 0 0 0 0,-1-1-1 0 0,1 1 1 0 0,1 6 0 0 0,2 0-3352 0 0,3-1-4379 0 0,-15-22 4061 0 0,5 6-1154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15427 0 0,'0'-3'401'0'0,"1"1"1"0"0,-1-1-1 0 0,1 1 0 0 0,0-1 0 0 0,0 1 0 0 0,0 0 0 0 0,0-1 0 0 0,0 1 0 0 0,1 0 0 0 0,-1 0 0 0 0,1 0 1 0 0,-1 0-1 0 0,1 0 0 0 0,0 0 0 0 0,0 0 0 0 0,-1 0 0 0 0,5-2 0 0 0,-1 1-119 0 0,-1 1-1 0 0,1-1 0 0 0,-1 1 1 0 0,1 1-1 0 0,0-1 1 0 0,-1 0-1 0 0,1 1 1 0 0,0 0-1 0 0,6 0 0 0 0,-6 0-193 0 0,1 0-1 0 0,-1 1 1 0 0,1 0-1 0 0,-1 0 1 0 0,0 1-1 0 0,1-1 1 0 0,-1 1-1 0 0,0 0 1 0 0,1 1-1 0 0,-1-1 0 0 0,0 1 1 0 0,0 0-1 0 0,0 0 1 0 0,0 1-1 0 0,-1-1 1 0 0,1 1-1 0 0,0 0 1 0 0,5 5-1 0 0,-9-6-84 0 0,0-1 0 0 0,1 1-1 0 0,-1 0 1 0 0,0-1 0 0 0,0 1 0 0 0,0 0 0 0 0,0 0-1 0 0,-1 0 1 0 0,1-1 0 0 0,0 1 0 0 0,-1 0-1 0 0,1 0 1 0 0,-1 0 0 0 0,0 0 0 0 0,1 0 0 0 0,-1 0-1 0 0,0 0 1 0 0,0 0 0 0 0,0 0 0 0 0,-1 0-1 0 0,1 0 1 0 0,0 0 0 0 0,-1 0 0 0 0,0 0 0 0 0,1 0-1 0 0,-2 2 1 0 0,-3 4 6 0 0,1 0-1 0 0,-1-1 1 0 0,-1 0 0 0 0,-11 13-1 0 0,12-16-6 0 0,1 0-1 0 0,1 0 1 0 0,-1 0-1 0 0,0 1 1 0 0,1-1-1 0 0,0 1 1 0 0,0 0-1 0 0,1 0 1 0 0,-1 0-1 0 0,1 0 1 0 0,-2 8-1 0 0,4-9-38 0 0,0 0-1 0 0,0 1 0 0 0,0-1 1 0 0,1 0-1 0 0,-1 0 0 0 0,1 1 1 0 0,1-1-1 0 0,-1 0 0 0 0,0 0 1 0 0,1 0-1 0 0,0 0 1 0 0,0 0-1 0 0,0 0 0 0 0,0-1 1 0 0,1 1-1 0 0,-1-1 0 0 0,1 0 1 0 0,0 1-1 0 0,0-1 1 0 0,0 0-1 0 0,1-1 0 0 0,-1 1 1 0 0,6 3-1 0 0,-6-4 3 0 0,0-1 0 0 0,-1 0 1 0 0,1 1-1 0 0,0-1 0 0 0,0 0 1 0 0,0-1-1 0 0,0 1 0 0 0,0 0 0 0 0,0-1 1 0 0,0 1-1 0 0,0-1 0 0 0,0 0 0 0 0,0 0 1 0 0,0-1-1 0 0,0 1 0 0 0,0 0 0 0 0,0-1 1 0 0,0 0-1 0 0,0 0 0 0 0,0 0 0 0 0,0 0 1 0 0,0 0-1 0 0,0 0 0 0 0,-1-1 0 0 0,1 0 1 0 0,-1 1-1 0 0,1-1 0 0 0,-1 0 0 0 0,1 0 1 0 0,-1 0-1 0 0,0 0 0 0 0,0-1 0 0 0,3-3 1 0 0,-13 27-2756 0 0,1 37 3642 0 0,5-36-351 0 0,-1 0 0 0 0,0-1 0 0 0,-2 1 0 0 0,-7 22-1 0 0,10-40-631 0 0,0 0-1 0 0,0 1 0 0 0,-1-1 0 0 0,0-1 0 0 0,1 1 0 0 0,-6 5 1 0 0,8-9 89 0 0,-1 1 1 0 0,1 0-1 0 0,-1-1 0 0 0,1 1 1 0 0,-1-1-1 0 0,0 1 1 0 0,1-1-1 0 0,-1 1 1 0 0,0-1-1 0 0,1 0 1 0 0,-1 1-1 0 0,0-1 0 0 0,1 0 1 0 0,-1 1-1 0 0,0-1 1 0 0,0 0-1 0 0,0 0 1 0 0,1 0-1 0 0,-1 0 1 0 0,0 0-1 0 0,0 0 0 0 0,0 0 1 0 0,1 0-1 0 0,-1 0 1 0 0,0 0-1 0 0,0 0 1 0 0,1 0-1 0 0,-1 0 1 0 0,0-1-1 0 0,0 1 0 0 0,0 0 1 0 0,1-1-1 0 0,-1 1 1 0 0,0-1-1 0 0,1 1 1 0 0,-1 0-1 0 0,0-1 1 0 0,1 0-1 0 0,-1 1 0 0 0,1-1 1 0 0,-1 1-1 0 0,1-1 1 0 0,-2-1-1 0 0,38 12 732 0 0,-7 2-621 0 0,3 2-1498 0 0,-10-9-3333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65 268 18836 0 0,'-7'9'966'0'0,"-1"-1"0"0"0,1 2 0 0 0,1-1 0 0 0,0 1 0 0 0,-9 17 0 0 0,12-18-771 0 0,0-1 0 0 0,1 0 1 0 0,0 1-1 0 0,0 0 1 0 0,1-1-1 0 0,0 1 1 0 0,0 0-1 0 0,1 0 1 0 0,0-1-1 0 0,1 1 1 0 0,0 0-1 0 0,3 13 0 0 0,0-3-42 0 0,1 1-1 0 0,1-1 1 0 0,13 30-1 0 0,-17-44-152 0 0,0-1 0 0 0,1 1 0 0 0,-1-1 0 0 0,1 1 0 0 0,0-1 0 0 0,0 0 0 0 0,0 0 0 0 0,0-1 0 0 0,1 1 0 0 0,-1-1 0 0 0,1 1 0 0 0,0-1 0 0 0,0 0 0 0 0,0-1 0 0 0,1 1 0 0 0,-1-1 0 0 0,1 1 0 0 0,-1-2 0 0 0,1 1 0 0 0,5 1 0 0 0,-6-2 1 0 0,-1-1-1 0 0,1 0 1 0 0,0-1-1 0 0,-1 1 1 0 0,1 0 0 0 0,0-1-1 0 0,-1 0 1 0 0,1 0 0 0 0,-1 0-1 0 0,1 0 1 0 0,-1-1-1 0 0,0 1 1 0 0,1-1 0 0 0,-1 0-1 0 0,0 0 1 0 0,0 0 0 0 0,0-1-1 0 0,0 1 1 0 0,-1 0 0 0 0,1-1-1 0 0,-1 0 1 0 0,1 0-1 0 0,-1 0 1 0 0,0 0 0 0 0,0 0-1 0 0,0 0 1 0 0,2-5 0 0 0,0-1-99 0 0,0 0 1 0 0,0-1-1 0 0,-1 1 0 0 0,0 0 1 0 0,-1-1-1 0 0,0 0 1 0 0,0 0-1 0 0,-1 1 1 0 0,-1-13-1 0 0,0 22 93 0 0,0-34-946 0 0,-11-60 0 0 0,10 86 837 0 0,0 1-1 0 0,-1-1 1 0 0,0 0 0 0 0,-1 1 0 0 0,0-1 0 0 0,0 1 0 0 0,0 0 0 0 0,-1 0 0 0 0,0 0 0 0 0,0 1-1 0 0,-1-1 1 0 0,0 1 0 0 0,0 0 0 0 0,-7-6 0 0 0,12 12 130 0 0,-1-1 1 0 0,0 1 0 0 0,0-1-1 0 0,0 1 1 0 0,1-1-1 0 0,-1 1 1 0 0,0 0-1 0 0,0-1 1 0 0,0 1-1 0 0,0 0 1 0 0,0 0-1 0 0,0-1 1 0 0,0 1-1 0 0,0 0 1 0 0,0 0-1 0 0,0 0 1 0 0,0 0 0 0 0,0 1-1 0 0,1-1 1 0 0,-1 0-1 0 0,0 0 1 0 0,0 0-1 0 0,0 1 1 0 0,0-1-1 0 0,0 0 1 0 0,0 1-1 0 0,0-1 1 0 0,1 1-1 0 0,-1-1 1 0 0,0 1-1 0 0,0 0 1 0 0,1-1-1 0 0,-1 1 1 0 0,0 0 0 0 0,1-1-1 0 0,-1 1 1 0 0,0 0-1 0 0,1 0 1 0 0,-1-1-1 0 0,1 1 1 0 0,0 0-1 0 0,-1 0 1 0 0,1 0-1 0 0,0 0 1 0 0,-1 0-1 0 0,1 0 1 0 0,0 0-1 0 0,0 1 1 0 0,-1-1 9 0 0,1 0-1 0 0,0 1 1 0 0,-1-1-1 0 0,1 1 1 0 0,0-1 0 0 0,0 1-1 0 0,0-1 1 0 0,0 0-1 0 0,0 1 1 0 0,0-1 0 0 0,0 1-1 0 0,1-1 1 0 0,-1 1 0 0 0,1-1-1 0 0,-1 0 1 0 0,1 1-1 0 0,-1-1 1 0 0,1 0 0 0 0,0 1-1 0 0,-1-1 1 0 0,1 0-1 0 0,0 0 1 0 0,0 0 0 0 0,0 0-1 0 0,0 0 1 0 0,0 0 0 0 0,0 0-1 0 0,0 0 1 0 0,0 0-1 0 0,1 0 1 0 0,-1-1 0 0 0,0 1-1 0 0,1 0 1 0 0,-1-1-1 0 0,0 1 1 0 0,3 0 0 0 0,4 0-8 0 0,1 0 1 0 0,-1-1 0 0 0,0 1-1 0 0,1-2 1 0 0,-1 1 0 0 0,1-1-1 0 0,-1-1 1 0 0,0 1 0 0 0,12-5-1 0 0,0 0 16 0 0,-1-1 0 0 0,32-17 0 0 0,-44 21-104 0 0,0-1 1 0 0,0 0 0 0 0,-1 0 0 0 0,1-1 0 0 0,-1 0-1 0 0,0 0 1 0 0,6-7 0 0 0,-10 10-45 0 0,0-1 0 0 0,-1 1 0 0 0,0-1 0 0 0,1 0 0 0 0,-1 1 0 0 0,0-1 0 0 0,-1 0 0 0 0,1 0 0 0 0,0 0 0 0 0,-1 1 0 0 0,1-1 0 0 0,-1 0 0 0 0,0 0 0 0 0,0 0 0 0 0,0 0 0 0 0,-1 0 0 0 0,1 0 0 0 0,-1 0 0 0 0,1 1 0 0 0,-1-1 0 0 0,0 0 0 0 0,-2-3 0 0 0,-4-15-513 0 0,-2 1 0 0 0,-11-20 0 0 0,16 32 792 0 0,0 1-1 0 0,-1 0 1 0 0,0 0 0 0 0,-1 0 0 0 0,1 0 0 0 0,-1 1 0 0 0,0 0 0 0 0,-9-6 0 0 0,15 11-93 0 0,0 1-1 0 0,-1 0 1 0 0,1 0-1 0 0,0-1 1 0 0,-1 1-1 0 0,1 0 1 0 0,0 0 0 0 0,-1 0-1 0 0,1-1 1 0 0,0 1-1 0 0,-1 0 1 0 0,1 0-1 0 0,-1 0 1 0 0,1 0 0 0 0,0 0-1 0 0,-1 0 1 0 0,1 0-1 0 0,0 0 1 0 0,-1 0-1 0 0,1 0 1 0 0,-1 0 0 0 0,1 0-1 0 0,0 0 1 0 0,-1 0-1 0 0,1 0 1 0 0,-1 0-1 0 0,1 0 1 0 0,0 0 0 0 0,-1 1-1 0 0,1-1 1 0 0,0 0-1 0 0,-1 0 1 0 0,1 1-1 0 0,-4 13 1267 0 0,8 20-280 0 0,-4-34-1039 0 0,14 64 237 0 0,2-1 0 0 0,3-1 0 0 0,49 107 0 0 0,-59-152-480 0 0,0 0 1 0 0,0-1-1 0 0,13 16 0 0 0,-19-28-95 0 0,-1-1 0 0 0,1 1-1 0 0,0-1 1 0 0,0 0 0 0 0,0 0-1 0 0,0 0 1 0 0,1 0 0 0 0,-1-1-1 0 0,1 1 1 0 0,0-1-1 0 0,-1 0 1 0 0,1 0 0 0 0,0 0-1 0 0,0-1 1 0 0,0 1 0 0 0,1-1-1 0 0,-1 0 1 0 0,0 0 0 0 0,7 0-1 0 0,-9-1 40 0 0,-1 0-1 0 0,1-1 0 0 0,-1 1 0 0 0,1 0 1 0 0,-1-1-1 0 0,1 0 0 0 0,-1 1 0 0 0,1-1 1 0 0,-1 0-1 0 0,0 0 0 0 0,1 0 1 0 0,-1 0-1 0 0,0 0 0 0 0,0 0 0 0 0,0 0 1 0 0,0 0-1 0 0,0 0 0 0 0,0 0 0 0 0,0-1 1 0 0,0 1-1 0 0,0 0 0 0 0,0-1 0 0 0,-1 1 1 0 0,1-1-1 0 0,0 1 0 0 0,-1-1 1 0 0,1-1-1 0 0,6-47-4027 0 0,-6 47 4096 0 0,0-46-1562 0 0,-8-92 0 0 0,-8 13 5265 0 0,2 26 8131 0 0,30 207-2375 0 0,56 163-8695 0 0,-64-238-797 0 0,4 13 188 0 0,24 51-1 0 0,-33-83-551 0 0,1-1-1 0 0,1 0 0 0 0,0-1 1 0 0,0 0-1 0 0,1 1 1 0 0,0-2-1 0 0,0 1 1 0 0,1-1-1 0 0,0 0 1 0 0,13 9-1 0 0,-2-7-3696 0 0,-5-9-1363 0 0,-2-7-1902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89 11074 0 0,'-3'-1'798'0'0,"-2"1"54"0"0,1-1 0 0 0,0 0 1 0 0,0 0-1 0 0,-1-1 0 0 0,1 1 1 0 0,0-1-1 0 0,0 0 0 0 0,0 0 1 0 0,-6-5-1 0 0,10 7-764 0 0,0-1 0 0 0,-1 0 1 0 0,1 1-1 0 0,0-1 0 0 0,0 0 0 0 0,0 0 0 0 0,-1 1 0 0 0,1-1 1 0 0,0 0-1 0 0,0 0 0 0 0,0 1 0 0 0,0-1 0 0 0,0 0 0 0 0,1 0 1 0 0,-1 1-1 0 0,0-1 0 0 0,0 0 0 0 0,0 0 0 0 0,1 1 0 0 0,-1-1 1 0 0,0 0-1 0 0,1 1 0 0 0,-1-1 0 0 0,0 0 0 0 0,1 1 0 0 0,-1-1 1 0 0,1 1-1 0 0,-1-1 0 0 0,1 1 0 0 0,0-1 0 0 0,-1 1 0 0 0,1-1 1 0 0,-1 1-1 0 0,1-1 0 0 0,0 1 0 0 0,-1 0 0 0 0,2-1 0 0 0,25-16 910 0 0,-16 12-922 0 0,0 1 0 0 0,0 0 0 0 0,0 0 0 0 0,0 1 0 0 0,1 1 0 0 0,-1 0 0 0 0,1 0 0 0 0,0 1 0 0 0,-1 1 1 0 0,1 0-1 0 0,0 0 0 0 0,-1 1 0 0 0,1 1 0 0 0,-1 0 0 0 0,1 1 0 0 0,-1 0 0 0 0,0 0 0 0 0,0 1 0 0 0,0 1 0 0 0,-1 0 1 0 0,1 0-1 0 0,-1 1 0 0 0,0 0 0 0 0,-1 1 0 0 0,0 0 0 0 0,0 1 0 0 0,0 0 0 0 0,-1 0 0 0 0,0 1 0 0 0,-1 0 0 0 0,1 0 1 0 0,-2 1-1 0 0,0 0 0 0 0,10 19 0 0 0,-7-8-293 0 0,-1 1 0 0 0,6 25 0 0 0,-12-38-468 0 0,0 0 0 0 0,-1 0 0 0 0,0 1 1 0 0,0-1-1 0 0,-1 0 0 0 0,0 0 1 0 0,0 1-1 0 0,-3 10 0 0 0,3-20 518 0 0,0 1-1 0 0,0-1 1 0 0,0 1-1 0 0,0-1 1 0 0,0 1-1 0 0,0-1 0 0 0,0 1 1 0 0,0-1-1 0 0,-1 1 1 0 0,1-1-1 0 0,0 1 1 0 0,0-1-1 0 0,-1 1 1 0 0,1-1-1 0 0,0 1 0 0 0,0-1 1 0 0,-1 1-1 0 0,1-1 1 0 0,-1 0-1 0 0,1 1 1 0 0,0-1-1 0 0,-1 0 1 0 0,1 1-1 0 0,-1-1 1 0 0,1 0-1 0 0,-1 0 0 0 0,1 1 1 0 0,-1-1-1 0 0,1 0 1 0 0,-1 0-1 0 0,1 0 1 0 0,-1 0-1 0 0,1 0 1 0 0,-1 0-1 0 0,1 1 0 0 0,-1-1 1 0 0,1 0-1 0 0,-1-1 1 0 0,1 1-1 0 0,-1 0 1 0 0,1 0-1 0 0,-1 0 1 0 0,0 0-1 0 0,0 0 0 0 0,-19-14-4090 0 0,16 10 3366 0 0,-17-9-4345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7298 0 0,'1'-3'525'0'0,"1"-1"0"0"0,-1 1 1 0 0,1 0-1 0 0,-1-1 0 0 0,1 1 0 0 0,0 0 1 0 0,0 0-1 0 0,0 0 0 0 0,1 0 1 0 0,-1 1-1 0 0,1-1 0 0 0,-1 1 1 0 0,1-1-1 0 0,0 1 0 0 0,0 0 1 0 0,0 0-1 0 0,0 0 0 0 0,0 1 1 0 0,1-1-1 0 0,-1 1 0 0 0,1 0 1 0 0,3-2-1 0 0,2 2 80 0 0,0 0 1 0 0,0 1-1 0 0,-1 0 0 0 0,1 0 1 0 0,0 1-1 0 0,0 0 0 0 0,17 5 1 0 0,64 5 463 0 0,-60-8-889 0 0,36 7 0 0 0,-57-8-159 0 0,-1 0 0 0 0,0 1 0 0 0,0 0 0 0 0,0 0 0 0 0,0 1 0 0 0,0 0 0 0 0,-1 0 0 0 0,13 10 1 0 0,-16-11-129 0 0,0 1 0 0 0,0-1 1 0 0,0 1-1 0 0,-1 0 1 0 0,0 0-1 0 0,0 0 1 0 0,0 0-1 0 0,0 0 1 0 0,-1 1-1 0 0,1-1 1 0 0,-1 1-1 0 0,0 0 1 0 0,-1 0-1 0 0,1 0 1 0 0,-1 0-1 0 0,0 0 1 0 0,0 0-1 0 0,0 0 1 0 0,-1 0-1 0 0,0 5 1 0 0,-1-2-276 0 0,0-1 0 0 0,0 1 0 0 0,-1-1 1 0 0,0 0-1 0 0,-1 1 0 0 0,0-1 0 0 0,0 0 0 0 0,0-1 1 0 0,-1 1-1 0 0,0-1 0 0 0,0 1 0 0 0,-1-1 1 0 0,-4 5-1 0 0,-16 14-1739 0 0,0-2 0 0 0,-2-1 1 0 0,0-2-1 0 0,-2 0 0 0 0,-57 29 0 0 0,-13 10 1196 0 0,77-47-448 0 0,-3 0 5996 0 0,10-5 3837 0 0,40-16-2438 0 0,127-42-2290 0 0,195-73-3659 0 0,-343 123-211 0 0,43-14-2046 0 0,-45 15 1641 0 0,1-1-1 0 0,0 1 0 0 0,0 0 1 0 0,-1 0-1 0 0,1 0 1 0 0,0 0-1 0 0,0 1 0 0 0,-1-1 1 0 0,4 2-1 0 0,-6-3 389 0 0,0 1 0 0 0,0 0 0 0 0,1 0 0 0 0,-1 0 0 0 0,0 0 0 0 0,0 1 0 0 0,1-1 0 0 0,-1 0 0 0 0,0 0 0 0 0,0 0 0 0 0,1 0 0 0 0,-1 0 0 0 0,0 0 0 0 0,0 0 0 0 0,1 0 0 0 0,-1 0-1 0 0,0 1 1 0 0,0-1 0 0 0,1 0 0 0 0,-1 0 0 0 0,0 0 0 0 0,0 0 0 0 0,0 1 0 0 0,0-1 0 0 0,1 0 0 0 0,-1 0 0 0 0,0 0 0 0 0,0 1 0 0 0,0-1 0 0 0,0 0 0 0 0,0 0 0 0 0,0 1 0 0 0,1-1 0 0 0,-1 0 0 0 0,0 0 0 0 0,0 1 0 0 0,0-1 0 0 0,0 0-1 0 0,0 1 1 0 0,0-1 0 0 0,0 0 0 0 0,0 0 0 0 0,0 1 0 0 0,0-1 0 0 0,0 0 0 0 0,-1 0 0 0 0,1 1 0 0 0,0-1 0 0 0,0 0 0 0 0,0 0 0 0 0,0 1 0 0 0,0-1 0 0 0,-1 0 0 0 0,-5 10-5965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4 222 12691 0 0,'0'0'269'0'0,"-1"0"1"0"0,1 0-1 0 0,0 1 1 0 0,0-1 0 0 0,-1 1-1 0 0,1-1 1 0 0,0 0-1 0 0,0 1 1 0 0,0-1 0 0 0,-1 0-1 0 0,1 1 1 0 0,0-1-1 0 0,0 1 1 0 0,0-1 0 0 0,0 1-1 0 0,0-1 1 0 0,0 0-1 0 0,0 1 1 0 0,0-1 0 0 0,0 1-1 0 0,0-1 1 0 0,0 1-1 0 0,0-1 1 0 0,0 0 0 0 0,0 1-1 0 0,1 0 1 0 0,9 2 2726 0 0,17-8-1483 0 0,37-19-640 0 0,-1-3 1 0 0,91-55 0 0 0,34-16-2154 0 0,-225 114-594 0 0,-11 4 1548 0 0,2 2 0 0 0,-62 39 0 0 0,94-51 377 0 0,-1 1 1 0 0,1 0 0 0 0,1 1-1 0 0,0 0 1 0 0,1 1-1 0 0,-12 16 1 0 0,20-24 10 0 0,0 1 0 0 0,1 0-1 0 0,0 0 1 0 0,0 0 0 0 0,1 0 0 0 0,-1 0-1 0 0,1 0 1 0 0,1 1 0 0 0,-1-1 0 0 0,1 1-1 0 0,0-1 1 0 0,0 1 0 0 0,1-1-1 0 0,0 1 1 0 0,0 0 0 0 0,1-1 0 0 0,0 1-1 0 0,0-1 1 0 0,3 12 0 0 0,0-9-12 0 0,-1 1 0 0 0,2-1 0 0 0,-1 1 0 0 0,1-1 0 0 0,0-1 0 0 0,1 1 0 0 0,0-1 0 0 0,1 0 0 0 0,-1 0 0 0 0,1-1 0 0 0,1 0 0 0 0,0 0 0 0 0,0-1 0 0 0,0 1 0 0 0,0-2 0 0 0,1 1-1 0 0,0-2 1 0 0,0 1 0 0 0,1-1 0 0 0,-1 0 0 0 0,1-1 0 0 0,0 0 0 0 0,0-1 0 0 0,0 0 0 0 0,0 0 0 0 0,0-1 0 0 0,0 0 0 0 0,1-1 0 0 0,-1 0 0 0 0,0-1 0 0 0,0 0 0 0 0,0-1 0 0 0,1 0 0 0 0,-1 0 0 0 0,-1-1 0 0 0,1 0 0 0 0,15-8 0 0 0,-11 4-67 0 0,-1-1 0 0 0,0-1-1 0 0,0 0 1 0 0,-1 0 0 0 0,16-16 0 0 0,-21 18-238 0 0,0 0 1 0 0,-1 0 0 0 0,0 0 0 0 0,-1-1 0 0 0,0 0 0 0 0,0 0-1 0 0,0-1 1 0 0,-1 1 0 0 0,-1-1 0 0 0,4-10 0 0 0,-6 15-249 0 0,-1-1 0 0 0,0 1 0 0 0,0 0 0 0 0,0 0 0 0 0,0-1 0 0 0,-1 1 0 0 0,1 0 0 0 0,-1 0 1 0 0,0-1-1 0 0,-1 1 0 0 0,1 0 0 0 0,-1 0 0 0 0,1 0 0 0 0,-1 1 0 0 0,-1-1 0 0 0,1 0 0 0 0,0 1 0 0 0,-1-1 1 0 0,0 1-1 0 0,1 0 0 0 0,-1 0 0 0 0,-1 0 0 0 0,1 0 0 0 0,0 0 0 0 0,-1 1 0 0 0,1-1 0 0 0,-1 1 0 0 0,0 0 1 0 0,0 0-1 0 0,-7-2 0 0 0,-25-8-4366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5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9818 0 0,'6'13'3185'0'0,"-1"-3"-313"0"0,0 5-431 0 0,4-6-729 0 0,2-6-551 0 0,5 1-369 0 0,4-2-200 0 0,5-2-152 0 0,4 0-216 0 0,5-4-112 0 0,5-1-96 0 0,6-4-144 0 0,1 1-512 0 0,5 0-1025 0 0,-5-1-1391 0 0,-5-2-1857 0 0,-1 2-3049 0 0</inkml:trace>
  <inkml:trace contextRef="#ctx0" brushRef="#br0" timeOffset="1">761 36 19004 0 0,'-9'4'9817'0'0,"4"-21"-14241"0"0,-2-5-6219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73 6897 0 0,'-4'-4'10458'0'0,"6"17"-6531"0"0,10 24-2598 0 0,23 33-971 0 0,4-1-1 0 0,3-3 0 0 0,63 78 0 0 0,-93-127-468 0 0,-9-13-78 0 0,0 0 0 0 0,0 0 1 0 0,0 0-1 0 0,0 0 0 0 0,0 0 1 0 0,1-1-1 0 0,8 7 0 0 0,-21-40-2039 0 0,-37-69 546 0 0,-22-58 526 0 0,62 138 1178 0 0,1 1 0 0 0,0-1 0 0 0,1 0 1 0 0,1 0-1 0 0,1 0 0 0 0,1-35 0 0 0,1 51 41 0 0,0 0 1 0 0,0 0-1 0 0,1 0 0 0 0,-1 0 1 0 0,1 0-1 0 0,-1 0 1 0 0,1 0-1 0 0,0 1 0 0 0,0-1 1 0 0,0 0-1 0 0,1 1 1 0 0,-1-1-1 0 0,1 0 0 0 0,-1 1 1 0 0,1-1-1 0 0,0 1 1 0 0,0 0-1 0 0,0 0 0 0 0,0 0 1 0 0,0 0-1 0 0,1 0 1 0 0,-1 0-1 0 0,3-1 0 0 0,-1 2 26 0 0,-1-1 0 0 0,1 1 0 0 0,0 0 1 0 0,0 0-1 0 0,0 1 0 0 0,0-1 0 0 0,0 1 0 0 0,0 0 0 0 0,0 0 0 0 0,0 0 0 0 0,0 1 0 0 0,0 0 0 0 0,0-1 0 0 0,0 1 0 0 0,0 0 0 0 0,6 3 0 0 0,1 2 43 0 0,1-1-1 0 0,-1 2 1 0 0,0-1 0 0 0,0 2-1 0 0,-1-1 1 0 0,0 1-1 0 0,0 1 1 0 0,-1 0 0 0 0,0 0-1 0 0,-1 1 1 0 0,0 0 0 0 0,0 1-1 0 0,-1-1 1 0 0,8 17-1 0 0,-8-13-43 0 0,0 1 0 0 0,-1 0 0 0 0,0 1 0 0 0,-1-1 0 0 0,-1 1-1 0 0,0 0 1 0 0,-1 0 0 0 0,-1 0 0 0 0,-1 0 0 0 0,-1 33 0 0 0,-1-40-70 0 0,-1 0 1 0 0,0-1 0 0 0,0 1-1 0 0,-1 0 1 0 0,0-1 0 0 0,-1 1-1 0 0,0-1 1 0 0,0 0 0 0 0,-1 0-1 0 0,0-1 1 0 0,0 1 0 0 0,-1-1-1 0 0,0 0 1 0 0,0-1 0 0 0,-1 1-1 0 0,1-1 1 0 0,-1 0 0 0 0,-1-1-1 0 0,1 0 1 0 0,-1 0 0 0 0,0-1-1 0 0,0 1 1 0 0,0-2 0 0 0,-1 1-1 0 0,1-1 1 0 0,-1-1 0 0 0,0 1-1 0 0,0-2 1 0 0,0 1 0 0 0,0-1-1 0 0,0 0 1 0 0,-13-1 0 0 0,5-4 87 0 0,25-3 71 0 0,26-4 21 0 0,73-6-77 0 0,33-6-3955 0 0,-134 22 3122 0 0,-1 0 0 0 0,0-1 1 0 0,1 0-1 0 0,-1 0 0 0 0,0 0 0 0 0,0 0 0 0 0,0-1 0 0 0,-1 0 0 0 0,1 0 0 0 0,-1 0 0 0 0,1-1 0 0 0,-1 0 0 0 0,0 1 0 0 0,0-1 0 0 0,3-5 0 0 0,8-17-5188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9738 0 0,'-2'0'447'0'0,"1"0"1"0"0,0 0-1 0 0,0-1 0 0 0,0 1 0 0 0,0 0 1 0 0,-1 0-1 0 0,1 0 0 0 0,0 0 0 0 0,0 0 1 0 0,0 1-1 0 0,-1-1 0 0 0,1 0 1 0 0,0 1-1 0 0,0-1 0 0 0,0 0 0 0 0,0 1 1 0 0,-2 1-1 0 0,2-2-265 0 0,1 1 1 0 0,-1-1-1 0 0,1 1 1 0 0,-1 0-1 0 0,1-1 1 0 0,0 1-1 0 0,-1 0 1 0 0,1 0 0 0 0,0-1-1 0 0,0 1 1 0 0,-1 0-1 0 0,1 0 1 0 0,0-1-1 0 0,0 1 1 0 0,0 0-1 0 0,0 0 1 0 0,0 0-1 0 0,0-1 1 0 0,0 1-1 0 0,0 1 1 0 0,2 5 151 0 0,0 0 0 0 0,0 0 1 0 0,0 0-1 0 0,7 12 0 0 0,-4-8 175 0 0,63 130 684 0 0,-57-122-1055 0 0,1 0 1 0 0,0-1-1 0 0,1-1 0 0 0,1 0 0 0 0,19 16 0 0 0,-31-30-113 0 0,1-1 1 0 0,0 1-1 0 0,0-1 0 0 0,0 0 1 0 0,0 0-1 0 0,0 0 0 0 0,1 0 1 0 0,-1-1-1 0 0,0 0 0 0 0,1 1 1 0 0,-1-1-1 0 0,1 0 0 0 0,0-1 0 0 0,-1 1 1 0 0,1-1-1 0 0,0 1 0 0 0,-1-1 1 0 0,1 0-1 0 0,0-1 0 0 0,-1 1 1 0 0,1 0-1 0 0,0-1 0 0 0,-1 0 1 0 0,1 0-1 0 0,-1 0 0 0 0,5-2 0 0 0,-2 0-271 0 0,0 0 0 0 0,0-1 0 0 0,0 0-1 0 0,-1 1 1 0 0,9-9 0 0 0,20-28-7903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19 290 15547 0 0,'-11'31'3729'0'0,"7"1"-1816"0"0,1 7-465 0 0,5-3-368 0 0,12-4-504 0 0,2 6-320 0 0,6-4-128 0 0,1-5-88 0 0,2-4-24 0 0,-2-13-48 0 0,0-5-216 0 0,1-8-448 0 0,-1-6-728 0 0,2-17-881 0 0,-3-4-895 0 0,-1-10-873 0 0,-12-19-872 0 0,7 14-392 0 0</inkml:trace>
  <inkml:trace contextRef="#ctx0" brushRef="#br0" timeOffset="1">277 75 12755 0 0,'-3'18'2397'0'0,"0"0"1"0"0,1 23 0 0 0,3-18-1330 0 0,0 0 0 0 0,1 0 0 0 0,6 22 0 0 0,-6-39-1035 0 0,0 0 1 0 0,0 0-1 0 0,1-1 0 0 0,0 1 1 0 0,0-1-1 0 0,0 0 0 0 0,0 0 1 0 0,1 0-1 0 0,0 0 1 0 0,0-1-1 0 0,0 1 0 0 0,1-1 1 0 0,-1 0-1 0 0,1-1 0 0 0,0 1 1 0 0,0-1-1 0 0,0 0 1 0 0,1 0-1 0 0,-1 0 0 0 0,1-1 1 0 0,0 0-1 0 0,11 3 0 0 0,-13-4-30 0 0,0 0 0 0 0,0 0 0 0 0,0 0 0 0 0,0-1 0 0 0,1 1-1 0 0,-1-1 1 0 0,0 0 0 0 0,0-1 0 0 0,0 1 0 0 0,0-1 0 0 0,1 0 0 0 0,-1 0-1 0 0,0 0 1 0 0,0 0 0 0 0,0-1 0 0 0,-1 1 0 0 0,1-1 0 0 0,0 0-1 0 0,-1 0 1 0 0,1-1 0 0 0,-1 1 0 0 0,1-1 0 0 0,-1 1 0 0 0,0-1-1 0 0,0 0 1 0 0,-1 0 0 0 0,1-1 0 0 0,-1 1 0 0 0,1-1 0 0 0,-1 1 0 0 0,0-1-1 0 0,0 0 1 0 0,2-6 0 0 0,-2 4 12 0 0,0 0 1 0 0,0 0-1 0 0,-1-1 1 0 0,0 1-1 0 0,0 0 1 0 0,0-1-1 0 0,-1 1 1 0 0,0-1-1 0 0,0 1 1 0 0,-1-1-1 0 0,0 1 0 0 0,0 0 1 0 0,0 0-1 0 0,-4-8 1 0 0,2 6 24 0 0,-1 0 0 0 0,0 0 0 0 0,0 0 0 0 0,-1 1 0 0 0,0 0 0 0 0,0 0 0 0 0,-1 0 0 0 0,0 1 0 0 0,-10-9 0 0 0,-1 2-625 0 0,-1 0 1 0 0,-1 1 0 0 0,0 0-1 0 0,0 2 1 0 0,-1 0-1 0 0,-1 2 1 0 0,-29-9-1 0 0,43 15-415 0 0,-22-8-1309 0 0,28 10 1907 0 0,0 0 0 0 0,0 0 0 0 0,0-1 1 0 0,0 1-1 0 0,0 0 0 0 0,0-1 0 0 0,0 1 1 0 0,0-1-1 0 0,0 1 0 0 0,1-1 0 0 0,-1 0 1 0 0,0 1-1 0 0,0-1 0 0 0,1 0 0 0 0,-1 0 1 0 0,0 1-1 0 0,1-1 0 0 0,-1 0 0 0 0,1 0 1 0 0,-2-2-1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4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7306 0 0,'1'0'413'0'0,"0"-1"0"0"0,0 1 0 0 0,0-1 1 0 0,-1 1-1 0 0,1-1 0 0 0,0 1 0 0 0,0-1 1 0 0,0 1-1 0 0,0 0 0 0 0,0 0 1 0 0,0-1-1 0 0,0 1 0 0 0,0 0 0 0 0,0 0 1 0 0,0 0-1 0 0,1 0 0 0 0,-1 0 1 0 0,0 0-1 0 0,1 1 0 0 0,18 11 3842 0 0,10 28-1233 0 0,-27-35-2574 0 0,24 42 1159 0 0,36 89 1 0 0,-12-22-1391 0 0,-51-114-232 0 0,0 1 0 0 0,0-1 0 0 0,0 0 0 0 0,0 0 0 0 0,0 0 0 0 0,0 0 0 0 0,0 1 0 0 0,0-1 0 0 0,0 0-1 0 0,0 0 1 0 0,0 0 0 0 0,0 0 0 0 0,0 1 0 0 0,0-1 0 0 0,0 0 0 0 0,0 0 0 0 0,1 0 0 0 0,-1 0 0 0 0,0 0 0 0 0,0 1-1 0 0,0-1 1 0 0,0 0 0 0 0,0 0 0 0 0,0 0 0 0 0,0 0 0 0 0,1 0 0 0 0,-1 0 0 0 0,0 0 0 0 0,0 0 0 0 0,0 1 0 0 0,0-1 0 0 0,0 0-1 0 0,1 0 1 0 0,-1 0 0 0 0,0 0 0 0 0,0 0 0 0 0,0 0 0 0 0,0 0 0 0 0,1 0 0 0 0,-1 0 0 0 0,0 0 0 0 0,0 0 0 0 0,0 0-1 0 0,0 0 1 0 0,1 0 0 0 0,-1 0 0 0 0,0 0 0 0 0,0 0 0 0 0,0 0 0 0 0,0 0 0 0 0,0 0 0 0 0,1-1 0 0 0,-1 1 0 0 0,0 0-1 0 0,0 0 1 0 0,0 0 0 0 0,0 0 0 0 0,0 0 0 0 0,1 0 0 0 0,-1 0 0 0 0,0 0 0 0 0,0-1 0 0 0,0 1 0 0 0,0 0 0 0 0,0 0 0 0 0,5-19-499 0 0,-2-24 99 0 0,-2 16 289 0 0,1 0 0 0 0,12-52-1 0 0,-11 67 74 0 0,1 0-1 0 0,0 0 1 0 0,0 1-1 0 0,1-1 1 0 0,1 1-1 0 0,0 0 1 0 0,0 0-1 0 0,13-16 1 0 0,-18 26-4 0 0,0 0 1 0 0,-1 0 0 0 0,1 0-1 0 0,0 0 1 0 0,0 0-1 0 0,0 0 1 0 0,0 0 0 0 0,-1 0-1 0 0,1 1 1 0 0,1-1-1 0 0,-1 0 1 0 0,0 0 0 0 0,0 1-1 0 0,0-1 1 0 0,0 1-1 0 0,0-1 1 0 0,1 1 0 0 0,-1 0-1 0 0,0-1 1 0 0,0 1 0 0 0,1 0-1 0 0,-1 0 1 0 0,0-1-1 0 0,0 1 1 0 0,1 0 0 0 0,-1 1-1 0 0,0-1 1 0 0,1 0-1 0 0,-1 0 1 0 0,0 0 0 0 0,0 1-1 0 0,1-1 1 0 0,-1 1-1 0 0,0-1 1 0 0,0 1 0 0 0,0-1-1 0 0,0 1 1 0 0,0 0-1 0 0,0-1 1 0 0,0 1 0 0 0,0 0-1 0 0,0 0 1 0 0,0 0-1 0 0,0 0 1 0 0,1 2 0 0 0,1 1-682 0 0,0 1 1 0 0,0 0-1 0 0,0 0 1 0 0,-1 0-1 0 0,0 0 1 0 0,0 1-1 0 0,0-1 1 0 0,0 0-1 0 0,0 7 1 0 0,0 4-2184 0 0,0-1 0 0 0,-2 22 0 0 0,-5 2-1075 0 0</inkml:trace>
  <inkml:trace contextRef="#ctx0" brushRef="#br0" timeOffset="1">253 458 7802 0 0,'4'-2'8707'0'0,"3"-5"-3945"0"0,18-23-3201 0 0,-12 14-460 0 0,4-5-625 0 0,33-28 1 0 0,-42 43-1494 0 0,-1 0 0 0 0,1 0-1 0 0,1 1 1 0 0,13-7 0 0 0,-13 10-3312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17220 0 0,'-2'-4'5073'0'0,"9"-3"-1949"0"0,23-15-947 0 0,43-17-1670 0 0,-64 35-474 0 0,0 1 1 0 0,1 0-1 0 0,0 0 1 0 0,-1 1-1 0 0,1 0 1 0 0,19-1-1 0 0,-25 3-18 0 0,0 1 0 0 0,0-1 0 0 0,0 1 0 0 0,0 0 0 0 0,0 0 0 0 0,0 0 0 0 0,0 0 0 0 0,0 1 0 0 0,-1-1 0 0 0,1 1 0 0 0,-1 0 0 0 0,1 0-1 0 0,-1 1 1 0 0,0-1 0 0 0,0 1 0 0 0,0-1 0 0 0,0 1 0 0 0,0 0 0 0 0,4 6 0 0 0,1 3-167 0 0,-1 0 1 0 0,-1 0-1 0 0,1 0 0 0 0,-2 1 0 0 0,0 0 1 0 0,0 1-1 0 0,2 13 0 0 0,1 15-3677 0 0,-4-3-4803 0 0,-3-28-54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5545 0 0,'0'89'10999'0'0,"0"-85"-10426"0"0,0 0 1 0 0,1 1 0 0 0,-1-1-1 0 0,1 1 1 0 0,0-1 0 0 0,0 0 0 0 0,1 1-1 0 0,-1-1 1 0 0,1 0 0 0 0,0 0 0 0 0,4 7-1 0 0,-4-8-424 0 0,1 0 0 0 0,-1 0-1 0 0,1-1 1 0 0,-1 1 0 0 0,1 0-1 0 0,0-1 1 0 0,0 0 0 0 0,0 0 0 0 0,0 0-1 0 0,1 0 1 0 0,-1 0 0 0 0,5 1-1 0 0,-5-1-341 0 0,1-1-1 0 0,-1-1 0 0 0,1 1 0 0 0,-1 0 1 0 0,1-1-1 0 0,-1 0 0 0 0,1 0 1 0 0,-1 0-1 0 0,1 0 0 0 0,-1 0 1 0 0,1-1-1 0 0,6-1 0 0 0,-6 0-303 0 0,0 1-1 0 0,0-1 1 0 0,0 0-1 0 0,-1 0 1 0 0,1 0-1 0 0,-1-1 1 0 0,1 1-1 0 0,-1-1 1 0 0,0 0-1 0 0,0 0 1 0 0,0 0-1 0 0,4-5 1 0 0,-5 4-565 0 0,1 0 1 0 0,-1 0 0 0 0,0-1 0 0 0,0 1 0 0 0,0-1-1 0 0,1-7 1 0 0,4-12-4653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 10362 0 0,'-4'-2'6946'0'0,"-13"-3"-2946"0"0,17 5-3954 0 0,0 0 0 0 0,0 0 0 0 0,0 0 0 0 0,0 0 1 0 0,-1-1-1 0 0,1 1 0 0 0,0 0 0 0 0,0 0 1 0 0,0 0-1 0 0,0 0 0 0 0,0 0 0 0 0,-1 0 1 0 0,1 0-1 0 0,0 0 0 0 0,0 0 0 0 0,0 0 0 0 0,-1 0 1 0 0,1 0-1 0 0,0 0 0 0 0,0 0 0 0 0,0 0 1 0 0,0 0-1 0 0,-1 0 0 0 0,1 0 0 0 0,0 0 0 0 0,0 0 1 0 0,0 0-1 0 0,0 1 0 0 0,0-1 0 0 0,-1 0 1 0 0,1 0-1 0 0,0 0 0 0 0,0 0 0 0 0,0 0 0 0 0,0 0 1 0 0,0 0-1 0 0,-1 1 0 0 0,1-1 0 0 0,0 0 1 0 0,0 0-1 0 0,0 0 0 0 0,0 0 0 0 0,0 1 1 0 0,0-1-1 0 0,0 0 0 0 0,0 0 0 0 0,0 0 0 0 0,0 0 1 0 0,0 1-1 0 0,0-1 0 0 0,0 0 0 0 0,0 0 1 0 0,0 0-1 0 0,0 0 0 0 0,0 1 0 0 0,0-1 0 0 0,0 0 1 0 0,0 0-1 0 0,0 0 0 0 0,0 0 0 0 0,0 1 1 0 0,0-1-1 0 0,0 0 0 0 0,0 0 0 0 0,0 0 1 0 0,0 0-1 0 0,1 0 0 0 0,-1 1 0 0 0,16 28 304 0 0,0 0 0 0 0,3-1-1 0 0,0-1 1 0 0,36 37 0 0 0,-51-59-349 0 0,0-1 0 0 0,0 0 1 0 0,1 0-1 0 0,0 0 1 0 0,0 0-1 0 0,0-1 1 0 0,0 0-1 0 0,1 0 0 0 0,-1-1 1 0 0,1 1-1 0 0,0-1 1 0 0,-1 0-1 0 0,1-1 0 0 0,0 1 1 0 0,0-1-1 0 0,0 0 1 0 0,0-1-1 0 0,0 0 1 0 0,1 0-1 0 0,-1 0 0 0 0,0 0 1 0 0,0-1-1 0 0,0 0 1 0 0,0 0-1 0 0,0-1 0 0 0,10-4 1 0 0,8-5 5 0 0,-2-1 0 0 0,1 0 1 0 0,-2-2-1 0 0,0-1 0 0 0,21-18 0 0 0,-12 9-4 0 0,-27 22 3 0 0,0 0 0 0 0,0-1 0 0 0,0 1 0 0 0,0 0 0 0 0,0 1 1 0 0,0-1-1 0 0,0 1 0 0 0,1-1 0 0 0,-1 1 0 0 0,1 0 0 0 0,-1 0 0 0 0,1 0 1 0 0,-1 1-1 0 0,1-1 0 0 0,-1 1 0 0 0,1 0 0 0 0,0 0 0 0 0,-1 0 1 0 0,5 1-1 0 0,-5 1 12 0 0,0-1 0 0 0,0 0 1 0 0,0 1-1 0 0,-1 0 0 0 0,1 0 1 0 0,0 0-1 0 0,-1 0 0 0 0,1 0 1 0 0,-1 0-1 0 0,1 1 0 0 0,-1-1 1 0 0,0 1-1 0 0,0 0 0 0 0,0-1 1 0 0,-1 1-1 0 0,1 0 0 0 0,-1 0 1 0 0,1 0-1 0 0,-1 0 0 0 0,1 6 1 0 0,4 14-55 0 0,-1 0 0 0 0,0 0 0 0 0,-2 1 1 0 0,-1-1-1 0 0,-2 1 0 0 0,0-1 0 0 0,-1 1 0 0 0,-1-1 1 0 0,-1 1-1 0 0,-1-1 0 0 0,-1 0 0 0 0,-11 30 0 0 0,14-49-243 0 0,1 0 0 0 0,-1 0 0 0 0,0 0 0 0 0,0 0 0 0 0,0-1-1 0 0,0 1 1 0 0,-1-1 0 0 0,1 1 0 0 0,-1-1 0 0 0,-3 3 0 0 0,5-5-52 0 0,-1 0-1 0 0,1 0 1 0 0,-1-1 0 0 0,1 1 0 0 0,0 0 0 0 0,-1-1-1 0 0,1 1 1 0 0,-1-1 0 0 0,0 0 0 0 0,1 1 0 0 0,-1-1-1 0 0,1 0 1 0 0,-1 0 0 0 0,1 0 0 0 0,-1 0 0 0 0,0 0-1 0 0,1 0 1 0 0,-1-1 0 0 0,1 1 0 0 0,-1 0 0 0 0,1-1 0 0 0,-1 1-1 0 0,1-1 1 0 0,-1 0 0 0 0,1 1 0 0 0,-1-1 0 0 0,-1-1-1 0 0,-12-8-7087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11 192 9858 0 0,'-1'-1'439'0'0,"0"0"-1"0"0,0 0 1 0 0,1 1-1 0 0,-1-1 1 0 0,0-1-1 0 0,0 1 1 0 0,1 0-1 0 0,-1 0 1 0 0,1 0-1 0 0,-1 0 1 0 0,1 0-1 0 0,-1-1 1 0 0,1 1-1 0 0,0 0 1 0 0,-1 0-1 0 0,1 0 0 0 0,0-1 1 0 0,0 1-1 0 0,0 0 1 0 0,0-3-1 0 0,1 2-103 0 0,-1 0-1 0 0,1 0 0 0 0,0 0 1 0 0,0 0-1 0 0,0 0 0 0 0,0 0 1 0 0,0 0-1 0 0,0 0 0 0 0,1 1 0 0 0,-1-1 1 0 0,3-2-1 0 0,4-4 78 0 0,1 1-1 0 0,0 0 1 0 0,18-10-1 0 0,-22 14-139 0 0,10-5-125 0 0,0 0 0 0 0,1 1 0 0 0,0 1 0 0 0,0 0 1 0 0,32-6-1 0 0,88-5-1201 0 0,3-2-7307 0 0,-102 11 3654 0 0,-2 1-2225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26 16524 0 0,'-18'4'1498'0'0,"0"0"-218"0"0,0 1 0 0 0,0 0 0 0 0,1 1-1 0 0,-22 10 1 0 0,33-13-1123 0 0,1 0 1 0 0,1 0-1 0 0,-1 1 0 0 0,0 0 0 0 0,1-1 1 0 0,0 2-1 0 0,0-1 0 0 0,0 0 0 0 0,0 1 0 0 0,1-1 1 0 0,-1 1-1 0 0,1 0 0 0 0,1 1 0 0 0,-1-1 0 0 0,1 0 1 0 0,0 1-1 0 0,-3 10 0 0 0,3-5-130 0 0,0 0-1 0 0,1 0 1 0 0,1 0-1 0 0,0 0 0 0 0,0 0 1 0 0,1 0-1 0 0,1 0 1 0 0,-1 0-1 0 0,2 0 1 0 0,0-1-1 0 0,0 1 1 0 0,1-1-1 0 0,0 1 1 0 0,1-1-1 0 0,6 10 1 0 0,-2-4-2 0 0,1 0 0 0 0,1-1 0 0 0,0-1 1 0 0,1 0-1 0 0,0-1 0 0 0,1 0 0 0 0,1 0 1 0 0,20 13-1 0 0,-30-23-25 0 0,0 0 0 0 0,1 0 0 0 0,0-1 0 0 0,-1 1 0 0 0,1-1 0 0 0,0 0 0 0 0,0-1 0 0 0,0 1 0 0 0,0-1 0 0 0,1 0 0 0 0,-1 0 0 0 0,0 0 0 0 0,0-1 1 0 0,1 0-1 0 0,8-1 0 0 0,-11 0 0 0 0,1 0 1 0 0,0 0-1 0 0,0 0 1 0 0,-1-1 0 0 0,1 0-1 0 0,-1 1 1 0 0,1-1-1 0 0,-1-1 1 0 0,0 1-1 0 0,0 0 1 0 0,0-1 0 0 0,0 0-1 0 0,0 1 1 0 0,0-1-1 0 0,-1 0 1 0 0,1-1-1 0 0,-1 1 1 0 0,0 0 0 0 0,0-1-1 0 0,0 1 1 0 0,1-6-1 0 0,2-5-5 0 0,0 0 0 0 0,-2-1-1 0 0,0 1 1 0 0,0-1 0 0 0,-1 0 0 0 0,-1 1-1 0 0,-1-1 1 0 0,0 0 0 0 0,-1 0 0 0 0,0 0-1 0 0,-1 1 1 0 0,-6-21 0 0 0,3 14 14 0 0,-1 0 1 0 0,-2 1-1 0 0,0-1 1 0 0,-1 1 0 0 0,0 1-1 0 0,-2 0 1 0 0,-24-32-1 0 0,33 47-9 0 0,-1 1 0 0 0,0-1 1 0 0,-1 1-1 0 0,1 0 0 0 0,-1 0 0 0 0,1 1 0 0 0,-1-1 0 0 0,0 1 0 0 0,0-1 0 0 0,0 1 0 0 0,0 1 0 0 0,-1-1 0 0 0,1 0 0 0 0,0 1 0 0 0,-1 0 1 0 0,1 0-1 0 0,-1 0 0 0 0,1 1 0 0 0,-1-1 0 0 0,1 1 0 0 0,-1 0 0 0 0,1 1 0 0 0,-1-1 0 0 0,0 1 0 0 0,1 0 0 0 0,0 0 0 0 0,-1 0 0 0 0,1 0 1 0 0,0 1-1 0 0,-5 2 0 0 0,5-2-182 0 0,0 0 0 0 0,1 1 0 0 0,-1 0-1 0 0,1-1 1 0 0,-1 1 0 0 0,1 1 0 0 0,0-1 0 0 0,0 0 0 0 0,0 1 0 0 0,0-1 0 0 0,1 1 0 0 0,0 0 0 0 0,-1 0 0 0 0,1 0 0 0 0,1 0 0 0 0,-1 1 0 0 0,1-1 0 0 0,-1 0 0 0 0,1 1 0 0 0,0 3-1 0 0,0-3-563 0 0,1 0-1 0 0,0-1 0 0 0,0 1 1 0 0,0-1-1 0 0,0 1 0 0 0,2 7 1 0 0,8 13-5950 0 0,0-10-699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43 163 6073 0 0,'-3'-3'1031'0'0,"-2"-3"820"0"0,-1 0-1 0 0,1-1 0 0 0,0 0 0 0 0,-8-13 0 0 0,12 18-1609 0 0,0 0 0 0 0,0-1-1 0 0,1 1 1 0 0,-1 0-1 0 0,1 0 1 0 0,-1 0 0 0 0,1-1-1 0 0,0 1 1 0 0,0 0 0 0 0,0 0-1 0 0,0 0 1 0 0,0-1 0 0 0,0 1-1 0 0,1 0 1 0 0,-1 0 0 0 0,1-1-1 0 0,-1 1 1 0 0,1 0-1 0 0,0 0 1 0 0,0 0 0 0 0,0 0-1 0 0,3-4 1 0 0,-1 2-3 0 0,0-1 0 0 0,0 1 0 0 0,1-1 0 0 0,-1 1 0 0 0,1 0 0 0 0,0 1 0 0 0,1-1 0 0 0,-1 1 0 0 0,1-1 0 0 0,-1 1 0 0 0,1 1 0 0 0,0-1 0 0 0,0 1 0 0 0,0-1 0 0 0,0 2 0 0 0,1-1 0 0 0,6-1 0 0 0,-7 2-168 0 0,0 1-1 0 0,0 0 1 0 0,0 0 0 0 0,0 1-1 0 0,0-1 1 0 0,0 1 0 0 0,0 0-1 0 0,-1 0 1 0 0,1 1 0 0 0,0 0-1 0 0,0-1 1 0 0,-1 1 0 0 0,1 1-1 0 0,-1-1 1 0 0,0 1 0 0 0,0 0-1 0 0,0 0 1 0 0,0 0 0 0 0,5 5-1 0 0,2 4 16 0 0,0 0-1 0 0,-1 0 1 0 0,0 1 0 0 0,-1 1-1 0 0,0-1 1 0 0,-1 2-1 0 0,7 16 1 0 0,2 15-82 0 0,13 48 1 0 0,-17-48-1689 0 0,21 47 0 0 0,-32-89 1126 0 0,10 20-2652 0 0,1-14-3956 0 0</inkml:trace>
  <inkml:trace contextRef="#ctx0" brushRef="#br0" timeOffset="1">491 93 11771 0 0,'-14'-17'7718'0'0,"13"17"-7602"0"0,1 0 1 0 0,0 0-1 0 0,0 0 1 0 0,-1 1-1 0 0,1-1 1 0 0,0 0-1 0 0,0 0 1 0 0,-1 0 0 0 0,1 0-1 0 0,0 0 1 0 0,0 0-1 0 0,0 0 1 0 0,-1 1-1 0 0,1-1 1 0 0,0 0-1 0 0,0 0 1 0 0,0 0-1 0 0,-1 1 1 0 0,1-1-1 0 0,0 0 1 0 0,0 0-1 0 0,0 0 1 0 0,0 1-1 0 0,0-1 1 0 0,0 0-1 0 0,0 0 1 0 0,-1 1-1 0 0,1-1 1 0 0,0 0-1 0 0,0 0 1 0 0,0 1-1 0 0,0-1 1 0 0,0 0-1 0 0,0 0 1 0 0,0 1-1 0 0,0-1 1 0 0,0 0-1 0 0,0 0 1 0 0,1 1-1 0 0,2 44 2806 0 0,-2-35-3045 0 0,25 187 685 0 0,-17-150-660 0 0,1-1 0 0 0,20 53 0 0 0,-29-96 17 0 0,1 0 0 0 0,-1 0 0 0 0,0 0 0 0 0,1 0 0 0 0,-1-1-1 0 0,1 1 1 0 0,3 4 0 0 0,5-5-413 0 0,-1-16 296 0 0,19-73 135 0 0,-24 70-67 0 0,0 0 0 0 0,1 0 1 0 0,1 0-1 0 0,1 1 0 0 0,0 0 0 0 0,1 1 0 0 0,0-1 1 0 0,16-18-1 0 0,-22 31-252 0 0,0 1 1 0 0,0 0-1 0 0,0 0 1 0 0,1 0-1 0 0,-1 0 1 0 0,1 1-1 0 0,-1-1 1 0 0,1 1-1 0 0,0 0 1 0 0,3-2-1 0 0,-4 2-631 0 0,0 1 0 0 0,0-1-1 0 0,0 1 1 0 0,1 0 0 0 0,-1-1-1 0 0,0 1 1 0 0,0 0 0 0 0,1 0-1 0 0,3 1 1 0 0,13 5-5132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 9330 0 0,'0'-1'592'0'0,"-1"0"-1"0"0,1 0 1 0 0,-1 0-1 0 0,0 0 1 0 0,1 0-1 0 0,-1 0 1 0 0,0 0-1 0 0,0 0 1 0 0,1 0 0 0 0,-1 0-1 0 0,0 0 1 0 0,0 1-1 0 0,0-1 1 0 0,0 0-1 0 0,-1 0 1 0 0,1 1-410 0 0,1 0-1 0 0,0 1 1 0 0,-1-1 0 0 0,1 0 0 0 0,0 1-1 0 0,0-1 1 0 0,-1 0 0 0 0,1 1 0 0 0,0-1-1 0 0,0 0 1 0 0,-1 1 0 0 0,1-1 0 0 0,0 0-1 0 0,0 1 1 0 0,0-1 0 0 0,0 0 0 0 0,0 1-1 0 0,0-1 1 0 0,-1 1 0 0 0,1-1 0 0 0,0 0-1 0 0,0 1 1 0 0,0-1 0 0 0,0 1 0 0 0,0-1-1 0 0,0 0 1 0 0,1 1 0 0 0,3 41 2194 0 0,9 25-1709 0 0,33 99-1 0 0,-36-137-1461 0 0,2 0 0 0 0,0-1-1 0 0,2 0 1 0 0,1-2 0 0 0,34 46 0 0 0,-13-35-7419 0 0,-15-13 103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18404 0 0,'-2'4'537'0'0,"0"0"-1"0"0,1 1 1 0 0,-1-1 0 0 0,1 1-1 0 0,-1-1 1 0 0,1 1 0 0 0,1-1 0 0 0,-1 1-1 0 0,1 0 1 0 0,-1-1 0 0 0,1 1-1 0 0,1 7 1 0 0,11 61 395 0 0,-8-54-517 0 0,93 378-140 0 0,-114-454-1421 0 0,-28-115-40 0 0,41 150 1188 0 0,1-1-1 0 0,1 0 1 0 0,1 0-1 0 0,1 1 1 0 0,6-45-1 0 0,-5 62-1 0 0,0 0 1 0 0,0 0 0 0 0,0 1-1 0 0,1-1 1 0 0,0 0-1 0 0,-1 0 1 0 0,2 1-1 0 0,-1-1 1 0 0,1 1-1 0 0,-1 0 1 0 0,5-5 0 0 0,-6 8 2 0 0,1 0 1 0 0,-1 0-1 0 0,1-1 1 0 0,-1 1-1 0 0,1 0 1 0 0,-1 0 0 0 0,1 1-1 0 0,0-1 1 0 0,-1 0-1 0 0,1 1 1 0 0,0-1-1 0 0,0 1 1 0 0,0-1-1 0 0,-1 1 1 0 0,1 0 0 0 0,0 0-1 0 0,0-1 1 0 0,0 2-1 0 0,0-1 1 0 0,0 0-1 0 0,0 0 1 0 0,-1 0-1 0 0,1 1 1 0 0,0-1 0 0 0,0 1-1 0 0,0 0 1 0 0,-1-1-1 0 0,1 1 1 0 0,0 0-1 0 0,-1 0 1 0 0,1 0-1 0 0,1 2 1 0 0,5 2 26 0 0,0 1 0 0 0,-1 1-1 0 0,1-1 1 0 0,-1 1 0 0 0,-1 1 0 0 0,1-1-1 0 0,-1 1 1 0 0,-1 0 0 0 0,1 1 0 0 0,-1-1 0 0 0,-1 1-1 0 0,0 0 1 0 0,0 0 0 0 0,-1 1 0 0 0,4 12-1 0 0,-3-4 15 0 0,-1 0 0 0 0,0 0-1 0 0,-1 0 1 0 0,-1 0 0 0 0,-1 0-1 0 0,0 0 1 0 0,-5 28-1 0 0,2-27-2 0 0,-2 0-1 0 0,0-1 0 0 0,-1 1 0 0 0,-15 30 0 0 0,-43 63 204 0 0,62-109-232 0 0,0 0 33 0 0,0 0 1 0 0,0 0-1 0 0,1 0 1 0 0,-1 0 0 0 0,1 0-1 0 0,0 0 1 0 0,0 0-1 0 0,-1 4 1 0 0,2-6-38 0 0,0-1 1 0 0,0 1-1 0 0,0-1 0 0 0,0 1 1 0 0,0-1-1 0 0,0 1 0 0 0,0-1 1 0 0,1 1-1 0 0,-1-1 0 0 0,0 0 1 0 0,0 1-1 0 0,0-1 0 0 0,0 1 1 0 0,1-1-1 0 0,-1 1 0 0 0,0-1 1 0 0,1 0-1 0 0,-1 1 1 0 0,0-1-1 0 0,1 0 0 0 0,-1 1 1 0 0,0-1-1 0 0,1 1 0 0 0,18 2 11 0 0,-9-5-15 0 0,-1 1 0 0 0,0-2 0 0 0,0 1 0 0 0,0-1 1 0 0,0-1-1 0 0,-1 1 0 0 0,1-2 0 0 0,-1 1 0 0 0,14-11 0 0 0,68-57-991 0 0,-78 62 614 0 0,3-3-1246 0 0,-1-1 0 0 0,24-29 0 0 0,-34 38 318 0 0,0-2 0 0 0,0 1 0 0 0,-1 0 0 0 0,0-1 0 0 0,0 1 0 0 0,4-13 0 0 0,-2-4-5570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90 12563 0 0,'-1'-1'447'0'0,"-1"0"1"0"0,1-1-1 0 0,0 1 1 0 0,0-1-1 0 0,0 1 1 0 0,0-1 0 0 0,0 1-1 0 0,0-1 1 0 0,0 0-1 0 0,0 0 1 0 0,0 0-1 0 0,1 1 1 0 0,-1-1 0 0 0,1 0-1 0 0,0 0 1 0 0,-1 0-1 0 0,1-3 1 0 0,1 4-283 0 0,0-1 0 0 0,-1 1 1 0 0,1-1-1 0 0,0 1 0 0 0,0 0 1 0 0,0-1-1 0 0,0 1 0 0 0,1 0 1 0 0,-1 0-1 0 0,0 0 0 0 0,0 0 1 0 0,1 0-1 0 0,-1 0 0 0 0,1 0 1 0 0,-1 0-1 0 0,1 1 0 0 0,-1-1 0 0 0,1 0 1 0 0,-1 1-1 0 0,3-1 0 0 0,16-7 445 0 0,0 1 0 0 0,1 1 0 0 0,38-6 0 0 0,-52 12-766 0 0,0-1 0 0 0,0 1 0 0 0,0 0 0 0 0,0 0 0 0 0,0 1 0 0 0,0-1 0 0 0,0 2 0 0 0,0-1 0 0 0,0 1 0 0 0,-1 0 0 0 0,1 1 0 0 0,-1-1 0 0 0,1 1 0 0 0,-1 0 0 0 0,9 7 0 0 0,-13-9-307 0 0,-1 1-1 0 0,1 0 0 0 0,-1-1 0 0 0,0 1 0 0 0,0 0 0 0 0,1 0 0 0 0,-1-1 0 0 0,-1 1 0 0 0,3 4 0 0 0,-3-5 269 0 0,0-1-1 0 0,1 1 1 0 0,-1-1 0 0 0,0 1 0 0 0,0 0-1 0 0,0-1 1 0 0,1 1 0 0 0,-1 0-1 0 0,0-1 1 0 0,0 1 0 0 0,0 0 0 0 0,0-1-1 0 0,0 1 1 0 0,0 0 0 0 0,0-1-1 0 0,0 1 1 0 0,-1 0 0 0 0,1-1 0 0 0,0 1-1 0 0,0-1 1 0 0,0 1 0 0 0,-1 0-1 0 0,1-1 1 0 0,0 1 0 0 0,-1-1 0 0 0,1 1-1 0 0,-1-1 1 0 0,1 1 0 0 0,0-1-1 0 0,-1 1 1 0 0,1-1 0 0 0,-1 1 0 0 0,1-1-1 0 0,-2 1 1 0 0,-16 3-4018 0 0,2 9-1141 0 0</inkml:trace>
  <inkml:trace contextRef="#ctx0" brushRef="#br0" timeOffset="1">114 212 8986 0 0,'-2'3'843'0'0,"-1"0"1"0"0,2-1 0 0 0,-1 1-1 0 0,0 0 1 0 0,0 0-1 0 0,1 0 1 0 0,0 0-1 0 0,0 0 1 0 0,0 1-1 0 0,-2 5 1 0 0,3-8-712 0 0,1 0 0 0 0,-1 0 0 0 0,0 0 1 0 0,1 0-1 0 0,-1 1 0 0 0,0-1 0 0 0,1 0 0 0 0,-1 0 0 0 0,1 0 0 0 0,-1 0 1 0 0,1 0-1 0 0,0 0 0 0 0,0-1 0 0 0,-1 1 0 0 0,1 0 0 0 0,0 0 0 0 0,0 0 1 0 0,0-1-1 0 0,0 1 0 0 0,0 0 0 0 0,0-1 0 0 0,0 1 0 0 0,0-1 1 0 0,0 1-1 0 0,0-1 0 0 0,0 0 0 0 0,0 1 0 0 0,0-1 0 0 0,0 0 0 0 0,0 0 1 0 0,0 1-1 0 0,1-1 0 0 0,-1 0 0 0 0,0 0 0 0 0,1-1 0 0 0,7 2 62 0 0,-1-1 0 0 0,1-1 1 0 0,0 0-1 0 0,-1 0 0 0 0,1-1 0 0 0,-1 1 0 0 0,16-7 0 0 0,-2-1-1579 0 0,36-18 1 0 0,-56 26 795 0 0,1-1 0 0 0,-1 1 1 0 0,0-1-1 0 0,1 0 0 0 0,-1 1 0 0 0,0-1 0 0 0,0 0 1 0 0,0 0-1 0 0,0-1 0 0 0,0 1 0 0 0,-1 0 0 0 0,1 0 1 0 0,-1-1-1 0 0,1 1 0 0 0,-1-1 0 0 0,0 0 1 0 0,1-2-1 0 0,4-16-6170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12219 0 0,'-1'1'635'0'0,"0"0"1"0"0,-1 0-1 0 0,1 0 1 0 0,0 0-1 0 0,0 1 1 0 0,0-1-1 0 0,0 0 1 0 0,1 0-1 0 0,-1 1 1 0 0,0-1-1 0 0,0 0 1 0 0,0 2-1 0 0,-3 21 2847 0 0,7 26-2196 0 0,-1-39-459 0 0,40 247 1819 0 0,-29-201-4030 0 0,3-2 0 0 0,34 83 0 0 0,-38-116-1451 0 0,-6-11-160 0 0,-1 2-3513 0 0</inkml:trace>
  <inkml:trace contextRef="#ctx0" brushRef="#br0" timeOffset="1">41 735 12091 0 0,'14'51'5650'0'0,"10"23"-1636"0"0,-5-15-1668 0 0,-17-52-2209 0 0,1 0-1 0 0,0 0 1 0 0,0 0 0 0 0,0-1-1 0 0,1 1 1 0 0,0-1-1 0 0,0 0 1 0 0,0 0-1 0 0,1 0 1 0 0,0 0 0 0 0,0-1-1 0 0,1 0 1 0 0,-1 0-1 0 0,1 0 1 0 0,0-1 0 0 0,1 0-1 0 0,-1 0 1 0 0,1 0-1 0 0,0-1 1 0 0,-1 0 0 0 0,1-1-1 0 0,1 1 1 0 0,-1-1-1 0 0,0 0 1 0 0,0-1-1 0 0,1 0 1 0 0,-1 0 0 0 0,11-1-1 0 0,4 0-295 0 0,-1-2 0 0 0,0 0-1 0 0,0-1 1 0 0,0-1 0 0 0,0-1-1 0 0,-1-1 1 0 0,0-1 0 0 0,36-17-1 0 0,-45 19-270 0 0,52-29-4352 0 0,-26 5-3638 0 0,-17 11 457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99 151 12595 0 0,'-28'-10'1810'0'0,"17"6"-856"0"0,1 1-1 0 0,0-1 0 0 0,0-1 1 0 0,-14-8-1 0 0,23 12-871 0 0,1 0-1 0 0,-1 1 0 0 0,1-1 1 0 0,-1 0-1 0 0,1 1 1 0 0,0-1-1 0 0,-1 0 0 0 0,1 0 1 0 0,0 1-1 0 0,-1-1 1 0 0,1 0-1 0 0,0 0 0 0 0,0 0 1 0 0,0 0-1 0 0,0 1 1 0 0,-1-1-1 0 0,1 0 1 0 0,1 0-1 0 0,-1 0 0 0 0,0 0 1 0 0,0 1-1 0 0,0-1 1 0 0,0 0-1 0 0,0 0 0 0 0,1 0 1 0 0,-1 1-1 0 0,0-1 1 0 0,1 0-1 0 0,-1 0 1 0 0,1 1-1 0 0,-1-1 0 0 0,1 0 1 0 0,0 0-1 0 0,18-23 889 0 0,-12 18-841 0 0,1-1 0 0 0,0 1 0 0 0,0 1 0 0 0,1-1 0 0 0,0 1 0 0 0,0 1 0 0 0,0 0 0 0 0,1 0 0 0 0,-1 1 0 0 0,1 0 0 0 0,0 1 0 0 0,0 0 0 0 0,-1 0 0 0 0,2 1 0 0 0,-1 0 0 0 0,0 1 0 0 0,0 0 0 0 0,0 1 0 0 0,15 3 0 0 0,4 1-2 0 0,-1 1-1 0 0,0 2 0 0 0,-1 1 1 0 0,0 1-1 0 0,41 21 0 0 0,-45-20-54 0 0,-1 1 0 0 0,0 1 1 0 0,-1 1-1 0 0,-1 1 0 0 0,27 24 0 0 0,-42-33-49 0 0,1 0 0 0 0,-1 0 0 0 0,0 0 0 0 0,0 0 0 0 0,-1 1 0 0 0,0 0 0 0 0,0 0 0 0 0,-1 0 0 0 0,0 1 0 0 0,0-1 0 0 0,-1 1 0 0 0,1-1 0 0 0,-2 1 0 0 0,1 0 0 0 0,-1 0 0 0 0,0 0 0 0 0,-1 0 0 0 0,0 0 0 0 0,0 0 0 0 0,-1 0 0 0 0,-1 9 0 0 0,-1-5-28 0 0,-1 1 1 0 0,0 0-1 0 0,-1-1 0 0 0,0 0 0 0 0,-1 0 1 0 0,0 0-1 0 0,-1-1 0 0 0,-1 0 0 0 0,0 0 1 0 0,0 0-1 0 0,-1-1 0 0 0,0-1 0 0 0,0 0 1 0 0,-12 9-1 0 0,-11 6-4 0 0,-1-2 1 0 0,-1 0-1 0 0,-48 21 1 0 0,162-65 605 0 0,168-71-50 0 0,-78 26-390 0 0,-151 61-637 0 0,0 0-1 0 0,1 1 1 0 0,34-3-1 0 0,-16 5-3747 0 0,1 2-4641 0 0,-25 1 914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74 114 9242 0 0,'14'-33'4309'0'0,"-6"16"-924"0"0,-1-1-1 0 0,7-27 0 0 0,-13 50 828 0 0,-3 43-3142 0 0,-12 101-537 0 0,9-71-744 0 0,-3-1-1 0 0,-25 102 1 0 0,32-173-7 0 0,-1-1 1 0 0,0 1 0 0 0,0-1-1 0 0,-1 1 1 0 0,-4 6-1 0 0,7-12 164 0 0,0 1 0 0 0,-1-1 0 0 0,1 0 0 0 0,0 1 1 0 0,-1-1-1 0 0,1 1 0 0 0,0-1 0 0 0,-1 0 0 0 0,1 1 0 0 0,-1-1 0 0 0,1 0 0 0 0,-1 1 0 0 0,1-1 0 0 0,-1 0 0 0 0,1 1 0 0 0,-1-1 0 0 0,1 0 0 0 0,-1 0 0 0 0,1 0 0 0 0,-1 0 0 0 0,1 0 0 0 0,-1 0 0 0 0,1 1 0 0 0,-1-1 0 0 0,0 0 0 0 0,0-1-24 0 0,0 0 1 0 0,0 1-1 0 0,0-1 0 0 0,0 0 0 0 0,0 1 0 0 0,1-1 0 0 0,-1 0 1 0 0,0 0-1 0 0,1 0 0 0 0,-1 0 0 0 0,0 0 0 0 0,1 0 1 0 0,-1 0-1 0 0,1 0 0 0 0,-1 0 0 0 0,1 0 0 0 0,0 0 0 0 0,-1-1 1 0 0,-2-7-1 0 0,0-1 0 0 0,1 1 0 0 0,0 0 0 0 0,1-1 0 0 0,0 1 0 0 0,0-1 0 0 0,1 0 0 0 0,0 1 0 0 0,1-1 1 0 0,0 1-1 0 0,0-1 0 0 0,1 1 0 0 0,0-1 0 0 0,1 1 0 0 0,0 0 0 0 0,5-10 0 0 0,-4 12 131 0 0,0 0-1 0 0,0 0 1 0 0,0 0-1 0 0,1 1 1 0 0,0-1-1 0 0,0 1 1 0 0,1 0 0 0 0,0 1-1 0 0,0-1 1 0 0,0 1-1 0 0,1 1 1 0 0,0-1-1 0 0,-1 1 1 0 0,2 0-1 0 0,-1 0 1 0 0,0 1 0 0 0,1 0-1 0 0,-1 0 1 0 0,13-1-1 0 0,-2 1 93 0 0,0 1 1 0 0,0 0-1 0 0,1 2 0 0 0,-1 0 0 0 0,0 1 1 0 0,0 1-1 0 0,1 1 0 0 0,25 7 0 0 0,-15-2-279 0 0,0 2 0 0 0,-1 1 0 0 0,0 2 0 0 0,34 20-1 0 0,-57-30-393 0 0,27 15-1299 0 0,-15-13-1322 0 0,-5-8-3403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15155 0 0,'0'0'3786'0'0,"2"9"3587"0"0,1 12-5777 0 0,-5 8-956 0 0,-9 53-1 0 0,7-59-1187 0 0,0 0 0 0 0,2 0 0 0 0,0-1 0 0 0,3 27-1 0 0,3-46-971 0 0,6-8 842 0 0,12-16 521 0 0,-15 15 29 0 0,-2 2 69 0 0,1 0-1 0 0,-1 1 0 0 0,0 0 1 0 0,1 0-1 0 0,9-4 1 0 0,7-2-2958 0 0,-20 8 2606 0 0,-1 0 1 0 0,0 1-1 0 0,1-1 0 0 0,-1 0 1 0 0,0 0-1 0 0,1 0 1 0 0,-1 0-1 0 0,0 0 0 0 0,0 0 1 0 0,0 0-1 0 0,0 0 0 0 0,0 0 1 0 0,0 0-1 0 0,0-1 0 0 0,0 1 1 0 0,-1 0-1 0 0,1-1 0 0 0,0 1 1 0 0,-1-1-1 0 0,1 1 0 0 0,-1-1 1 0 0,1-2-1 0 0,-1 1-235 0 0,0 0-1 0 0,0 0 0 0 0,-1 0 1 0 0,1 0-1 0 0,-1-1 0 0 0,0 1 1 0 0,-2-5-1 0 0,1 2 373 0 0,2-11-3489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10282 0 0,'-1'-3'1178'0'0,"0"1"0"0"0,0-1 0 0 0,1 0 0 0 0,-1 0 0 0 0,1 0 0 0 0,0 0 0 0 0,0 0 0 0 0,1-5 834 0 0,-1 8-1936 0 0,0 0-1 0 0,0 0 1 0 0,0 0 0 0 0,0 0 0 0 0,0 0 0 0 0,1 0-1 0 0,-1 0 1 0 0,0 0 0 0 0,0 0 0 0 0,0 0 0 0 0,0 0-1 0 0,0 0 1 0 0,0 0 0 0 0,2 1 1592 0 0,-2-1-1592 0 0,0 0-1 0 0,0 0 1 0 0,0 0 0 0 0,0 0 0 0 0,0 0 0 0 0,1 0-1 0 0,-1 0 1 0 0,0 1 0 0 0,0-1 0 0 0,0 0 0 0 0,0 0-1 0 0,0 0 1 0 0,8 18 1316 0 0,36 112-7 0 0,12 32-1095 0 0,-43-132-902 0 0,1 0 1 0 0,1-1 0 0 0,22 32 0 0 0,-37-61 589 0 0,4 6-550 0 0,0 0 1 0 0,1 0-1 0 0,0 0 0 0 0,7 6 1 0 0,8-1-2786 0 0,5-8-3432 0 0,6-4-462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12291 0 0,'12'2'9326'0'0,"3"1"-6378"0"0,21 3-2120 0 0,3-5-330 0 0,-19-1-363 0 0,0 1 0 0 0,-1 0 0 0 0,1 2 0 0 0,28 6 0 0 0,-42-7-119 0 0,0 0 1 0 0,-1 1-1 0 0,1-1 0 0 0,0 1 0 0 0,-1 1 0 0 0,0-1 1 0 0,1 1-1 0 0,-1-1 0 0 0,-1 1 0 0 0,1 1 0 0 0,0-1 0 0 0,-1 1 1 0 0,0 0-1 0 0,0 0 0 0 0,-1 0 0 0 0,1 0 0 0 0,-1 0 1 0 0,4 10-1 0 0,-2 1-108 0 0,0 0 1 0 0,0 0 0 0 0,-2 1 0 0 0,0 0-1 0 0,-1 0 1 0 0,0 27 0 0 0,4 28-4623 0 0,-3-85-254 0 0,7-17 2357 0 0,-5 16 1145 0 0,11-34-987 0 0,13-40 1145 0 0,-21 62 4356 0 0,5-38-1 0 0,-13 63-2794 0 0,0 1 0 0 0,0-1 0 0 0,0 1 0 0 0,0-1 0 0 0,0 1 0 0 0,0-1 0 0 0,0 1 1 0 0,0-1-1 0 0,0 1 0 0 0,0-1 0 0 0,0 1 0 0 0,1-1 0 0 0,-1 1 0 0 0,0-1 0 0 0,0 1 0 0 0,1-1 0 0 0,-1 1 0 0 0,0 0 1 0 0,1-1-1 0 0,-1 1 0 0 0,0-1 0 0 0,1 1 0 0 0,-1 0 0 0 0,1-1 0 0 0,-1 1 0 0 0,1-1 0 0 0,10 10 2657 0 0,13 36-2711 0 0,-13-24 488 0 0,-3-8-545 0 0,0-1 0 0 0,1 0 0 0 0,0-1 0 0 0,1 0 0 0 0,0 0 0 0 0,23 17 0 0 0,-27-24-97 0 0,-1-1 1 0 0,0 0-1 0 0,1 0 1 0 0,0 0-1 0 0,0-1 0 0 0,0 1 1 0 0,0-2-1 0 0,0 1 1 0 0,0 0-1 0 0,0-1 1 0 0,0 0-1 0 0,1-1 1 0 0,-1 0-1 0 0,0 0 1 0 0,1 0-1 0 0,-1 0 1 0 0,0-1-1 0 0,10-3 1 0 0,3-2-387 0 0,0-1 1 0 0,-1-1 0 0 0,-1 0 0 0 0,23-16 0 0 0,-18 12 21 0 0,-22 12 262 0 0,1 0 0 0 0,-1 0-1 0 0,0 0 1 0 0,0 0-1 0 0,0 0 1 0 0,0 0 0 0 0,0 0-1 0 0,1 0 1 0 0,-1 0-1 0 0,0 0 1 0 0,0-1-1 0 0,0 1 1 0 0,0 0 0 0 0,0 0-1 0 0,1 0 1 0 0,-1 0-1 0 0,0 0 1 0 0,0 0 0 0 0,0 0-1 0 0,0 0 1 0 0,0 0-1 0 0,0 0 1 0 0,1 0-1 0 0,-1-1 1 0 0,0 1 0 0 0,0 0-1 0 0,0 0 1 0 0,0 0-1 0 0,0 0 1 0 0,0 0 0 0 0,0 0-1 0 0,0-1 1 0 0,0 1-1 0 0,0 0 1 0 0,0 0-1 0 0,0 0 1 0 0,0 0 0 0 0,1 0-1 0 0,-1-1 1 0 0,0 1-1 0 0,0 0 1 0 0,0 0 0 0 0,0 0-1 0 0,-1 0 1 0 0,1 0-1 0 0,0-1 1 0 0,0 1 0 0 0,0 0-1 0 0,0 0 1 0 0,0 0-1 0 0,0 0 1 0 0,0 0-1 0 0,0-1 1 0 0,0 1 0 0 0,0 0-1 0 0,0 0 1 0 0,0 0-1 0 0,0 0 1 0 0,-1 0 0 0 0,1 0-1 0 0,0 0 1 0 0,0-1-1 0 0,0 1 1 0 0,0 0-1 0 0,0 0 1 0 0,0 0 0 0 0,-1 0-1 0 0,-15-2-3270 0 0,-23 2-3485 0 0,11 5 118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13307 0 0,'-7'15'1539'0'0,"-1"1"0"0"0,2-1-1 0 0,0 1 1 0 0,1 1 0 0 0,1-1 0 0 0,-4 29 0 0 0,7-40-1383 0 0,1 1 0 0 0,0-1 0 0 0,0 0 0 0 0,0 1 0 0 0,1-1 0 0 0,0 0 0 0 0,0 0 0 0 0,0 0 0 0 0,0 0 0 0 0,1 0 0 0 0,0 0 0 0 0,0 0 0 0 0,0 0-1 0 0,1-1 1 0 0,0 1 0 0 0,0-1 0 0 0,0 1 0 0 0,0-1 0 0 0,1 0 0 0 0,-1-1 0 0 0,1 1 0 0 0,0 0 0 0 0,0-1 0 0 0,0 0 0 0 0,9 5 0 0 0,-8-6-110 0 0,1 1 0 0 0,0-1 0 0 0,0 0 0 0 0,0 0 0 0 0,0 0 0 0 0,0-1 0 0 0,1 0 0 0 0,-1 0 0 0 0,0-1 0 0 0,0 0 0 0 0,1 0 0 0 0,-1 0 0 0 0,0-1 0 0 0,1 0 1 0 0,-1 0-1 0 0,0-1 0 0 0,0 1 0 0 0,0-1 0 0 0,0-1 0 0 0,9-4 0 0 0,10-6-528 0 0,-1-2 1 0 0,-1 0 0 0 0,31-28-1 0 0,-15 13-2236 0 0,0-5-6963 0 0,-26 20 922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9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48 234 2136 0 0,'-4'-4'925'0'0,"-1"-1"-1"0"0,1 1 0 0 0,0-1 0 0 0,0-1 0 0 0,1 1 1 0 0,0 0-1 0 0,0-1 0 0 0,0 0 0 0 0,0 1 0 0 0,1-1 1 0 0,0 0-1 0 0,0 0 0 0 0,0-1 0 0 0,1 1 0 0 0,0 0 1 0 0,0-8-1 0 0,1 10-670 0 0,-1 1 0 0 0,1-1 0 0 0,0 1 0 0 0,0-1 1 0 0,1 1-1 0 0,-1-1 0 0 0,1 1 0 0 0,0-1 0 0 0,0 1 0 0 0,0 0 1 0 0,0-1-1 0 0,0 1 0 0 0,1 0 0 0 0,0 0 0 0 0,-1 0 0 0 0,1 0 1 0 0,0 0-1 0 0,1 0 0 0 0,-1 1 0 0 0,0-1 0 0 0,1 1 0 0 0,-1 0 1 0 0,1-1-1 0 0,0 1 0 0 0,0 0 0 0 0,0 0 0 0 0,0 1 0 0 0,0-1 1 0 0,0 1-1 0 0,7-3 0 0 0,10 0-126 0 0,2 1 0 0 0,-1 1 1 0 0,0 1-1 0 0,42 2 0 0 0,-39 0-732 0 0,1 0 1 0 0,-1-2-1 0 0,30-5 0 0 0,-15-7-2589 0 0,-18-3-1897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6:5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6081 0 0,'-2'1'776'0'0,"-2"5"-1112"0"0,3-3-432 0 0,-5 1-1496 0 0,12 1-209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0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47 121 5721 0 0,'-8'-9'1931'0'0,"1"0"0"0"0,1-1 0 0 0,-1 0 0 0 0,-5-12 0 0 0,11 19-1593 0 0,0 0 0 0 0,0 1 0 0 0,0-1 0 0 0,0 1 0 0 0,1-1 0 0 0,-1 0 1 0 0,1 0-1 0 0,0 1 0 0 0,0-1 0 0 0,0-5 0 0 0,0 7-159 0 0,1 0 1 0 0,-1-1 0 0 0,0 1 0 0 0,1 0-1 0 0,0-1 1 0 0,-1 1 0 0 0,1 0 0 0 0,0-1-1 0 0,-1 1 1 0 0,1 0 0 0 0,0 0 0 0 0,0 0-1 0 0,0 0 1 0 0,0 0 0 0 0,0 0-1 0 0,0 0 1 0 0,1 0 0 0 0,-1 0 0 0 0,0 1-1 0 0,0-1 1 0 0,3-1 0 0 0,-3 2-69 0 0,1 0 0 0 0,-1 0 0 0 0,1 0-1 0 0,-1-1 1 0 0,0 1 0 0 0,1 0 0 0 0,-1 1 0 0 0,0-1 0 0 0,1 0 0 0 0,-1 0-1 0 0,1 1 1 0 0,-1-1 0 0 0,0 1 0 0 0,0-1 0 0 0,1 1 0 0 0,-1-1 0 0 0,0 1-1 0 0,0 0 1 0 0,0 0 0 0 0,1-1 0 0 0,-1 1 0 0 0,0 0 0 0 0,0 0 0 0 0,0 0-1 0 0,0 0 1 0 0,-1 0 0 0 0,1 0 0 0 0,0 1 0 0 0,0-1 0 0 0,-1 0 0 0 0,1 2-1 0 0,23 45 947 0 0,-20-40-849 0 0,12 39 108 0 0,-1 1 0 0 0,-2 0 1 0 0,11 87-1 0 0,-14-71-1110 0 0,26 88 0 0 0,-35-147 491 0 0,11 25-2021 0 0,2-16-2557 0 0,-14-14 4776 0 0,0 0 0 0 0,0 0 1 0 0,0 0-1 0 0,0 0 0 0 0,1 1 0 0 0,-1-1 1 0 0,0 0-1 0 0,0 0 0 0 0,0 0 1 0 0,0 0-1 0 0,0 0 0 0 0,1 0 0 0 0,-1 0 1 0 0,0 0-1 0 0,0 0 0 0 0,0 0 1 0 0,0 0-1 0 0,1 0 0 0 0,-1 0 1 0 0,0 0-1 0 0,0 0 0 0 0,0 0 0 0 0,0 0 1 0 0,1 0-1 0 0,-1 0 0 0 0,0 0 1 0 0,0 0-1 0 0,0 0 0 0 0,0 0 0 0 0,1 0 1 0 0,-1 0-1 0 0,0-1 0 0 0,0 1 1 0 0,0 0-1 0 0,0 0 0 0 0,0 0 1 0 0,1 0-1 0 0,-1 0 0 0 0,0 0 0 0 0,0 0 1 0 0,0-1-1 0 0,0 1 0 0 0,0 0 1 0 0,0 0-1 0 0,0 0 0 0 0,0 0 0 0 0,0-1 1 0 0,0 1-1 0 0,0 0 0 0 0,1 0 1 0 0,-1 0-1 0 0,0 0 0 0 0,0-1 1 0 0,0 1-1 0 0,0 0 0 0 0,0 0 0 0 0,0 0 1 0 0,0 0-1 0 0,0-1 0 0 0,-1 1 1 0 0,1 0-1 0 0,0 0 0 0 0,0 0 0 0 0,0 0 1 0 0,0-1-1 0 0,0 1 0 0 0,0 0 1 0 0,0-4-1772 0 0,3-6-4885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4 454 13627 0 0,'0'-1'231'0'0,"0"1"1"0"0,-1 0-1 0 0,1-1 0 0 0,0 1 1 0 0,-1 0-1 0 0,1-1 0 0 0,0 1 1 0 0,0-1-1 0 0,-1 1 0 0 0,1-1 1 0 0,0 1-1 0 0,0-1 1 0 0,0 1-1 0 0,0-1 0 0 0,-1 1 1 0 0,1-1-1 0 0,0 1 0 0 0,0-1 1 0 0,0 1-1 0 0,0-1 0 0 0,0 1 1 0 0,0-1-1 0 0,0 1 0 0 0,1-1 1 0 0,-1 1-1 0 0,0-1 0 0 0,0 1 1 0 0,0-1-1 0 0,13-12 2214 0 0,25-7-1888 0 0,-34 18-9 0 0,63-20 236 0 0,-17 6-1768 0 0,-6-5-3398 0 0,-41 19 3603 0 0,-1 0 0 0 0,1 1-1 0 0,-1-1 1 0 0,1 0 0 0 0,-1-1 0 0 0,0 1-1 0 0,0 0 1 0 0,0-1 0 0 0,2-3 0 0 0,4-12-5996 0 0</inkml:trace>
  <inkml:trace contextRef="#ctx0" brushRef="#br0" timeOffset="1">130 1 14659 0 0,'-11'5'2769'0'0,"2"8"-353"0"0,2 8-271 0 0,3 9-529 0 0,10 13-488 0 0,1 9-400 0 0,0 9-271 0 0,2 6-273 0 0,0 2-128 0 0,2 1-72 0 0,1-2-224 0 0,-1-3-233 0 0,-2-6-487 0 0,2-7-736 0 0,-2-7-697 0 0,0-8-927 0 0,-4-5-881 0 0,-3-5-3505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11442 0 0,'18'-22'7817'0'0,"9"4"-4261"0"0,31-8-1361 0 0,-53 24-1833 0 0,26-10 316 0 0,46-11-1 0 0,-68 21-641 0 0,0 0-1 0 0,1 0 1 0 0,-1 1 0 0 0,1 0-1 0 0,-1 1 1 0 0,1 0-1 0 0,-1 0 1 0 0,1 1 0 0 0,16 4-1 0 0,-23-4-29 0 0,0 0 0 0 0,0 0-1 0 0,0 0 1 0 0,0 1 0 0 0,0-1-1 0 0,0 1 1 0 0,-1 0 0 0 0,1-1 0 0 0,-1 1-1 0 0,1 1 1 0 0,-1-1 0 0 0,1 0-1 0 0,-1 0 1 0 0,0 1 0 0 0,0 0 0 0 0,0-1-1 0 0,-1 1 1 0 0,3 4 0 0 0,-2-2 10 0 0,-1-1 0 0 0,0 0 0 0 0,0 1 0 0 0,0-1 0 0 0,-1 1 0 0 0,0-1 0 0 0,0 1 0 0 0,0-1 0 0 0,0 1 0 0 0,0-1 0 0 0,-3 9 0 0 0,0-1 10 0 0,-1-1 1 0 0,0 0-1 0 0,0 0 1 0 0,-1-1-1 0 0,-1 0 1 0 0,1 1-1 0 0,-2-2 1 0 0,0 1-1 0 0,-10 11 1 0 0,-38 31-59 0 0,107-81-426 0 0,60-58-3789 0 0,-40 24-3391 0 0,-36 28-723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10 121 17148 0 0,'-1'-1'200'0'0,"0"0"1"0"0,1 1 0 0 0,-1-1 0 0 0,0 1-1 0 0,1-1 1 0 0,-1 0 0 0 0,1 0 0 0 0,-1 1-1 0 0,1-1 1 0 0,-1 0 0 0 0,1 0 0 0 0,-1 0-1 0 0,1 1 1 0 0,0-1 0 0 0,0 0 0 0 0,-1 0-1 0 0,1 0 1 0 0,0 0 0 0 0,0 0 0 0 0,0 0-1 0 0,0 0 1 0 0,0 1 0 0 0,0-1-1 0 0,0 0 1 0 0,0-2 0 0 0,1 2-51 0 0,0 0-1 0 0,0 0 1 0 0,0 0 0 0 0,0 0-1 0 0,-1-1 1 0 0,1 1 0 0 0,1 0-1 0 0,-1 0 1 0 0,0 1 0 0 0,0-1-1 0 0,0 0 1 0 0,0 0 0 0 0,1 1-1 0 0,1-2 1 0 0,9-2 70 0 0,-1 0-1 0 0,1 1 1 0 0,15-3-1 0 0,-14 4 333 0 0,1-2-352 0 0,0 1 0 0 0,1 1 0 0 0,0 0 0 0 0,-1 1 0 0 0,1 0 0 0 0,16 2 1 0 0,-28 0-174 0 0,0-1 0 0 0,0 1 0 0 0,0 0 0 0 0,-1-1 0 0 0,1 1 0 0 0,0 1 0 0 0,0-1 1 0 0,-1 0-1 0 0,1 1 0 0 0,-1-1 0 0 0,1 1 0 0 0,-1 0 0 0 0,0-1 0 0 0,1 1 0 0 0,2 4 0 0 0,-4-3-5 0 0,1-1 0 0 0,-1 1-1 0 0,1 0 1 0 0,-1 1-1 0 0,0-1 1 0 0,0 0 0 0 0,0 0-1 0 0,0 0 1 0 0,-1 1-1 0 0,1-1 1 0 0,-1 0-1 0 0,0 1 1 0 0,0-1 0 0 0,0 0-1 0 0,-1 1 1 0 0,0 5-1 0 0,-2 3-4 0 0,1-1 0 0 0,-2 0 0 0 0,1 0 1 0 0,-2 0-1 0 0,1 0 0 0 0,-1 0 0 0 0,-9 11 0 0 0,-51 66-159 0 0,50-71 76 0 0,1 1 0 0 0,1 0 0 0 0,0 0 0 0 0,2 1 0 0 0,-17 36 0 0 0,27-53 58 0 0,0 1 1 0 0,0-1-1 0 0,1 0 1 0 0,-1 1-1 0 0,1-1 0 0 0,-1 0 1 0 0,1 1-1 0 0,0-1 0 0 0,0 0 1 0 0,0 1-1 0 0,0-1 1 0 0,0 1-1 0 0,0-1 0 0 0,1 0 1 0 0,-1 1-1 0 0,1-1 1 0 0,-1 0-1 0 0,1 1 0 0 0,2 2 1 0 0,-2-3-1 0 0,0-1 1 0 0,1 1-1 0 0,0 0 1 0 0,-1-1-1 0 0,1 1 1 0 0,0-1-1 0 0,0 0 1 0 0,0 0-1 0 0,0 0 1 0 0,0 0-1 0 0,0 0 1 0 0,0 0-1 0 0,0 0 1 0 0,0 0-1 0 0,1-1 1 0 0,2 1-1 0 0,7 0-26 0 0,-1 0 0 0 0,0-1 0 0 0,0 0 0 0 0,0-1 0 0 0,0-1-1 0 0,21-4 1 0 0,-7-1-665 0 0,0-1 0 0 0,24-11 1 0 0,-35 12-709 0 0,-1 0 1 0 0,20-13-1 0 0,-30 17 889 0 0,1 0-1 0 0,-1 0 1 0 0,0 0-1 0 0,0 0 0 0 0,-1 0 1 0 0,1-1-1 0 0,-1 1 1 0 0,1-1-1 0 0,-1 1 1 0 0,0-1-1 0 0,0 0 1 0 0,-1 0-1 0 0,1 0 1 0 0,-1 0-1 0 0,2-7 1 0 0,1-3-1267 0 0,14-23-5148 0 0</inkml:trace>
  <inkml:trace contextRef="#ctx0" brushRef="#br0" timeOffset="1">327 1 11626 0 0,'-6'12'4962'0'0,"5"4"-3122"0"0,-1 8-416 0 0,4 4-464 0 0,1 4-535 0 0,6 6-273 0 0,-2 5-112 0 0,4 4-344 0 0,0 5-593 0 0,-2-2-807 0 0,1 2-1105 0 0,-4-6-1167 0 0,1-1-3194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1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126 330 15435 0 0,'-2'35'3178'0'0,"2"-27"-2334"0"0,0 1-1 0 0,-1 0 0 0 0,0-1 1 0 0,0 1-1 0 0,-4 9 0 0 0,5-17-799 0 0,0-1-1 0 0,0 1 1 0 0,-1-1-1 0 0,1 0 1 0 0,0 1 0 0 0,-1-1-1 0 0,1 1 1 0 0,0-1-1 0 0,-1 0 1 0 0,1 1 0 0 0,-1-1-1 0 0,1 0 1 0 0,0 1-1 0 0,-1-1 1 0 0,1 0-1 0 0,-1 1 1 0 0,1-1 0 0 0,-1 0-1 0 0,1 0 1 0 0,-1 0-1 0 0,1 0 1 0 0,-1 0 0 0 0,1 1-1 0 0,-1-1 1 0 0,0 0-1 0 0,1 0 1 0 0,-1 0 0 0 0,1 0-1 0 0,-1 0 1 0 0,1-1-1 0 0,-1 1 1 0 0,1 0-1 0 0,-1 0 1 0 0,1 0 0 0 0,-1 0-1 0 0,1-1 1 0 0,-1 1-1 0 0,1 0 1 0 0,-1 0 0 0 0,1-1-1 0 0,-1 1 1 0 0,1 0-1 0 0,0-1 1 0 0,-1 1 0 0 0,1 0-1 0 0,-1-1 1 0 0,1 0-1 0 0,-21-20 432 0 0,11 6-381 0 0,1 0 0 0 0,0 0 0 0 0,2-1 1 0 0,0 0-1 0 0,0 0 0 0 0,2 0 0 0 0,0-1 0 0 0,0 0 0 0 0,2 0 0 0 0,0 0 0 0 0,1-1 0 0 0,1 1 0 0 0,1-1 0 0 0,3-31 0 0 0,-2 42-81 0 0,1 0 0 0 0,0 0 0 0 0,1 1 0 0 0,0-1 0 0 0,0 0 0 0 0,0 1-1 0 0,1 0 1 0 0,0 0 0 0 0,0 0 0 0 0,0 0 0 0 0,1 1 0 0 0,0 0 0 0 0,0 0 0 0 0,0 0 0 0 0,1 0-1 0 0,0 1 1 0 0,0 0 0 0 0,0 0 0 0 0,8-3 0 0 0,-10 5-7 0 0,0 0-1 0 0,0 0 1 0 0,0 1-1 0 0,0-1 1 0 0,0 1-1 0 0,0 0 1 0 0,1 0-1 0 0,-1 1 1 0 0,0-1 0 0 0,1 1-1 0 0,-1 0 1 0 0,0 0-1 0 0,1 1 1 0 0,-1-1-1 0 0,0 1 1 0 0,1 0 0 0 0,-1 0-1 0 0,0 1 1 0 0,0-1-1 0 0,0 1 1 0 0,0 0-1 0 0,0 0 1 0 0,0 0 0 0 0,-1 0-1 0 0,1 1 1 0 0,-1-1-1 0 0,1 1 1 0 0,-1 0-1 0 0,0 0 1 0 0,0 0 0 0 0,0 1-1 0 0,2 3 1 0 0,-2-2-17 0 0,0-1 1 0 0,0 1 0 0 0,0 0-1 0 0,-1 0 1 0 0,0 0 0 0 0,0 1-1 0 0,-1-1 1 0 0,1 0 0 0 0,-1 1-1 0 0,0-1 1 0 0,-1 1 0 0 0,1-1-1 0 0,-1 1 1 0 0,0-1-1 0 0,0 1 1 0 0,-1-1 0 0 0,0 1-1 0 0,0-1 1 0 0,0 1 0 0 0,0-1-1 0 0,-1 0 1 0 0,0 0 0 0 0,0 1-1 0 0,-1-1 1 0 0,1-1 0 0 0,-1 1-1 0 0,0 0 1 0 0,0-1 0 0 0,-1 1-1 0 0,-5 5 1 0 0,2-3-27 0 0,0 0 0 0 0,0 0 0 0 0,0 0 0 0 0,-1-1 0 0 0,0-1 0 0 0,0 1-1 0 0,-1-1 1 0 0,0-1 0 0 0,1 1 0 0 0,-1-1 0 0 0,-1-1 0 0 0,1 0 0 0 0,-1 0 0 0 0,1-1 0 0 0,-1 0 0 0 0,-15 0 0 0 0,63-1-1881 0 0,-15 0-1146 0 0,0-1 1 0 0,0-1-1 0 0,44-7 0 0 0,-20-4-4600 0 0</inkml:trace>
  <inkml:trace contextRef="#ctx0" brushRef="#br0" timeOffset="1">644 127 21237 0 0,'-4'2'4312'0'0,"1"2"-3231"0"0,-3 1-617 0 0,1 0-288 0 0,-4 1-176 0 0,0-1-176 0 0,-2-1-312 0 0,-1-2-601 0 0,-4-1-959 0 0,-4 1-1713 0 0,-5-2-5809 0 0,-15 7 2465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 4057 0 0,'-1'-54'17519'0'0,"0"70"-13634"0"0,1-3-3584 0 0,-1 3 181 0 0,0 57 164 0 0,2-66-694 0 0,0 0-1 0 0,0-1 0 0 0,0 1 1 0 0,1-1-1 0 0,0 1 0 0 0,0-1 1 0 0,0 0-1 0 0,6 10 0 0 0,-7-14 23 0 0,0-1 0 0 0,-1 0 0 0 0,1 1 0 0 0,0-1 0 0 0,0 0-1 0 0,0 0 1 0 0,0 0 0 0 0,0 0 0 0 0,0 0 0 0 0,1 0 0 0 0,-1 0-1 0 0,0 0 1 0 0,0 0 0 0 0,1 0 0 0 0,-1-1 0 0 0,1 1 0 0 0,-1-1-1 0 0,0 1 1 0 0,1-1 0 0 0,-1 1 0 0 0,1-1 0 0 0,-1 0 0 0 0,1 0-1 0 0,-1 0 1 0 0,1 0 0 0 0,0 0 0 0 0,-1 0 0 0 0,1 0 0 0 0,-1 0-1 0 0,1 0 1 0 0,-1-1 0 0 0,1 1 0 0 0,-1-1 0 0 0,0 1 0 0 0,1-1 0 0 0,-1 0-1 0 0,2 0 1 0 0,23-17-1844 0 0,-5-3-4153 0 0,-16 16 3262 0 0,-22 25-6242 0 0,11-14 8151 0 0,-8 10 1418 0 0,1 1 0 0 0,-13 22 0 0 0,19-27 1263 0 0,1 0-1 0 0,0 1 1 0 0,1 0-1 0 0,0 0 0 0 0,1 1 1 0 0,0-1-1 0 0,-3 26 1 0 0,6 24 602 0 0,1-51-2165 0 0,1-1-1 0 0,1 0 1 0 0,0 1-1 0 0,0-1 1 0 0,1 0-1 0 0,5 11 0 0 0,-8-21-258 0 0,1 1-1 0 0,0 0 0 0 0,0 0 0 0 0,0 0 0 0 0,0-1 0 0 0,0 1 0 0 0,0-1 0 0 0,1 1 0 0 0,-1 0 0 0 0,0-1 0 0 0,1 0 0 0 0,-1 1 0 0 0,1-1 0 0 0,0 0 0 0 0,-1 0 0 0 0,1 0 0 0 0,0 0 0 0 0,0 0 1 0 0,0-1-1 0 0,-1 1 0 0 0,1 0 0 0 0,0-1 0 0 0,0 1 0 0 0,0-1 0 0 0,0 0 0 0 0,0 0 0 0 0,0 1 0 0 0,0-1 0 0 0,0-1 0 0 0,0 1 0 0 0,0 0 0 0 0,0 0 0 0 0,0-1 0 0 0,0 1 0 0 0,0-1 0 0 0,0 0 1 0 0,0 1-1 0 0,0-1 0 0 0,-1 0 0 0 0,1 0 0 0 0,2-2 0 0 0,3-1-30 0 0,-1 0 0 0 0,0 0-1 0 0,-1-1 1 0 0,1 1 0 0 0,-1-1 0 0 0,0 0 0 0 0,0-1 0 0 0,0 1-1 0 0,-1-1 1 0 0,0 0 0 0 0,0 0 0 0 0,0-1 0 0 0,-1 1 0 0 0,0-1-1 0 0,0 1 1 0 0,-1-1 0 0 0,0 0 0 0 0,0 0 0 0 0,0 0 0 0 0,-1-1 0 0 0,0 1-1 0 0,-1 0 1 0 0,0 0 0 0 0,0-8 0 0 0,0 7-145 0 0,-1 0-1 0 0,0 0 1 0 0,-1 0 0 0 0,0 1 0 0 0,0-1 0 0 0,0 0-1 0 0,-1 1 1 0 0,0-1 0 0 0,-7-11 0 0 0,6 14-306 0 0,1 0 0 0 0,-1 0 1 0 0,0 0-1 0 0,-1 0 0 0 0,1 1 1 0 0,-1-1-1 0 0,0 1 0 0 0,0 0 1 0 0,0 1-1 0 0,0-1 0 0 0,-1 1 0 0 0,-10-5 1 0 0,-29-10-8715 0 0,36 13 4011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7858 0 0,'-3'6'1510'0'0,"-1"0"1"0"0,0 0 0 0 0,0-1 0 0 0,-1 0-1 0 0,0 0 1 0 0,-9 8 0 0 0,8-8-977 0 0,1 0-1 0 0,-1 0 1 0 0,1 1 0 0 0,1-1-1 0 0,-1 1 1 0 0,-7 12 0 0 0,5 0-354 0 0,1-1-1 0 0,0 2 1 0 0,1-1 0 0 0,1 1 0 0 0,1-1 0 0 0,1 1 0 0 0,0 0-1 0 0,2 0 1 0 0,0 0 0 0 0,1 0 0 0 0,1 0 0 0 0,6 28 0 0 0,-4-29-388 0 0,2-1 0 0 0,0 1 0 0 0,0-1 0 0 0,2-1 0 0 0,0 1 1 0 0,1-1-1 0 0,1-1 0 0 0,0 0 0 0 0,1 0 0 0 0,1-1 0 0 0,0 0 1 0 0,1-1-1 0 0,0 0 0 0 0,1-1 0 0 0,0-1 0 0 0,1 0 0 0 0,0-1 1 0 0,29 13-1 0 0,-38-20-362 0 0,0-1 1 0 0,0 0-1 0 0,0 0 0 0 0,1-1 1 0 0,-1 0-1 0 0,12 1 1 0 0,20-8-4900 0 0,-7-5-1168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55 12507 0 0,'-6'-3'6966'0'0,"6"2"-6791"0"0,4-7 2192 0 0,12-7-1432 0 0,-1 10-795 0 0,0 0 0 0 0,0 0 0 0 0,0 2 0 0 0,1 0 0 0 0,22-2 0 0 0,-27 4-657 0 0,-1 1-1 0 0,0 0 1 0 0,0 1-1 0 0,1 0 1 0 0,12 3 0 0 0,-22-4 264 0 0,0 0 1 0 0,0 0-1 0 0,0 1 1 0 0,0-1-1 0 0,0 1 1 0 0,0-1-1 0 0,0 1 1 0 0,0-1 0 0 0,0 1-1 0 0,0-1 1 0 0,0 1-1 0 0,0 0 1 0 0,0-1-1 0 0,-1 1 1 0 0,1 0-1 0 0,0 0 1 0 0,-1 0-1 0 0,1 0 1 0 0,0 0-1 0 0,-1 0 1 0 0,1 0 0 0 0,-1 0-1 0 0,1 0 1 0 0,-1 0-1 0 0,0 0 1 0 0,1 0-1 0 0,-1 0 1 0 0,0 0-1 0 0,0 0 1 0 0,0 0-1 0 0,0 0 1 0 0,0 1-1 0 0,0-1 1 0 0,0 0-1 0 0,0 0 1 0 0,0 0 0 0 0,-1 0-1 0 0,0 2 1 0 0,-5 11-5915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10602 0 0,'0'-2'495'0'0,"0"0"0"0"0,1 0 0 0 0,-1 0 0 0 0,1 0 0 0 0,-1 1 0 0 0,1-1-1 0 0,0 0 1 0 0,-1 0 0 0 0,1 0 0 0 0,0 1 0 0 0,0-1 0 0 0,0 0 0 0 0,2-1 0 0 0,24-22 2428 0 0,-14 17-2146 0 0,0 0 0 0 0,22-9 0 0 0,-32 15-727 0 0,1 0 1 0 0,0 0-1 0 0,0 1 0 0 0,0-1 1 0 0,0 1-1 0 0,0 0 1 0 0,0 0-1 0 0,0 1 0 0 0,0-1 1 0 0,0 1-1 0 0,1 0 1 0 0,-1 0-1 0 0,0 0 0 0 0,0 1 1 0 0,0-1-1 0 0,0 1 1 0 0,0 0-1 0 0,0 0 0 0 0,0 1 1 0 0,0-1-1 0 0,0 1 1 0 0,0 0-1 0 0,0 0 0 0 0,-1 0 1 0 0,1 0-1 0 0,-1 1 1 0 0,0-1-1 0 0,0 1 0 0 0,0 0 1 0 0,0 0-1 0 0,0 0 1 0 0,0 0-1 0 0,-1 1 0 0 0,0-1 1 0 0,1 1-1 0 0,-1-1 1 0 0,-1 1-1 0 0,1 0 0 0 0,0 0 1 0 0,-1 0-1 0 0,0 0 1 0 0,1 7-1 0 0,0-4-46 0 0,-1 0 0 0 0,0 0 0 0 0,-1 1 1 0 0,1-1-1 0 0,-1 0 0 0 0,-1 0 0 0 0,0 0 0 0 0,0 1 0 0 0,0-1 1 0 0,-1 0-1 0 0,0 0 0 0 0,0 0 0 0 0,-6 12 0 0 0,-3 2-134 0 0,-2 1-1 0 0,-25 32 1 0 0,16-24 7 0 0,22-29 120 0 0,-1-1 0 0 0,1 1 0 0 0,-1-1 0 0 0,1 1 0 0 0,-1-1 0 0 0,1 1 0 0 0,0-1 0 0 0,-1 1 0 0 0,1-1 0 0 0,0 1 0 0 0,0-1 0 0 0,-1 1 0 0 0,1 0 0 0 0,0-1 0 0 0,0 1 0 0 0,0-1 0 0 0,0 1 0 0 0,0 0 0 0 0,0-1 0 0 0,0 1 0 0 0,0 0 0 0 0,0-1 0 0 0,0 1 0 0 0,0 0 0 0 0,0-1 0 0 0,0 1 0 0 0,0-1 0 0 0,0 1 0 0 0,1 0 0 0 0,-1-1 0 0 0,0 1 0 0 0,1-1 0 0 0,-1 1 0 0 0,1 0 0 0 0,0 0-12 0 0,1 0-1 0 0,-1 0 1 0 0,1-1 0 0 0,0 1-1 0 0,-1-1 1 0 0,1 1 0 0 0,0-1-1 0 0,-1 0 1 0 0,1 1 0 0 0,0-1-1 0 0,0 0 1 0 0,2 0 0 0 0,51-7-265 0 0,-42 5-283 0 0,1-2 1 0 0,0 0-1 0 0,-1 0 0 0 0,0-1 1 0 0,0-1-1 0 0,0 0 1 0 0,0-1-1 0 0,-1 0 0 0 0,0-1 1 0 0,-1 0-1 0 0,0-1 0 0 0,0 0 1 0 0,-1-1-1 0 0,18-21 1 0 0,-23 21-3430 0 0,-2 1-2536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1 190 14707 0 0,'5'-1'795'0'0,"0"0"0"0"0,1 1-1 0 0,-1 0 1 0 0,1 0 0 0 0,-1 0-1 0 0,8 2 1 0 0,-9-2-781 0 0,0 1 1 0 0,0-1-1 0 0,-1 1 0 0 0,1-1 0 0 0,0 0 0 0 0,0 0 1 0 0,0-1-1 0 0,0 1 0 0 0,-1-1 0 0 0,1 0 1 0 0,0 0-1 0 0,-1 0 0 0 0,1-1 0 0 0,0 1 0 0 0,5-4 1 0 0,6-6-1659 0 0,-1 0 0 0 0,0 0 1 0 0,18-22-1 0 0,-25 26 922 0 0,-1-1 0 0 0,1 0 0 0 0,-2 0 0 0 0,1 0 0 0 0,-1-1 0 0 0,-1 1 0 0 0,8-19 0 0 0,-12 26 849 0 0,0 0-1 0 0,1 0 1 0 0,-1 0 0 0 0,0 0-1 0 0,1 0 1 0 0,-1 0 0 0 0,0 0-1 0 0,0-1 1 0 0,0 1 0 0 0,0 0-1 0 0,0 0 1 0 0,0 0 0 0 0,0 0 0 0 0,0 0-1 0 0,-1 0 1 0 0,1 0 0 0 0,0 0-1 0 0,0 0 1 0 0,-1 0 0 0 0,1 0-1 0 0,-1 0 1 0 0,1 0 0 0 0,-1 0-1 0 0,1 1 1 0 0,-1-1 0 0 0,0 0-1 0 0,-1-1 1 0 0,2 2-2 0 0,0 0 1 0 0,-1 0-1 0 0,1-1 1 0 0,0 1-1 0 0,-1 0 1 0 0,1 0-1 0 0,0 0 0 0 0,0 0 1 0 0,-1 0-1 0 0,1 0 1 0 0,0 0-1 0 0,-1 1 1 0 0,1-1-1 0 0,0 0 1 0 0,-1 0-1 0 0,1 0 1 0 0,0 0-1 0 0,0 0 0 0 0,-1 0 1 0 0,1 0-1 0 0,0 1 1 0 0,0-1-1 0 0,-1 0 1 0 0,1 0-1 0 0,0 0 1 0 0,0 1-1 0 0,0-1 0 0 0,-1 0 1 0 0,1 0-1 0 0,0 1 1 0 0,0-1-1 0 0,-5 20 2468 0 0,5 3-1976 0 0,1 0 0 0 0,1 1 0 0 0,2-1 0 0 0,0 0 0 0 0,1 0 0 0 0,15 38-1 0 0,62 129-1098 0 0,-81-187 480 0 0,2 2-100 0 0,0 4-396 0 0,1-1 0 0 0,0 0-1 0 0,1 0 1 0 0,0 0 0 0 0,0-1 0 0 0,0 0 0 0 0,1 0-1 0 0,10 9 1 0 0,-6-9-2182 0 0,-11-13-189 0 0,-2-3 176 0 0,8-6-3205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5 130 11114 0 0,'-1'-1'215'0'0,"1"0"-1"0"0,-1 0 1 0 0,1 0-1 0 0,0 0 1 0 0,-1 0-1 0 0,1 1 1 0 0,-1-1-1 0 0,1 0 1 0 0,0 0-1 0 0,0 0 0 0 0,0 0 1 0 0,0 0-1 0 0,0 0 1 0 0,0 0-1 0 0,0 0 1 0 0,0 0-1 0 0,0 0 1 0 0,0 0-1 0 0,0 0 1 0 0,0 0-1 0 0,1 0 1 0 0,-1 0-1 0 0,0 1 0 0 0,1-1 1 0 0,-1 0-1 0 0,1 0 1 0 0,-1 0-1 0 0,1 0 1 0 0,-1 1-1 0 0,2-2 1 0 0,0 1-32 0 0,0-1 0 0 0,0 1 1 0 0,0 0-1 0 0,0 0 1 0 0,0 0-1 0 0,0 0 1 0 0,1 1-1 0 0,-1-1 0 0 0,0 0 1 0 0,1 1-1 0 0,-1 0 1 0 0,3-1-1 0 0,6 1-9 0 0,-1 0-1 0 0,1 0 1 0 0,0 1 0 0 0,17 4-1 0 0,-19-3-110 0 0,0 0 1 0 0,0 1-1 0 0,0 0 0 0 0,0 1 1 0 0,-1 0-1 0 0,0 0 0 0 0,1 1 0 0 0,11 10 1 0 0,-16-12-34 0 0,0 0 1 0 0,-1 1-1 0 0,0 0 1 0 0,0 0 0 0 0,0 0-1 0 0,-1 0 1 0 0,1 0-1 0 0,-1 0 1 0 0,0 1 0 0 0,0-1-1 0 0,0 1 1 0 0,-1 0-1 0 0,0-1 1 0 0,0 1 0 0 0,0 0-1 0 0,0 0 1 0 0,-1 0-1 0 0,0 7 1 0 0,-1-1-1 0 0,0 1 0 0 0,-1-1 0 0 0,-1 0 0 0 0,0 0 0 0 0,0 0 0 0 0,-1 0-1 0 0,0 0 1 0 0,-1-1 0 0 0,-1 0 0 0 0,-6 11 0 0 0,2-3-9 0 0,-15 37 0 0 0,24-51-17 0 0,-1-1 0 0 0,2 1 0 0 0,-1 0 0 0 0,0 0 0 0 0,1 0 1 0 0,-1 0-1 0 0,1 0 0 0 0,0-1 0 0 0,1 1 0 0 0,-1 0 0 0 0,1 0 0 0 0,-1 0 0 0 0,1 0 1 0 0,0-1-1 0 0,1 1 0 0 0,-1 0 0 0 0,1-1 0 0 0,-1 1 0 0 0,1-1 0 0 0,0 0 1 0 0,0 1-1 0 0,1-1 0 0 0,-1 0 0 0 0,1 0 0 0 0,-1 0 0 0 0,1-1 0 0 0,0 1 0 0 0,0-1 1 0 0,0 1-1 0 0,5 1 0 0 0,-3-1-36 0 0,-1 0 1 0 0,1-1 0 0 0,0 0-1 0 0,0 0 1 0 0,0 0-1 0 0,0 0 1 0 0,0-1 0 0 0,0 0-1 0 0,1 0 1 0 0,-1-1-1 0 0,0 1 1 0 0,1-1 0 0 0,-1 0-1 0 0,0 0 1 0 0,1-1-1 0 0,-1 0 1 0 0,0 0 0 0 0,0 0-1 0 0,0 0 1 0 0,0-1-1 0 0,10-4 1 0 0,-9 2-367 0 0,0 0 0 0 0,0-1 0 0 0,0 0 0 0 0,0 1-1 0 0,-1-2 1 0 0,0 1 0 0 0,0-1 0 0 0,0 0 0 0 0,5-8 0 0 0,-4 3-991 0 0,0 1 0 0 0,-1-1 0 0 0,0 0 0 0 0,-1 0 0 0 0,3-14 0 0 0,2-11-4453 0 0</inkml:trace>
  <inkml:trace contextRef="#ctx0" brushRef="#br0" timeOffset="1">322 1 9466 0 0,'2'0'375'0'0,"0"0"0"0"0,0 0 0 0 0,0 0 1 0 0,-1 0-1 0 0,1 0 0 0 0,0 1 0 0 0,0-1 0 0 0,0 1 0 0 0,0 0 0 0 0,-1-1 0 0 0,1 1 0 0 0,0 0 1 0 0,-1 0-1 0 0,1 0 0 0 0,-1 0 0 0 0,1 1 0 0 0,-1-1 0 0 0,1 0 0 0 0,-1 0 0 0 0,0 1 1 0 0,1-1-1 0 0,-1 1 0 0 0,0-1 0 0 0,0 1 0 0 0,0 0 0 0 0,-1-1 0 0 0,1 1 0 0 0,1 3 1 0 0,1 5 164 0 0,-1-1 1 0 0,-1 1 0 0 0,1 0 0 0 0,-1 16 0 0 0,1 4 48 0 0,31 165 226 0 0,-26-166-1610 0 0,1-1 0 0 0,1 0 1 0 0,1 0-1 0 0,24 43 0 0 0,-14-40-2267 0 0,-20-31 2912 0 0,0 1 0 0 0,0-1 0 0 0,0 0 0 0 0,0 1 1 0 0,0-1-1 0 0,1 0 0 0 0,-1 1 0 0 0,0-1 0 0 0,0 0 0 0 0,1 1 1 0 0,-1-1-1 0 0,0 0 0 0 0,0 0 0 0 0,1 1 0 0 0,-1-1 1 0 0,0 0-1 0 0,1 0 0 0 0,-1 1 0 0 0,0-1 0 0 0,1 0 0 0 0,-1 0 1 0 0,0 0-1 0 0,1 0 0 0 0,-1 1 0 0 0,0-1 0 0 0,1 0 1 0 0,-1 0-1 0 0,1 0 0 0 0,-1 0 0 0 0,0 0 0 0 0,1 0 0 0 0,-1 0 1 0 0,0 0-1 0 0,1 0 0 0 0,-1 0 0 0 0,1 0 0 0 0,-1-1 1 0 0,0 1-1 0 0,1 0 0 0 0,-1 0 0 0 0,0 0 0 0 0,1 0 0 0 0,-1-1 1 0 0,0 1-1 0 0,1 0 0 0 0,-1 0 0 0 0,0 0 0 0 0,1-1 1 0 0,-1 1-1 0 0,0 0 0 0 0,0-1 0 0 0,1 1 0 0 0,-1 0 0 0 0,0-1 1 0 0,10-7-5731 0 0</inkml:trace>
  <inkml:trace contextRef="#ctx0" brushRef="#br0" timeOffset="2">451 78 9842 0 0,'-5'-8'2777'0'0,"3"1"-1073"0"0,-2 0-40 0 0,6 2-335 0 0,3 1-473 0 0,4 4-304 0 0,4 0-232 0 0,3 0-104 0 0,2 2-112 0 0,2-2-56 0 0,-1-2 0 0 0,1 0-344 0 0,0 2-624 0 0,-4-1-872 0 0,-2 1-1361 0 0,-3 10-4489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8 302 12043 0 0,'0'0'149'0'0,"0"0"0"0"0,-1 1 1 0 0,1-1-1 0 0,0 0 0 0 0,0 0 0 0 0,0 0 1 0 0,-1 0-1 0 0,1 0 0 0 0,0 0 1 0 0,0 0-1 0 0,0 0 0 0 0,-4-2 3136 0 0,4 2-3136 0 0,0-1 1 0 0,-1 1-1 0 0,1 0 0 0 0,0 0 1 0 0,0 0-1 0 0,0-1 0 0 0,0 1 1 0 0,0 0-1 0 0,0 0 0 0 0,0 0 1 0 0,0-1-1 0 0,0 1 0 0 0,0 0 1 0 0,0 0-1 0 0,0 0 0 0 0,0-1 0 0 0,0 1 1 0 0,10-12 2114 0 0,18-10-1454 0 0,22-14 101 0 0,-31 20-836 0 0,2 2-1 0 0,0 0 1 0 0,0 1 0 0 0,1 1-1 0 0,1 1 1 0 0,39-14 0 0 0,-61 25-78 0 0,0-1 1 0 0,0 1-1 0 0,0-1 1 0 0,0 1 0 0 0,1 0-1 0 0,-1 0 1 0 0,0-1 0 0 0,0 1-1 0 0,0 0 1 0 0,1 0-1 0 0,-1 0 1 0 0,0 0 0 0 0,0 0-1 0 0,0 0 1 0 0,1 1 0 0 0,-1-1-1 0 0,0 0 1 0 0,0 1 0 0 0,0-1-1 0 0,0 1 1 0 0,1-1-1 0 0,0 1 1 0 0,-2 0-5 0 0,0 0 1 0 0,1 0-1 0 0,-1 0 1 0 0,0 0-1 0 0,0 0 1 0 0,0 0-1 0 0,0 0 0 0 0,0 0 1 0 0,0-1-1 0 0,-1 1 1 0 0,1 0-1 0 0,0 0 1 0 0,0 0-1 0 0,0 0 0 0 0,-1 0 1 0 0,1-1-1 0 0,-1 1 1 0 0,1 0-1 0 0,-1 0 0 0 0,1 0 1 0 0,-2 0-1 0 0,-35 44-238 0 0,19-28 202 0 0,1 2-1 0 0,-24 33 1 0 0,37-48 50 0 0,1 1 1 0 0,0 0-1 0 0,1-1 1 0 0,-1 1-1 0 0,1 0 1 0 0,0 0-1 0 0,0 1 1 0 0,0-1-1 0 0,1 0 1 0 0,0 1-1 0 0,0-1 1 0 0,0 1-1 0 0,1-1 1 0 0,0 1-1 0 0,0-1 1 0 0,0 1-1 0 0,0-1 1 0 0,3 10-1 0 0,-2-13-1 0 0,-1 0-1 0 0,1-1 0 0 0,0 1 0 0 0,-1 0 0 0 0,1 0 1 0 0,0-1-1 0 0,0 1 0 0 0,0 0 0 0 0,1-1 0 0 0,-1 1 1 0 0,0-1-1 0 0,1 0 0 0 0,-1 1 0 0 0,1-1 0 0 0,-1 0 0 0 0,1 0 1 0 0,-1 0-1 0 0,1 0 0 0 0,0 0 0 0 0,0 0 0 0 0,2 1 1 0 0,-1-2-1 0 0,0 1 1 0 0,0-1 0 0 0,0 0 0 0 0,0 0 0 0 0,0 0-1 0 0,0 0 1 0 0,0 0 0 0 0,-1-1 0 0 0,1 1 0 0 0,0-1 0 0 0,0 0-1 0 0,5-2 1 0 0,-3 1 4 0 0,0 0 1 0 0,0-1-1 0 0,-1 1 0 0 0,1-1 0 0 0,-1 0 1 0 0,0 0-1 0 0,0-1 0 0 0,0 1 0 0 0,0-1 0 0 0,-1 0 1 0 0,1 0-1 0 0,-1 0 0 0 0,0 0 0 0 0,0-1 1 0 0,3-7-1 0 0,-4 4-16 0 0,-1 0 0 0 0,0 0 0 0 0,0 0 0 0 0,-1 0 0 0 0,0 0 0 0 0,0 1 0 0 0,-1-1 0 0 0,0 0 1 0 0,-3-11-1 0 0,-24-71-904 0 0,25 79 669 0 0,-14-29-874 0 0,12 32 498 0 0,1-1-1 0 0,0 0 1 0 0,1 0-1 0 0,0 0 1 0 0,0-1 0 0 0,1 1-1 0 0,0-1 1 0 0,-1-13-1 0 0,4 22 439 0 0,-1 0 0 0 0,0 0 0 0 0,0 0 0 0 0,0 0-1 0 0,0 1 1 0 0,1-1 0 0 0,-1 0 0 0 0,0 0 0 0 0,1 0 0 0 0,-1 0 0 0 0,1 0-1 0 0,-1 0 1 0 0,1 1 0 0 0,0-1 0 0 0,-1 0 0 0 0,1 0 0 0 0,0 1 0 0 0,-1-1-1 0 0,1 0 1 0 0,0 1 0 0 0,0-1 0 0 0,-1 1 0 0 0,1-1 0 0 0,0 1 0 0 0,0-1-1 0 0,0 1 1 0 0,0 0 0 0 0,0-1 0 0 0,0 1 0 0 0,0 0 0 0 0,0 0-1 0 0,0 0 1 0 0,0-1 0 0 0,0 1 0 0 0,0 0 0 0 0,0 1 0 0 0,0-1 0 0 0,2 0-1 0 0,19 4-251 0 0,-2 2 4467 0 0,-16-5-1935 0 0,4 8 3870 0 0,3 15-3361 0 0,-5-10-1712 0 0,4 4-622 0 0,1-1 1 0 0,0-1-1 0 0,2 1 1 0 0,-1-2-1 0 0,27 25 1 0 0,-37-39-279 0 0,-1 0 1 0 0,1 0-1 0 0,-1-1 1 0 0,1 1-1 0 0,-1-1 1 0 0,1 1-1 0 0,0-1 1 0 0,-1 1-1 0 0,1-1 1 0 0,0 0-1 0 0,-1 0 1 0 0,1 1-1 0 0,0-1 1 0 0,-1-1-1 0 0,1 1 1 0 0,0 0-1 0 0,-1 0 1 0 0,1-1-1 0 0,0 1 1 0 0,-1-1-1 0 0,1 1 1 0 0,-1-1-1 0 0,1 1 1 0 0,-1-1-1 0 0,2-1 0 0 0,43-30-88 0 0,-19 11-239 0 0,-25 20 139 0 0,1 0 0 0 0,1-1 0 0 0,-1 1 0 0 0,0 0 0 0 0,0 0 0 0 0,0 1 0 0 0,1-1-1 0 0,-1 1 1 0 0,0-1 0 0 0,0 1 0 0 0,1 0 0 0 0,-1 0 0 0 0,0 0 0 0 0,1 1 0 0 0,-1-1 0 0 0,0 1 0 0 0,0 0 0 0 0,1 0 0 0 0,-1 0-1 0 0,0 0 1 0 0,3 3 0 0 0,-4-3-135 0 0,0 0 0 0 0,-1 0-1 0 0,1 0 1 0 0,-1 0-1 0 0,1 1 1 0 0,-1-1 0 0 0,0 0-1 0 0,0 1 1 0 0,1-1 0 0 0,-1 1-1 0 0,0-1 1 0 0,0 1-1 0 0,0 0 1 0 0,-1-1 0 0 0,1 1-1 0 0,0 0 1 0 0,-1 0 0 0 0,1 0-1 0 0,-1 0 1 0 0,0-1-1 0 0,1 1 1 0 0,-1 0 0 0 0,0 0-1 0 0,0 0 1 0 0,0 0 0 0 0,0 0-1 0 0,-1 0 1 0 0,1 0-1 0 0,0-1 1 0 0,-1 1 0 0 0,1 0-1 0 0,-1 0 1 0 0,0 0-1 0 0,0-1 1 0 0,0 1 0 0 0,1 0-1 0 0,-4 2 1 0 0,-2 6-652 0 0,-1 0 0 0 0,0 0-1 0 0,-17 15 1 0 0,-60 46 3575 0 0,34-32 1001 0 0,41-31-1906 0 0,-1 1-1 0 0,1 0 1 0 0,-12 17-1 0 0,20-25-1408 0 0,0 1 0 0 0,0 0 1 0 0,0 0-1 0 0,0 0 0 0 0,0 0 0 0 0,0 0 0 0 0,0 0 0 0 0,0 0 1 0 0,1 0-1 0 0,-1 0 0 0 0,1 0 0 0 0,0 1 0 0 0,-1 1 1 0 0,2-3-188 0 0,-1 0 1 0 0,0 0 0 0 0,1 0-1 0 0,-1 0 1 0 0,1 0 0 0 0,-1 0-1 0 0,1 0 1 0 0,-1 0 0 0 0,1 0 0 0 0,-1 0-1 0 0,1-1 1 0 0,0 1 0 0 0,0 0-1 0 0,-1 0 1 0 0,1-1 0 0 0,0 1-1 0 0,0-1 1 0 0,0 1 0 0 0,0-1-1 0 0,0 1 1 0 0,0-1 0 0 0,0 1 0 0 0,0-1-1 0 0,0 0 1 0 0,0 1 0 0 0,0-1-1 0 0,0 0 1 0 0,0 0 0 0 0,1 0-1 0 0,3 0-38 0 0,0 0 0 0 0,-1-1 0 0 0,1 1 0 0 0,-1-1 0 0 0,1 0 0 0 0,-1 0 0 0 0,1-1 0 0 0,-1 1 0 0 0,0-1 0 0 0,0 0 0 0 0,0 0 0 0 0,0-1 0 0 0,0 1 0 0 0,0-1 0 0 0,0 0 0 0 0,-1 0-1 0 0,4-4 1 0 0,-2 3-54 0 0,0 0 0 0 0,0 0 1 0 0,1 1-1 0 0,-1 0 0 0 0,1 0 0 0 0,11-5 0 0 0,-16 8-7 0 0,-1 0 1 0 0,0 0-1 0 0,0-1 1 0 0,0 1-1 0 0,1 0 1 0 0,-1 0-1 0 0,0 0 1 0 0,0 0-1 0 0,0 0 1 0 0,1 0-1 0 0,-1 0 1 0 0,0 0-1 0 0,0 0 1 0 0,1 0-1 0 0,-1 0 1 0 0,0 0-1 0 0,0 0 1 0 0,0 0-1 0 0,1 0 0 0 0,-1 1 1 0 0,0-1-1 0 0,0 0 1 0 0,0 0-1 0 0,1 0 1 0 0,-1 0-1 0 0,0 0 1 0 0,0 0-1 0 0,0 0 1 0 0,1 1-1 0 0,-1-1 1 0 0,0 0-1 0 0,0 0 1 0 0,0 0-1 0 0,0 0 1 0 0,0 1-1 0 0,0-1 1 0 0,1 0-1 0 0,-1 0 1 0 0,0 0-1 0 0,0 1 1 0 0,0-1-1 0 0,0 0 1 0 0,-2 14-51 0 0,-11 14-41 0 0,12-27 81 0 0,-26 61-141 0 0,25-56 140 0 0,1-1-1 0 0,-1 1 0 0 0,1 0 0 0 0,0 0 0 0 0,0-1 1 0 0,1 1-1 0 0,0 0 0 0 0,0 0 0 0 0,1 8 1 0 0,0-12 6 0 0,0 0 0 0 0,0 0 0 0 0,0-1 0 0 0,0 1 0 0 0,0 0 0 0 0,0-1 0 0 0,0 1 0 0 0,1 0 0 0 0,-1-1 1 0 0,1 0-1 0 0,-1 1 0 0 0,1-1 0 0 0,-1 0 0 0 0,1 0 0 0 0,0 0 0 0 0,0 0 0 0 0,-1 0 0 0 0,1 0 0 0 0,0 0 1 0 0,0-1-1 0 0,0 1 0 0 0,0-1 0 0 0,0 1 0 0 0,0-1 0 0 0,0 0 0 0 0,0 0 0 0 0,0 0 0 0 0,0 0 1 0 0,0 0-1 0 0,2 0 0 0 0,5-1 25 0 0,0 1 1 0 0,0-1-1 0 0,0-1 1 0 0,0 0-1 0 0,13-4 1 0 0,-8 0-81 0 0,0-1 0 0 0,0 0 0 0 0,-1-2 1 0 0,0 1-1 0 0,0-1 0 0 0,-1-1 0 0 0,16-16 0 0 0,-10 8-2082 0 0,28-37-1 0 0,-17 0-5395 0 0,-11 36 1459 0 0,-14-8 903 0 0,-4 26 5034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10010 0 0,'24'-3'4182'0'0,"0"0"-1853"0"0,1 1 1 0 0,-1 0-1 0 0,26 3 1 0 0,-45-1-2261 0 0,1 1 0 0 0,-1-1 1 0 0,1 1-1 0 0,-1 1 0 0 0,0-1 0 0 0,1 1 1 0 0,-1-1-1 0 0,0 2 0 0 0,0-1 0 0 0,0 0 1 0 0,-1 1-1 0 0,1 0 0 0 0,0 0 0 0 0,-1 0 0 0 0,0 1 1 0 0,0 0-1 0 0,0-1 0 0 0,0 1 0 0 0,4 6 1 0 0,-7-6-97 0 0,1 0 1 0 0,-1-1-1 0 0,0 1 0 0 0,0 0 1 0 0,-1-1-1 0 0,1 1 1 0 0,-1 0-1 0 0,0 0 0 0 0,0-1 1 0 0,0 1-1 0 0,0 0 1 0 0,-1 0-1 0 0,1 0 1 0 0,-1-1-1 0 0,0 1 0 0 0,0 0 1 0 0,-1-1-1 0 0,-1 6 1 0 0,1-3-162 0 0,0 0 0 0 0,0 1 0 0 0,0-1 0 0 0,0 13 0 0 0,2-19 173 0 0,0 1-1 0 0,0-1 1 0 0,0 1-1 0 0,0-1 1 0 0,0 1-1 0 0,0-1 1 0 0,0 1-1 0 0,0-1 1 0 0,0 1-1 0 0,0-1 1 0 0,0 1-1 0 0,0-1 1 0 0,0 1-1 0 0,1-1 0 0 0,-1 1 1 0 0,0-1-1 0 0,0 1 1 0 0,1-1-1 0 0,-1 1 1 0 0,0-1-1 0 0,0 1 1 0 0,1-1-1 0 0,-1 0 1 0 0,1 1-1 0 0,-1-1 1 0 0,0 0-1 0 0,1 1 1 0 0,-1-1-1 0 0,1 0 1 0 0,0 1-1 0 0,14-6-229 0 0,13-20 107 0 0,0-14-114 0 0,-20 27 377 0 0,1 0 0 0 0,0 0 1 0 0,12-11-1 0 0,-18 20-417 0 0,1 0 0 0 0,0 0 0 0 0,0 0 0 0 0,0 0 0 0 0,0 1 0 0 0,0 0 0 0 0,1 0 0 0 0,-1 0 0 0 0,1 0 0 0 0,0 1 0 0 0,-1-1 0 0 0,1 1 0 0 0,8-1 0 0 0,-11 2-326 0 0,1 0 0 0 0,-1 0 0 0 0,1-1 0 0 0,-1 1 0 0 0,1-1-1 0 0,-1 0 1 0 0,0 0 0 0 0,1 0 0 0 0,-1 0 0 0 0,0 0 0 0 0,0 0 0 0 0,0 0 0 0 0,4-3 0 0 0,-6 3 562 0 0,1 0 0 0 0,-1 1 0 0 0,1-1 0 0 0,-1 0 0 0 0,1 0 0 0 0,-1 1 0 0 0,0-1 0 0 0,1 0 0 0 0,-1 0 0 0 0,0 1 0 0 0,1-1 0 0 0,-1 0-1 0 0,0 0 1 0 0,0 0 0 0 0,0 0 0 0 0,0 1 0 0 0,0-2 0 0 0,0 0 410 0 0,0 1 0 0 0,-1-1-1 0 0,1 1 1 0 0,-1-1 0 0 0,1 1-1 0 0,-1-1 1 0 0,1 1 0 0 0,-1 0-1 0 0,0-1 1 0 0,0 1 0 0 0,0 0-1 0 0,-1-2 1 0 0,2 3-248 0 0,0 0 0 0 0,0-1-1 0 0,0 1 1 0 0,-1 0 0 0 0,1 0 0 0 0,0 0 0 0 0,0-1-1 0 0,0 1 1 0 0,0 0 0 0 0,-1 0 0 0 0,1 0 0 0 0,0 0 0 0 0,0-1-1 0 0,-1 1 1 0 0,1 0 0 0 0,0 0 0 0 0,0 0 0 0 0,-1 0-1 0 0,1 0 1 0 0,0 0 0 0 0,0 0 0 0 0,-1 0 0 0 0,1 0-1 0 0,0 0 1 0 0,0 0 0 0 0,-1 0 0 0 0,1 0 0 0 0,0 0 0 0 0,0 0-1 0 0,-1 0 1 0 0,1 0 0 0 0,0 0 0 0 0,0 0 0 0 0,-1 0-1 0 0,1 0 1 0 0,0 1 0 0 0,0-1 0 0 0,-1 0 0 0 0,1 0-1 0 0,0 0 1 0 0,0 0 0 0 0,0 0 0 0 0,-1 1 0 0 0,1-1 0 0 0,0 0-1 0 0,0 0 1 0 0,0 0 0 0 0,0 1 0 0 0,0-1 0 0 0,-1 0-1 0 0,1 0 1 0 0,0 1 0 0 0,0-1 0 0 0,0 0 0 0 0,0 0-1 0 0,0 1 1 0 0,0-1 0 0 0,0 0 0 0 0,0 0 0 0 0,0 1 0 0 0,0-1-1 0 0,0 0 1 0 0,0 0 0 0 0,0 1 0 0 0,0-1 0 0 0,0 0-1 0 0,0 1 1 0 0,0-1 0 0 0,0 0 0 0 0,-1 23 1810 0 0,6 16-1045 0 0,1 0 0 0 0,18 58 0 0 0,-6-41-1707 0 0,27 56 1 0 0,-44-109 694 0 0,18 34-1788 0 0,-18-35 1546 0 0,1 0 1 0 0,-1 0-1 0 0,0 0 0 0 0,1-1 0 0 0,-1 1 1 0 0,1 0-1 0 0,0 0 0 0 0,0-1 0 0 0,-1 1 1 0 0,1-1-1 0 0,0 0 0 0 0,0 1 0 0 0,4 1 1 0 0,-5-3 197 0 0,-1 0 1 0 0,1 0 0 0 0,-1 0 0 0 0,1 0 0 0 0,-1 0 0 0 0,0 0 0 0 0,1 0 0 0 0,-1 0 0 0 0,1 0 0 0 0,-1-1 0 0 0,1 1 0 0 0,-1 0 0 0 0,0 0 0 0 0,1 0 0 0 0,-1 0 0 0 0,1-1 0 0 0,-1 1 0 0 0,0 0 0 0 0,1 0 0 0 0,-1-1 0 0 0,0 1 0 0 0,1 0 0 0 0,-1 0 0 0 0,0-1 0 0 0,1 1 0 0 0,-1-1-1 0 0,12-15-6812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17580 0 0,'-2'3'703'0'0,"0"0"0"0"0,0 0 0 0 0,1 0 0 0 0,-1 0 0 0 0,1 0 0 0 0,0 1 1 0 0,0-1-1 0 0,-1 6 0 0 0,0 31 2266 0 0,5-17-2320 0 0,8 37 0 0 0,-5-36-102 0 0,0 11-370 0 0,-3-17-214 0 0,0 1 0 0 0,1-2 0 0 0,1 1 0 0 0,0 0 0 0 0,2-1-1 0 0,0 0 1 0 0,10 18 0 0 0,-16-33-106 0 0,0-1 0 0 0,0 0 0 0 0,0 0 1 0 0,0 1-1 0 0,0-1 0 0 0,0 0 0 0 0,0 0 0 0 0,0 0 0 0 0,0 0 0 0 0,1 0 0 0 0,-1 0 0 0 0,0-1 0 0 0,1 1 1 0 0,-1 0-1 0 0,0-1 0 0 0,1 1 0 0 0,-1-1 0 0 0,1 1 0 0 0,-1-1 0 0 0,1 0 0 0 0,-1 1 0 0 0,1-1 1 0 0,-1 0-1 0 0,1 0 0 0 0,-1 0 0 0 0,1 0 0 0 0,2-1 0 0 0,2-1-1051 0 0,-1 0-1 0 0,1 0 1 0 0,-1-1-1 0 0,0 1 1 0 0,0-1 0 0 0,5-4-1 0 0,-5 3-172 0 0,16-10-7009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5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30 16091 0 0,'-2'0'415'0'0,"-1"1"0"0"0,1-1 0 0 0,0 1 0 0 0,0-1 0 0 0,0 1-1 0 0,0 0 1 0 0,0 0 0 0 0,0 0 0 0 0,0 0 0 0 0,0 0 0 0 0,0 0-1 0 0,0 1 1 0 0,1-1 0 0 0,-1 1 0 0 0,0-1 0 0 0,1 1 0 0 0,-1 0-1 0 0,1-1 1 0 0,0 1 0 0 0,0 0 0 0 0,-2 2 0 0 0,2 0-113 0 0,-1 1 0 0 0,1-1 0 0 0,-1 1 0 0 0,1-1 0 0 0,0 1 0 0 0,1-1 0 0 0,-1 1 0 0 0,1-1 0 0 0,0 10 0 0 0,1-5-230 0 0,0 1-1 0 0,1-1 1 0 0,0 0 0 0 0,0 0-1 0 0,1 0 1 0 0,0 0-1 0 0,1 0 1 0 0,0 0 0 0 0,8 13-1 0 0,-8-17-74 0 0,0-1-1 0 0,0 1 1 0 0,0-1-1 0 0,1 0 1 0 0,-1-1 0 0 0,1 1-1 0 0,0-1 1 0 0,0 0-1 0 0,0 0 1 0 0,1 0-1 0 0,-1-1 1 0 0,1 0 0 0 0,-1 0-1 0 0,1 0 1 0 0,10 1-1 0 0,-12-2-17 0 0,-1-1-1 0 0,0 0 0 0 0,0 0 1 0 0,0 0-1 0 0,0 0 1 0 0,0-1-1 0 0,0 1 0 0 0,0-1 1 0 0,0 0-1 0 0,0 0 1 0 0,0 0-1 0 0,0 0 0 0 0,0 0 1 0 0,-1-1-1 0 0,1 1 0 0 0,0-1 1 0 0,-1 0-1 0 0,1 0 1 0 0,-1 0-1 0 0,0 0 0 0 0,1 0 1 0 0,-1-1-1 0 0,0 1 1 0 0,-1 0-1 0 0,1-1 0 0 0,0 0 1 0 0,-1 1-1 0 0,1-1 0 0 0,-1 0 1 0 0,0 0-1 0 0,0 0 1 0 0,1-3-1 0 0,0-4-145 0 0,0 0-1 0 0,-1 0 1 0 0,0 0 0 0 0,-1 0-1 0 0,0 0 1 0 0,0 0-1 0 0,-1 0 1 0 0,-1 1 0 0 0,0-1-1 0 0,0 0 1 0 0,-1 0 0 0 0,0 1-1 0 0,0 0 1 0 0,-1-1-1 0 0,0 1 1 0 0,-1 1 0 0 0,0-1-1 0 0,0 1 1 0 0,-8-9 0 0 0,12 16 17 0 0,0 0 1 0 0,0-1-1 0 0,0 1 0 0 0,0 0 1 0 0,0 0-1 0 0,-1 0 1 0 0,1 0-1 0 0,0 0 1 0 0,-1 0-1 0 0,1 0 0 0 0,-1 1 1 0 0,1-1-1 0 0,-1 0 1 0 0,1 1-1 0 0,-1-1 1 0 0,0 1-1 0 0,1 0 0 0 0,-1-1 1 0 0,0 1-1 0 0,1 0 1 0 0,-1 0-1 0 0,0 0 1 0 0,1 0-1 0 0,-2 1 0 0 0,1-1-131 0 0,1 1-1 0 0,0 0 0 0 0,0-1 0 0 0,0 1 0 0 0,0 0 1 0 0,0 0-1 0 0,0-1 0 0 0,0 1 0 0 0,0 0 0 0 0,0 0 1 0 0,0 0-1 0 0,0 1 0 0 0,1-1 0 0 0,-1 0 0 0 0,0 0 1 0 0,1 0-1 0 0,-1 0 0 0 0,1 1 0 0 0,-1-1 0 0 0,1 0 1 0 0,0 0-1 0 0,0 1 0 0 0,-1-1 0 0 0,1 0 0 0 0,0 1 1 0 0,0-1-1 0 0,0 0 0 0 0,0 1 0 0 0,1 1 0 0 0,-7 15-5802 0 0,13-3 1876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8434 0 0,'2'0'566'0'0,"-1"-1"1"0"0,0 1-1 0 0,1 0 0 0 0,-1 0 1 0 0,1 0-1 0 0,-1 0 0 0 0,1 0 1 0 0,-1 0-1 0 0,0 0 0 0 0,1 0 1 0 0,-1 1-1 0 0,1-1 1 0 0,-1 0-1 0 0,0 1 0 0 0,1-1 1 0 0,-1 1-1 0 0,0 0 0 0 0,1-1 1 0 0,-1 1-1 0 0,0 0 1 0 0,0 0-1 0 0,0 0 0 0 0,2 2 1 0 0,19 31 4300 0 0,-21-30-4783 0 0,1-1-1 0 0,0 1 0 0 0,0 0 0 0 0,0-1 0 0 0,0 0 0 0 0,0 1 0 0 0,1-1 0 0 0,-1 0 0 0 0,1 0 1 0 0,0-1-1 0 0,0 1 0 0 0,0 0 0 0 0,5 2 0 0 0,0-2-69 0 0,1-1 0 0 0,-1 0 0 0 0,1-1 0 0 0,0 1 0 0 0,0-2 0 0 0,-1 1 0 0 0,1-1 0 0 0,0-1 0 0 0,12-1 1 0 0,7-3-4 0 0,43-12 0 0 0,-67 16-8 0 0,1-1 1 0 0,0 1 0 0 0,-1-1-1 0 0,1 0 1 0 0,-1 0 0 0 0,0 0-1 0 0,1-1 1 0 0,-1 0-1 0 0,0 1 1 0 0,3-5 0 0 0,-5 5 1 0 0,-1 1 0 0 0,0-1 0 0 0,0 0 0 0 0,0 0 0 0 0,0 0 0 0 0,0 1 0 0 0,0-1 0 0 0,-1 0 0 0 0,1 0 0 0 0,-1 0 1 0 0,1 0-1 0 0,-1-1 0 0 0,0 1 0 0 0,0 0 0 0 0,1 0 0 0 0,-2 0 0 0 0,1 0 0 0 0,0 0 0 0 0,0 0 0 0 0,-1 0 0 0 0,1 0 0 0 0,-1 0 0 0 0,1 0 1 0 0,-1 0-1 0 0,-1-3 0 0 0,-3-5 8 0 0,0 0 0 0 0,-1 0 0 0 0,0 0 0 0 0,0 1 0 0 0,-1 0 0 0 0,-1 0 0 0 0,1 0 0 0 0,-1 1 0 0 0,-1 0 1 0 0,1 1-1 0 0,-1 0 0 0 0,-16-9 0 0 0,19 12-6 0 0,0 0-1 0 0,-1 1 1 0 0,1 0 0 0 0,-1 0 0 0 0,0 0 0 0 0,1 1 0 0 0,-1 0-1 0 0,0 1 1 0 0,0 0 0 0 0,0 0 0 0 0,-1 0 0 0 0,1 1-1 0 0,0 0 1 0 0,0 0 0 0 0,0 0 0 0 0,0 1 0 0 0,-1 1 0 0 0,1-1-1 0 0,1 1 1 0 0,-1 0 0 0 0,-8 4 0 0 0,12-5-144 0 0,0 2 0 0 0,0-1 1 0 0,0 0-1 0 0,1 0 0 0 0,-1 1 1 0 0,1 0-1 0 0,-1-1 0 0 0,1 1 0 0 0,0 0 1 0 0,0 0-1 0 0,0 0 0 0 0,0 1 1 0 0,0-1-1 0 0,1 0 0 0 0,0 1 0 0 0,-1-1 1 0 0,1 1-1 0 0,0-1 0 0 0,1 1 1 0 0,-1 0-1 0 0,1-1 0 0 0,0 1 1 0 0,0 0-1 0 0,0-1 0 0 0,0 1 0 0 0,0 0 1 0 0,1-1-1 0 0,1 5 0 0 0,-1 1-395 0 0,1 0 0 0 0,1 0-1 0 0,-1-1 1 0 0,2 1 0 0 0,-1-1 0 0 0,1 0-1 0 0,0 0 1 0 0,1 0 0 0 0,-1-1 0 0 0,11 12-1 0 0,-1-5-4392 0 0,0-4-3018 0 0</inkml:trace>
  <inkml:trace contextRef="#ctx0" brushRef="#br0" timeOffset="1">464 116 11883 0 0,'-11'-2'11170'0'0,"11"6"-9474"0"0,0 1-519 0 0,2 4-425 0 0,0 3-368 0 0,0 3-192 0 0,1 1-120 0 0,1 2-72 0 0,0-2-216 0 0,3 2-392 0 0,-2 0-897 0 0,0-4-1175 0 0,1-1-1441 0 0,-15-17-1672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59 9394 0 0,'-4'-12'1393'0'0,"2"8"-857"0"0,0 0-1 0 0,0 0 1 0 0,1 0 0 0 0,0 0-1 0 0,0 0 1 0 0,0-1-1 0 0,0 1 1 0 0,0-6-1 0 0,2 10-414 0 0,-1-1-1 0 0,0 1 0 0 0,1 0 0 0 0,-1 0 1 0 0,0-1-1 0 0,1 1 0 0 0,-1 0 0 0 0,0 0 1 0 0,1 0-1 0 0,-1-1 0 0 0,1 1 0 0 0,-1 0 1 0 0,0 0-1 0 0,1 0 0 0 0,-1 0 0 0 0,1 0 1 0 0,-1 0-1 0 0,1 0 0 0 0,-1 0 0 0 0,0 0 1 0 0,1 0-1 0 0,-1 0 0 0 0,1 0 0 0 0,-1 0 1 0 0,0 0-1 0 0,1 0 0 0 0,-1 1 0 0 0,1-1 1 0 0,-1 0-1 0 0,0 0 0 0 0,1 0 0 0 0,-1 1 1 0 0,0-1-1 0 0,1 0 0 0 0,-1 1 0 0 0,16 7 1997 0 0,-7-2-1706 0 0,-1 0 0 0 0,-1 0 0 0 0,1 1 0 0 0,-1 0 0 0 0,0 0 0 0 0,0 1 0 0 0,-1 0 0 0 0,0 0 0 0 0,-1 0 0 0 0,0 1 0 0 0,0 0 0 0 0,5 12 0 0 0,-4-3-200 0 0,-1 0-1 0 0,-1 0 1 0 0,0 0-1 0 0,-2 0 1 0 0,1 35-1 0 0,-1-2-464 0 0,-3-1-1 0 0,-1 1 0 0 0,-3-1 1 0 0,-3 1-1 0 0,-19 71 0 0 0,11-81-2117 0 0,15-39 2016 0 0,0 0 0 0 0,0-1 0 0 0,0 1 0 0 0,0 0 0 0 0,0-1 1 0 0,-1 0-1 0 0,1 1 0 0 0,0-1 0 0 0,-1 1 0 0 0,1-1 0 0 0,-1 0 0 0 0,1 0 0 0 0,-1 0 0 0 0,0 0 0 0 0,1 0 0 0 0,-1 0 1 0 0,0-1-1 0 0,0 1 0 0 0,1 0 0 0 0,-1-1 0 0 0,-2 1 0 0 0,-25-4-5287 0 0,2 1-1690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21 159 10498 0 0,'0'0'242'0'0,"-1"0"1"0"0,1 1-1 0 0,-1-1 0 0 0,1 1 1 0 0,-1-1-1 0 0,1 0 0 0 0,0 1 0 0 0,-1-1 1 0 0,1 1-1 0 0,0-1 0 0 0,-1 1 0 0 0,1-1 1 0 0,0 1-1 0 0,-1 0 0 0 0,1-1 0 0 0,0 1 1 0 0,0-1-1 0 0,0 1 0 0 0,0-1 0 0 0,0 1 1 0 0,-1 0-1 0 0,1 0 0 0 0,3 19 2020 0 0,10 14-1078 0 0,-4-20-968 0 0,1-1 0 0 0,18 21 0 0 0,9 12-100 0 0,-82-102-301 0 0,33 34 138 0 0,0 0 0 0 0,2 0 0 0 0,-9-29 0 0 0,15 39 130 0 0,1 0 1 0 0,0 0-1 0 0,1-1 0 0 0,0 1 0 0 0,1-1 1 0 0,0 1-1 0 0,1-1 0 0 0,2-14 0 0 0,-2 25-35 0 0,0 1-1 0 0,0-1 0 0 0,0 1 0 0 0,1 0 1 0 0,-1-1-1 0 0,1 1 0 0 0,-1-1 0 0 0,1 1 0 0 0,-1 0 1 0 0,1-1-1 0 0,0 1 0 0 0,-1 0 0 0 0,1 0 1 0 0,0-1-1 0 0,0 1 0 0 0,0 0 0 0 0,0 0 0 0 0,0 0 1 0 0,0 0-1 0 0,0 0 0 0 0,1 0 0 0 0,-1 1 1 0 0,0-1-1 0 0,0 0 0 0 0,3 0 0 0 0,-2 0 10 0 0,1 1-1 0 0,0 0 0 0 0,-1-1 0 0 0,1 1 1 0 0,0 1-1 0 0,0-1 0 0 0,-1 0 1 0 0,1 1-1 0 0,0-1 0 0 0,-1 1 1 0 0,1 0-1 0 0,4 2 0 0 0,3 1 17 0 0,-1 1-1 0 0,0 0 0 0 0,0 1 1 0 0,0 0-1 0 0,15 14 0 0 0,-18-15-58 0 0,-2 1 0 0 0,1 0 0 0 0,-1 0-1 0 0,0 0 1 0 0,0 0 0 0 0,0 0 0 0 0,-1 1 0 0 0,0 0-1 0 0,0 0 1 0 0,-1 0 0 0 0,0 0 0 0 0,0 0-1 0 0,-1 0 1 0 0,0 0 0 0 0,0 1 0 0 0,0 10 0 0 0,-2-3-60 0 0,0-1 1 0 0,-1 1 0 0 0,-1-1-1 0 0,0 1 1 0 0,-1-1 0 0 0,-1 0 0 0 0,-7 16-1 0 0,11-26 24 0 0,-1-1 0 0 0,1 1 0 0 0,0 0-1 0 0,0-1 1 0 0,0 1 0 0 0,0 0 0 0 0,0 0 0 0 0,1 0-1 0 0,0-1 1 0 0,0 1 0 0 0,0 0 0 0 0,1 7-1 0 0,0-10 13 0 0,-1 1 0 0 0,1-1 0 0 0,0 0 0 0 0,0 1-1 0 0,-1-1 1 0 0,1 0 0 0 0,0 0 0 0 0,0 0 0 0 0,0 0-1 0 0,0 1 1 0 0,1-2 0 0 0,-1 1 0 0 0,0 0 0 0 0,0 0-1 0 0,0 0 1 0 0,1 0 0 0 0,-1-1 0 0 0,0 1 0 0 0,1-1-1 0 0,-1 1 1 0 0,1-1 0 0 0,-1 1 0 0 0,1-1 0 0 0,-1 0-1 0 0,1 0 1 0 0,-1 0 0 0 0,1 0 0 0 0,-1 0 0 0 0,1 0-1 0 0,-1 0 1 0 0,0 0 0 0 0,1-1 0 0 0,-1 1-1 0 0,1 0 1 0 0,1-2 0 0 0,6 0-106 0 0,-1 0-1 0 0,1-1 0 0 0,-1 0 1 0 0,0 0-1 0 0,0-1 1 0 0,0 0-1 0 0,-1 0 1 0 0,1-1-1 0 0,-1 0 1 0 0,0 0-1 0 0,0-1 1 0 0,-1 0-1 0 0,1 0 0 0 0,-2-1 1 0 0,1 0-1 0 0,-1 0 1 0 0,6-8-1 0 0,-10 9-1256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9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11 117 5841 0 0,'-11'-5'9863'0'0,"22"8"-5978"0"0,21 7-3140 0 0,-27-9-837 0 0,1-1 0 0 0,-1 0-1 0 0,1 0 1 0 0,-1 0 0 0 0,1 0 0 0 0,-1-1 0 0 0,1 0 0 0 0,-1 0 0 0 0,1-1 0 0 0,9-3 0 0 0,-13 4-98 0 0,0-1 0 0 0,0 0 0 0 0,0 1 0 0 0,0-1 0 0 0,0 0 0 0 0,0 0 0 0 0,0 0 0 0 0,-1 0 0 0 0,1 0 0 0 0,-1-1-1 0 0,0 1 1 0 0,1 0 0 0 0,-1-1 0 0 0,0 1 0 0 0,0-1 0 0 0,-1 1 0 0 0,1-1 0 0 0,0 1 0 0 0,-1-1 0 0 0,0 0 0 0 0,1 1 0 0 0,-1-1 0 0 0,0 0 0 0 0,-1-3 0 0 0,1 2-210 0 0,0-1 0 0 0,-1 0 1 0 0,0 1-1 0 0,0-1 0 0 0,0 1 1 0 0,-2-5-1 0 0,2 8 420 0 0,1 0 1 0 0,0 0-1 0 0,0 0 0 0 0,-1 0 1 0 0,1 0-1 0 0,-1 0 0 0 0,1 0 1 0 0,-1 0-1 0 0,1 0 0 0 0,-1 1 1 0 0,1-1-1 0 0,-1 0 0 0 0,0 0 1 0 0,0 1-1 0 0,1-1 0 0 0,-1 0 1 0 0,0 1-1 0 0,0-1 0 0 0,0 1 1 0 0,0-1-1 0 0,1 1 1 0 0,-1-1-1 0 0,0 1 0 0 0,0 0 1 0 0,0-1-1 0 0,0 1 0 0 0,0 0 1 0 0,0 0-1 0 0,0 0 0 0 0,0 0 1 0 0,0 0-1 0 0,0 0 0 0 0,0 0 1 0 0,-2 0-1 0 0,2 3 463 0 0,1-1 1 0 0,0 1-1 0 0,0-1 0 0 0,0 1 1 0 0,0-1-1 0 0,0 1 0 0 0,1-1 1 0 0,-1 1-1 0 0,1-1 0 0 0,-1 0 1 0 0,2 4-1 0 0,44 129 2373 0 0,12-5-3949 0 0,-50-118-355 0 0,-4-33-9113 0 0,-7 1 5556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0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9362 0 0,'0'0'188'0'0,"0"0"0"0"0,-1 0 0 0 0,1 0 0 0 0,0-1 0 0 0,-1 1 0 0 0,1 0 0 0 0,0 0 0 0 0,-1 0 0 0 0,1 0 0 0 0,0 0 0 0 0,-1 0 0 0 0,1 0 0 0 0,0 0 0 0 0,-1 0 0 0 0,1 1 0 0 0,-1-1-1 0 0,1 0 1 0 0,0 0 0 0 0,-1 0 0 0 0,1 0 0 0 0,0 0 0 0 0,0 1 0 0 0,-1-1 0 0 0,1 0 0 0 0,0 0 0 0 0,-1 0 0 0 0,1 1 0 0 0,0-1 0 0 0,0 0 0 0 0,0 0 0 0 0,-1 1 0 0 0,1-1 0 0 0,0 1 0 0 0,-1 14 2597 0 0,12 22-1671 0 0,-9-31-496 0 0,8 24-113 0 0,48 136 798 0 0,-46-140-2141 0 0,1 0 1 0 0,16 24 0 0 0,-17-32-1105 0 0,-11-18 1680 0 0,-1 1 0 0 0,0-1 0 0 0,0 1 0 0 0,1-1 0 0 0,-1 1 0 0 0,0-1 1 0 0,1 1-1 0 0,-1-1 0 0 0,1 1 0 0 0,-1-1 0 0 0,1 0 0 0 0,-1 1 0 0 0,0-1 0 0 0,1 0 1 0 0,-1 1-1 0 0,1-1 0 0 0,0 0 0 0 0,-1 0 0 0 0,1 1 0 0 0,-1-1 0 0 0,1 0 0 0 0,-1 0 1 0 0,1 0-1 0 0,-1 0 0 0 0,1 0 0 0 0,0 0 0 0 0,-1 0 0 0 0,1 0 0 0 0,0 0 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36 181 10074 0 0,'3'-6'6293'0'0,"-3"5"-6076"0"0,0 1 0 0 0,1 0 0 0 0,-1 0 0 0 0,0 0 0 0 0,0 0 0 0 0,1 0 0 0 0,-1 0 0 0 0,0 0 0 0 0,1 0 0 0 0,-1 0 0 0 0,0 0 0 0 0,16 5 2866 0 0,12 12-1235 0 0,-20-9-1464 0 0,1-1-1 0 0,-1 2 0 0 0,-1-1 0 0 0,0 1 0 0 0,11 16 0 0 0,-15-20-345 0 0,0 0 0 0 0,0 0 0 0 0,0 0 0 0 0,-1 1 0 0 0,0 0 0 0 0,0-1 0 0 0,0 1 0 0 0,-1 0 0 0 0,1 0 0 0 0,-1 0 0 0 0,-1 0 0 0 0,1 8 0 0 0,-1-13-47 0 0,0-1 1 0 0,0 0-1 0 0,0 1 0 0 0,0-1 0 0 0,0 1 1 0 0,-1-1-1 0 0,1 0 0 0 0,0 1 1 0 0,0-1-1 0 0,0 0 0 0 0,0 1 0 0 0,0-1 1 0 0,-1 0-1 0 0,1 0 0 0 0,0 1 1 0 0,0-1-1 0 0,0 0 0 0 0,-1 1 0 0 0,1-1 1 0 0,0 0-1 0 0,-1 0 0 0 0,1 0 1 0 0,0 1-1 0 0,0-1 0 0 0,-1 0 0 0 0,1 0 1 0 0,0 0-1 0 0,-1 0 0 0 0,1 1 1 0 0,0-1-1 0 0,-1 0 0 0 0,1 0 0 0 0,0 0 1 0 0,-1 0-1 0 0,0 0 0 0 0,-16-5-420 0 0,-12-15-347 0 0,18 10 719 0 0,1 0 1 0 0,0-1-1 0 0,0-1 1 0 0,1 1-1 0 0,1-2 0 0 0,0 1 1 0 0,1-1-1 0 0,0 0 1 0 0,1 0-1 0 0,1-1 0 0 0,0 0 1 0 0,1 0-1 0 0,0 0 1 0 0,1 0-1 0 0,1-1 0 0 0,0 1 1 0 0,0-18-1 0 0,2 27 111 0 0,1 1-1 0 0,-1-1 0 0 0,1 1 1 0 0,0-1-1 0 0,1 1 0 0 0,-1-1 1 0 0,1 1-1 0 0,0 0 0 0 0,0 0 1 0 0,0 0-1 0 0,0 0 0 0 0,1 0 1 0 0,3-4-1 0 0,-5 7-30 0 0,0-1-1 0 0,1 1 1 0 0,-1 0-1 0 0,0 0 1 0 0,0 0-1 0 0,1 0 1 0 0,-1 0 0 0 0,1 1-1 0 0,-1-1 1 0 0,1 0-1 0 0,-1 1 1 0 0,1-1-1 0 0,-1 1 1 0 0,1-1 0 0 0,-1 1-1 0 0,1 0 1 0 0,0 0-1 0 0,-1 0 1 0 0,1 0-1 0 0,0 0 1 0 0,-1 0 0 0 0,1 0-1 0 0,0 0 1 0 0,-1 1-1 0 0,1-1 1 0 0,-1 0-1 0 0,1 1 1 0 0,-1 0 0 0 0,1-1-1 0 0,-1 1 1 0 0,1 0-1 0 0,-1 0 1 0 0,1 0-1 0 0,-1 0 1 0 0,0 0-1 0 0,0 0 1 0 0,1 0 0 0 0,1 2-1 0 0,2 3-20 0 0,1 1 1 0 0,-1-1-1 0 0,0 1 0 0 0,0 0 1 0 0,0 0-1 0 0,-1 0 0 0 0,0 1 0 0 0,-1-1 1 0 0,0 1-1 0 0,0 0 0 0 0,-1 0 1 0 0,1 0-1 0 0,-2 0 0 0 0,1 0 0 0 0,-1 1 1 0 0,-1-1-1 0 0,0 12 0 0 0,0-12-335 0 0,-1 0 0 0 0,0 0 0 0 0,0 1 0 0 0,-1-1 0 0 0,0 0 0 0 0,-1 0 0 0 0,1 0 0 0 0,-2-1 0 0 0,1 1 0 0 0,-8 12 0 0 0,17-31-655 0 0,-4 6 996 0 0,0 1 1 0 0,0 1 0 0 0,1-1-1 0 0,-1 0 1 0 0,1 1 0 0 0,0-1 0 0 0,6-5-1 0 0,4-2 118 0 0,1 2-1 0 0,20-13 1 0 0,-31 20-125 0 0,0 1 0 0 0,1-1 0 0 0,-1 0 0 0 0,1 1 0 0 0,0 0 0 0 0,0-1 0 0 0,-1 1 0 0 0,1 1 0 0 0,0-1 0 0 0,0 1 0 0 0,0-1 0 0 0,0 1 0 0 0,0 0 0 0 0,-1 1 0 0 0,1-1 0 0 0,7 2 0 0 0,-11-2-68 0 0,1 0 0 0 0,-1 0 0 0 0,0 0 0 0 0,1 1 0 0 0,-1-1 0 0 0,1 0 0 0 0,-1 0 0 0 0,0 0 0 0 0,1 1 0 0 0,-1-1 0 0 0,0 0 0 0 0,1 1 0 0 0,-1-1 0 0 0,0 0 0 0 0,1 1 0 0 0,-1-1 0 0 0,0 0 0 0 0,0 1 0 0 0,0-1 0 0 0,1 0 0 0 0,-1 1 1 0 0,0-1-1 0 0,0 1 0 0 0,0-1 0 0 0,0 0 0 0 0,0 1 0 0 0,1-1 0 0 0,-1 1 0 0 0,0-1 0 0 0,0 1 0 0 0,0-1 0 0 0,0 0 0 0 0,0 1 0 0 0,0-1 0 0 0,-1 1 0 0 0,1-1 0 0 0,0 1 0 0 0,0-1 0 0 0,0 0 0 0 0,0 1 0 0 0,0-1 0 0 0,-1 1 0 0 0,1-1 0 0 0,0 0 0 0 0,0 1 1 0 0,-1-1-1 0 0,1 0 0 0 0,0 1 0 0 0,0-1 0 0 0,-1 0 0 0 0,1 1 0 0 0,-1-1 0 0 0,1 0 0 0 0,-1 1 0 0 0,-26 20-2563 0 0,16-13 2188 0 0,7-4 658 0 0,0 1 0 0 0,0-1 0 0 0,1 1 0 0 0,-1 0 0 0 0,1 0 0 0 0,1 0 0 0 0,-1 0 0 0 0,0 0 0 0 0,1 1 0 0 0,0-1-1 0 0,1 1 1 0 0,-1 0 0 0 0,1-1 0 0 0,0 1 0 0 0,0 0 0 0 0,1 0 0 0 0,0 0 0 0 0,0 8 0 0 0,3 11 987 0 0,0-1 0 0 0,2 1-1 0 0,8 26 1 0 0,1 3-1242 0 0,-14-51 43 0 0,0 0-1 0 0,1 0 1 0 0,-1 0-1 0 0,0 0 1 0 0,0 0 0 0 0,-1 0-1 0 0,1 0 1 0 0,-1 0-1 0 0,1 0 1 0 0,-1 0-1 0 0,0 0 1 0 0,0 0 0 0 0,-2 4-1 0 0,2-5-2 0 0,0-1 0 0 0,0 0 0 0 0,0 1 0 0 0,1-1 0 0 0,-1 0 1 0 0,-1 0-1 0 0,1 1 0 0 0,0-1 0 0 0,0 0 0 0 0,0 0 0 0 0,-1 0 0 0 0,1-1 0 0 0,0 1 0 0 0,-1 0 0 0 0,1 0 0 0 0,-1-1 0 0 0,1 1 0 0 0,-1-1 0 0 0,1 1 1 0 0,-1-1-1 0 0,1 0 0 0 0,-1 1 0 0 0,0-1 0 0 0,1 0 0 0 0,-1 0 0 0 0,1 0 0 0 0,-3-1 0 0 0,3 1 0 0 0,1 0 1 0 0,-1 0-1 0 0,1 0 1 0 0,0 0-1 0 0,-1 0 0 0 0,1-1 1 0 0,-1 1-1 0 0,1 0 0 0 0,-1 0 1 0 0,1 0-1 0 0,0-1 0 0 0,-1 1 1 0 0,1 0-1 0 0,0-1 0 0 0,-1 1 1 0 0,1 0-1 0 0,0-1 1 0 0,-1 1-1 0 0,1 0 0 0 0,0-1 1 0 0,0 1-1 0 0,-1 0 0 0 0,1-1 1 0 0,0 1-1 0 0,0-1 0 0 0,0 1 1 0 0,0-1-1 0 0,-1 1 0 0 0,1-1 1 0 0,0 1-1 0 0,0 0 1 0 0,0-1-1 0 0,0 1 0 0 0,0-1 1 0 0,0 1-1 0 0,0-1 0 0 0,0 1 1 0 0,0-1-1 0 0,1 1 0 0 0,-1-1 1 0 0,0 1-1 0 0,0 0 0 0 0,0-1 1 0 0,0 1-1 0 0,1-1 1 0 0,-1 1-1 0 0,0-1 0 0 0,0 1 1 0 0,1 0-1 0 0,-1-1 0 0 0,0 1 1 0 0,1 0-1 0 0,-1-1 0 0 0,0 1 1 0 0,1 0-1 0 0,0-1 0 0 0,20-20 101 0 0,-8 15-92 0 0,0 0 0 0 0,1 0 0 0 0,0 2 1 0 0,0-1-1 0 0,0 2 0 0 0,15-2 0 0 0,38-11-1723 0 0,-59 13 891 0 0,-1 0 0 0 0,1 0-1 0 0,0 0 1 0 0,-1-1 0 0 0,0 0-1 0 0,7-6 1 0 0,5-6-3399 0 0,5 2-2311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49 10218 0 0,'-3'-1'586'0'0,"1"0"0"0"0,0-1 0 0 0,0 1 0 0 0,1 0 0 0 0,-1-1 0 0 0,0 1 0 0 0,0-1 0 0 0,1 0-1 0 0,-1 0 1 0 0,1 1 0 0 0,-2-4 0 0 0,3 4-423 0 0,0 1 0 0 0,1-1 0 0 0,-1 0 1 0 0,0 0-1 0 0,1 0 0 0 0,-1 1 0 0 0,1-1 0 0 0,0 0 0 0 0,-1 0 0 0 0,1 1 0 0 0,-1-1 0 0 0,1 0 0 0 0,0 1 0 0 0,0-1 0 0 0,-1 1 0 0 0,1-1 1 0 0,0 1-1 0 0,0-1 0 0 0,0 1 0 0 0,-1 0 0 0 0,1-1 0 0 0,0 1 0 0 0,0 0 0 0 0,0 0 0 0 0,0 0 0 0 0,0-1 0 0 0,2 1 0 0 0,-2 0-65 0 0,0-1-1 0 0,0 1 0 0 0,0-1 1 0 0,1 1-1 0 0,-1 0 0 0 0,0 0 1 0 0,1 0-1 0 0,-1-1 0 0 0,0 1 1 0 0,1 0-1 0 0,-1 0 0 0 0,0 1 1 0 0,1-1-1 0 0,-1 0 0 0 0,2 1 1 0 0,-2-1-54 0 0,-1 1 0 0 0,0-1 0 0 0,1 0-1 0 0,-1 1 1 0 0,1-1 0 0 0,-1 1 0 0 0,1-1 0 0 0,-1 1 0 0 0,0-1 0 0 0,1 1 0 0 0,-1-1 0 0 0,0 1 0 0 0,0-1 0 0 0,1 1 0 0 0,-1-1 0 0 0,0 1 0 0 0,0-1-1 0 0,0 1 1 0 0,0 0 0 0 0,0-1 0 0 0,1 1 0 0 0,-1-1 0 0 0,-1 2 0 0 0,1 4 89 0 0,-1 1 0 0 0,-1-1 0 0 0,1 0 0 0 0,-1 0 0 0 0,-3 8 0 0 0,-1 5-277 0 0,3-10 128 0 0,1 0 1 0 0,0 0-1 0 0,1 1 0 0 0,0-1 0 0 0,1 1 0 0 0,0 0 0 0 0,0-1 1 0 0,1 1-1 0 0,0-1 0 0 0,1 1 0 0 0,3 10 0 0 0,-4-16 9 0 0,1 1 1 0 0,0-1-1 0 0,0 1 0 0 0,1-1 0 0 0,-1 0 1 0 0,1 0-1 0 0,0 0 0 0 0,0-1 0 0 0,0 1 1 0 0,1-1-1 0 0,-1 0 0 0 0,1 1 0 0 0,0-2 1 0 0,0 1-1 0 0,0 0 0 0 0,0-1 1 0 0,0 0-1 0 0,0 0 0 0 0,1 0 0 0 0,-1 0 1 0 0,1-1-1 0 0,0 1 0 0 0,-1-1 0 0 0,7 0 1 0 0,28 0-385 0 0,-36-2-35 0 0,0 1 0 0 0,0-1 0 0 0,0 0 0 0 0,0 0 1 0 0,0 0-1 0 0,0-1 0 0 0,0 1 0 0 0,0-1 0 0 0,-1 1 0 0 0,1-1 1 0 0,-1 0-1 0 0,6-4 0 0 0,-6 2-224 0 0,1 0 0 0 0,0 0 0 0 0,-1 0 0 0 0,0 0 1 0 0,0 0-1 0 0,0 0 0 0 0,0-1 0 0 0,-1 1 0 0 0,1 0 0 0 0,-1-1 0 0 0,0 0 1 0 0,-1 1-1 0 0,1-1 0 0 0,-1 0 0 0 0,0 1 0 0 0,-1-10 0 0 0,-1-10-579 0 0,-1 0-1 0 0,-7-27 1 0 0,-6 1 2573 0 0,-5 15 11631 0 0,26 52-9257 0 0,19 58-1482 0 0,44 81-1119 0 0,-53-129-2314 0 0,28 41 1 0 0,-43-67 957 0 0,1 0 1 0 0,0 0 0 0 0,-1 0-1 0 0,1 0 1 0 0,0 0-1 0 0,0-1 1 0 0,0 1-1 0 0,0 0 1 0 0,-1 0-1 0 0,1-1 1 0 0,0 1 0 0 0,0 0-1 0 0,0-1 1 0 0,1 1-1 0 0,-1-1 1 0 0,0 0-1 0 0,1 1 1 0 0,-1-1-23 0 0,0 0 0 0 0,-1 0 0 0 0,1-1 0 0 0,-1 1 0 0 0,1 0 0 0 0,-1-1 0 0 0,1 1 0 0 0,-1 0 0 0 0,1-1 0 0 0,-1 1 0 0 0,1-1 0 0 0,-1 1 0 0 0,1-1 0 0 0,-1 1 0 0 0,0-1 1 0 0,1 1-1 0 0,-1-1 0 0 0,0 1 0 0 0,0-1 0 0 0,1 0 0 0 0,-1 1 0 0 0,0-1 0 0 0,0 1 0 0 0,0-1 0 0 0,0 0 0 0 0,1 1 0 0 0,-1-1 0 0 0,0 0 0 0 0,0 1 0 0 0,0-1 0 0 0,-1 0 0 0 0,3-18-6000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24 10258 0 0,'-5'-4'557'0'0,"3"1"450"0"0,-1 1 0 0 0,0 0 0 0 0,0-1 0 0 0,1 1 1 0 0,-1 0-1 0 0,0 1 0 0 0,-6-3 0 0 0,8 3-832 0 0,0 1-1 0 0,0 0 1 0 0,0 0-1 0 0,0 1 1 0 0,1-1-1 0 0,-1 0 1 0 0,0 0 0 0 0,0 0-1 0 0,0 1 1 0 0,0-1-1 0 0,1 0 1 0 0,-1 1-1 0 0,0-1 1 0 0,0 0 0 0 0,1 1-1 0 0,-1-1 1 0 0,0 1-1 0 0,0-1 1 0 0,1 1-1 0 0,-1 0 1 0 0,1-1-1 0 0,-1 1 1 0 0,1 0 0 0 0,-1-1-1 0 0,1 1 1 0 0,-1 0-1 0 0,1 0 1 0 0,-1-1-1 0 0,1 1 1 0 0,0 0 0 0 0,0 0-1 0 0,-1 0 1 0 0,1 0-1 0 0,0 0 1 0 0,0-1-1 0 0,0 1 1 0 0,0 1-1 0 0,-2 6 17 0 0,1 1 0 0 0,0-1 0 0 0,0 0-1 0 0,1 0 1 0 0,0 0 0 0 0,0 1 0 0 0,1-1-1 0 0,0 0 1 0 0,1 0 0 0 0,-1 0 0 0 0,2 0-1 0 0,-1 0 1 0 0,7 12 0 0 0,-7-13-196 0 0,1-2 1 0 0,0 1-1 0 0,1 0 1 0 0,-1-1-1 0 0,1 1 1 0 0,0-1-1 0 0,1 0 0 0 0,-1 0 1 0 0,1-1-1 0 0,0 1 1 0 0,0-1-1 0 0,0 0 1 0 0,1-1-1 0 0,0 1 1 0 0,-1-1-1 0 0,1 0 1 0 0,11 4-1 0 0,-13-7 3 0 0,1 1-1 0 0,-1-1 1 0 0,1 0-1 0 0,-1-1 1 0 0,1 1-1 0 0,0-1 1 0 0,-1 1-1 0 0,1-1 1 0 0,-1-1-1 0 0,0 1 1 0 0,1-1 0 0 0,-1 1-1 0 0,0-1 1 0 0,0-1-1 0 0,5-2 1 0 0,-4 2 0 0 0,0 0 1 0 0,1 1-1 0 0,0-1 1 0 0,-1 1 0 0 0,1 0-1 0 0,0 1 1 0 0,0-1-1 0 0,9 0 1 0 0,-14 2-3 0 0,-1 0-1 0 0,1 0 1 0 0,0 0 0 0 0,0 0 0 0 0,-1 0-1 0 0,1 0 1 0 0,0 0 0 0 0,-1 1-1 0 0,1-1 1 0 0,0 0 0 0 0,-1 0 0 0 0,1 0-1 0 0,0 1 1 0 0,-1-1 0 0 0,1 0-1 0 0,-1 1 1 0 0,1-1 0 0 0,0 1 0 0 0,-1-1-1 0 0,1 1 1 0 0,-1-1 0 0 0,1 1 0 0 0,-1-1-1 0 0,1 1 1 0 0,-1-1 0 0 0,0 1-1 0 0,1-1 1 0 0,-1 1 0 0 0,1 1 0 0 0,-1 0-8 0 0,0 0 0 0 0,1 0 0 0 0,-1 0 0 0 0,0-1 1 0 0,0 1-1 0 0,-1 0 0 0 0,1 0 0 0 0,0 0 0 0 0,-1 0 1 0 0,1 0-1 0 0,-1 1 0 0 0,-2 5-115 0 0,0 0-1 0 0,0-1 1 0 0,-1 0-1 0 0,-6 9 1 0 0,7-11-220 0 0,-1-1 0 0 0,0 1 0 0 0,0-1 0 0 0,0 1 0 0 0,-1-1 0 0 0,1-1 0 0 0,-1 1-1 0 0,0-1 1 0 0,0 1 0 0 0,-1-1 0 0 0,1-1 0 0 0,0 1 0 0 0,-1-1 0 0 0,0 0 0 0 0,1 0 0 0 0,-1-1 0 0 0,-6 2 0 0 0,7-3-287 0 0,0 0 1 0 0,0 0-1 0 0,0 0 1 0 0,0 0-1 0 0,0-1 1 0 0,0 0 0 0 0,0 0-1 0 0,0 0 1 0 0,0-1-1 0 0,1 0 1 0 0,-1 0-1 0 0,0 0 1 0 0,1 0 0 0 0,-1-1-1 0 0,1 1 1 0 0,0-1-1 0 0,0 0 1 0 0,0 0-1 0 0,1-1 1 0 0,-5-4 0 0 0,-5-9-4144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10570 0 0,'1'-3'3601'0'0,"7"-1"-944"0"0,1 2-481 0 0,1 2-472 0 0,3-1-511 0 0,1-1-393 0 0,0-2-248 0 0,1 1-200 0 0,-3-1-176 0 0,4 1-104 0 0,1 1-72 0 0,4 2-224 0 0,2 0-352 0 0,4 2-840 0 0,2 3-889 0 0,0 2-1168 0 0,-1-2-1016 0 0,1 8-2608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24 272 15611 0 0,'-3'4'608'0'0,"0"1"-1"0"0,1-1 1 0 0,-1 0 0 0 0,1 1-1 0 0,0-1 1 0 0,0 1-1 0 0,1 0 1 0 0,-1-1 0 0 0,1 1-1 0 0,0 0 1 0 0,1 0-1 0 0,-1 0 1 0 0,1 0-1 0 0,0 0 1 0 0,0 5 0 0 0,1-2-382 0 0,0 0 1 0 0,0 0-1 0 0,1 0 1 0 0,0-1-1 0 0,1 1 1 0 0,0-1-1 0 0,0 1 1 0 0,0-1 0 0 0,6 9-1 0 0,-5-10-305 0 0,0-1 1 0 0,0 1-1 0 0,1-1 1 0 0,-1 0-1 0 0,1 0 0 0 0,0-1 1 0 0,0 1-1 0 0,1-1 0 0 0,-1 0 1 0 0,12 5-1 0 0,-13-7 98 0 0,0 0-1 0 0,0-1 0 0 0,0 1 0 0 0,0-1 1 0 0,1 0-1 0 0,-1-1 0 0 0,0 1 1 0 0,1-1-1 0 0,-1 0 0 0 0,0 0 1 0 0,0 0-1 0 0,1 0 0 0 0,-1-1 1 0 0,0 1-1 0 0,1-1 0 0 0,-1-1 1 0 0,7-2-1 0 0,-9 3-27 0 0,1 0 0 0 0,-1 0 0 0 0,1 0 0 0 0,-1-1 1 0 0,1 0-1 0 0,-1 1 0 0 0,0-1 0 0 0,0 0 0 0 0,0 0 0 0 0,0 0 0 0 0,0 0 0 0 0,0 0 0 0 0,-1-1 0 0 0,1 1 0 0 0,-1 0 0 0 0,0-1 0 0 0,1 1 1 0 0,0-4-1 0 0,-1 1-12 0 0,0 0 1 0 0,0 0-1 0 0,0 0 1 0 0,-1 0 0 0 0,0 0-1 0 0,0 0 1 0 0,0 0-1 0 0,0 0 1 0 0,-3-8-1 0 0,0-1-44 0 0,-1 1 0 0 0,-1 0 0 0 0,0 0 0 0 0,-1 0 0 0 0,0 1 0 0 0,-13-19 0 0 0,14 25 22 0 0,0 0 0 0 0,0 1-1 0 0,0 0 1 0 0,-1 0 0 0 0,1 0 0 0 0,-1 1 0 0 0,-1-1 0 0 0,-6-3 0 0 0,11 7-27 0 0,-1 0 1 0 0,1-1-1 0 0,0 1 0 0 0,-1 0 0 0 0,1 0 0 0 0,0 0 0 0 0,-1 1 1 0 0,1-1-1 0 0,-1 0 0 0 0,0 1 0 0 0,1 0 0 0 0,-1 0 1 0 0,1 0-1 0 0,-1 0 0 0 0,0 0 0 0 0,1 0 0 0 0,-1 0 0 0 0,1 1 1 0 0,-1 0-1 0 0,1-1 0 0 0,-1 1 0 0 0,1 0 0 0 0,-1 0 1 0 0,1 0-1 0 0,0 0 0 0 0,-3 3 0 0 0,3-2-184 0 0,1 0 0 0 0,-1 0 0 0 0,1 0 1 0 0,0 1-1 0 0,0-1 0 0 0,0 0 0 0 0,0 1 0 0 0,0-1 0 0 0,1 1 0 0 0,-1-1 0 0 0,1 1 1 0 0,-1-1-1 0 0,1 1 0 0 0,0 3 0 0 0,0-5-326 0 0,0 0 1 0 0,0 1-1 0 0,0-1 1 0 0,0 0-1 0 0,1 1 1 0 0,-1-1-1 0 0,0 0 0 0 0,1 1 1 0 0,-1-1-1 0 0,1 0 1 0 0,-1 1-1 0 0,1-1 1 0 0,0 0-1 0 0,-1 0 0 0 0,1 0 1 0 0,0 1-1 0 0,1 0 1 0 0</inkml:trace>
  <inkml:trace contextRef="#ctx0" brushRef="#br0" timeOffset="1">10 31 14243 0 0,'0'-2'418'0'0,"0"1"0"0"0,1 0 0 0 0,-1 0 1 0 0,1 0-1 0 0,0 0 0 0 0,-1 0 0 0 0,1 0 0 0 0,0 0 0 0 0,0 1 0 0 0,-1-1 0 0 0,1 0 0 0 0,0 0 1 0 0,0 0-1 0 0,0 1 0 0 0,0-1 0 0 0,2 0 0 0 0,23-9 2734 0 0,27 5-1152 0 0,-49 6-1941 0 0,0-1-1 0 0,1 1 1 0 0,-1 0 0 0 0,0 0 0 0 0,0 0-1 0 0,0 0 1 0 0,0 1 0 0 0,0-1 0 0 0,0 1-1 0 0,0 0 1 0 0,0 1 0 0 0,-1-1-1 0 0,1 0 1 0 0,-1 1 0 0 0,0 0 0 0 0,1 0-1 0 0,-1 0 1 0 0,-1 0 0 0 0,1 1-1 0 0,0-1 1 0 0,-1 1 0 0 0,0-1 0 0 0,1 1-1 0 0,1 7 1 0 0,3 7-121 0 0,-1 1-1 0 0,0 0 1 0 0,-2 0-1 0 0,3 27 0 0 0,6 23-1385 0 0,-6-50 1282 0 0,8 11-6162 0 0,-8-19-759 0 0,-15-27 1997 0 0,8 5-72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 0 0,'2'16'8171'0'0,"3"2"-3454"0"0,23 42-2412 0 0,-9-20-1524 0 0,-8-11-702 0 0,-2-7-534 0 0,19 36 1 0 0,-34-68-32 0 0,2-1 0 0 0,-1 0 1 0 0,2 0-1 0 0,-1 0 0 0 0,-2-16 1 0 0,5 21 508 0 0,0 1 0 0 0,0-1 0 0 0,1 1 0 0 0,-1 0 0 0 0,1-1 0 0 0,0 1 0 0 0,1-1 0 0 0,-1 1 0 0 0,1-1 0 0 0,0 1 0 0 0,0 0 0 0 0,1-1 0 0 0,0 1 0 0 0,0 0 0 0 0,4-7 0 0 0,17 0-156 0 0,-22 12 46 0 0,0 0 1 0 0,0 0-1 0 0,0 0 1 0 0,0-1-1 0 0,0 1 0 0 0,1 0 1 0 0,-1-1-1 0 0,0 1 0 0 0,0-1 1 0 0,0 0-1 0 0,-1 1 0 0 0,1-1 1 0 0,0 0-1 0 0,0 1 0 0 0,0-1 1 0 0,0-1-1 0 0,-1 2 155 0 0,0-1 1 0 0,0 0-1 0 0,0 0 1 0 0,0 1-1 0 0,-1-1 1 0 0,1 0-1 0 0,0 0 1 0 0,0 1-1 0 0,-1-1 0 0 0,1 0 1 0 0,-1 1-1 0 0,1-1 1 0 0,-1 0-1 0 0,1 1 1 0 0,-1-1-1 0 0,1 1 0 0 0,-1-1 1 0 0,1 1-1 0 0,-1-1 1 0 0,0 1-1 0 0,1-1 1 0 0,-1 1-1 0 0,0 0 1 0 0,1-1-1 0 0,-1 1 0 0 0,0 0 1 0 0,1 0-1 0 0,-1-1 1 0 0,0 1-1 0 0,0 0 1 0 0,0 0-1 0 0,1 0 0 0 0,-1 0 1 0 0,0 0-1 0 0,0 0 1 0 0,1 0-1 0 0,-1 0 1 0 0,0 0-1 0 0,0 1 1 0 0,1-1-1 0 0,-1 0 0 0 0,0 0 1 0 0,0 1-1 0 0,1-1 1 0 0,-1 0-1 0 0,0 1 1 0 0,1-1-1 0 0,-1 1 0 0 0,1-1 1 0 0,-1 1-1 0 0,0-1 1 0 0,1 1-1 0 0,-1-1 1 0 0,1 1-1 0 0,-1-1 1 0 0,1 1-1 0 0,0 0 0 0 0,-1-1 1 0 0,1 1-1 0 0,0 0 1 0 0,-1 0-1 0 0,1 0 1 0 0,-1 5-1 0 0,1 0 1 0 0,-1-1 0 0 0,1 1-1 0 0,1 0 1 0 0,-1 0 0 0 0,1 0 0 0 0,0-1-1 0 0,0 1 1 0 0,1 0 0 0 0,4 10-1 0 0,29 56-176 0 0,-23-50 146 0 0,6 16-241 0 0,-11-22-610 0 0,1 0-1 0 0,0 0 1 0 0,15 19-1 0 0,-22-51-7099 0 0,-4-11 2786 0 0,0 5-1086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10762 0 0,'7'0'10584'0'0,"11"2"-5660"0"0,-9 4-4443 0 0,-1 1 1 0 0,0 0-1 0 0,0 1 1 0 0,0-1 0 0 0,-1 1-1 0 0,0 1 1 0 0,-1 0-1 0 0,8 12 1 0 0,0 5-215 0 0,20 49 1 0 0,-17-31-302 0 0,-3 1 0 0 0,-2 0-1 0 0,-2 1 1 0 0,-2 1 0 0 0,-2 0 0 0 0,-2 0 0 0 0,-3 65 0 0 0,-3-64-3060 0 0,-18 91-1 0 0,10-113-971 0 0,-3-8-2228 0 0,12-17 5597 0 0,-14 25-7866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58 4265 0 0,'-3'-15'4618'0'0,"3"12"-3834"0"0,0 0 1 0 0,0 1 0 0 0,-1-1 0 0 0,1 1 0 0 0,-1-1 0 0 0,1 0 0 0 0,-1 1 0 0 0,0-1-1 0 0,0 1 1 0 0,0-1 0 0 0,0 1 0 0 0,-1 0 0 0 0,1 0 0 0 0,-1-1 0 0 0,-1-1 0 0 0,2 4-667 0 0,1 0 0 0 0,-1 0 0 0 0,1 0 1 0 0,-1 0-1 0 0,1 0 0 0 0,0 0 0 0 0,-1 0 1 0 0,1 0-1 0 0,-1 1 0 0 0,1-1 0 0 0,-1 0 1 0 0,1 0-1 0 0,0 0 0 0 0,-1 1 0 0 0,1-1 1 0 0,-1 0-1 0 0,1 0 0 0 0,0 1 0 0 0,-1-1 1 0 0,1 0-1 0 0,0 1 0 0 0,0-1 0 0 0,-1 1 1 0 0,1-1-1 0 0,0 0 0 0 0,0 1 0 0 0,-1-1 1 0 0,1 1-1 0 0,0-1 0 0 0,0 0 0 0 0,0 1 1 0 0,0 0-1 0 0,-6 18 461 0 0,5-17-395 0 0,-36 217 846 0 0,23-117-988 0 0,10-74-410 0 0,-12 71 108 0 0,12-67-5033 0 0,6-101 2936 0 0,-2 49 2297 0 0,0 0 0 0 0,1 0-1 0 0,1 0 1 0 0,1 0 0 0 0,1 0 0 0 0,1 0 0 0 0,13-34 0 0 0,-17 52 121 0 0,-1 1 0 0 0,1-1 1 0 0,0 1-1 0 0,0 0 0 0 0,0 0 1 0 0,0-1-1 0 0,0 1 0 0 0,0 0 0 0 0,0 0 1 0 0,0 0-1 0 0,1 0 0 0 0,-1 0 1 0 0,0 0-1 0 0,1 1 0 0 0,-1-1 1 0 0,1 0-1 0 0,-1 1 0 0 0,0-1 1 0 0,1 1-1 0 0,0-1 0 0 0,-1 1 1 0 0,1 0-1 0 0,-1-1 0 0 0,1 1 1 0 0,-1 0-1 0 0,1 0 0 0 0,-1 0 1 0 0,1 0-1 0 0,0 1 0 0 0,-1-1 1 0 0,1 0-1 0 0,-1 1 0 0 0,1-1 0 0 0,-1 1 1 0 0,1-1-1 0 0,-1 1 0 0 0,0 0 1 0 0,1 0-1 0 0,-1-1 0 0 0,3 3 1 0 0,7 4 99 0 0,-1 1-1 0 0,1 0 1 0 0,16 18 0 0 0,-18-18-166 0 0,78 83-1569 0 0,-60-59-1976 0 0,-2 1-3302 0 0,-16-22 1074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813 870 15723 0 0,'3'2'366'0'0,"-1"-1"0"0"0,1 1 0 0 0,0-1 0 0 0,0 0 0 0 0,-1 0 0 0 0,1-1-1 0 0,0 1 1 0 0,0 0 0 0 0,0-1 0 0 0,0 0 0 0 0,0 0 0 0 0,0 0 0 0 0,0 0-1 0 0,0 0 1 0 0,5-1 0 0 0,-6 0-308 0 0,0 0-1 0 0,-1 0 0 0 0,1 0 1 0 0,0 0-1 0 0,-1-1 0 0 0,0 1 1 0 0,1 0-1 0 0,-1-1 1 0 0,0 1-1 0 0,1-1 0 0 0,-1 1 1 0 0,0-1-1 0 0,0 1 0 0 0,0-1 1 0 0,0 0-1 0 0,-1 1 1 0 0,1-1-1 0 0,0 0 0 0 0,-1 0 1 0 0,1 0-1 0 0,-1 0 0 0 0,0 0 1 0 0,1 1-1 0 0,-1-1 1 0 0,0-4-1 0 0,0-43 448 0 0,-10-97 0 0 0,2 53-304 0 0,7 77-163 0 0,-37-379 577 0 0,36 386-562 0 0,0-1-1 0 0,0 1 0 0 0,-1 0 1 0 0,0-1-1 0 0,0 1 1 0 0,-1 0-1 0 0,-1 1 0 0 0,-8-14 1 0 0,11 18 23 0 0,-1 1 1 0 0,0 0 0 0 0,0 0 0 0 0,0 0 0 0 0,0 0-1 0 0,0 1 1 0 0,0-1 0 0 0,-1 1 0 0 0,0 0-1 0 0,1 0 1 0 0,-1 0 0 0 0,0 1 0 0 0,0-1 0 0 0,0 1-1 0 0,0 0 1 0 0,0 0 0 0 0,0 0 0 0 0,0 0-1 0 0,0 1 1 0 0,-1 0 0 0 0,-7 0 0 0 0,-8 2 195 0 0,0 1 0 0 0,0 1 1 0 0,0 1-1 0 0,1 1 1 0 0,0 0-1 0 0,-36 18 0 0 0,-103 69 646 0 0,117-67-771 0 0,-24 16 37 0 0,-141 64 0 0 0,204-105-211 0 0,-6 2-265 0 0,1 0-1 0 0,-1 0 1 0 0,1 1-1 0 0,-1 0 0 0 0,1 1 1 0 0,-11 8-1 0 0,56-24-12336 0 0,-11-2 3893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43 16444 0 0,'-14'-16'3527'0'0,"-7"-7"2371"0"0,20 23-5750 0 0,-1-1 1 0 0,1 1-1 0 0,0-1 0 0 0,0 1 0 0 0,0 0 0 0 0,0-1 1 0 0,0 1-1 0 0,-1 0 0 0 0,1 0 0 0 0,0 0 0 0 0,0 0 1 0 0,0 0-1 0 0,-1 0 0 0 0,1 0 0 0 0,0 0 0 0 0,0 0 1 0 0,0 0-1 0 0,-1 1 0 0 0,1-1 0 0 0,0 1 0 0 0,0-1 1 0 0,0 1-1 0 0,0-1 0 0 0,-2 2 0 0 0,-39 26 392 0 0,1 3 0 0 0,1 1-1 0 0,-57 61 1 0 0,77-74-440 0 0,3-3-89 0 0,1 1 0 0 0,1 0-1 0 0,0 1 1 0 0,1 0 0 0 0,2 1-1 0 0,-18 34 1 0 0,26-44-15 0 0,0 1 0 0 0,1-1 0 0 0,0 1 0 0 0,1-1 0 0 0,0 1 0 0 0,0 0 0 0 0,1 0 0 0 0,0 0 0 0 0,1 0 0 0 0,0 0 0 0 0,1 0 0 0 0,0 0 0 0 0,1 0 0 0 0,-1 0 0 0 0,2 0 0 0 0,0 0 0 0 0,6 14 0 0 0,-5-15-3 0 0,1 1-1 0 0,0-1 0 0 0,0 0 1 0 0,1-1-1 0 0,0 1 1 0 0,1-1-1 0 0,0 0 0 0 0,0-1 1 0 0,1 1-1 0 0,10 6 1 0 0,-6-5 10 0 0,1-1-1 0 0,0-1 1 0 0,1 0 0 0 0,-1 0 0 0 0,1-2 0 0 0,21 6 0 0 0,13 0-49 0 0,1-3 1 0 0,0-2-1 0 0,69 0 0 0 0,-43-3-204 0 0,19 1-2054 0 0,-32-5-6722 0 0,-41 0-1566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24 12419 0 0,'-1'-2'287'0'0,"0"0"1"0"0,-1 1 0 0 0,1-1 0 0 0,-1 0 0 0 0,1 1-1 0 0,-1-1 1 0 0,0 1 0 0 0,0 0 0 0 0,1-1 0 0 0,-1 1-1 0 0,0 0 1 0 0,0 0 0 0 0,0 0 0 0 0,0 0 0 0 0,0 1-1 0 0,0-1 1 0 0,-1 1 0 0 0,1-1 0 0 0,0 1-1 0 0,0-1 1 0 0,0 1 0 0 0,-1 0 0 0 0,1 0 0 0 0,0 0-1 0 0,0 1 1 0 0,0-1 0 0 0,-1 0 0 0 0,1 1 0 0 0,0 0-1 0 0,0-1 1 0 0,-3 2 0 0 0,-1 2 140 0 0,0 0 0 0 0,0 0 0 0 0,1 0 0 0 0,-1 1 0 0 0,1 0 0 0 0,0 0 0 0 0,1 0 0 0 0,-1 1 0 0 0,-3 6 0 0 0,3-4-315 0 0,0 1-1 0 0,1 0 1 0 0,0 0-1 0 0,0 1 1 0 0,1-1-1 0 0,0 1 1 0 0,1 0-1 0 0,0 0 1 0 0,1-1-1 0 0,0 1 1 0 0,0 0 0 0 0,1 0-1 0 0,1 0 1 0 0,2 18-1 0 0,2 6-97 0 0,2-1-1 0 0,1 0 0 0 0,14 33 1 0 0,-7-26-105 0 0,2 0-1 0 0,1-1 1 0 0,2-1-1 0 0,2-1 1 0 0,1-1 0 0 0,2-1-1 0 0,1-1 1 0 0,58 56-1 0 0,-73-79-348 0 0,1-2 0 0 0,1 1 0 0 0,-1-2 0 0 0,2 1 0 0 0,13 5 0 0 0,-19-10-274 0 0,1-1 1 0 0,-1 0-1 0 0,0-1 1 0 0,1 0 0 0 0,-1 0-1 0 0,12 0 1 0 0,24 8-6043 0 0,-23-4 2649 0 0,-19-6 3643 0 0,0 0-1 0 0,-1 0 1 0 0,1 0 0 0 0,0 0 0 0 0,0 0 0 0 0,-1 0 0 0 0,1-1-1 0 0,0 1 1 0 0,0 0 0 0 0,-1-1 0 0 0,1 0 0 0 0,2 0-1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17396 0 0,'-1'0'214'0'0,"-1"0"0"0"0,0 0 0 0 0,0 0 0 0 0,0 0 0 0 0,1 0 0 0 0,-1 1 0 0 0,0-1 0 0 0,0 1 1 0 0,1-1-1 0 0,-1 1 0 0 0,0 0 0 0 0,1-1 0 0 0,-1 1 0 0 0,1 0 0 0 0,-1 0 0 0 0,1 0 0 0 0,-1 0 0 0 0,1 0 0 0 0,0 1 1 0 0,0-1-1 0 0,-1 0 0 0 0,1 1 0 0 0,0-1 0 0 0,0 1 0 0 0,0-1 0 0 0,0 1 0 0 0,1-1 0 0 0,-1 1 0 0 0,0 0 0 0 0,1-1 1 0 0,-1 1-1 0 0,1 0 0 0 0,-1-1 0 0 0,1 1 0 0 0,0 3 0 0 0,-1 6-106 0 0,1 0 0 0 0,1 0 0 0 0,0 0 0 0 0,4 19 0 0 0,-2-12 275 0 0,5 27-191 0 0,1 1 0 0 0,21 54 0 0 0,-23-78-675 0 0,2 0 1 0 0,1 0-1 0 0,1-1 0 0 0,1-1 1 0 0,0 0-1 0 0,21 25 1 0 0,-6-21-2329 0 0,-11-15 313 0 0,-16-9 2403 0 0,1 1 1 0 0,-1-1-1 0 0,0 0 1 0 0,0 0 0 0 0,1 0-1 0 0,-1 0 1 0 0,0 0-1 0 0,1 0 1 0 0,-1 0-1 0 0,0 0 1 0 0,0 0-1 0 0,1 0 1 0 0,-1 0-1 0 0,0 0 1 0 0,1 0-1 0 0,-1 0 1 0 0,0 0 0 0 0,0 0-1 0 0,1 0 1 0 0,-1 0-1 0 0,0-1 1 0 0,0 1-1 0 0,1 0 1 0 0,-1 0-1 0 0,0 0 1 0 0,0 0-1 0 0,1-1 1 0 0,-1 1 0 0 0,0 0-1 0 0,0 0 1 0 0,0 0-1 0 0,1-1 1 0 0,-1 1-1 0 0,0 0 1 0 0,0 0-1 0 0,0-1 1 0 0,0 1-1 0 0,0-1 1 0 0,-1-17-4583 0 0,1 17 4215 0 0,0-1 1 0 0,1 1-1 0 0,-1 0 0 0 0,1-1 1 0 0,0 1-1 0 0,-1 0 0 0 0,1 0 1 0 0,0 0-1 0 0,0-1 1 0 0,0 1-1 0 0,-1 0 0 0 0,3-1 1 0 0,-3 2 453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121 130 11250 0 0,'-50'42'7739'0'0,"41"-33"-6726"0"0,1 0 1 0 0,0 1-1 0 0,-8 12 0 0 0,12-16-828 0 0,0 1 0 0 0,0-1-1 0 0,1 1 1 0 0,0-1 0 0 0,1 1-1 0 0,0 0 1 0 0,0 0 0 0 0,0 0 0 0 0,1 0-1 0 0,0 0 1 0 0,0 1 0 0 0,1-1-1 0 0,0 0 1 0 0,0 0 0 0 0,2 14 0 0 0,-1-18-182 0 0,-1 0 0 0 0,1 0 0 0 0,0 0 0 0 0,0 0 0 0 0,0 0 0 0 0,1-1 0 0 0,-1 1 1 0 0,1 0-1 0 0,-1-1 0 0 0,1 1 0 0 0,0-1 0 0 0,0 1 0 0 0,0-1 0 0 0,0 0 0 0 0,1 0 1 0 0,-1 0-1 0 0,0 0 0 0 0,1 0 0 0 0,-1 0 0 0 0,1-1 0 0 0,0 1 0 0 0,0-1 0 0 0,0 0 0 0 0,-1 0 1 0 0,1 0-1 0 0,0 0 0 0 0,0-1 0 0 0,0 1 0 0 0,0-1 0 0 0,1 1 0 0 0,-1-1 0 0 0,0 0 1 0 0,0 0-1 0 0,0-1 0 0 0,4 0 0 0 0,0 0-15 0 0,-1 0 1 0 0,1 0-1 0 0,-1-1 0 0 0,0 0 1 0 0,1 0-1 0 0,-1-1 1 0 0,0 1-1 0 0,0-2 0 0 0,0 1 1 0 0,-1 0-1 0 0,1-1 1 0 0,-1 0-1 0 0,0-1 0 0 0,0 1 1 0 0,6-8-1 0 0,-4 2-34 0 0,-1-1 0 0 0,-1 1-1 0 0,0-1 1 0 0,0 0 0 0 0,-1 0-1 0 0,-1-1 1 0 0,0 0 0 0 0,0 1-1 0 0,-1-1 1 0 0,-1 0 0 0 0,0 0-1 0 0,-1-21 1 0 0,0 24-5 0 0,0 0 1 0 0,-1 0 0 0 0,0-1-1 0 0,-1 1 1 0 0,0 0-1 0 0,-1 0 1 0 0,1 1-1 0 0,-2-1 1 0 0,1 0-1 0 0,-1 1 1 0 0,0 0-1 0 0,-1 0 1 0 0,0 0-1 0 0,0 0 1 0 0,-1 1-1 0 0,0 0 1 0 0,-7-7-1 0 0,8 11 1 0 0,1 0 0 0 0,-1 1 0 0 0,0-1-1 0 0,0 1 1 0 0,0 0 0 0 0,0 0 0 0 0,0 0-1 0 0,-10-2 1 0 0,12 4-33 0 0,0-1 0 0 0,-1 1 0 0 0,1-1-1 0 0,-1 1 1 0 0,1 0 0 0 0,-1 0 0 0 0,1 1-1 0 0,-1-1 1 0 0,1 1 0 0 0,0-1 0 0 0,-1 1 0 0 0,1 0-1 0 0,0 0 1 0 0,-5 3 0 0 0,6-3-8 0 0,1 0 0 0 0,0 0 0 0 0,0 0 0 0 0,0 0-1 0 0,1 0 1 0 0,-1 0 0 0 0,0 0 0 0 0,0 1 0 0 0,1-1 0 0 0,-1 0 0 0 0,0 0 0 0 0,1 1 0 0 0,-1-1 0 0 0,1 1 0 0 0,0-1 0 0 0,0 0 0 0 0,-1 1-1 0 0,1-1 1 0 0,0 1 0 0 0,0-1 0 0 0,0 0 0 0 0,0 1 0 0 0,0-1 0 0 0,1 2 0 0 0,10 37-3187 0 0,-9-32 2190 0 0,8 19-3525 0 0,6 4-2227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15 16035 0 0,'-7'8'980'0'0,"1"0"-1"0"0,0 1 0 0 0,0 0 1 0 0,1 0-1 0 0,0 0 0 0 0,-3 10 1 0 0,4-9-566 0 0,1-1 0 0 0,0 0 0 0 0,1 1 0 0 0,1 0 1 0 0,-1-1-1 0 0,1 15 0 0 0,1-17-373 0 0,0 1 0 0 0,1 0 0 0 0,0 0 0 0 0,0-1 1 0 0,1 1-1 0 0,0-1 0 0 0,0 1 0 0 0,0-1 0 0 0,1 0 0 0 0,1 0 0 0 0,-1 0 0 0 0,1 0 1 0 0,0 0-1 0 0,1-1 0 0 0,-1 0 0 0 0,1 0 0 0 0,1 0 0 0 0,-1-1 0 0 0,9 8 0 0 0,-10-10-43 0 0,1 0-1 0 0,-1 0 0 0 0,1 0 0 0 0,-1 0 1 0 0,1-1-1 0 0,0 0 0 0 0,0 0 1 0 0,0 0-1 0 0,0 0 0 0 0,1-1 0 0 0,-1 0 1 0 0,0 0-1 0 0,0 0 0 0 0,1-1 1 0 0,-1 0-1 0 0,7 0 0 0 0,-8-1 6 0 0,-1 0-1 0 0,0 0 1 0 0,0 0 0 0 0,0 0-1 0 0,0 0 1 0 0,0-1 0 0 0,0 0-1 0 0,0 1 1 0 0,0-1 0 0 0,-1 0-1 0 0,1 0 1 0 0,-1 0 0 0 0,1-1-1 0 0,-1 1 1 0 0,0-1 0 0 0,0 1-1 0 0,0-1 1 0 0,0 0-1 0 0,0 1 1 0 0,-1-1 0 0 0,1 0-1 0 0,-1 0 1 0 0,0 0 0 0 0,0-1-1 0 0,0 1 1 0 0,0 0 0 0 0,0-5-1 0 0,1-3 0 0 0,-1 0-1 0 0,0 0 0 0 0,-1 0 0 0 0,-1-1 0 0 0,0 1 1 0 0,0 0-1 0 0,-1 0 0 0 0,0 0 0 0 0,-1 0 1 0 0,-5-13-1 0 0,2 8-30 0 0,-1 0 1 0 0,-1 1-1 0 0,0 0 0 0 0,-1 0 1 0 0,0 0-1 0 0,-12-12 1 0 0,20 25-26 0 0,-1 0 0 0 0,0 0 0 0 0,0 0 1 0 0,0 1-1 0 0,0-1 0 0 0,0 1 0 0 0,-1-1 1 0 0,1 1-1 0 0,0 0 0 0 0,-4-2 1 0 0,5 3 2 0 0,1 0 1 0 0,0 0 0 0 0,-1 0 0 0 0,1 0 0 0 0,-1 0 0 0 0,1 0 0 0 0,-1 0 0 0 0,1 0 0 0 0,-1 0 0 0 0,1 0 0 0 0,0 0 0 0 0,-1 0 0 0 0,1 0 0 0 0,-1 0 0 0 0,1 0 0 0 0,-1 0 0 0 0,1 1 0 0 0,0-1 0 0 0,-1 0 0 0 0,1 0 0 0 0,-1 1 0 0 0,1-1 0 0 0,0 0 0 0 0,-1 1 0 0 0,0 0-87 0 0,1 0 1 0 0,-1 0-1 0 0,1 0 1 0 0,0-1-1 0 0,-1 1 1 0 0,1 0 0 0 0,0 0-1 0 0,0 0 1 0 0,0 1-1 0 0,0-1 1 0 0,-1 0-1 0 0,1 0 1 0 0,1 0 0 0 0,-1 0-1 0 0,0 1 1 0 0,2 9-2060 0 0,0-1 0 0 0,0 1 0 0 0,2-1 0 0 0,4 12 0 0 0,2 1-4692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77 19804 0 0,'-2'4'603'0'0,"0"0"-1"0"0,0 0 0 0 0,0 0 1 0 0,1 0-1 0 0,-1 1 0 0 0,1-1 0 0 0,0 0 1 0 0,0 1-1 0 0,0 5 0 0 0,-1 47 350 0 0,2-38-386 0 0,-1-2-414 0 0,2 1 1 0 0,0-1 0 0 0,1 1 0 0 0,1-1 0 0 0,9 32 0 0 0,-10-42-159 0 0,0 0 0 0 0,1 0 0 0 0,0-1-1 0 0,0 1 1 0 0,1-1 0 0 0,0 1 0 0 0,0-1 0 0 0,0 0-1 0 0,1 0 1 0 0,0-1 0 0 0,0 1 0 0 0,0-1-1 0 0,1 0 1 0 0,0-1 0 0 0,0 1 0 0 0,9 4 0 0 0,-12-8-9 0 0,-1 1 1 0 0,1-1-1 0 0,0 0 1 0 0,0 0-1 0 0,0 0 1 0 0,0-1-1 0 0,0 1 0 0 0,0-1 1 0 0,0 1-1 0 0,0-1 1 0 0,0 0-1 0 0,0 0 1 0 0,0 0-1 0 0,0-1 1 0 0,0 1-1 0 0,0-1 1 0 0,0 0-1 0 0,0 0 1 0 0,5-2-1 0 0,-4 1-4 0 0,0-1-1 0 0,0 0 0 0 0,0 0 1 0 0,-1 0-1 0 0,1-1 0 0 0,-1 1 1 0 0,1-1-1 0 0,-1 0 0 0 0,-1 0 1 0 0,1 0-1 0 0,3-6 0 0 0,0-2-43 0 0,-1 0-1 0 0,0 0 1 0 0,-1 0-1 0 0,0-1 0 0 0,-1 1 1 0 0,0-1-1 0 0,-1 0 0 0 0,0-19 1 0 0,-2 14-13 0 0,-1-1-1 0 0,-2 1 1 0 0,1 0 0 0 0,-2 0 0 0 0,0 0-1 0 0,-2 1 1 0 0,-9-23 0 0 0,12 32 84 0 0,-1 1 0 0 0,-1-1 0 0 0,1 0-1 0 0,-1 1 1 0 0,-1 0 0 0 0,1 1 0 0 0,-11-11 0 0 0,12 14-3 0 0,0-1 1 0 0,-1 1-1 0 0,1 0 1 0 0,-1 1-1 0 0,1-1 1 0 0,-1 1-1 0 0,0 0 0 0 0,1 0 1 0 0,-1 1-1 0 0,0-1 1 0 0,0 1-1 0 0,-1 0 1 0 0,-8 0-1 0 0,12 1-43 0 0,0-1 0 0 0,0 1 1 0 0,0 1-1 0 0,0-1 0 0 0,0 0 0 0 0,0 0 1 0 0,0 1-1 0 0,0-1 0 0 0,0 1 0 0 0,1-1 1 0 0,-1 1-1 0 0,0 0 0 0 0,0 0 0 0 0,0 0 1 0 0,1 0-1 0 0,-1 0 0 0 0,0 0 0 0 0,1 0 0 0 0,-1 1 1 0 0,1-1-1 0 0,0 0 0 0 0,-3 4 0 0 0,2-2-141 0 0,0 1-1 0 0,1-1 1 0 0,0 1-1 0 0,-1 0 1 0 0,1-1-1 0 0,0 1 1 0 0,1 0-1 0 0,-1 0 0 0 0,1 0 1 0 0,-1 0-1 0 0,2 4 1 0 0,0 8-2084 0 0,0-1 1 0 0,2 0 0 0 0,0 0-1 0 0,9 29 1 0 0,2-10-5157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1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179 567 17364 0 0,'-16'5'2374'0'0,"1"-1"0"0"0,-22 11 0 0 0,28-10-1778 0 0,-1 0 0 0 0,1 0 0 0 0,0 1 0 0 0,-12 11-1 0 0,16-13-499 0 0,0 0-1 0 0,1 1 0 0 0,0-1 0 0 0,0 1 0 0 0,0 1 1 0 0,0-1-1 0 0,1 0 0 0 0,0 1 0 0 0,0 0 1 0 0,0-1-1 0 0,1 1 0 0 0,0 0 0 0 0,0 0 0 0 0,1 1 1 0 0,-1-1-1 0 0,1 0 0 0 0,1 0 0 0 0,-1 1 1 0 0,1-1-1 0 0,1 7 0 0 0,0-6-94 0 0,1-1 0 0 0,0 1 0 0 0,0-1 0 0 0,0 0 0 0 0,1 0 0 0 0,0 0 0 0 0,0 0 0 0 0,1 0 0 0 0,-1-1 0 0 0,1 0 0 0 0,1 0 0 0 0,-1 0 0 0 0,1 0 0 0 0,0 0 0 0 0,0-1 0 0 0,0 0 0 0 0,0 0 0 0 0,1 0 1 0 0,-1-1-1 0 0,1 0 0 0 0,0 0 0 0 0,9 3 0 0 0,-10-4-23 0 0,1 0 1 0 0,-1 0-1 0 0,1-1 1 0 0,0 0-1 0 0,0 0 1 0 0,-1 0-1 0 0,1-1 1 0 0,0 0 0 0 0,0 0-1 0 0,0 0 1 0 0,9-2-1 0 0,-11 1 15 0 0,0 0-1 0 0,-1-1 1 0 0,1 1 0 0 0,-1-1-1 0 0,1 0 1 0 0,-1 0 0 0 0,1 0-1 0 0,-1 0 1 0 0,0 0 0 0 0,0-1-1 0 0,0 1 1 0 0,0-1 0 0 0,-1 0-1 0 0,1 0 1 0 0,-1 0 0 0 0,1 0-1 0 0,-1-1 1 0 0,2-4 0 0 0,1-2 4 0 0,-1 0 1 0 0,-1-1 0 0 0,0 0-1 0 0,0 0 1 0 0,-1 0 0 0 0,0 0-1 0 0,-1 0 1 0 0,0 0 0 0 0,-1 0-1 0 0,0 0 1 0 0,-1 0 0 0 0,0 0-1 0 0,-1 0 1 0 0,-3-13 0 0 0,0 5-1 0 0,-1 0 1 0 0,-1 1 0 0 0,0 0-1 0 0,-1 0 1 0 0,-1 0 0 0 0,-1 1-1 0 0,-15-19 1 0 0,21 30 16 0 0,-1 1-1 0 0,0 0 0 0 0,0 0 0 0 0,-1 1 1 0 0,1-1-1 0 0,-1 1 0 0 0,0 0 1 0 0,0 1-1 0 0,0 0 0 0 0,-1 0 1 0 0,1 0-1 0 0,-1 0 0 0 0,-8-1 1 0 0,12 3-101 0 0,0 1 1 0 0,1-1 0 0 0,-1 1 0 0 0,0 0 0 0 0,0 0 0 0 0,1 0-1 0 0,-1 0 1 0 0,0 1 0 0 0,1-1 0 0 0,-1 1 0 0 0,0-1-1 0 0,1 1 1 0 0,-1 0 0 0 0,1 0 0 0 0,-4 2 0 0 0,3-1-192 0 0,1 0 0 0 0,0 0 1 0 0,0 0-1 0 0,0 0 1 0 0,0 0-1 0 0,1 0 1 0 0,-1 0-1 0 0,1 1 0 0 0,-1-1 1 0 0,1 0-1 0 0,0 1 1 0 0,0 0-1 0 0,0-1 0 0 0,0 1 1 0 0,0 0-1 0 0,1-1 1 0 0,-1 1-1 0 0,0 3 0 0 0,-2 8-3423 0 0,0-3-2560 0 0,5 0-1515 0 0</inkml:trace>
  <inkml:trace contextRef="#ctx0" brushRef="#br0" timeOffset="1">322 27 18652 0 0,'0'-2'346'0'0,"1"0"0"0"0,0 1 0 0 0,-1-1-1 0 0,1 1 1 0 0,0 0 0 0 0,0-1 0 0 0,0 1 0 0 0,0 0 0 0 0,0-1 0 0 0,0 1-1 0 0,1 0 1 0 0,-1 0 0 0 0,0 0 0 0 0,1 0 0 0 0,-1 0 0 0 0,0 0 0 0 0,1 0 0 0 0,-1 1-1 0 0,1-1 1 0 0,-1 0 0 0 0,1 1 0 0 0,0-1 0 0 0,2 0 0 0 0,0 1-140 0 0,-1 1-1 0 0,1-1 1 0 0,-1 0 0 0 0,0 1 0 0 0,1-1 0 0 0,-1 1 0 0 0,0 0 0 0 0,1 0-1 0 0,-1 1 1 0 0,0-1 0 0 0,4 3 0 0 0,3 2-38 0 0,-1 0 1 0 0,1 1-1 0 0,-1 0 1 0 0,0 1 0 0 0,0 0-1 0 0,8 11 1 0 0,-2 2 19 0 0,-1 0 0 0 0,-1 2 1 0 0,0-1-1 0 0,-2 2 1 0 0,-1 0-1 0 0,-1 0 0 0 0,-1 1 1 0 0,-1-1-1 0 0,-1 2 1 0 0,4 40-1 0 0,-3 6-202 0 0,-4 0 0 0 0,-8 109 1 0 0,4-149-763 0 0,-3 29-391 0 0,0-42-3998 0 0,-2-2-4524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26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24 197 8954 0 0,'-23'19'14543'0'0,"23"-20"-14455"0"0,-1 1-1 0 0,1 0 0 0 0,0-1 0 0 0,0 1 1 0 0,0 0-1 0 0,1-1 0 0 0,-1 1 1 0 0,0 0-1 0 0,0 0 0 0 0,0-1 0 0 0,0 1 1 0 0,0 0-1 0 0,0-1 0 0 0,0 1 0 0 0,0 0 1 0 0,1 0-1 0 0,-1-1 0 0 0,0 1 0 0 0,0 0 1 0 0,0 0-1 0 0,0-1 0 0 0,1 1 0 0 0,-1 0 1 0 0,0 0-1 0 0,0 0 0 0 0,1 0 0 0 0,-1-1 1 0 0,0 1-1 0 0,0 0 0 0 0,1 0 0 0 0,-1 0 1 0 0,0 0-1 0 0,1 0 0 0 0,-1 0 1 0 0,0 0-1 0 0,0 0 0 0 0,1 0 0 0 0,-1-1 1 0 0,0 1-1 0 0,1 1 0 0 0,22-8 36 0 0,-1-1 1 0 0,0-1-1 0 0,0 0 1 0 0,-1-2-1 0 0,0 0 0 0 0,-1-2 1 0 0,23-17-1 0 0,-33 23-244 0 0,2 0 0 0 0,-1 2 0 0 0,1-1 0 0 0,-1 1 0 0 0,17-4 0 0 0,7-3-2260 0 0,-32 11 1792 0 0,0 0 0 0 0,-1 0 1 0 0,1-1-1 0 0,-1 1 0 0 0,1 0 1 0 0,-1-1-1 0 0,1 0 0 0 0,-1 0 1 0 0,4-3-1 0 0,-5 4 157 0 0,-1 0 0 0 0,1 0 0 0 0,0-1 0 0 0,-1 1 0 0 0,1 0 0 0 0,-1 0 0 0 0,1 0 0 0 0,-1-1 0 0 0,0 1 0 0 0,1 0 0 0 0,-1 0 0 0 0,0-1 0 0 0,0 1 1 0 0,0 0-1 0 0,0 0 0 0 0,0-1 0 0 0,0 1 0 0 0,0 0 0 0 0,-1 0 0 0 0,1-1 0 0 0,-1-1 0 0 0,-3-9-5508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2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11707 0 0,'-21'13'7707'0'0,"13"-4"-5073"0"0,8-9-2582 0 0,0 1-1 0 0,0-1 1 0 0,0 0 0 0 0,0 0-1 0 0,0 0 1 0 0,0 1 0 0 0,0-1-1 0 0,0 0 1 0 0,0 0-1 0 0,0 0 1 0 0,0 1 0 0 0,1-1-1 0 0,-1 0 1 0 0,0 0-1 0 0,0 0 1 0 0,0 1 0 0 0,0-1-1 0 0,0 0 1 0 0,0 0-1 0 0,0 0 1 0 0,1 1 0 0 0,-1-1-1 0 0,0 0 1 0 0,0 0 0 0 0,0 0-1 0 0,0 0 1 0 0,1 0-1 0 0,-1 0 1 0 0,0 1 0 0 0,0-1-1 0 0,0 0 1 0 0,0 0-1 0 0,1 0 1 0 0,-1 0 0 0 0,0 0-1 0 0,0 0 1 0 0,1 0-1 0 0,-1 0 1 0 0,0 0 0 0 0,0 0-1 0 0,1 0 1 0 0,7 1 306 0 0,1-1-1 0 0,0 0 1 0 0,-1 0 0 0 0,1-1 0 0 0,10-2 0 0 0,22-1-78 0 0,-38 4-254 0 0,1 0 1 0 0,-1 0-1 0 0,0 0 0 0 0,0 0 1 0 0,0 1-1 0 0,0 0 0 0 0,0-1 0 0 0,0 1 1 0 0,0 0-1 0 0,0 0 0 0 0,0 1 1 0 0,0-1-1 0 0,0 0 0 0 0,-1 1 1 0 0,1 0-1 0 0,0 0 0 0 0,-1 0 0 0 0,0 0 1 0 0,1 0-1 0 0,2 3 0 0 0,-4-2 28 0 0,1 0 0 0 0,0 1-1 0 0,-1-1 1 0 0,0 0 0 0 0,0 1 0 0 0,0-1-1 0 0,0 0 1 0 0,-1 1 0 0 0,1-1-1 0 0,-1 1 1 0 0,0 0 0 0 0,0-1 0 0 0,0 1-1 0 0,0-1 1 0 0,-1 1 0 0 0,1-1-1 0 0,-3 7 1 0 0,-2 7 89 0 0,-2 0 0 0 0,0 0 0 0 0,-17 28 0 0 0,17-34-179 0 0,0 0 0 0 0,1 1 0 0 0,1-1-1 0 0,0 1 1 0 0,0 0 0 0 0,1 0 0 0 0,1 0 0 0 0,0 1 0 0 0,-2 19 0 0 0,5-31-130 0 0,0 0 1 0 0,0 1 0 0 0,0-1 0 0 0,0 0-1 0 0,1 1 1 0 0,-1-1 0 0 0,0 1-1 0 0,1-1 1 0 0,-1 0 0 0 0,1 0 0 0 0,-1 1-1 0 0,1-1 1 0 0,0 0 0 0 0,0 0-1 0 0,-1 0 1 0 0,1 0 0 0 0,0 0 0 0 0,0 0-1 0 0,0 0 1 0 0,0 0 0 0 0,0 0-1 0 0,0 0 1 0 0,1 0 0 0 0,-1 0-1 0 0,0-1 1 0 0,0 1 0 0 0,3 0 0 0 0,-2 0-623 0 0,1 0 1 0 0,0-1-1 0 0,-1 1 1 0 0,1-1 0 0 0,0 0-1 0 0,-1 0 1 0 0,1 0 0 0 0,0 0-1 0 0,-1 0 1 0 0,1 0-1 0 0,-1-1 1 0 0,1 0 0 0 0,4-1-1 0 0,11-5-6748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10538 0 0,'2'3'736'0'0,"1"0"0"0"0,-1 0 0 0 0,0 0-1 0 0,-1 0 1 0 0,1 1 0 0 0,0-1 0 0 0,-1 1 0 0 0,0-1 0 0 0,0 1-1 0 0,2 7 1 0 0,2 41 274 0 0,-3-33-386 0 0,13 184-133 0 0,-15-159-3580 0 0,-5 46-1 0 0,-1-67-428 0 0,6-22 3320 0 0,-1 0 0 0 0,1-1 0 0 0,-1 1-1 0 0,1 0 1 0 0,-1-1 0 0 0,0 1 0 0 0,1-1 0 0 0,-1 1 0 0 0,0-1-1 0 0,0 1 1 0 0,1-1 0 0 0,-1 0 0 0 0,0 1 0 0 0,0-1 0 0 0,0 0 0 0 0,0 0-1 0 0,1 1 1 0 0,-1-1 0 0 0,0 0 0 0 0,-1 0 0 0 0,-8 3-4060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2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7546 0 0,'9'1'12220'0'0,"-8"-1"-11798"0"0,5 13 5262 0 0,0 30-5090 0 0,-2-13 453 0 0,21 95-1317 0 0,73 212 1 0 0,-76-296-1825 0 0,-13-27-1503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3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75 213 6017 0 0,'-19'-21'3252'0'0,"11"13"-1321"0"0,0-1 0 0 0,0 0 0 0 0,1 0 0 0 0,0 0 0 0 0,-11-21 0 0 0,18 29-1816 0 0,1 1 1 0 0,-1-1-1 0 0,0 1 1 0 0,0-1-1 0 0,1 1 0 0 0,-1-1 1 0 0,0 1-1 0 0,1-1 0 0 0,-1 1 1 0 0,0 0-1 0 0,1-1 1 0 0,-1 1-1 0 0,1-1 0 0 0,-1 1 1 0 0,0 0-1 0 0,1 0 0 0 0,-1-1 1 0 0,1 1-1 0 0,-1 0 0 0 0,1 0 1 0 0,0-1-1 0 0,-1 1 1 0 0,1 0-1 0 0,-1 0 0 0 0,1 0 1 0 0,-1 0-1 0 0,1 0 0 0 0,0 0 1 0 0,28-7-76 0 0,-16 4 255 0 0,-5 0-218 0 0,0-1-1 0 0,0 0 1 0 0,0-1 0 0 0,0 0-1 0 0,-1 0 1 0 0,0 0-1 0 0,0-1 1 0 0,12-13 0 0 0,26-20-1266 0 0,-44 38 1063 0 0,-1 1-1 0 0,1 0 1 0 0,-1-1-1 0 0,0 1 1 0 0,1 0-1 0 0,-1-1 1 0 0,1 1-1 0 0,-1 0 1 0 0,1 0-1 0 0,-1 0 1 0 0,1 0-1 0 0,-1-1 1 0 0,1 1-1 0 0,-1 0 1 0 0,1 0-1 0 0,-1 0 1 0 0,1 0-1 0 0,-1 0 1 0 0,1 0-1 0 0,-1 0 1 0 0,1 0-1 0 0,-1 0 1 0 0,1 0-1 0 0,-1 1 1 0 0,1-1-1 0 0,-1 0 1 0 0,1 0-1 0 0,-1 0 1 0 0,1 1-1 0 0,-1-1 1 0 0,1 0-1 0 0,-1 0 1 0 0,0 1-1 0 0,1-1 1 0 0,-1 1-1 0 0,1-1 1 0 0,-1 0 0 0 0,0 1-1 0 0,1-1 1 0 0,-1 1-1 0 0,0-1 1 0 0,0 0-1 0 0,1 1 1 0 0,-1-1-1 0 0,0 1 1 0 0,7 27-6035 0 0,-6-19 4206 0 0,6 13-3875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3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8930 0 0,'-14'14'5019'0'0,"11"-11"-4238"0"0,1 0-1 0 0,-1 0 1 0 0,1-1 0 0 0,-1 1 0 0 0,0-1-1 0 0,0 0 1 0 0,0 0 0 0 0,0 0 0 0 0,-6 3 0 0 0,11-10-366 0 0,-1 1 0 0 0,1 0-1 0 0,1 0 1 0 0,-1 0 0 0 0,0 0 0 0 0,6-7 0 0 0,-4 7-389 0 0,1 0-1 0 0,-1 0 0 0 0,0 1 0 0 0,1-1 1 0 0,0 1-1 0 0,0 0 0 0 0,0 0 1 0 0,0 1-1 0 0,0-1 0 0 0,1 1 1 0 0,-1 0-1 0 0,1 1 0 0 0,-1-1 1 0 0,1 1-1 0 0,-1 0 0 0 0,1 1 0 0 0,9-1 1 0 0,-11 1 1 0 0,-1 0 0 0 0,1 1 0 0 0,-1-1-1 0 0,1 1 1 0 0,-1-1 0 0 0,0 1 0 0 0,1 0 0 0 0,-1 1 0 0 0,0-1 0 0 0,1 0 0 0 0,-1 1 0 0 0,0 0 0 0 0,0-1 0 0 0,0 1-1 0 0,-1 1 1 0 0,1-1 0 0 0,0 0 0 0 0,-1 1 0 0 0,1-1 0 0 0,-1 1 0 0 0,0 0 0 0 0,0 0 0 0 0,0-1 0 0 0,0 2 0 0 0,0-1 0 0 0,-1 0-1 0 0,0 0 1 0 0,1 0 0 0 0,0 6 0 0 0,1 3 43 0 0,-2 0-1 0 0,1 0 1 0 0,-2 0-1 0 0,1 0 1 0 0,-2 0 0 0 0,1 0-1 0 0,-5 18 1 0 0,5-24-107 0 0,-1-1-1 0 0,-1 1 1 0 0,1-1 0 0 0,-1 0 0 0 0,0 0 0 0 0,0 1 0 0 0,0-1-1 0 0,-1-1 1 0 0,0 1 0 0 0,0 0 0 0 0,0-1 0 0 0,0 1 0 0 0,-1-1 0 0 0,1 0-1 0 0,-1 0 1 0 0,-1 0 0 0 0,1-1 0 0 0,-7 5 0 0 0,11-8 26 0 0,0 0 1 0 0,0 1 0 0 0,0-1-1 0 0,-1 0 1 0 0,1 0 0 0 0,0 0-1 0 0,0 1 1 0 0,0-1-1 0 0,-1 0 1 0 0,1 0 0 0 0,0 0-1 0 0,0 0 1 0 0,0 0-1 0 0,-1 0 1 0 0,1 1 0 0 0,0-1-1 0 0,0 0 1 0 0,-1 0 0 0 0,1 0-1 0 0,0 0 1 0 0,0 0-1 0 0,-1 0 1 0 0,1 0 0 0 0,0 0-1 0 0,0 0 1 0 0,-1 0-1 0 0,1 0 1 0 0,0 0 0 0 0,0 0-1 0 0,-1 0 1 0 0,1 0-1 0 0,0-1 1 0 0,0 1 0 0 0,0 0-1 0 0,-1 0 1 0 0,1 0 0 0 0,0 0-1 0 0,0 0 1 0 0,0 0-1 0 0,-1-1 1 0 0,1 1 0 0 0,0 0-1 0 0,0 0 1 0 0,11-8-384 0 0,45 1 310 0 0,-44 6-566 0 0,1 0 0 0 0,-1-1-1 0 0,1-1 1 0 0,16-5 0 0 0,-26 7 265 0 0,1-1 1 0 0,0 0-1 0 0,0 0 1 0 0,-1 0-1 0 0,1-1 0 0 0,-1 1 1 0 0,1-1-1 0 0,-1 0 0 0 0,0 0 1 0 0,0 0-1 0 0,-1 0 1 0 0,1 0-1 0 0,-1-1 0 0 0,1 1 1 0 0,-1-1-1 0 0,0 0 0 0 0,2-4 1 0 0,-2 1-502 0 0,0 0 0 0 0,0 1 1 0 0,0-1-1 0 0,-1 0 0 0 0,1 0 1 0 0,-1-12-1 0 0,-3-10-4179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7 269 13699 0 0,'0'-1'253'0'0,"-1"0"0"0"0,0 0 0 0 0,1 1 0 0 0,-1-1-1 0 0,1 0 1 0 0,-1 0 0 0 0,1 0 0 0 0,-1 0 0 0 0,1 0 0 0 0,0 0 0 0 0,-1 1 0 0 0,1-1 0 0 0,0 0 0 0 0,0 0-1 0 0,0 0 1 0 0,0 0 0 0 0,0 0 0 0 0,0 0 0 0 0,0 0 0 0 0,0 0 0 0 0,0 0 0 0 0,0 0 0 0 0,0 0 0 0 0,1 0 0 0 0,-1 0-1 0 0,1-1 1 0 0,0-2-3 0 0,1 1 0 0 0,0 0-1 0 0,0 0 1 0 0,0 0 0 0 0,1 0-1 0 0,-1 0 1 0 0,5-4-1 0 0,0 1-305 0 0,1-1-1 0 0,0 1 0 0 0,0 1 0 0 0,0 0 0 0 0,12-6 0 0 0,-11 7-700 0 0,0 1-1 0 0,0-2 0 0 0,0 1 1 0 0,-1-1-1 0 0,1-1 0 0 0,-1 0 0 0 0,7-6 1 0 0,-11 8 425 0 0,-1 0 1 0 0,0 0-1 0 0,0 0 1 0 0,0 0-1 0 0,-1-1 1 0 0,1 0-1 0 0,-1 1 1 0 0,0-1 0 0 0,0 0-1 0 0,-1 0 1 0 0,1 0-1 0 0,-1 0 1 0 0,0 0-1 0 0,-1 0 1 0 0,1-7-1 0 0,-1 3 556 0 0,13-29 10703 0 0,-9 67-8561 0 0,-6 97 71 0 0,-1-91-2547 0 0,2 0 0 0 0,1 1 0 0 0,10 66 0 0 0,1-78-2703 0 0,-10-24 2670 0 0,-1 1 0 0 0,0-1 0 0 0,1 1 0 0 0,-1-1 0 0 0,0 0 0 0 0,1 0 0 0 0,-1 1 1 0 0,0-1-1 0 0,1 0 0 0 0,-1 0 0 0 0,1 1 0 0 0,-1-1 0 0 0,1 0 0 0 0,-1 0 0 0 0,0 0 0 0 0,1 0 0 0 0,-1 0 0 0 0,1 0 0 0 0,-1 1 0 0 0,1-1 0 0 0,-1 0 0 0 0,1 0 0 0 0,-1 0 0 0 0,1-1 0 0 0,-1 1 0 0 0,1 0 0 0 0,-1 0 0 0 0,1 0 0 0 0,-1 0 0 0 0,0 0 0 0 0,1-1 0 0 0,-1 1 0 0 0,1 0 0 0 0,-1 0 0 0 0,0 0 1 0 0,1-1-1 0 0,-1 1 0 0 0,1 0 0 0 0,-1-1 0 0 0,0 1 0 0 0,0 0 0 0 0,1-1 0 0 0,-1 1 0 0 0,0-1 0 0 0,1 1 0 0 0,-1 0 0 0 0,0-1 0 0 0,0 1 0 0 0,0-1 0 0 0,0 1 0 0 0,1-1 0 0 0,-1 0 0 0 0,1-1-257 0 0,0 0 0 0 0,-1 0 0 0 0,1 0-1 0 0,-1-1 1 0 0,1 1 0 0 0,-1 0 0 0 0,0-1 0 0 0,0 1-1 0 0,0 0 1 0 0,0 0 0 0 0,0-1 0 0 0,0 1 0 0 0,-1-5 0 0 0,-1-9-1589 0 0,6-21-3265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31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57 5457 0 0,'-15'-28'7246'0'0,"1"2"-3243"0"0,14 26-3873 0 0,1 0 0 0 0,-1-1-1 0 0,0 1 1 0 0,1 0 0 0 0,-1 0-1 0 0,0 0 1 0 0,1-1 0 0 0,-1 1-1 0 0,0 0 1 0 0,1 0 0 0 0,-1 0-1 0 0,1 0 1 0 0,-1 0 0 0 0,0-1-1 0 0,1 1 1 0 0,-1 0 0 0 0,0 0-1 0 0,1 0 1 0 0,-1 0 0 0 0,1 0-1 0 0,-1 0 1 0 0,0 0 0 0 0,1 0 0 0 0,-1 1-1 0 0,1-1 1 0 0,-1 0 0 0 0,0 0-1 0 0,1 0 1 0 0,-1 0 0 0 0,0 0-1 0 0,1 1 1 0 0,-1-1 0 0 0,0 0-1 0 0,1 0 1 0 0,-1 1 0 0 0,0-1-1 0 0,1 1 1 0 0,18 6 1004 0 0,-16-6-1038 0 0,6 3 58 0 0,-1 0 0 0 0,1 0 0 0 0,-1 1 0 0 0,-1 0 0 0 0,9 6-1 0 0,-14-9-112 0 0,0 0-1 0 0,0 1 0 0 0,0-1 0 0 0,-1 0 1 0 0,1 1-1 0 0,0-1 0 0 0,-1 1 0 0 0,0-1 0 0 0,1 1 1 0 0,-1 0-1 0 0,0 0 0 0 0,0 0 0 0 0,-1-1 0 0 0,1 1 1 0 0,-1 0-1 0 0,1 0 0 0 0,-1 0 0 0 0,0 0 1 0 0,0 0-1 0 0,0 4 0 0 0,-4 15 142 0 0,0 0-1 0 0,-1 0 1 0 0,-15 37 0 0 0,-5 25-41 0 0,25-83-139 0 0,0 0-1 0 0,0-1 1 0 0,0 1-1 0 0,0-1 1 0 0,0 1-1 0 0,0-1 1 0 0,0 1 0 0 0,1 0-1 0 0,-1-1 1 0 0,0 1-1 0 0,1-1 1 0 0,-1 1-1 0 0,0-1 1 0 0,1 1 0 0 0,-1-1-1 0 0,0 1 1 0 0,1-1-1 0 0,-1 0 1 0 0,1 1-1 0 0,-1-1 1 0 0,1 0-1 0 0,-1 1 1 0 0,1-1 0 0 0,-1 0-1 0 0,1 1 1 0 0,-1-1-1 0 0,1 0 1 0 0,-1 0-1 0 0,1 0 1 0 0,-1 1-1 0 0,1-1 1 0 0,0 0 0 0 0,-1 0-1 0 0,1 0 1 0 0,-1 0-1 0 0,2 0 1 0 0,30 2 73 0 0,-22-2-63 0 0,16 3-484 0 0,-10 0-935 0 0,0-2-1 0 0,0 0 1 0 0,0 0-1 0 0,26-4 1 0 0,-38 3 1100 0 0,0-1 0 0 0,0 0 1 0 0,0 0-1 0 0,-1 0 0 0 0,1 0 0 0 0,-1-1 0 0 0,1 0 0 0 0,-1 1 0 0 0,1-1 1 0 0,-1 0-1 0 0,0-1 0 0 0,0 1 0 0 0,0-1 0 0 0,0 1 0 0 0,0-1 1 0 0,-1 0-1 0 0,1 0 0 0 0,-1 0 0 0 0,0 0 0 0 0,0 0 0 0 0,0-1 0 0 0,0 1 1 0 0,0-1-1 0 0,1-5 0 0 0,4-12-5917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8:17:3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 13731 0 0,'-2'0'631'0'0,"-1"-1"1"0"0,1 1-1 0 0,0-1 1 0 0,-1 1-1 0 0,1 0 0 0 0,-1 0 1 0 0,1 0-1 0 0,-1 1 1 0 0,1-1-1 0 0,-1 0 0 0 0,1 1 1 0 0,-1-1-1 0 0,1 1 1 0 0,0 0-1 0 0,-1 0 1 0 0,-1 1-1 0 0,2 0-485 0 0,0 0 1 0 0,1 0-1 0 0,0 0 1 0 0,-1 0-1 0 0,1 1 1 0 0,0-1-1 0 0,0 0 1 0 0,0 0-1 0 0,0 1 1 0 0,1-1-1 0 0,-1 1 1 0 0,1-1-1 0 0,-1 1 1 0 0,1-1-1 0 0,0 1 1 0 0,0 3-1 0 0,-2 29 68 0 0,2-1 1 0 0,2 1-1 0 0,7 45 0 0 0,-5-56-976 0 0,2-1 1 0 0,0 0-1 0 0,10 23 0 0 0,5-5-3770 0 0,-1-18-2852 0 0,-4-12-312 0 0</inkml:trace>
  <inkml:trace contextRef="#ctx0" brushRef="#br0" timeOffset="1">370 359 19524 0 0,'4'-2'2441'0'0,"-1"2"-593"0"0,1 0-496 0 0,-1 0-591 0 0,-4 0-369 0 0,-5 0-168 0 0,1 4-104 0 0,0-1-168 0 0,-1 1-320 0 0,3-1-697 0 0,-1-10-4336 0 0,0-5 312 0 0,1-5-3777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11530 0 0,'-1'1'229'0'0,"1"0"0"0"0,0-1-1 0 0,0 1 1 0 0,0-1-1 0 0,1 1 1 0 0,-1-1-1 0 0,0 1 1 0 0,0 0-1 0 0,0-1 1 0 0,0 1-1 0 0,0-1 1 0 0,1 1 0 0 0,-1-1-1 0 0,0 1 1 0 0,1-1-1 0 0,-1 1 1 0 0,0-1-1 0 0,1 1 1 0 0,-1-1-1 0 0,0 1 1 0 0,1-1-1 0 0,-1 0 1 0 0,1 1-1 0 0,-1-1 1 0 0,1 0 0 0 0,-1 1-1 0 0,1-1 1 0 0,-1 0-1 0 0,1 1 1 0 0,-1-1-1 0 0,1 0 1 0 0,0 0-1 0 0,22 9 1021 0 0,-21-8-858 0 0,24 6 273 0 0,1-1-1 0 0,-1-1 0 0 0,1-2 0 0 0,0 0 1 0 0,33-2-1 0 0,3 1-324 0 0,-62-2-322 0 0,-1 0 0 0 0,1 0 0 0 0,-1 0 0 0 0,1 0 0 0 0,0 0 0 0 0,-1 0 0 0 0,1 0 0 0 0,-1 0 0 0 0,1 0 0 0 0,-1 0 0 0 0,1 0 0 0 0,-1 0 0 0 0,1 1 0 0 0,0-1 0 0 0,-1 0 1 0 0,1 0-1 0 0,-1 1 0 0 0,1-1 0 0 0,-1 0 0 0 0,0 0 0 0 0,1 1 0 0 0,-1-1 0 0 0,1 1 0 0 0,-1-1 0 0 0,0 0 0 0 0,1 1 0 0 0,-1-1 0 0 0,0 1 0 0 0,1-1 0 0 0,-1 1 0 0 0,0-1 0 0 0,0 1 0 0 0,1 0 0 0 0,-1 1 11 0 0,-1-1 0 0 0,1 1 0 0 0,0-1 0 0 0,-1 1 0 0 0,1-1 0 0 0,-1 0-1 0 0,1 1 1 0 0,-1-1 0 0 0,0 0 0 0 0,0 0 0 0 0,1 1 0 0 0,-3 1 0 0 0,-32 30 210 0 0,2-8-159 0 0,25-20-71 0 0,0 0 0 0 0,0 0 0 0 0,1 1 0 0 0,0 0 1 0 0,0 0-1 0 0,0 1 0 0 0,1 0 0 0 0,0 0 0 0 0,-9 14 0 0 0,14-19-8 0 0,1-1 0 0 0,0 0-1 0 0,0 0 1 0 0,-1 0 0 0 0,1 1 0 0 0,0-1 0 0 0,0 0-1 0 0,0 0 1 0 0,0 1 0 0 0,1-1 0 0 0,-1 0 0 0 0,0 0-1 0 0,0 0 1 0 0,1 1 0 0 0,-1-1 0 0 0,1 0 0 0 0,-1 0-1 0 0,1 0 1 0 0,0 0 0 0 0,-1 0 0 0 0,1 0 0 0 0,0 0-1 0 0,0 0 1 0 0,-1 0 0 0 0,1 0 0 0 0,0 0 0 0 0,0 0-1 0 0,0-1 1 0 0,0 1 0 0 0,0 0 0 0 0,0-1 0 0 0,0 1-1 0 0,1-1 1 0 0,-1 1 0 0 0,0-1 0 0 0,0 1 0 0 0,0-1-1 0 0,2 0 1 0 0,4 3-8 0 0,-1-1 1 0 0,1 0-1 0 0,0-1 0 0 0,0 0 0 0 0,10 1 0 0 0,-6-2-143 0 0,1-1 0 0 0,-1 0 0 0 0,0-1 0 0 0,0 0 0 0 0,0 0 0 0 0,0-1 0 0 0,11-5 0 0 0,70-36-4410 0 0,-26 10-2727 0 0,-32 22 390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46 14347 0 0,'-1'-1'425'0'0,"0"0"1"0"0,0 0-1 0 0,0 0 0 0 0,0-1 1 0 0,0 1-1 0 0,1 0 1 0 0,-1-1-1 0 0,0 1 0 0 0,1 0 1 0 0,-1-1-1 0 0,1 1 0 0 0,-1-1 1 0 0,1 1-1 0 0,-1-3 0 0 0,2 4-275 0 0,-1-1-1 0 0,0 0 0 0 0,0 1 0 0 0,0-1 1 0 0,0 0-1 0 0,1 1 0 0 0,-1-1 0 0 0,0 1 1 0 0,0-1-1 0 0,1 0 0 0 0,-1 1 0 0 0,0-1 1 0 0,1 1-1 0 0,-1-1 0 0 0,1 1 1 0 0,-1-1-1 0 0,1 1 0 0 0,-1-1 0 0 0,1 1 1 0 0,-1-1-1 0 0,1 1 0 0 0,0-1 0 0 0,4-1 83 0 0,0 0 0 0 0,1 1-1 0 0,-1-1 1 0 0,0 1-1 0 0,0 0 1 0 0,9 0 0 0 0,-8 1-199 0 0,0-1 1 0 0,0 2 0 0 0,0-1 0 0 0,0 0 0 0 0,0 1 0 0 0,0 0 0 0 0,-1 1 0 0 0,1-1-1 0 0,0 1 1 0 0,-1 0 0 0 0,1 1 0 0 0,-1-1 0 0 0,0 1 0 0 0,0 0 0 0 0,0 0 0 0 0,0 1-1 0 0,0-1 1 0 0,-1 1 0 0 0,8 9 0 0 0,-7-8-32 0 0,-1 1 0 0 0,1 0 0 0 0,-2 0 0 0 0,1 0 0 0 0,-1 0 0 0 0,1 0 0 0 0,-2 1 0 0 0,1 0 0 0 0,-1-1 0 0 0,0 1 0 0 0,0 0 0 0 0,-1 0 0 0 0,0 0-1 0 0,0 0 1 0 0,-1 1 0 0 0,0 7 0 0 0,-1-6-70 0 0,0 0-1 0 0,-1-1 1 0 0,0 1-1 0 0,0-1 1 0 0,-1 1-1 0 0,0-1 1 0 0,0 0-1 0 0,-1 0 1 0 0,0 0-1 0 0,0-1 1 0 0,-1 1-1 0 0,0-1 1 0 0,0 0-1 0 0,-1-1 0 0 0,0 1 1 0 0,0-1-1 0 0,0 0 1 0 0,-1-1-1 0 0,0 1 1 0 0,-13 7-1 0 0,18-12 49 0 0,0 0 0 0 0,1 0 0 0 0,-1 0 0 0 0,0 1 0 0 0,1-1 0 0 0,0 1 0 0 0,-1-1 0 0 0,1 1 0 0 0,0-1 0 0 0,0 1 0 0 0,-2 2-1 0 0,3-3 1 0 0,0 0-1 0 0,0-1 1 0 0,-1 1-1 0 0,1 0 0 0 0,0-1 1 0 0,0 1-1 0 0,0 0 0 0 0,0 0 1 0 0,0-1-1 0 0,0 1 0 0 0,0 0 1 0 0,0 0-1 0 0,0-1 0 0 0,1 1 1 0 0,-1 0-1 0 0,0-1 0 0 0,0 1 1 0 0,1 0-1 0 0,-1-1 0 0 0,0 1 1 0 0,1 1-1 0 0,2 0-19 0 0,0 1 0 0 0,-1-1 0 0 0,1 0 1 0 0,0 1-1 0 0,0-2 0 0 0,0 1 0 0 0,1 0 0 0 0,-1 0 0 0 0,0-1 0 0 0,1 0 1 0 0,3 2-1 0 0,9 1-144 0 0,1 0 0 0 0,-1 0 1 0 0,1-2-1 0 0,0 0 0 0 0,0-1 0 0 0,0 0 1 0 0,0-1-1 0 0,17-3 0 0 0,-20 1-1226 0 0,0-1 0 0 0,0 0 1 0 0,1-1-1 0 0,-2-1 0 0 0,24-10 0 0 0,-35 14 1083 0 0,0 0-1 0 0,0 0 1 0 0,0-1-1 0 0,0 0 1 0 0,0 1-1 0 0,0-1 1 0 0,0 0 0 0 0,0 0-1 0 0,-1 0 1 0 0,1 0-1 0 0,-1 0 1 0 0,1 0-1 0 0,-1 0 1 0 0,0-1 0 0 0,0 1-1 0 0,1-3 1 0 0,2-3-708 0 0,9-10-3594 0 0</inkml:trace>
  <inkml:trace contextRef="#ctx0" brushRef="#br0" timeOffset="1">249 109 11771 0 0,'-1'-1'281'0'0,"1"1"1"0"0,0-1 0 0 0,-1 1 0 0 0,1-1-1 0 0,0 1 1 0 0,0-1 0 0 0,-1 0 0 0 0,1 1-1 0 0,0-1 1 0 0,0 1 0 0 0,0-1 0 0 0,0 1-1 0 0,0-1 1 0 0,0 0 0 0 0,0 1 0 0 0,0-1-1 0 0,0 1 1 0 0,0-1 0 0 0,0 0 0 0 0,0 1-1 0 0,0-1 1 0 0,0 1 0 0 0,1-1 0 0 0,-1 1-1 0 0,0-1 1 0 0,0 1 0 0 0,1-1 0 0 0,-1 1 0 0 0,1-1-1 0 0,0 0-72 0 0,0 0 0 0 0,0 1 0 0 0,0-1 0 0 0,0 1 0 0 0,0-1 0 0 0,0 1 0 0 0,0-1 0 0 0,1 1 0 0 0,-1 0-1 0 0,0 0 1 0 0,0 0 0 0 0,1 0 0 0 0,1 0 0 0 0,49 7-996 0 0,-41-5 1274 0 0,4 1-917 0 0,2 0-809 0 0,-1-1 1 0 0,21 1-1 0 0,-34-3 657 0 0,-1 0 0 0 0,1 0 1 0 0,0 0-1 0 0,0 0 0 0 0,0-1 1 0 0,0 1-1 0 0,0-1 0 0 0,0 0 1 0 0,-1 1-1 0 0,1-1 0 0 0,0-1 1 0 0,-1 1-1 0 0,1 0 0 0 0,-1-1 1 0 0,1 1-1 0 0,-1-1 0 0 0,0 0 1 0 0,1 1-1 0 0,2-5 0 0 0,0-2-3669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70 9154 0 0,'-1'1'572'0'0,"1"-1"-1"0"0,-1 1 1 0 0,0 0 0 0 0,0 0 0 0 0,1 0-1 0 0,-1 0 1 0 0,0 0 0 0 0,1 0-1 0 0,-1 0 1 0 0,1 0 0 0 0,-1 0-1 0 0,1 0 1 0 0,0 0 0 0 0,-1 2 0 0 0,-2 30 2595 0 0,3-26-2310 0 0,1 171 2589 0 0,1-140-3698 0 0,2 0 0 0 0,14 62 0 0 0,-2-57-2293 0 0,-1-27-1210 0 0,-14-15 3441 0 0,0-1 0 0 0,-1 0 0 0 0,1 0 0 0 0,0 1 0 0 0,0-1 0 0 0,0 0 0 0 0,-1 0 1 0 0,1 0-1 0 0,0 0 0 0 0,0 0 0 0 0,0 0 0 0 0,0 0 0 0 0,-1 0 0 0 0,1 0 0 0 0,0 0 0 0 0,0-1 1 0 0,0 1-1 0 0,-1 0 0 0 0,1 0 0 0 0,0-1 0 0 0,0 1 0 0 0,-1 0 0 0 0,2-2 0 0 0,10-7-6063 0 0</inkml:trace>
  <inkml:trace contextRef="#ctx0" brushRef="#br0" timeOffset="1">175 0 14867 0 0,'11'35'7131'0'0,"-6"23"-5214"0"0,-2-22-1115 0 0,6 86 110 0 0,-6-64-1287 0 0,20 106 1 0 0,-4-109-2342 0 0,-4-30-1020 0 0,-13-23 3112 0 0,-1-1 1 0 0,1 1 0 0 0,-1-1 0 0 0,1 1 0 0 0,-1-1 0 0 0,1 0 0 0 0,0 0 0 0 0,-1 0 0 0 0,1 0 0 0 0,0 0-1 0 0,2 0 1 0 0,6 0-5966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10 8090 0 0,'-6'-2'979'0'0,"0"0"563"0"0,1 1 0 0 0,-1-1 1 0 0,0 1-1 0 0,0 0 0 0 0,-6 0 0 0 0,11 1-1355 0 0,1 0 0 0 0,-1 0 0 0 0,0 0 0 0 0,1 0 0 0 0,-1 1 1 0 0,1-1-1 0 0,-1 0 0 0 0,0 0 0 0 0,1 0 0 0 0,-1 1 0 0 0,1-1 0 0 0,-1 0 1 0 0,1 0-1 0 0,-1 1 0 0 0,1-1 0 0 0,-1 0 0 0 0,1 1 0 0 0,-1-1 0 0 0,1 1 1 0 0,-1-1-1 0 0,1 1 0 0 0,-1 0 0 0 0,1 0-84 0 0,-1 0 0 0 0,1 0 0 0 0,0 0 0 0 0,0 0 0 0 0,0 1 0 0 0,0-1 0 0 0,0 0-1 0 0,0 0 1 0 0,0 0 0 0 0,0 0 0 0 0,1 0 0 0 0,-1 1 0 0 0,0-1 0 0 0,1 0 0 0 0,-1 0 0 0 0,1 0 0 0 0,0 1 0 0 0,7 15 89 0 0,1-1-1 0 0,1 1 1 0 0,0-2 0 0 0,1 1 0 0 0,14 13 0 0 0,5 4-165 0 0,36 28-1 0 0,-63-57-26 0 0,0-1 0 0 0,1 0 0 0 0,0-1 0 0 0,-1 1 0 0 0,1-1 0 0 0,0 1 0 0 0,0-1 0 0 0,1-1 0 0 0,7 4 0 0 0,-9-5 0 0 0,0 0-1 0 0,0 1 1 0 0,0-2-1 0 0,0 1 1 0 0,-1 0-1 0 0,1 0 1 0 0,0-1-1 0 0,0 0 0 0 0,0 1 1 0 0,-1-1-1 0 0,1 0 1 0 0,0 0-1 0 0,-1-1 1 0 0,1 1-1 0 0,-1 0 1 0 0,0-1-1 0 0,4-2 0 0 0,44-32 100 0 0,2 2-1 0 0,1 3 0 0 0,70-31 0 0 0,-115 59-338 0 0,0 0 0 0 0,0 0-1 0 0,1 1 1 0 0,14-2 0 0 0,15 6-7268 0 0,-23 1-2087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9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13315 0 0,'4'-1'497'0'0,"0"-1"0"0"0,0 1 0 0 0,1 0 1 0 0,-1 0-1 0 0,0 1 0 0 0,1-1 0 0 0,-1 1 0 0 0,1 0 0 0 0,-1 0 0 0 0,0 1 1 0 0,5 0-1 0 0,52 12 573 0 0,-47-9-614 0 0,-2-2-275 0 0,0 2-1 0 0,-1 0 1 0 0,1 0 0 0 0,-1 1-1 0 0,0 0 1 0 0,0 1 0 0 0,18 13-1 0 0,-26-17-126 0 0,-1 0-1 0 0,1 0 0 0 0,-1 1 1 0 0,0-1-1 0 0,0 1 1 0 0,0-1-1 0 0,0 1 0 0 0,0 0 1 0 0,-1 0-1 0 0,1 0 1 0 0,-1-1-1 0 0,1 2 0 0 0,-1-1 1 0 0,0 0-1 0 0,0 0 1 0 0,-1 0-1 0 0,1 0 0 0 0,-1 1 1 0 0,0-1-1 0 0,1 0 1 0 0,-1 0-1 0 0,-1 1 0 0 0,1-1 1 0 0,0 0-1 0 0,-1 0 1 0 0,0 1-1 0 0,1-1 0 0 0,-1 0 1 0 0,-1 0-1 0 0,1 0 1 0 0,0 0-1 0 0,-1 0 0 0 0,1 0 1 0 0,-4 3-1 0 0,2-1 9 0 0,-1 0 1 0 0,-1 0-1 0 0,1-1 0 0 0,-1 1 1 0 0,0-1-1 0 0,0 0 0 0 0,-9 6 0 0 0,9-8 8 0 0,1 1-1 0 0,-1 0 1 0 0,1 1-1 0 0,0-1 0 0 0,0 1 1 0 0,0-1-1 0 0,1 1 1 0 0,-1 0-1 0 0,1 1 0 0 0,-5 7 1 0 0,7-10-51 0 0,1 0 0 0 0,-1 0 0 0 0,1 0 0 0 0,-1 0 0 0 0,1 0 0 0 0,-1 0 0 0 0,1-1 0 0 0,0 1 0 0 0,0 0 1 0 0,0 0-1 0 0,0 0 0 0 0,1 0 0 0 0,-1 0 0 0 0,0 0 0 0 0,1 0 0 0 0,-1 0 0 0 0,1 0 0 0 0,0 0 0 0 0,1 1 0 0 0,0 1-6 0 0,0-1 0 0 0,0 0 0 0 0,1 0 0 0 0,-1 0 0 0 0,1 0 0 0 0,0 0 0 0 0,0-1 0 0 0,0 1-1 0 0,4 2 1 0 0,1-1-49 0 0,0 1-1 0 0,0-1 1 0 0,0-1-1 0 0,0 1 1 0 0,1-2-1 0 0,-1 1 1 0 0,18 2-1 0 0,-15-4-368 0 0,0-1 0 0 0,1-1 0 0 0,-1 1-1 0 0,0-2 1 0 0,0 0 0 0 0,0 0 0 0 0,0-1-1 0 0,17-6 1 0 0,-19 5-438 0 0,-1 0 0 0 0,0 0 0 0 0,0 0 1 0 0,0-1-1 0 0,0-1 0 0 0,9-8 0 0 0,-16 14 682 0 0,-1 0-1 0 0,1-1 0 0 0,0 1 1 0 0,-1-1-1 0 0,0 1 1 0 0,1 0-1 0 0,-1-1 0 0 0,1 1 1 0 0,-1-1-1 0 0,1 1 1 0 0,-1-1-1 0 0,0 1 0 0 0,1-1 1 0 0,-1 1-1 0 0,0-1 1 0 0,0 1-1 0 0,1-1 0 0 0,-1 0 1 0 0,0 1-1 0 0,0-1 1 0 0,0 1-1 0 0,0-1 0 0 0,0 0 1 0 0,0 1-1 0 0,0-1 1 0 0,0 0-1 0 0,0 1 0 0 0,0-1 1 0 0,0 1-1 0 0,0-1 1 0 0,0 0-1 0 0,-1 0 1 0 0,1 1 93 0 0,-1-1 1 0 0,0 1-1 0 0,1 0 1 0 0,-1 0-1 0 0,0 0 1 0 0,1-1 0 0 0,-1 1-1 0 0,0 0 1 0 0,0 0-1 0 0,1 0 1 0 0,-1 0 0 0 0,0 1-1 0 0,1-1 1 0 0,-1 0-1 0 0,0 0 1 0 0,1 0 0 0 0,-1 0-1 0 0,0 1 1 0 0,1-1-1 0 0,-1 0 1 0 0,0 1-1 0 0,1-1 1 0 0,-1 0 0 0 0,1 1-1 0 0,-1-1 1 0 0,1 1-1 0 0,-1-1 1 0 0,1 1 0 0 0,-1 0-1 0 0,-11 10 1642 0 0,2 0-1 0 0,-1 1 1 0 0,1 0-1 0 0,-14 24 1 0 0,17-24-520 0 0,-1-1 0 0 0,0 0 0 0 0,0 0 1 0 0,-1-1-1 0 0,-1 0 0 0 0,-17 15 0 0 0,17-19-683 0 0,1 0 486 0 0,18-3-586 0 0,139-4-894 0 0,-51-7-3489 0 0,-83 9 978 0 0,-27 8 581 0 0,-5 2 3137 0 0,10-3 197 0 0,0 1 0 0 0,0 0 0 0 0,0 0-1 0 0,1 1 1 0 0,1-1 0 0 0,0 2 0 0 0,0-1 0 0 0,1 1-1 0 0,-8 21 1 0 0,11-26-488 0 0,1 0 0 0 0,-1 0 0 0 0,1 0 1 0 0,0 0-1 0 0,1 1 0 0 0,0-1 0 0 0,0 0 0 0 0,0 0 0 0 0,1 8 0 0 0,0-10-252 0 0,0 0 0 0 0,0-1 0 0 0,0 1 0 0 0,1-1 0 0 0,-1 1 0 0 0,1-1 0 0 0,0 0 0 0 0,0 0 0 0 0,0 0 0 0 0,0 0 0 0 0,1 0 0 0 0,-1 0 0 0 0,1 0 0 0 0,0-1 0 0 0,0 1 0 0 0,4 2 0 0 0,-3-3-167 0 0,0 0 0 0 0,1 0-1 0 0,-1-1 1 0 0,1 1 0 0 0,-1-1 0 0 0,1 0-1 0 0,0 0 1 0 0,-1 0 0 0 0,1-1 0 0 0,0 0-1 0 0,0 0 1 0 0,0 0 0 0 0,-1-1 0 0 0,1 1 0 0 0,0-1-1 0 0,0 0 1 0 0,6-3 0 0 0,11-3-3052 0 0,0-1 0 0 0,25-13 0 0 0,-36 16 846 0 0,15-8-5188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4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1 587 17604 0 0,'1'20'5870'0'0,"1"-16"-3390"0"0,2-14-1270 0 0,7-26-801 0 0,1 2-1 0 0,2-1 0 0 0,25-44 0 0 0,-5 11-272 0 0,6-11-143 0 0,-19 38-1100 0 0,-2 0 0 0 0,20-60-1 0 0,-37 96 369 0 0,-1 0 1 0 0,0 0-1 0 0,0 0 0 0 0,-1 0 1 0 0,1 0-1 0 0,-1-7 0 0 0,0 10 167 0 0,-1 0-1 0 0,1 0 1 0 0,-1-1-1 0 0,1 1 1 0 0,-1 0-1 0 0,1 0 1 0 0,-1 0-1 0 0,0 0 1 0 0,0 0 0 0 0,0 0-1 0 0,0 1 1 0 0,-1-1-1 0 0,1 0 1 0 0,0 0-1 0 0,-1 1 1 0 0,1-1-1 0 0,-3-1 1 0 0,-9-5-5644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5:5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15771 0 0,'0'2'593'0'0,"-1"1"-1"0"0,1-1 0 0 0,0 1 0 0 0,0-1 0 0 0,0 1 0 0 0,0-1 1 0 0,0 1-1 0 0,0-1 0 0 0,1 1 0 0 0,1 3 0 0 0,13 25 2398 0 0,-5-18-2463 0 0,1-1 0 0 0,17 16 0 0 0,-17-18 66 0 0,260 246 1938 0 0,-178-173-6202 0 0,2-3-6693 0 0,-79-67 1236 0 0</inkml:trace>
  <inkml:trace contextRef="#ctx0" brushRef="#br0" timeOffset="1">872 567 23677 0 0,'6'3'717'0'0,"0"0"0"0"0,0-1 0 0 0,0 1-1 0 0,0-1 1 0 0,1-1 0 0 0,-1 1 0 0 0,10 0 0 0 0,-15-2-651 0 0,0 1 1 0 0,1-1 0 0 0,-1 1-1 0 0,0 0 1 0 0,0-1 0 0 0,0 1 0 0 0,0 0-1 0 0,0 0 1 0 0,0 0 0 0 0,0 0-1 0 0,0 0 1 0 0,0 0 0 0 0,0 0 0 0 0,-1 0-1 0 0,1 0 1 0 0,0 0 0 0 0,-1 0-1 0 0,1 1 1 0 0,-1-1 0 0 0,1 0 0 0 0,-1 0-1 0 0,1 2 1 0 0,-1 13-2989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6857 0 0,'-2'0'458'0'0,"1"0"0"0"0,-1 0 1 0 0,0 1-1 0 0,0-1 0 0 0,1 1 0 0 0,-1-1 0 0 0,1 1 0 0 0,-1 0 0 0 0,0-1 0 0 0,1 1 0 0 0,-1 0 0 0 0,1 0 0 0 0,0 0 0 0 0,-1 0 0 0 0,1 1 0 0 0,0-1 0 0 0,0 0 0 0 0,-1 0 0 0 0,1 1 0 0 0,0-1 0 0 0,0 1 0 0 0,1-1 0 0 0,-1 1 0 0 0,0-1 0 0 0,-1 3 0 0 0,2 2 95 0 0,-1-1 1 0 0,1 0-1 0 0,0 1 0 0 0,0-1 1 0 0,0 1-1 0 0,2 9 1 0 0,0-3-669 0 0,1 15-520 0 0,16 111 2944 0 0,-11-92-6081 0 0,2-1-5894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99 139 9650 0 0,'-4'-2'512'0'0,"0"0"0"0"0,0 1 0 0 0,-1 0 0 0 0,1 0 0 0 0,-1 0 0 0 0,1 1 0 0 0,0 0 0 0 0,-1-1 0 0 0,1 1 0 0 0,-1 1 0 0 0,1-1 0 0 0,-1 1 0 0 0,-6 2 0 0 0,9-3-380 0 0,0 1-1 0 0,0 0 1 0 0,0 1 0 0 0,0-1-1 0 0,0 0 1 0 0,1 0-1 0 0,-1 1 1 0 0,1-1-1 0 0,-1 1 1 0 0,1 0 0 0 0,-1-1-1 0 0,1 1 1 0 0,0 0-1 0 0,0 0 1 0 0,0 0 0 0 0,0 0-1 0 0,0 0 1 0 0,0 0-1 0 0,1 0 1 0 0,-1 0 0 0 0,0 0-1 0 0,1 0 1 0 0,0 0-1 0 0,0 0 1 0 0,-1 1-1 0 0,1-1 1 0 0,0 0 0 0 0,1 0-1 0 0,0 4 1 0 0,0 2-73 0 0,1 0-1 0 0,0 0 1 0 0,0 0 0 0 0,0 0 0 0 0,1-1 0 0 0,1 1 0 0 0,-1-1 0 0 0,1 0 0 0 0,1 0-1 0 0,-1-1 1 0 0,1 1 0 0 0,0-1 0 0 0,0 0 0 0 0,1 0 0 0 0,9 7 0 0 0,2 1-86 0 0,0 0 1 0 0,2-2 0 0 0,0 0 0 0 0,28 13 0 0 0,-29-16-2 0 0,1 0 0 0 0,1-2 0 0 0,-1 0 0 0 0,1-1 0 0 0,0-1 0 0 0,0 0 0 0 0,40 2 0 0 0,-55-7-3 0 0,-1-1 1 0 0,1 1-1 0 0,-1-1 1 0 0,1 0 0 0 0,-1 0-1 0 0,1 0 1 0 0,-1 0 0 0 0,1-1-1 0 0,-1 0 1 0 0,0 0-1 0 0,0 0 1 0 0,0 0 0 0 0,0-1-1 0 0,0 0 1 0 0,-1 1 0 0 0,1-1-1 0 0,3-4 1 0 0,-3 1 15 0 0,0 1-1 0 0,0-1 1 0 0,0 0 0 0 0,-1-1-1 0 0,0 1 1 0 0,0 0 0 0 0,0-1 0 0 0,-1 0-1 0 0,0 1 1 0 0,1-10 0 0 0,0-3 150 0 0,-1-1 0 0 0,-1 0 0 0 0,-1 0 0 0 0,0 0 0 0 0,-2 0 0 0 0,-7-37 0 0 0,7 47 82 0 0,-1 1 0 0 0,0-1 0 0 0,0 1 0 0 0,0-1 0 0 0,-2 1-1 0 0,1 0 1 0 0,-1 0 0 0 0,0 1 0 0 0,-1 0 0 0 0,-11-14 0 0 0,13 18-108 0 0,-1 0 1 0 0,0 0-1 0 0,0 0 1 0 0,0 1 0 0 0,0 0-1 0 0,-1 0 1 0 0,1 0-1 0 0,-1 0 1 0 0,0 1 0 0 0,1 0-1 0 0,-1 0 1 0 0,0 1-1 0 0,-1-1 1 0 0,1 2 0 0 0,0-1-1 0 0,0 0 1 0 0,0 1-1 0 0,-9 1 1 0 0,2 0-52 0 0,0 1 0 0 0,0 1 0 0 0,1 0-1 0 0,-1 1 1 0 0,1 0 0 0 0,0 1 0 0 0,0 0 0 0 0,0 1 0 0 0,-11 8 0 0 0,17-11-112 0 0,1 0 0 0 0,0 0 0 0 0,0 1 0 0 0,0 0 0 0 0,1 0 0 0 0,-1 1 0 0 0,1-1 0 0 0,0 1 0 0 0,0 0 0 0 0,0 0 1 0 0,1 0-1 0 0,0 1 0 0 0,0-1 0 0 0,0 1 0 0 0,1 0 0 0 0,0 0 0 0 0,0 0 0 0 0,0 0 0 0 0,1 0 0 0 0,-2 12 0 0 0,3-16-264 0 0,0 0 0 0 0,0 0-1 0 0,1 0 1 0 0,-1 0-1 0 0,1 0 1 0 0,-1 1-1 0 0,1-1 1 0 0,0 0-1 0 0,-1 0 1 0 0,3 3-1 0 0,17 14-8684 0 0,-9-13 1453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35 7001 0 0,'-17'-11'5551'0'0,"17"10"-5402"0"0,0 1-1 0 0,0 0 1 0 0,0-1 0 0 0,0 1-1 0 0,-1 0 1 0 0,1-1 0 0 0,0 1-1 0 0,0-1 1 0 0,0 1 0 0 0,0 0-1 0 0,0-1 1 0 0,0 1 0 0 0,0 0-1 0 0,0-1 1 0 0,0 1 0 0 0,0-1-1 0 0,0 1 1 0 0,0 0 0 0 0,0-1-1 0 0,0 1 1 0 0,0 0 0 0 0,0-1-1 0 0,1 1 1 0 0,-1 0 0 0 0,0-1-1 0 0,0 1 1 0 0,0 0-1 0 0,1-1 1 0 0,0 0 15 0 0,1-1 0 0 0,0 1-1 0 0,-1 0 1 0 0,1 0 0 0 0,0 0 0 0 0,-1 0-1 0 0,1 0 1 0 0,0 1 0 0 0,0-1-1 0 0,0 0 1 0 0,0 1 0 0 0,0 0 0 0 0,-1-1-1 0 0,1 1 1 0 0,4 0 0 0 0,21 0 28 0 0,1 1 1 0 0,-1 2-1 0 0,39 7 0 0 0,-17 2-2445 0 0,-3 2-3523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8258 0 0,'-15'0'5851'0'0,"23"1"-1763"0"0,27 0-1281 0 0,-15-3-2351 0 0,1 2-1 0 0,0 1 1 0 0,33 5-1 0 0,-47-5-424 0 0,-1 1-1 0 0,0-1 1 0 0,0 1-1 0 0,-1 0 0 0 0,1 1 1 0 0,0-1-1 0 0,-1 1 1 0 0,1 0-1 0 0,-1 0 1 0 0,0 1-1 0 0,0 0 0 0 0,0 0 1 0 0,-1 0-1 0 0,1 0 1 0 0,-1 1-1 0 0,6 9 1 0 0,-8-12-48 0 0,-1 1 0 0 0,1 0 0 0 0,-1 0 0 0 0,0 0 0 0 0,0 1 0 0 0,-1-1 0 0 0,1 0 0 0 0,-1 0 1 0 0,1 0-1 0 0,-1 1 0 0 0,0-1 0 0 0,0 0 0 0 0,0 0 0 0 0,-1 1 0 0 0,1-1 0 0 0,-1 0 0 0 0,0 0 0 0 0,0 0 0 0 0,0 0 1 0 0,0 0-1 0 0,-1 0 0 0 0,1 0 0 0 0,-1 0 0 0 0,1 0 0 0 0,-1-1 0 0 0,0 1 0 0 0,0-1 0 0 0,0 1 0 0 0,-4 2 1 0 0,1 1-76 0 0,-1-1 0 0 0,0 0 0 0 0,0 0 0 0 0,0 0 0 0 0,-1-1 0 0 0,1 0 0 0 0,-1 0 1 0 0,0 0-1 0 0,0-1 0 0 0,0 0 0 0 0,-9 2 0 0 0,-9-4-124 0 0,15-3 29 0 0,10 2 181 0 0,0 0 1 0 0,0 0 0 0 0,0 0 0 0 0,0 0-1 0 0,0 0 1 0 0,0 0 0 0 0,0 0 0 0 0,0 0-1 0 0,1 0 1 0 0,-1 0 0 0 0,0 0 0 0 0,0 0-1 0 0,0 0 1 0 0,0 0 0 0 0,0 0 0 0 0,0 0-1 0 0,0 0 1 0 0,0 0 0 0 0,0 0 0 0 0,0 0-1 0 0,0 0 1 0 0,0 0 0 0 0,0 0-1 0 0,0 0 1 0 0,0-1 0 0 0,0 1 0 0 0,0 0-1 0 0,0 0 1 0 0,0 0 0 0 0,0 0 0 0 0,0 0-1 0 0,0 0 1 0 0,0 0 0 0 0,0 0 0 0 0,0 0-1 0 0,0 0 1 0 0,0 0 0 0 0,0 0 0 0 0,0 0-1 0 0,0-1 1 0 0,0 1 0 0 0,0 0-1 0 0,0 0 1 0 0,0 0 0 0 0,0 0 0 0 0,0 0-1 0 0,0 0 1 0 0,0 0 0 0 0,0 0 0 0 0,0 0-1 0 0,0 0 1 0 0,0 0 0 0 0,0 0 0 0 0,0 0-1 0 0,0 0 1 0 0,0 0 0 0 0,0-1 0 0 0,0 1-1 0 0,0 0 1 0 0,0 0 0 0 0,11-3 112 0 0,0 1 0 0 0,0 0 1 0 0,0 0-1 0 0,1 1 0 0 0,-1 1 1 0 0,23 1-1 0 0,-9 0-65 0 0,13-1-409 0 0,60-1 465 0 0,-34-6-7769 0 0,-59 6 3877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9994 0 0,'3'0'2617'0'0,"2"-1"-689"0"0,2 1-424 0 0,3 0-375 0 0,0 0-345 0 0,1 0-264 0 0,1 0-184 0 0,0 0-152 0 0,3-1-80 0 0,-1 1-64 0 0,1 0-176 0 0,0-1-360 0 0,-1 0-712 0 0,1-1-929 0 0,-1-3-775 0 0,-3-1 63 0 0,-2-2-2928 0 0</inkml:trace>
  <inkml:trace contextRef="#ctx0" brushRef="#br0" timeOffset="1">211 1 9530 0 0,'-4'10'7119'0'0,"3"13"-5005"0"0,1-13-1079 0 0,0-3-757 0 0,-6 137 2911 0 0,6-131-3486 0 0,1-1 1 0 0,0 1-1 0 0,1 0 1 0 0,1 0-1 0 0,0-1 1 0 0,0 1-1 0 0,1-1 1 0 0,12 23-1 0 0,-15-34-2 0 0,-1 1-1 0 0,1-1 1 0 0,-1 0-1 0 0,1 0 1 0 0,0 0-1 0 0,0 0 1 0 0,-1 0-1 0 0,1-1 1 0 0,0 1-1 0 0,0 0 1 0 0,0 0-1 0 0,0 0 0 0 0,0-1 1 0 0,0 1-1 0 0,0-1 1 0 0,1 1-1 0 0,-1-1 1 0 0,1 1-1 0 0,-1-1 52 0 0,0 0 1 0 0,0 0-1 0 0,-1 0 0 0 0,1 0 0 0 0,0-1 0 0 0,0 1 0 0 0,-1 0 0 0 0,1-1 1 0 0,0 1-1 0 0,-1 0 0 0 0,1-1 0 0 0,-1 1 0 0 0,1-1 0 0 0,0 1 0 0 0,-1-1 1 0 0,1 1-1 0 0,-1-1 0 0 0,1 1 0 0 0,-1-1 0 0 0,1 0 0 0 0,-1 1 0 0 0,0-1 1 0 0,1 0-1 0 0,-1 1 0 0 0,0-1 0 0 0,1 0 0 0 0,-1 0 0 0 0,0 1 0 0 0,0-2 1 0 0,5-11-4118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9714 0 0,'4'-1'6465'0'0,"5"-2"-3285"0"0,18-5-934 0 0,-19 6-2087 0 0,0 0 1 0 0,-1 0 0 0 0,1 1-1 0 0,0 1 1 0 0,0-1 0 0 0,-1 1 0 0 0,1 1-1 0 0,14 1 1 0 0,-20-1-143 0 0,0-1 0 0 0,0 1 1 0 0,-1-1-1 0 0,1 1 0 0 0,0 0 0 0 0,0-1 0 0 0,0 1 0 0 0,-1 0 1 0 0,1 0-1 0 0,0 0 0 0 0,-1 1 0 0 0,1-1 0 0 0,-1 0 0 0 0,1 1 1 0 0,-1-1-1 0 0,0 1 0 0 0,1-1 0 0 0,-1 1 0 0 0,0-1 0 0 0,0 1 1 0 0,0 0-1 0 0,0 0 0 0 0,-1-1 0 0 0,1 1 0 0 0,0 0 1 0 0,-1 0-1 0 0,1 0 0 0 0,-1 0 0 0 0,0 0 0 0 0,1 0 0 0 0,-1 0 1 0 0,0 0-1 0 0,0 0 0 0 0,-1 0 0 0 0,1 0 0 0 0,0 0 0 0 0,-1 0 1 0 0,0 3-1 0 0,-2 4-5 0 0,0-1 0 0 0,0 0 0 0 0,-1 0 0 0 0,0 0 0 0 0,-1-1 0 0 0,1 0 0 0 0,-9 10 0 0 0,9-12-6 0 0,-1 1-1 0 0,1 0 1 0 0,0 0-1 0 0,1 0 1 0 0,-1 0-1 0 0,1 1 1 0 0,0-1 0 0 0,1 1-1 0 0,0 0 1 0 0,-3 12-1 0 0,5-17 1 0 0,0-1 0 0 0,0 1-1 0 0,0 0 1 0 0,0 0 0 0 0,0-1 0 0 0,0 1 0 0 0,0 0-1 0 0,1-1 1 0 0,-1 1 0 0 0,1 0 0 0 0,-1-1-1 0 0,1 1 1 0 0,0 0 0 0 0,-1-1 0 0 0,1 1 0 0 0,0-1-1 0 0,0 1 1 0 0,0-1 0 0 0,0 0 0 0 0,0 1-1 0 0,1-1 1 0 0,1 2 0 0 0,-1-2 7 0 0,1 1 0 0 0,0-1-1 0 0,-1 0 1 0 0,1 0 0 0 0,0 0 0 0 0,-1-1 0 0 0,1 1-1 0 0,0 0 1 0 0,0-1 0 0 0,0 0 0 0 0,0 0-1 0 0,4 0 1 0 0,3-1-319 0 0,1 0-1 0 0,0-1 1 0 0,-1 0 0 0 0,1-1-1 0 0,-1 0 1 0 0,11-5-1 0 0,-16 5-434 0 0,1 1-1 0 0,-1-1 1 0 0,0 0-1 0 0,0-1 1 0 0,0 1-1 0 0,0-1 1 0 0,0 0-1 0 0,-1-1 1 0 0,1 1-1 0 0,-1-1 1 0 0,-1 1-1 0 0,1-1 1 0 0,0 0-1 0 0,-1-1 1 0 0,0 1-1 0 0,-1 0 1 0 0,1-1 0 0 0,-1 0-1 0 0,2-7 1 0 0,4-9-3628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33 7586 0 0,'0'0'404'0'0,"-1"0"0"0"0,0 0-1 0 0,1 0 1 0 0,-1 0 0 0 0,0 0 0 0 0,0 0 0 0 0,1 0 0 0 0,-1 0 0 0 0,0 0 0 0 0,1 0 0 0 0,-1 1 0 0 0,0-1 0 0 0,0 0 0 0 0,1 0 0 0 0,-1 1 0 0 0,1-1 0 0 0,-1 0 0 0 0,0 1 0 0 0,1-1-1 0 0,-1 0 1 0 0,1 1 0 0 0,-1-1 0 0 0,1 1 0 0 0,-2 0 0 0 0,-6 20 3905 0 0,5 30-2924 0 0,3-44-803 0 0,0 18-252 0 0,1 0 1 0 0,8 43-1 0 0,-7-58-757 0 0,1-1 0 0 0,0 1 0 0 0,9 18 0 0 0,-10-24-342 0 0,1 1 1 0 0,0 0 0 0 0,0 0 0 0 0,0-1 0 0 0,1 0-1 0 0,0 0 1 0 0,0 0 0 0 0,5 4 0 0 0,-8-7 212 0 0,0 0 0 0 0,0 0 1 0 0,1 0-1 0 0,-1 0 0 0 0,0-1 1 0 0,1 1-1 0 0,-1-1 0 0 0,0 1 0 0 0,1-1 1 0 0,-1 1-1 0 0,0-1 0 0 0,4 1 1 0 0,3-3-4941 0 0</inkml:trace>
  <inkml:trace contextRef="#ctx0" brushRef="#br0" timeOffset="1">36 37 9666 0 0,'-1'-4'2681'0'0,"1"1"-969"0"0,0-1-248 0 0,2 0-399 0 0,3 2-385 0 0,1-2-272 0 0,3 2-208 0 0,0-3-120 0 0,4 1-64 0 0,0 1-96 0 0,2 1-264 0 0,1 2-456 0 0,-2 2-521 0 0,0 0-511 0 0,-3 0-257 0 0,0 0-55 0 0,-4 0 176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4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35 4401 0 0,'-13'1'1960'0'0,"8"-1"-701"0"0,1 0 0 0 0,0 0 0 0 0,0 0 0 0 0,-1 0 0 0 0,1-1 0 0 0,-6-1 0 0 0,9 1-908 0 0,-1 1 1 0 0,1-1 0 0 0,0 0-1 0 0,-1 0 1 0 0,1 1 0 0 0,0-1-1 0 0,-1 0 1 0 0,1 0 0 0 0,0 0 0 0 0,0-1-1 0 0,0 1 1 0 0,0 0 0 0 0,0 0-1 0 0,0 0 1 0 0,1-1 0 0 0,-1 1-1 0 0,0-1 1 0 0,1 1 0 0 0,-1 0-1 0 0,1-1 1 0 0,-1 1 0 0 0,0-3-1 0 0,1 4-306 0 0,0 0 0 0 0,0 0 1 0 0,0-1-1 0 0,0 1 0 0 0,0 0 0 0 0,0 0 0 0 0,0 0 0 0 0,0 0 0 0 0,0-1 0 0 0,0 1 0 0 0,1 0 0 0 0,-1 0 0 0 0,0 0 1 0 0,0 0-1 0 0,0 0 0 0 0,0-1 0 0 0,0 1 0 0 0,0 0 0 0 0,0 0 0 0 0,0 0 0 0 0,0 0 0 0 0,0 0 0 0 0,1-1 0 0 0,-1 1 0 0 0,0 0 1 0 0,0 0-1 0 0,0 0 0 0 0,0 0 0 0 0,0 0 0 0 0,1 0 0 0 0,-1 0 0 0 0,0 0 0 0 0,0 0 0 0 0,0 0 0 0 0,0-1 0 0 0,0 1 1 0 0,1 0-1 0 0,-1 0 0 0 0,0 0 0 0 0,0 0 0 0 0,0 0 0 0 0,0 0 0 0 0,1 0 0 0 0,-1 0 0 0 0,0 0 0 0 0,0 1 0 0 0,15 1 663 0 0,11 6-438 0 0,14 9-58 0 0,1-3-1 0 0,0-1 1 0 0,52 9-1 0 0,-65-18-563 0 0,-1-1 1 0 0,31-1-1 0 0,-37-2-1138 0 0,0-2 1 0 0,-1 0 0 0 0,29-7-1 0 0,-48 9 1138 0 0,0 0-1 0 0,-1 0 1 0 0,1-1-1 0 0,-1 1 0 0 0,1 0 1 0 0,0 0-1 0 0,-1 0 1 0 0,1 0-1 0 0,0-1 0 0 0,-1 1 1 0 0,1 0-1 0 0,-1 0 1 0 0,1-1-1 0 0,-1 1 1 0 0,1 0-1 0 0,-1-1 0 0 0,1 1 1 0 0,-1-1-1 0 0,1 1 1 0 0,-1-1-1 0 0,1 1 0 0 0,-1-1 1 0 0,0 1-1 0 0,1-1 1 0 0,-1 1-1 0 0,0-1 1 0 0,1 0-1 0 0,-1 1 0 0 0,0-1 1 0 0,0 1-1 0 0,0-1 1 0 0,0 0-1 0 0,1 0 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10778 0 0,'7'3'517'0'0,"0"1"1"0"0,0-2-1 0 0,0 1 0 0 0,0-1 0 0 0,1 0 0 0 0,-1-1 0 0 0,0 1 0 0 0,1-1 1 0 0,-1-1-1 0 0,1 0 0 0 0,11 0 0 0 0,7-3-210 0 0,51-13 1 0 0,-35 7 145 0 0,-42 8-436 0 0,0 1 0 0 0,1 0 0 0 0,-1 0 0 0 0,0 0-1 0 0,0 0 1 0 0,0 0 0 0 0,1 0 0 0 0,-1-1 0 0 0,0 1 0 0 0,0 0 0 0 0,1 0 0 0 0,-1 0 0 0 0,0 0 0 0 0,0 0 0 0 0,1 0 0 0 0,-1 0 0 0 0,0 0-1 0 0,0 0 1 0 0,1 0 0 0 0,-1 0 0 0 0,0 0 0 0 0,0 0 0 0 0,1 0 0 0 0,-1 0 0 0 0,0 1 0 0 0,0-1 0 0 0,1 0 0 0 0,-1 0 0 0 0,0 0 0 0 0,0 0-1 0 0,1 0 1 0 0,-1 0 0 0 0,0 1 0 0 0,0-1 0 0 0,0 0 0 0 0,0 0 0 0 0,1 0 0 0 0,-1 1 0 0 0,0-1 0 0 0,0 0 0 0 0,0 0 0 0 0,0 1 0 0 0,0-1-1 0 0,0 0 1 0 0,1 0 0 0 0,-1 0 0 0 0,0 1 0 0 0,0-1 0 0 0,0 0 0 0 0,0 1 0 0 0,-9 14 487 0 0,-18 14-24 0 0,18-21-427 0 0,0 0 0 0 0,1 1 0 0 0,0 0 0 0 0,1 0 1 0 0,0 1-1 0 0,-7 13 0 0 0,12-21-19 0 0,1 1 1 0 0,0-1-1 0 0,0 1 1 0 0,0 0 0 0 0,0-1-1 0 0,0 1 1 0 0,0 0-1 0 0,1-1 1 0 0,-1 1-1 0 0,1 0 1 0 0,0 0 0 0 0,0 0-1 0 0,0 0 1 0 0,0-1-1 0 0,1 1 1 0 0,-1 0-1 0 0,1 0 1 0 0,-1 0-1 0 0,1-1 1 0 0,0 1 0 0 0,0 0-1 0 0,0-1 1 0 0,1 1-1 0 0,-1-1 1 0 0,0 1-1 0 0,1-1 1 0 0,0 0-1 0 0,0 0 1 0 0,-1 0 0 0 0,1 0-1 0 0,1 0 1 0 0,2 3-1 0 0,-4-4 39 0 0,1 0 1 0 0,0 1-1 0 0,-1-1 0 0 0,1 0 0 0 0,0 0 0 0 0,0 0 1 0 0,-1 0-1 0 0,1-1 0 0 0,0 1 0 0 0,0 0 1 0 0,0-1-1 0 0,0 0 0 0 0,0 1 0 0 0,0-1 0 0 0,0 0 1 0 0,0 0-1 0 0,0 0 0 0 0,0 0 0 0 0,0 0 0 0 0,4-1 1 0 0,-3 0 11 0 0,-1 0 0 0 0,1-1 0 0 0,0 1 0 0 0,0-1 0 0 0,-1 1 0 0 0,1-1 0 0 0,-1 0 0 0 0,0 0 0 0 0,1 0 0 0 0,-1-1 0 0 0,0 1 0 0 0,2-4 0 0 0,2-2-5 0 0,-1 0 0 0 0,0-1 0 0 0,-1 1 0 0 0,0-1 0 0 0,0 0 0 0 0,-1-1-1 0 0,4-14 1 0 0,-5 9-116 0 0,0 0 0 0 0,-1-1 0 0 0,0 1 0 0 0,-2 0 0 0 0,-1-16-1 0 0,2 26-160 0 0,-1 1 1 0 0,1 0-1 0 0,-1 0 0 0 0,0-1 0 0 0,0 1 0 0 0,-1 0 0 0 0,1 0 0 0 0,-1 0 0 0 0,0 0 0 0 0,0 0 0 0 0,0 1 0 0 0,0-1 0 0 0,-1 0 0 0 0,1 1 0 0 0,-1 0 0 0 0,0-1 1 0 0,0 1-1 0 0,0 0 0 0 0,-1 1 0 0 0,1-1 0 0 0,-1 1 0 0 0,-4-3 0 0 0,0 5-3141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6721 0 0,'2'0'619'0'0,"-1"1"0"0"0,1-1 0 0 0,-1 0 0 0 0,0 0 0 0 0,1 0 0 0 0,-1 1 0 0 0,1-1 0 0 0,-1 1 0 0 0,0-1 0 0 0,1 1 0 0 0,-1 0 0 0 0,0-1 0 0 0,0 1 0 0 0,0 0 0 0 0,0 0-1 0 0,1 0 1 0 0,-1 0 0 0 0,1 2 0 0 0,0-1-35 0 0,0 1 0 0 0,0 0 1 0 0,0 0-1 0 0,-1 0 0 0 0,0 0 0 0 0,1 0 0 0 0,0 7 0 0 0,2 6-577 0 0,-2 0 1 0 0,1 29-1 0 0,-1-19 946 0 0,-1-4-859 0 0,-2-16-87 0 0,1 0 0 0 0,0 0-1 0 0,1-1 1 0 0,0 1 0 0 0,-1 0 0 0 0,2-1 0 0 0,-1 1 0 0 0,1-1 0 0 0,3 9 0 0 0,-4-14-21 0 0,0 1 0 0 0,-1-1 1 0 0,1 0-1 0 0,0 0 0 0 0,0 0 1 0 0,-1 1-1 0 0,1-1 0 0 0,0 0 1 0 0,0 0-1 0 0,0 0 0 0 0,-1 0 0 0 0,1 0 1 0 0,0 0-1 0 0,0-1 0 0 0,0 1 1 0 0,-1 0-1 0 0,1 0 0 0 0,0-1 1 0 0,0 1-1 0 0,-1 0 0 0 0,1-1 0 0 0,0 1 1 0 0,-1 0-1 0 0,2-1 0 0 0,21-13-532 0 0,-21 12 419 0 0,32-16-1164 0 0,9-7-2820 0 0,-20 6-4136 0 0,-16 12 2581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5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 12619 0 0,'-1'-1'352'0'0,"-1"1"0"0"0,1-1 0 0 0,0 0 0 0 0,-1 1 0 0 0,1-1 0 0 0,-1 1 1 0 0,1-1-1 0 0,-1 1 0 0 0,0 0 0 0 0,1 0 0 0 0,-1-1 0 0 0,1 1 0 0 0,-1 0 1 0 0,0 1-1 0 0,1-1 0 0 0,-1 0 0 0 0,1 0 0 0 0,-1 1 0 0 0,1-1 0 0 0,-1 1 0 0 0,1-1 1 0 0,-1 1-1 0 0,1-1 0 0 0,-1 1 0 0 0,-1 2 0 0 0,1-1-92 0 0,0 0 0 0 0,0 0 0 0 0,1 1 0 0 0,-1-1 0 0 0,1 0-1 0 0,0 1 1 0 0,0-1 0 0 0,0 1 0 0 0,0 0 0 0 0,0-1 0 0 0,1 1 0 0 0,-1 0 0 0 0,0 4 0 0 0,0 4-105 0 0,1-1 1 0 0,0 1 0 0 0,0-1 0 0 0,1 1 0 0 0,1-1-1 0 0,0 0 1 0 0,3 12 0 0 0,-3-17-146 0 0,0 0 0 0 0,0-1-1 0 0,1 1 1 0 0,-1-1 0 0 0,1 1 0 0 0,0-1-1 0 0,0 0 1 0 0,1 0 0 0 0,-1 0 0 0 0,1 0-1 0 0,0-1 1 0 0,0 0 0 0 0,0 1 0 0 0,0-2 0 0 0,0 1-1 0 0,1 0 1 0 0,-1-1 0 0 0,1 0 0 0 0,0 0-1 0 0,0 0 1 0 0,6 1 0 0 0,-5-1-219 0 0,0-1-1 0 0,0-1 1 0 0,0 1 0 0 0,0-1-1 0 0,0 0 1 0 0,0 0 0 0 0,11-3-1 0 0,-10 2-530 0 0,-1-1 0 0 0,0 0-1 0 0,1 0 1 0 0,-1 0-1 0 0,0-1 1 0 0,0 0 0 0 0,8-6-1 0 0,-13 8 307 0 0,0 1 165 0 0,-1 0-1 0 0,0 0 0 0 0,1 0 1 0 0,-1 0-1 0 0,1-1 1 0 0,-1 1-1 0 0,1 0 0 0 0,-1 0 1 0 0,1 0-1 0 0,-1-1 1 0 0,0 1-1 0 0,1 0 0 0 0,-1-1 1 0 0,0 1-1 0 0,1 0 0 0 0,-1-1 1 0 0,0 1-1 0 0,1 0 1 0 0,-1-1-1 0 0,0 1 0 0 0,0-1 1 0 0,1 1-1 0 0,-1 0 1 0 0,0-1-1 0 0,0 1 0 0 0,0-1 1 0 0,0 1-1 0 0,1-1 0 0 0,-1 1 1 0 0,0-1-1 0 0,0 1 1 0 0,0-1-1 0 0,0 1 0 0 0,0-1 1 0 0,0 1-1 0 0,0-1 1 0 0,-1 1-1 0 0,1 0 0 0 0,0-1 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5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9810 0 0,'-4'3'941'0'0,"1"1"1"0"0,0 0-1 0 0,0-1 0 0 0,0 1 1 0 0,0 0-1 0 0,0 0 0 0 0,1 1 1 0 0,0-1-1 0 0,-3 9 0 0 0,4-12-809 0 0,1 1 0 0 0,0-1 0 0 0,0 1 1 0 0,0-1-1 0 0,0 0 0 0 0,0 1 0 0 0,0-1 0 0 0,1 1 0 0 0,-1-1 0 0 0,0 0 0 0 0,1 1 0 0 0,-1-1 0 0 0,1 0 0 0 0,-1 0 1 0 0,1 1-1 0 0,-1-1 0 0 0,1 0 0 0 0,0 0 0 0 0,0 0 0 0 0,0 0 0 0 0,0 1 0 0 0,0-1 0 0 0,0-1 0 0 0,0 1 0 0 0,0 0 0 0 0,0 0 1 0 0,0 0-1 0 0,0 0 0 0 0,1-1 0 0 0,-1 1 0 0 0,0-1 0 0 0,0 1 0 0 0,1-1 0 0 0,-1 1 0 0 0,0-1 0 0 0,1 0 0 0 0,-1 0 0 0 0,3 1 1 0 0,5 0-125 0 0,0 0 0 0 0,1 0 0 0 0,-1-1 0 0 0,0 0 0 0 0,0 0 0 0 0,0-1 0 0 0,1 0 1 0 0,-1-1-1 0 0,9-2 0 0 0,-2-1-1226 0 0,0 0 1 0 0,0-1 0 0 0,-1-1 0 0 0,16-9-1 0 0,-30 16 1144 0 0,6-5-1731 0 0,-9 7 1327 0 0,-22 17 1863 0 0,21-14-1007 0 0,0 0 0 0 0,0 0 0 0 0,0 1-1 0 0,0-1 1 0 0,1 1 0 0 0,0-1 0 0 0,0 1 0 0 0,1 0 0 0 0,-1 0-1 0 0,1 0 1 0 0,0 0 0 0 0,1 0 0 0 0,-1 0 0 0 0,1 0 0 0 0,1 0-1 0 0,-1 0 1 0 0,1 0 0 0 0,2 8 0 0 0,-2-9-365 0 0,1-1-1 0 0,0 1 1 0 0,0 0 0 0 0,0-1-1 0 0,0 1 1 0 0,1-1 0 0 0,0 0-1 0 0,0 0 1 0 0,0 0 0 0 0,0 0 0 0 0,0-1-1 0 0,1 1 1 0 0,0-1 0 0 0,0 0-1 0 0,0 0 1 0 0,0 0 0 0 0,0 0-1 0 0,1-1 1 0 0,-1 0 0 0 0,1 0 0 0 0,-1 0-1 0 0,8 2 1 0 0,-2-2-941 0 0,1 1 0 0 0,-1-2-1 0 0,22 1 1 0 0,10-4-5495 0 0,-13-3-1892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30 12179 0 0,'-6'-1'1835'0'0,"2"1"-1149"0"0,1 0 0 0 0,0 0 1 0 0,0 0-1 0 0,0-1 0 0 0,-1 1 1 0 0,1-1-1 0 0,0 0 0 0 0,0 0 1 0 0,0 0-1 0 0,-5-3 0 0 0,47 4 1703 0 0,61 14-1897 0 0,46 4-749 0 0,-126-18-919 0 0,0 0 0 0 0,36-5 0 0 0,-23-5-2371 0 0,-32 9 3229 0 0,0 1 1 0 0,0-1 0 0 0,1 1-1 0 0,-1-1 1 0 0,0 1-1 0 0,0-1 1 0 0,-1 0 0 0 0,1 0-1 0 0,0 0 1 0 0,0 1-1 0 0,0-1 1 0 0,0 0 0 0 0,-1 0-1 0 0,1 0 1 0 0,0 0-1 0 0,-1 0 1 0 0,1 0-1 0 0,-1 0 1 0 0,1 0 0 0 0,-1-1-1 0 0,1 1 1 0 0,-1 0-1 0 0,0 0 1 0 0,0 0 0 0 0,1-3-1 0 0,-3-7-4788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9074 0 0,'-3'-1'7979'0'0,"3"10"-3170"0"0,5 25-1807 0 0,10 44-3170 0 0,-9-53-172 0 0,29 110 819 0 0,-7-71-3928 0 0,-23-54 1475 0 0,1-1-1 0 0,0 1 0 0 0,1-2 0 0 0,7 9 0 0 0,0-4-4792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 10410 0 0,'-1'-1'628'0'0,"-1"0"-1"0"0,1 0 1 0 0,-1 0 0 0 0,0 0-1 0 0,1 1 1 0 0,-1-1-1 0 0,0 1 1 0 0,0-1 0 0 0,1 1-1 0 0,-1-1 1 0 0,0 1-1 0 0,0 0 1 0 0,0 0 0 0 0,1 0-1 0 0,-1 0 1 0 0,0 0 0 0 0,-2 1-1 0 0,-1 0-110 0 0,1 1 0 0 0,-1-1-1 0 0,0 1 1 0 0,1 0 0 0 0,0 0 0 0 0,-7 4 0 0 0,4-1-383 0 0,-1 0 1 0 0,0 1 0 0 0,1 0 0 0 0,0 0 0 0 0,1 1-1 0 0,-9 10 1 0 0,13-13-136 0 0,-1 0-1 0 0,1 1 1 0 0,0-1-1 0 0,0 1 1 0 0,0 0-1 0 0,1-1 1 0 0,0 1-1 0 0,0 0 1 0 0,0 0-1 0 0,0-1 1 0 0,1 1-1 0 0,0 0 1 0 0,0 0-1 0 0,0 0 1 0 0,1 0-1 0 0,-1 0 1 0 0,1 0-1 0 0,0-1 1 0 0,1 1-1 0 0,-1 0 1 0 0,1-1-1 0 0,0 1 1 0 0,0-1-1 0 0,0 1 1 0 0,1-1-1 0 0,0 0 1 0 0,-1 0-1 0 0,1 0 1 0 0,1 0-1 0 0,-1-1 0 0 0,1 1 1 0 0,-1-1-1 0 0,1 0 1 0 0,0 0-1 0 0,0 0 1 0 0,0-1-1 0 0,6 3 1 0 0,-8-4-15 0 0,-1-1 1 0 0,1 0-1 0 0,-1 0 1 0 0,1 0-1 0 0,0 0 1 0 0,-1 0-1 0 0,1 0 0 0 0,-1 0 1 0 0,1-1-1 0 0,0 1 1 0 0,-1 0-1 0 0,1-1 1 0 0,-1 0-1 0 0,1 1 0 0 0,-1-1 1 0 0,1 0-1 0 0,-1 1 1 0 0,0-1-1 0 0,1 0 1 0 0,-1 0-1 0 0,0 0 1 0 0,0-1-1 0 0,0 1 0 0 0,0 0 1 0 0,0 0-1 0 0,0 0 1 0 0,2-3-1 0 0,23-42-146 0 0,-23 39 145 0 0,18-43-24 0 0,-16 36 51 0 0,0 0 1 0 0,1 1 0 0 0,1-1-1 0 0,0 2 1 0 0,0-1 0 0 0,12-13-1 0 0,-19 25-4 0 0,1 1-1 0 0,-1-1 0 0 0,0 1 1 0 0,1-1-1 0 0,-1 1 0 0 0,1-1 1 0 0,-1 1-1 0 0,1 0 0 0 0,-1-1 1 0 0,1 1-1 0 0,-1 0 0 0 0,1-1 1 0 0,-1 1-1 0 0,1 0 0 0 0,-1 0 1 0 0,1-1-1 0 0,0 1 0 0 0,-1 0 1 0 0,1 0-1 0 0,-1 0 0 0 0,1 0 1 0 0,0 0-1 0 0,-1 0 0 0 0,1 0 1 0 0,-1 0-1 0 0,1 0 0 0 0,0 0 1 0 0,-1 0-1 0 0,1 0 0 0 0,0 0 1 0 0,0 1-1 0 0,0 0 10 0 0,0 0 0 0 0,0 0-1 0 0,0 0 1 0 0,0 0 0 0 0,0 0-1 0 0,0 0 1 0 0,0 1 0 0 0,0-1-1 0 0,-1 0 1 0 0,1 0 0 0 0,0 1-1 0 0,0 1 1 0 0,9 44 208 0 0,-7-27-405 0 0,8 47 377 0 0,-10-61-915 0 0,0-1 1 0 0,1 1-1 0 0,0-1 0 0 0,0 0 1 0 0,1 1-1 0 0,-1-1 1 0 0,1 0-1 0 0,0-1 0 0 0,5 7 1 0 0,-8-11 581 0 0,0 0 1 0 0,0 1 0 0 0,0-1-1 0 0,0 0 1 0 0,0 0-1 0 0,0 1 1 0 0,1-1 0 0 0,-1 0-1 0 0,0 1 1 0 0,0-1-1 0 0,0 0 1 0 0,0 0 0 0 0,1 1-1 0 0,-1-1 1 0 0,0 0-1 0 0,0 0 1 0 0,0 0 0 0 0,1 1-1 0 0,-1-1 1 0 0,0 0-1 0 0,0 0 1 0 0,1 0 0 0 0,-1 0-1 0 0,0 0 1 0 0,1 1-1 0 0,-1-1 1 0 0,0 0 0 0 0,0 0-1 0 0,1 0 1 0 0,-1 0-1 0 0,0 0 1 0 0,1 0 0 0 0,-1 0-1 0 0,0 0 1 0 0,0 0-1 0 0,1 0 1 0 0,-1 0 0 0 0,0 0-1 0 0,1 0 1 0 0,-1 0-1 0 0,0-1 1 0 0,1 1 0 0 0,-1 0-1 0 0,0-11-3720 0 0,-1 6 2699 0 0,1 4 966 0 0,0 1-1 0 0,0-1 0 0 0,0 1 0 0 0,1 0 0 0 0,-1-1 0 0 0,0 1 1 0 0,0-1-1 0 0,0 1 0 0 0,0 0 0 0 0,1-1 0 0 0,-1 1 0 0 0,0 0 0 0 0,0-1 1 0 0,1 1-1 0 0,-1 0 0 0 0,0 0 0 0 0,1-1 0 0 0,-1 1 0 0 0,0 0 1 0 0,0 0-1 0 0,1 0 0 0 0,-1-1 0 0 0,1 1 0 0 0,-1 0 0 0 0,1 0 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59 6241 0 0,'2'-18'4154'0'0,"0"-21"3907"0"0,-2 39-7946 0 0,0 0 0 0 0,-1 0 0 0 0,1 0 0 0 0,0-1 0 0 0,0 1 0 0 0,-1 0 0 0 0,1 0-1 0 0,0 0 1 0 0,0 0 0 0 0,-1 0 0 0 0,1 0 0 0 0,0 0 0 0 0,-1 0 0 0 0,1 0 0 0 0,0 0 0 0 0,0 0 0 0 0,-1 0 0 0 0,1 0 0 0 0,0 0 0 0 0,-1 0 0 0 0,1 0 0 0 0,0 0 0 0 0,0 0 0 0 0,-1 0 0 0 0,1 0-1 0 0,0 0 1 0 0,-1 1 0 0 0,1-1 0 0 0,0 0 0 0 0,0 0 0 0 0,-1 0 0 0 0,1 0 0 0 0,0 1 0 0 0,0-1 0 0 0,0 0 0 0 0,-1 0 0 0 0,1 0 0 0 0,0 1 0 0 0,0-1 0 0 0,-16 13 683 0 0,14-11-481 0 0,-21 16 221 0 0,4-5-419 0 0,1 2 0 0 0,0 1 0 0 0,-28 32 0 0 0,45-47-122 0 0,0 0 1 0 0,0 0 0 0 0,1 0-1 0 0,-1 0 1 0 0,0 0 0 0 0,1 1-1 0 0,-1-1 1 0 0,1 0 0 0 0,-1 0-1 0 0,1 1 1 0 0,-1-1 0 0 0,1 0-1 0 0,0 1 1 0 0,0-1 0 0 0,0 1-1 0 0,-1-1 1 0 0,2 0 0 0 0,-1 1-1 0 0,0-1 1 0 0,0 0 0 0 0,0 1-1 0 0,0-1 1 0 0,1 0 0 0 0,-1 1-1 0 0,1 1 1 0 0,1-1-9 0 0,0 1 0 0 0,0-1 0 0 0,0 1 0 0 0,0-1 0 0 0,0 0 0 0 0,0 0 0 0 0,0 0 0 0 0,1 0 0 0 0,-1 0 0 0 0,6 3 0 0 0,5 1-32 0 0,0 0 0 0 0,0 0 0 0 0,25 5 0 0 0,-10-5 210 0 0,-22-5-50 0 0,0 0 1 0 0,0 0-1 0 0,0 1 1 0 0,0 0-1 0 0,0 0 1 0 0,9 4-1 0 0,-14-5-96 0 0,1 0-1 0 0,-1 0 0 0 0,0 0 0 0 0,0 0 1 0 0,1 1-1 0 0,-1-1 0 0 0,0 0 0 0 0,0 1 1 0 0,0-1-1 0 0,0 1 0 0 0,0-1 0 0 0,-1 1 1 0 0,1-1-1 0 0,0 1 0 0 0,-1 0 0 0 0,1-1 1 0 0,-1 1-1 0 0,0 0 0 0 0,1-1 0 0 0,-1 1 1 0 0,0 0-1 0 0,0 0 0 0 0,0-1 0 0 0,0 1 1 0 0,0 0-1 0 0,-1-1 0 0 0,1 1 0 0 0,-1 2 1 0 0,-1 1 27 0 0,1 0 1 0 0,-1 1 0 0 0,0-1 0 0 0,0-1 0 0 0,-1 1 0 0 0,0 0 0 0 0,-5 8-1 0 0,7-12-214 0 0,0 0-1 0 0,0 0 1 0 0,0 0 0 0 0,0 0-1 0 0,0 0 1 0 0,0 0-1 0 0,-1 0 1 0 0,1 0-1 0 0,0-1 1 0 0,0 1-1 0 0,-1 0 1 0 0,1-1-1 0 0,0 1 1 0 0,-3 0-1 0 0,2-1-196 0 0,1 0-1 0 0,0 0 0 0 0,0 0 0 0 0,0 0 1 0 0,0-1-1 0 0,0 1 0 0 0,0 0 1 0 0,0-1-1 0 0,0 1 0 0 0,0 0 0 0 0,0-1 1 0 0,0 1-1 0 0,0-1 0 0 0,0 0 0 0 0,1 1 1 0 0,-1-1-1 0 0,0 0 0 0 0,0 1 1 0 0,0-1-1 0 0,1 0 0 0 0,-1 0 0 0 0,0 0 1 0 0,0-1-1 0 0,-3-6-4066 0 0,1-2-2149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13627 0 0,'-4'2'8902'0'0,"3"9"-5988"0"0,1 14-3375 0 0,1-21 1279 0 0,0 27-713 0 0,2 1 1 0 0,1-1-1 0 0,2 0 0 0 0,1 0 0 0 0,1 0 0 0 0,16 39 0 0 0,-21-66-612 0 0,-1 1 0 0 0,1 0 0 0 0,0-1 0 0 0,0 1 0 0 0,1-1 1 0 0,5 6-1 0 0,-8-9 104 0 0,0 0 0 0 0,0-1 0 0 0,0 1 0 0 0,0 0 0 0 0,0 0 0 0 0,1 0 0 0 0,-1-1 0 0 0,0 1 0 0 0,0-1 0 0 0,1 1 0 0 0,-1-1 0 0 0,3 1 0 0 0,-3-1 47 0 0,0 0-1 0 0,0 0 1 0 0,0 0-1 0 0,-1 0 1 0 0,1-1-1 0 0,0 1 1 0 0,0 0-1 0 0,0 0 0 0 0,-1-1 1 0 0,1 1-1 0 0,0-1 1 0 0,0 1-1 0 0,-1 0 1 0 0,1-1-1 0 0,0 0 1 0 0,-1 1-1 0 0,1-1 1 0 0,0 1-1 0 0,-1-1 1 0 0,1 0-1 0 0,-1 1 1 0 0,1-1-1 0 0,0-1 1 0 0,5-8-5172 0 0</inkml:trace>
  <inkml:trace contextRef="#ctx0" brushRef="#br0" timeOffset="1">251 101 9354 0 0,'-8'-2'11435'0'0,"-9"7"-6984"0"0,-18 11-3788 0 0,29-13 394 0 0,-43 17-115 0 0,38-17-911 0 0,0 1-1 0 0,1 0 1 0 0,0 0 0 0 0,0 1 0 0 0,0 1 0 0 0,1-1 0 0 0,-1 2 0 0 0,-9 7-1 0 0,18-12-40 0 0,0-1 0 0 0,0 0 0 0 0,0 1 0 0 0,0-1-1 0 0,0 1 1 0 0,0-1 0 0 0,0 1 0 0 0,1-1-1 0 0,-1 1 1 0 0,0 0 0 0 0,1-1 0 0 0,0 1 0 0 0,-1 0-1 0 0,1-1 1 0 0,0 1 0 0 0,0 0 0 0 0,0 0 0 0 0,0-1-1 0 0,0 1 1 0 0,0 2 0 0 0,1 0-11 0 0,0-1 0 0 0,0 1 0 0 0,1-1 0 0 0,-1 0 0 0 0,1 1 0 0 0,0-1 0 0 0,0 0-1 0 0,0 0 1 0 0,3 4 0 0 0,1-1-21 0 0,0 1-1 0 0,1-1 0 0 0,-1-1 0 0 0,1 1 1 0 0,0-1-1 0 0,0-1 0 0 0,13 7 1 0 0,-12-8-365 0 0,0-1 0 0 0,1 1 1 0 0,-1-2-1 0 0,0 1 0 0 0,1-1 1 0 0,-1-1-1 0 0,0 0 1 0 0,1 0-1 0 0,10-1 0 0 0,23 0-8499 0 0,-21 4 1043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22 12467 0 0,'-17'-10'6989'0'0,"17"10"-6884"0"0,0 0-1 0 0,0-1 0 0 0,0 1 1 0 0,0 0-1 0 0,0 0 1 0 0,0 0-1 0 0,0-1 0 0 0,0 1 1 0 0,0 0-1 0 0,0 0 0 0 0,0 0 1 0 0,0-1-1 0 0,1 1 1 0 0,-1 0-1 0 0,0 0 0 0 0,0 0 1 0 0,0-1-1 0 0,0 1 0 0 0,0 0 1 0 0,0 0-1 0 0,0 0 1 0 0,0 0-1 0 0,1-1 0 0 0,-1 1 1 0 0,0 0-1 0 0,0 0 0 0 0,0 0 1 0 0,0 0-1 0 0,1 0 1 0 0,-1 0-1 0 0,0-1 0 0 0,0 1 1 0 0,0 0-1 0 0,1 0 0 0 0,-1 0 1 0 0,0 0-1 0 0,0 0 1 0 0,0 0-1 0 0,1 0 0 0 0,-1 0 1 0 0,0 0-1 0 0,0 0 0 0 0,38-4 2025 0 0,-37 4-2180 0 0,4-1 92 0 0,-1 1 1 0 0,1 0 0 0 0,-1 0 0 0 0,1 0 0 0 0,-1 1 0 0 0,1-1 0 0 0,-1 1 0 0 0,1 0 0 0 0,-1 1-1 0 0,0-1 1 0 0,0 1 0 0 0,1 0 0 0 0,-1 0 0 0 0,0 0 0 0 0,0 0 0 0 0,-1 1 0 0 0,1-1-1 0 0,0 1 1 0 0,-1 0 0 0 0,0 0 0 0 0,0 1 0 0 0,0-1 0 0 0,0 1 0 0 0,0-1 0 0 0,-1 1 0 0 0,1 0-1 0 0,2 6 1 0 0,1 7-114 0 0,0 1-1 0 0,-1 0 0 0 0,-1 0 1 0 0,-1 0-1 0 0,2 29 0 0 0,7 35-7062 0 0,-18-101-9327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4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9970 0 0,'0'0'149'0'0,"0"0"1"0"0,0 0-1 0 0,-1 0 1 0 0,1 0-1 0 0,0 0 0 0 0,0 0 1 0 0,-4 2 3285 0 0,4-2-3286 0 0,0 0 1 0 0,0 0-1 0 0,0 0 0 0 0,-1 1 1 0 0,1-1-1 0 0,0 0 1 0 0,0 0-1 0 0,0 0 0 0 0,0 1 1 0 0,4 8 2705 0 0,12 8-723 0 0,75 50 1747 0 0,-62-48-3076 0 0,46 40-1 0 0,-70-53-696 0 0,1-1 0 0 0,-1 1 0 0 0,0 1-1 0 0,-1-1 1 0 0,0 1 0 0 0,0-1-1 0 0,0 1 1 0 0,0 1 0 0 0,-1-1 0 0 0,-1 0-1 0 0,1 1 1 0 0,1 11 0 0 0,-3-15-74 0 0,0-1 0 0 0,-1 1-1 0 0,0-1 1 0 0,0 1 0 0 0,0 0 0 0 0,0-1 0 0 0,-1 1 0 0 0,1 0-1 0 0,-1-1 1 0 0,0 1 0 0 0,0-1 0 0 0,0 1 0 0 0,-1-1 0 0 0,1 1-1 0 0,-1-1 1 0 0,0 0 0 0 0,0 0 0 0 0,0 0 0 0 0,0 0 0 0 0,0 0-1 0 0,-1 0 1 0 0,1-1 0 0 0,-1 1 0 0 0,0-1 0 0 0,0 0 0 0 0,0 1-1 0 0,0-1 1 0 0,-5 2 0 0 0,-37 14 19 0 0,27-12 31 0 0,2 1-1 0 0,-18 9 0 0 0,30-15-209 0 0,1 1 0 0 0,0 0 0 0 0,1 0-1 0 0,-1 0 1 0 0,0 0 0 0 0,1 0 0 0 0,-1 1 0 0 0,1-1-1 0 0,-1 1 1 0 0,1-1 0 0 0,0 1 0 0 0,0 0 0 0 0,1 0-1 0 0,-1 0 1 0 0,0 0 0 0 0,-1 5 0 0 0,3-7-77 0 0,0 0 0 0 0,0-1 0 0 0,0 1 0 0 0,0-1 0 0 0,0 1 0 0 0,0-1 0 0 0,0 1 1 0 0,0-1-1 0 0,0 1 0 0 0,0 0 0 0 0,0-1 0 0 0,1 1 0 0 0,-1-1 0 0 0,0 1 0 0 0,0-1 0 0 0,1 1 1 0 0,-1-1-1 0 0,0 1 0 0 0,0-1 0 0 0,1 1 0 0 0,-1-1 0 0 0,1 0 0 0 0,-1 1 0 0 0,0-1 0 0 0,1 1 1 0 0,9 0-8251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9394 0 0,'0'0'412'0'0,"0"-1"0"0"0,1 0 0 0 0,-1 0 0 0 0,1 0 0 0 0,-1 0 1 0 0,0 1-1 0 0,1-1 0 0 0,-1 0 0 0 0,1 0 0 0 0,0 1 0 0 0,-1-1 0 0 0,1 1 0 0 0,0-1 0 0 0,-1 0 0 0 0,1 1 0 0 0,0-1 1 0 0,-1 1-1 0 0,1-1 0 0 0,0 1 0 0 0,0 0 0 0 0,0-1 0 0 0,1 1 0 0 0,-1 0-187 0 0,-1 0-1 0 0,1 1 1 0 0,0-1-1 0 0,-1 1 1 0 0,1 0-1 0 0,-1-1 1 0 0,1 1 0 0 0,-1-1-1 0 0,0 1 1 0 0,1 0-1 0 0,-1-1 1 0 0,0 1-1 0 0,1 0 1 0 0,-1-1 0 0 0,0 1-1 0 0,0 0 1 0 0,1 0-1 0 0,-1-1 1 0 0,0 1-1 0 0,0 1 1 0 0,3 52 1985 0 0,-3-49-2036 0 0,-3 56 352 0 0,2-32-482 0 0,2 49 0 0 0,42-114-1201 0 0,-41 35 848 0 0,10-10 622 0 0,0 2 1 0 0,0-1-1 0 0,17-8 1 0 0,-26 16-592 0 0,1 0 0 0 0,0 1 0 0 0,-1-1 1 0 0,1 1-1 0 0,0 0 0 0 0,0 0 1 0 0,7-1-1 0 0,-9 2-372 0 0,0 0 0 0 0,0 0 0 0 0,-1 0 0 0 0,1 0 0 0 0,0 1 0 0 0,0-1 0 0 0,0 0 0 0 0,-1 1 0 0 0,1 0 0 0 0,0-1 0 0 0,-1 1 0 0 0,1 0 0 0 0,0 0 0 0 0,-1 0 0 0 0,1 0 0 0 0,-1 0 0 0 0,3 2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29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12835 0 0,'12'11'6595'0'0,"-3"7"-3688"0"0,4 22-2185 0 0,-10-26-65 0 0,16 57-24 0 0,-13-42-756 0 0,-5-25-336 0 0,-3-9-372 0 0,-8-27 172 0 0,-7-48 0 0 0,16 71 654 0 0,0 0-1 0 0,0 0 0 0 0,1 0 1 0 0,0 0-1 0 0,1 0 1 0 0,0 0-1 0 0,0 0 0 0 0,1 0 1 0 0,0 0-1 0 0,5-13 1 0 0,-7 20 22 0 0,1 1-1 0 0,0-1 1 0 0,0 0 0 0 0,0 1 0 0 0,0-1 0 0 0,0 0 0 0 0,0 1 0 0 0,1-1 0 0 0,-1 1 0 0 0,1 0 0 0 0,-1-1-1 0 0,1 1 1 0 0,-1 0 0 0 0,1 0 0 0 0,0 0 0 0 0,-1 0 0 0 0,1 0 0 0 0,0 0 0 0 0,0 1 0 0 0,-1-1 0 0 0,1 0-1 0 0,3 0 1 0 0,-2 1 22 0 0,1 0 0 0 0,-1 0 0 0 0,0 0 0 0 0,1 1 0 0 0,-1-1 0 0 0,0 1 0 0 0,1 0 0 0 0,-1 0 0 0 0,0 0 0 0 0,1 0 0 0 0,-1 1 0 0 0,3 1 0 0 0,-1 0 50 0 0,0-1-1 0 0,0 1 0 0 0,-1 1 1 0 0,1-1-1 0 0,-1 1 0 0 0,0-1 0 0 0,0 1 1 0 0,0 0-1 0 0,-1 1 0 0 0,1-1 0 0 0,-1 1 1 0 0,0-1-1 0 0,0 1 0 0 0,-1 0 1 0 0,1 0-1 0 0,1 6 0 0 0,-3-4 16 0 0,-1-1 1 0 0,0 1-1 0 0,0 0 0 0 0,0 0 0 0 0,-1 0 1 0 0,0 0-1 0 0,0 0 0 0 0,0-1 0 0 0,-1 1 1 0 0,0 0-1 0 0,-6 11 0 0 0,6-14-87 0 0,0 1-1 0 0,0-1 1 0 0,-1 0-1 0 0,1 0 0 0 0,-1 0 1 0 0,0-1-1 0 0,0 1 1 0 0,-1-1-1 0 0,1 1 1 0 0,-1-1-1 0 0,1 0 0 0 0,-1-1 1 0 0,0 1-1 0 0,0 0 1 0 0,0-1-1 0 0,-1 0 1 0 0,-8 3-1 0 0,207-47-913 0 0,-193 42 709 0 0,0 0 0 0 0,0-1 0 0 0,1 1 0 0 0,-1 0 0 0 0,0-1 1 0 0,0 1-1 0 0,1 0 0 0 0,-1 0 0 0 0,0 0 0 0 0,1 0 0 0 0,-1 1 0 0 0,0-1 1 0 0,0 0-1 0 0,3 1 0 0 0,-4-1 12 0 0,0 1 0 0 0,0-1 0 0 0,0 0 0 0 0,0 1 0 0 0,1-1 0 0 0,-1 1 0 0 0,0-1 0 0 0,0 0 0 0 0,0 1-1 0 0,0-1 1 0 0,0 0 0 0 0,0 1 0 0 0,0-1 0 0 0,0 0 0 0 0,0 1 0 0 0,-1-1 0 0 0,1 0 0 0 0,0 1 0 0 0,0-1 0 0 0,0 0 0 0 0,0 1 0 0 0,0-1 0 0 0,-1 0 0 0 0,1 1 0 0 0,0-1 0 0 0,0 0 0 0 0,0 1 0 0 0,-1-1 0 0 0,1 0 0 0 0,0 0 0 0 0,-1 1 0 0 0,-18 17-5974 0 0,6-7 4879 0 0,8-8 1885 0 0,-14 12-1388 0 0,-34 17 0 0 0,-13 10 4782 0 0,65-41-3805 0 0,-1 0 0 0 0,1 0 0 0 0,0-1 0 0 0,-1 1 0 0 0,1 0-1 0 0,0 0 1 0 0,0 1 0 0 0,0-1 0 0 0,-1 0 0 0 0,1 0 0 0 0,0 0 0 0 0,1 1 0 0 0,-1-1-1 0 0,0 1 1 0 0,0-1 0 0 0,1 0 0 0 0,-1 1 0 0 0,0-1 0 0 0,1 1 0 0 0,0 0-1 0 0,-1-1 1 0 0,1 1 0 0 0,0-1 0 0 0,0 1 0 0 0,0-1 0 0 0,0 1 0 0 0,0 0 0 0 0,0-1-1 0 0,0 1 1 0 0,0-1 0 0 0,1 1 0 0 0,-1 0 0 0 0,1-1 0 0 0,-1 1 0 0 0,1-1 0 0 0,0 1-1 0 0,-1-1 1 0 0,1 0 0 0 0,0 1 0 0 0,0-1 0 0 0,0 0 0 0 0,0 0 0 0 0,0 1 0 0 0,0-1-1 0 0,0 0 1 0 0,1 0 0 0 0,-1 0 0 0 0,0 0 0 0 0,3 1 0 0 0,3 2 41 0 0,0 1 0 0 0,0-1 0 0 0,1-1 0 0 0,-1 1 0 0 0,1-1 0 0 0,0 0 0 0 0,0-1 0 0 0,12 2 0 0 0,-12-3-215 0 0,0-1 1 0 0,-1 0-1 0 0,1 0 1 0 0,0-1-1 0 0,0 0 0 0 0,-1 0 1 0 0,1-1-1 0 0,0 0 0 0 0,-1 0 1 0 0,10-5-1 0 0,-13 5-12 0 0,1 0 1 0 0,-1 0-1 0 0,0-1 1 0 0,1 1-1 0 0,-1-1 0 0 0,-1 0 1 0 0,1 0-1 0 0,0-1 1 0 0,-1 1-1 0 0,1-1 0 0 0,-1 0 1 0 0,0 1-1 0 0,0-1 1 0 0,-1-1-1 0 0,1 1 0 0 0,-1 0 1 0 0,3-7-1 0 0,-5 10 0 0 0,0 1 0 0 0,0-1 0 0 0,1 0-1 0 0,-1 1 1 0 0,0-1 0 0 0,0 1 0 0 0,0-1-1 0 0,0 0 1 0 0,0 1 0 0 0,0-1 0 0 0,0 0 0 0 0,0 1-1 0 0,0-1 1 0 0,0 0 0 0 0,0 1 0 0 0,0-1-1 0 0,0 1 1 0 0,-1-1 0 0 0,1 0 0 0 0,0 1-1 0 0,-1-2 1 0 0,-9 2 424 0 0,8 0-400 0 0,0 1-1 0 0,0 0 0 0 0,0 0 0 0 0,1 0 0 0 0,-1 0 0 0 0,0 1 0 0 0,0-1 0 0 0,1 0 0 0 0,-1 1 0 0 0,1-1 0 0 0,0 1 0 0 0,-2 2 0 0 0,-2 5 35 0 0,1 0 0 0 0,1 1-1 0 0,-1-1 1 0 0,1 1 0 0 0,1 0 0 0 0,-2 20-1 0 0,3-22-247 0 0,1-1-1 0 0,0 0 1 0 0,0 1-1 0 0,3 10 0 0 0,-3-15-244 0 0,1 1 0 0 0,0 0-1 0 0,0-1 1 0 0,1 1-1 0 0,-1-1 1 0 0,1 0 0 0 0,-1 1-1 0 0,1-1 1 0 0,4 4-1 0 0,-5-6-49 0 0,-1 0-1 0 0,1 0 0 0 0,0 0 0 0 0,0 0 1 0 0,0-1-1 0 0,-1 1 0 0 0,1 0 0 0 0,0-1 1 0 0,0 1-1 0 0,0-1 0 0 0,0 1 0 0 0,0-1 1 0 0,0 0-1 0 0,0 1 0 0 0,1-1 0 0 0,-1 0 1 0 0,0 0-1 0 0,0 1 0 0 0,0-1 1 0 0,0 0-1 0 0,0 0 0 0 0,3-1 0 0 0,6-2-5932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0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16780 0 0,'1'-1'299'0'0,"0"0"1"0"0,0 0-1 0 0,-1 0 1 0 0,1 0 0 0 0,0 1-1 0 0,0-1 1 0 0,0 0-1 0 0,0 1 1 0 0,0-1 0 0 0,0 0-1 0 0,0 1 1 0 0,0-1-1 0 0,0 1 1 0 0,0 0 0 0 0,2-1-1 0 0,35-6 192 0 0,-23 5-229 0 0,13-6-259 0 0,9-1-955 0 0,-14 8-2796 0 0,-23 1 3532 0 0,0 0 0 0 0,1 0 0 0 0,-1 0-1 0 0,0 0 1 0 0,1 0 0 0 0,-1 0 0 0 0,0 1 0 0 0,1-1 0 0 0,-1 0-1 0 0,0 0 1 0 0,1 0 0 0 0,-1 0 0 0 0,0 0 0 0 0,0 1-1 0 0,1-1 1 0 0,-1 0 0 0 0,1 1-865 0 0,-1 0 865 0 0,0-1 0 0 0,1 0 0 0 0,-1 0 0 0 0,0 1-1 0 0,0-1 1 0 0,0 0 0 0 0,0 1 0 0 0,0-1 0 0 0,0 0-1 0 0,0 1 1 0 0,0-1 0 0 0,0 0 0 0 0,0 1 0 0 0,0-1 0 0 0,0 0-1 0 0,0 1 1 0 0,0-1 0 0 0,0 1 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14 108 7346 0 0,'-1'1'461'0'0,"0"-1"0"0"0,0 0 0 0 0,0 1 1 0 0,0 0-1 0 0,0-1 0 0 0,1 1 0 0 0,-1-1 1 0 0,0 1-1 0 0,0 0 0 0 0,1-1 0 0 0,-1 1 1 0 0,0 0-1 0 0,1 0 0 0 0,-1 0 1 0 0,1 0-1 0 0,-1-1 0 0 0,0 3 0 0 0,14-2 3872 0 0,28-12-2627 0 0,-28 3-1599 0 0,-9 5-46 0 0,-1 1-1 0 0,0 0 1 0 0,0 0 0 0 0,1 1 0 0 0,0-1 0 0 0,-1 1 0 0 0,6-2 0 0 0,-17 32 1889 0 0,7-23-1874 0 0,0 0 0 0 0,0 0 0 0 0,1 0 0 0 0,-1 0 0 0 0,1 0 0 0 0,1 0 0 0 0,-1-1 0 0 0,1 1 0 0 0,0 0 0 0 0,0 0 0 0 0,1 0 0 0 0,2 6 0 0 0,-3-9-65 0 0,0 0 1 0 0,1 0-1 0 0,-1 0 0 0 0,1 0 0 0 0,0 0 0 0 0,0 0 0 0 0,0 0 0 0 0,0 0 0 0 0,0-1 1 0 0,1 1-1 0 0,-1-1 0 0 0,1 1 0 0 0,0-1 0 0 0,-1 0 0 0 0,1 0 0 0 0,0 0 0 0 0,0-1 1 0 0,0 1-1 0 0,1-1 0 0 0,-1 0 0 0 0,7 2 0 0 0,-9-2-3 0 0,1-1 0 0 0,-1 0-1 0 0,0 0 1 0 0,1 0 0 0 0,-1 0-1 0 0,1 0 1 0 0,-1 0 0 0 0,1 0 0 0 0,-1-1-1 0 0,1 1 1 0 0,-1 0 0 0 0,0-1-1 0 0,1 1 1 0 0,-1-1 0 0 0,0 0 0 0 0,0 1-1 0 0,1-1 1 0 0,-1 0 0 0 0,0 0-1 0 0,0 0 1 0 0,0 0 0 0 0,2-1 0 0 0,-1-1 10 0 0,0 1 1 0 0,-1-1 0 0 0,1 0 0 0 0,0 0-1 0 0,-1 0 1 0 0,1 0 0 0 0,-1 0-1 0 0,0 0 1 0 0,1-5 0 0 0,0-2-121 0 0,-1 0-1 0 0,0-1 1 0 0,0 1-1 0 0,-1 0 1 0 0,-2-15 0 0 0,1 14-893 0 0,-1 1 0 0 0,-1 0 0 0 0,-6-17 0 0 0,-15-25-8691 0 0,17 40 6624 0 0,3 2-1984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7170 0 0,'1'0'491'0'0,"0"-1"0"0"0,0 1 1 0 0,0 0-1 0 0,0 0 0 0 0,0 0 1 0 0,0 0-1 0 0,0 0 1 0 0,0 0-1 0 0,0 0 0 0 0,0 0 1 0 0,0 0-1 0 0,0 1 0 0 0,-1-1 1 0 0,1 0-1 0 0,0 1 1 0 0,0-1-1 0 0,0 0 0 0 0,0 1 1 0 0,1 0-1 0 0,10 16 4859 0 0,-10-8-4520 0 0,1-1 0 0 0,-1 1 0 0 0,1 14-1 0 0,-1-7-112 0 0,3 13-142 0 0,-4-17-524 0 0,1 0 0 0 0,0 0 0 0 0,1 0 0 0 0,0 0 1 0 0,1 0-1 0 0,0-1 0 0 0,9 17 0 0 0,-11-26-76 0 0,0 1 0 0 0,0-1 1 0 0,1 0-1 0 0,-1 1 0 0 0,1-1 0 0 0,0 0 0 0 0,-1-1 0 0 0,1 1 0 0 0,0 0 0 0 0,0-1 0 0 0,0 0 0 0 0,0 1 1 0 0,0-1-1 0 0,0 0 0 0 0,1-1 0 0 0,-1 1 0 0 0,0 0 0 0 0,0-1 0 0 0,5 0 0 0 0,6 0-1367 0 0,-1 0-1 0 0,1-2 0 0 0,15-2 1 0 0,-25 3 545 0 0,-39 4-18273 0 0,26 0 19589 0 0,1 0 0 0 0,0 1 0 0 0,0-1-1 0 0,-12 10 1 0 0,11-7 863 0 0,0 2-1 0 0,0-1 1 0 0,1 1 0 0 0,0 0-1 0 0,0 1 1 0 0,-6 9-1 0 0,8-9 18 0 0,0 1-1 0 0,1-1 0 0 0,0 1 1 0 0,0 0-1 0 0,1 0 0 0 0,-4 15 0 0 0,6-17-922 0 0,1-1-1 0 0,0 1 0 0 0,0 0 0 0 0,1 0 0 0 0,0 11 1 0 0,0-14-306 0 0,1 0 0 0 0,-1 0 0 0 0,1 0 0 0 0,0 0 0 0 0,0 0 0 0 0,1 0 0 0 0,0 0 0 0 0,0 0 0 0 0,0 0 0 0 0,0 0 1 0 0,1-1-1 0 0,0 1 0 0 0,4 5 0 0 0,-4-7-168 0 0,0-1 0 0 0,0 0 0 0 0,0 0 0 0 0,0 0 1 0 0,0 0-1 0 0,0 0 0 0 0,0-1 0 0 0,1 1 0 0 0,-1-1 0 0 0,1 0 0 0 0,-1 0 1 0 0,1 0-1 0 0,-1 0 0 0 0,1-1 0 0 0,0 0 0 0 0,-1 1 0 0 0,1-1 1 0 0,0 0-1 0 0,6-2 0 0 0,40-7-4158 0 0,-17-1-2389 0 0,-11 1-1826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 4737 0 0,'-3'-1'1005'0'0,"-1"-1"-1"0"0,1 1 1 0 0,-1 0-1 0 0,1 0 1 0 0,-1 0 0 0 0,1 1-1 0 0,-1-1 1 0 0,0 1-1 0 0,1 0 1 0 0,-1 0 0 0 0,-5 1-1 0 0,7-1-471 0 0,-1 1 0 0 0,0-1 0 0 0,1 1 0 0 0,-1 0 0 0 0,1 0 0 0 0,-1 1 0 0 0,1-1 0 0 0,-1 0-1 0 0,1 1 1 0 0,0-1 0 0 0,0 1 0 0 0,-4 3 0 0 0,3-1-337 0 0,1-1 0 0 0,-1 1 0 0 0,1-1 0 0 0,0 1 0 0 0,0 0 0 0 0,0 0 0 0 0,1-1 0 0 0,-1 1 0 0 0,1 1 0 0 0,0-1 0 0 0,0 0 0 0 0,1 0 0 0 0,-1 0 0 0 0,1 0 0 0 0,0 1 0 0 0,0-1 0 0 0,0 0 1 0 0,0 0-1 0 0,2 7 0 0 0,1-1-164 0 0,0 0 0 0 0,0-1 0 0 0,1 0 0 0 0,0 1 0 0 0,0-1 1 0 0,1-1-1 0 0,0 1 0 0 0,1-1 0 0 0,10 13 0 0 0,-11-15-38 0 0,0-1-1 0 0,0 0 0 0 0,0 0 0 0 0,1 0 0 0 0,-1-1 1 0 0,1 0-1 0 0,0 0 0 0 0,1-1 0 0 0,-1 1 1 0 0,1-1-1 0 0,-1 0 0 0 0,1-1 0 0 0,0 0 0 0 0,8 2 1 0 0,-13-4 5 0 0,0 1 0 0 0,0-1 0 0 0,0 0 0 0 0,0 0 1 0 0,0 0-1 0 0,0 0 0 0 0,0 0 0 0 0,0-1 1 0 0,0 1-1 0 0,0 0 0 0 0,0-1 0 0 0,0 1 0 0 0,0-1 1 0 0,0 0-1 0 0,0 0 0 0 0,-1 0 0 0 0,1 0 0 0 0,0 0 1 0 0,0 0-1 0 0,-1 0 0 0 0,1-1 0 0 0,1-1 1 0 0,-2 1 5 0 0,1-1 1 0 0,0 1 0 0 0,-1-1 0 0 0,0 0-1 0 0,0 0 1 0 0,0 0 0 0 0,0 1 0 0 0,0-1-1 0 0,0 0 1 0 0,-1 0 0 0 0,1 0 0 0 0,-1 0 0 0 0,0-4-1 0 0,0-3 10 0 0,-1-1-1 0 0,0 1 0 0 0,-1 0 0 0 0,0 0 0 0 0,0 0 0 0 0,-1 0 0 0 0,-7-15 1 0 0,6 15-153 0 0,-1 1 0 0 0,0 0 0 0 0,-1 0 0 0 0,0 0 0 0 0,0 1 0 0 0,-1 0 1 0 0,0 0-1 0 0,0 1 0 0 0,-1-1 0 0 0,0 2 0 0 0,0-1 0 0 0,-16-9 0 0 0,24 16 39 0 0,0 0 0 0 0,-1-1-1 0 0,1 1 1 0 0,-1 0 0 0 0,1 0-1 0 0,0-1 1 0 0,-1 1-1 0 0,1 0 1 0 0,-1 0 0 0 0,1 0-1 0 0,-1 0 1 0 0,1 0 0 0 0,-1-1-1 0 0,1 1 1 0 0,-1 0 0 0 0,1 0-1 0 0,-1 0 1 0 0,1 0 0 0 0,-1 0-1 0 0,1 0 1 0 0,-1 1 0 0 0,1-1-1 0 0,-1 0 1 0 0,1 0 0 0 0,0 0-1 0 0,-1 0 1 0 0,1 1-1 0 0,-1-1 1 0 0,1 0 0 0 0,-1 0-1 0 0,1 1 1 0 0,0-1 0 0 0,-1 0-1 0 0,1 0 1 0 0,0 1 0 0 0,-1-1-1 0 0,1 1 1 0 0,0-1 0 0 0,-1 0-1 0 0,1 1 1 0 0,0 20-9705 0 0,3-11 2582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12139 0 0,'5'15'9180'0'0,"-2"3"-4391"0"0,-3 38-3866 0 0,-1-30 67 0 0,1-4-1153 0 0,0 14 478 0 0,4 38 0 0 0,8-21-2042 0 0,-10-47 847 0 0,0 0 1 0 0,1 0-1 0 0,-1 0 0 0 0,2 0 1 0 0,6 9-1 0 0,-5-10-1490 0 0,0 0 0 0 0,1 0-1 0 0,-1-1 1 0 0,1 0 0 0 0,12 6 0 0 0,-3-6-2996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64 11026 0 0,'0'-1'352'0'0,"-1"1"1"0"0,1-1-1 0 0,0 1 0 0 0,-1-1 0 0 0,1 1 0 0 0,-1 0 0 0 0,0-1 0 0 0,1 1 0 0 0,-1 0 0 0 0,1-1 0 0 0,-1 1 1 0 0,1 0-1 0 0,-1-1 0 0 0,0 1 0 0 0,1 0 0 0 0,-1 0 0 0 0,0 0 0 0 0,1 0 0 0 0,-1 0 0 0 0,0 0 0 0 0,1 0 1 0 0,-1 0-1 0 0,0 0 0 0 0,1 0 0 0 0,-1 0 0 0 0,0 0 0 0 0,1 0 0 0 0,-1 1 0 0 0,1-1 0 0 0,-2 1 0 0 0,0 0 29 0 0,1 0 0 0 0,-1 0-1 0 0,1 1 1 0 0,-1-1-1 0 0,1 1 1 0 0,-1 0 0 0 0,1-1-1 0 0,0 1 1 0 0,0 0-1 0 0,-1 2 1 0 0,-16 46 1590 0 0,16-43-1914 0 0,1 1 0 0 0,1 0 0 0 0,-1 0 0 0 0,1 0 0 0 0,1-1 0 0 0,-1 1 0 0 0,1 0 0 0 0,0 0 0 0 0,1-1 0 0 0,0 1 0 0 0,0 0 0 0 0,1-1 0 0 0,4 8 0 0 0,-5-10-68 0 0,0-1-1 0 0,0 0 1 0 0,0-1 0 0 0,0 1 0 0 0,1 0-1 0 0,0-1 1 0 0,0 1 0 0 0,0-1-1 0 0,0 0 1 0 0,0 0 0 0 0,1 0-1 0 0,-1 0 1 0 0,1-1 0 0 0,0 1-1 0 0,0-1 1 0 0,0 0 0 0 0,0 0-1 0 0,0 0 1 0 0,0-1 0 0 0,0 1-1 0 0,1-1 1 0 0,-1 0 0 0 0,0-1-1 0 0,6 1 1 0 0,-7 0-15 0 0,-1-1-1 0 0,0 0 1 0 0,0 0-1 0 0,1-1 1 0 0,-1 1-1 0 0,0 0 1 0 0,0-1-1 0 0,0 0 1 0 0,1 1-1 0 0,-1-1 1 0 0,0 0-1 0 0,0 0 1 0 0,0 0-1 0 0,0 0 1 0 0,0 0-1 0 0,-1-1 1 0 0,1 1-1 0 0,0 0 1 0 0,0-1-1 0 0,-1 0 1 0 0,3-3-1 0 0,-2 2-86 0 0,-1 0 0 0 0,1 0 0 0 0,-1 0 1 0 0,0 0-1 0 0,0-1 0 0 0,-1 1 0 0 0,1 0 0 0 0,0-1 0 0 0,-1 1 0 0 0,0-1 0 0 0,0 1 1 0 0,0 0-1 0 0,-1-4 0 0 0,-1-5-321 0 0,0 0 0 0 0,-1 1 1 0 0,0 0-1 0 0,-1-1 0 0 0,0 1 0 0 0,-1 1 1 0 0,-8-14-1 0 0,8 16 279 0 0,-1 0 0 0 0,-1 1 0 0 0,1-1 1 0 0,-10-6-1 0 0,1-1 1298 0 0,17 16-1061 0 0,0 0-1 0 0,0 0 0 0 0,1 0 0 0 0,-1 0 1 0 0,0 0-1 0 0,1 0 0 0 0,-1-1 0 0 0,1 1 1 0 0,-1-1-1 0 0,1 0 0 0 0,-1 0 0 0 0,1 0 1 0 0,-1 0-1 0 0,5-1 0 0 0,38-6-518 0 0,-41 6 244 0 0,0 0 1 0 0,0 0 0 0 0,0-1-1 0 0,0 0 1 0 0,0 1 0 0 0,-1-1-1 0 0,1 0 1 0 0,0-1 0 0 0,-1 1-1 0 0,0-1 1 0 0,6-4-1 0 0,-4 0 77 0 0,0 1 0 0 0,0-1 0 0 0,0 0-1 0 0,6-14 1 0 0,-13 32 970 0 0,1 0 1 0 0,0 1 0 0 0,1-1-1 0 0,1 19 1 0 0,0-29-771 0 0,-1 10-76 0 0,9 79 490 0 0,-8-81-913 0 0,1-1 0 0 0,0 0 0 0 0,0 0 0 0 0,1 0 0 0 0,0 0 0 0 0,1 0 0 0 0,-1 0 0 0 0,8 9 0 0 0,3-3-3695 0 0,-3-9-1658 0 0,-2-5-1515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2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21 15067 0 0,'-3'6'1040'0'0,"0"0"-1"0"0,1 0 0 0 0,-1 0 1 0 0,1 0-1 0 0,1 1 1 0 0,-1-1-1 0 0,0 8 1 0 0,1-4-544 0 0,0-1 0 0 0,1 1 0 0 0,0 0 1 0 0,3 17-1 0 0,-2-21-502 0 0,0 1 0 0 0,0-1 0 0 0,1 0 0 0 0,0 0 1 0 0,0 0-1 0 0,0 0 0 0 0,1 0 0 0 0,0 0 0 0 0,0 0 0 0 0,0-1 1 0 0,1 0-1 0 0,0 0 0 0 0,0 0 0 0 0,0 0 0 0 0,1 0 0 0 0,0-1 1 0 0,7 6-1 0 0,-11-9 5 0 0,0-1 0 0 0,0 1-1 0 0,0-1 1 0 0,0 1 0 0 0,0-1 0 0 0,0 1 0 0 0,0-1 0 0 0,0 0 0 0 0,0 1 0 0 0,0-1 0 0 0,0 0-1 0 0,0 0 1 0 0,0 0 0 0 0,0 0 0 0 0,0 0 0 0 0,0 0 0 0 0,0 0 0 0 0,0 0 0 0 0,0 0 0 0 0,0 0-1 0 0,0-1 1 0 0,0 1 0 0 0,0 0 0 0 0,0-1 0 0 0,0 1 0 0 0,0-1 0 0 0,1 0 0 0 0,0-1-2 0 0,0 0 1 0 0,-1 0-1 0 0,1 0 1 0 0,-1 0-1 0 0,1 0 1 0 0,-1 0-1 0 0,0 0 1 0 0,0 0-1 0 0,0-1 1 0 0,0 1-1 0 0,1-4 1 0 0,0-2-27 0 0,-1-1 1 0 0,1 1-1 0 0,-1 0 0 0 0,-1-1 1 0 0,0 1-1 0 0,-1-11 0 0 0,-1 9-97 0 0,-1 1 0 0 0,0-1 0 0 0,0 1 0 0 0,-1 0 0 0 0,-1 0 0 0 0,1 0 0 0 0,-1 1 0 0 0,-1-1 0 0 0,0 1 0 0 0,-6-7 0 0 0,-21-31-4374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9298 0 0,'23'31'11214'0'0,"-7"6"-6343"0"0,4 44-4492 0 0,-11-37 250 0 0,-4-12-1219 0 0,-2-21-2067 0 0,0-34 890 0 0,-1 15 1769 0 0,0 1 0 0 0,0-1 1 0 0,1 1-1 0 0,0 0 1 0 0,0 0-1 0 0,1 0 1 0 0,0 0-1 0 0,0 1 0 0 0,0-1 1 0 0,1 1-1 0 0,0 0 1 0 0,0 0-1 0 0,1 1 1 0 0,0 0-1 0 0,-1 0 0 0 0,2 0 1 0 0,-1 1-1 0 0,0-1 1 0 0,1 1-1 0 0,0 1 0 0 0,10-4 1 0 0,-17 7-42 0 0,0 0-1 0 0,0-1 1 0 0,0 1 0 0 0,0 0-1 0 0,0 0 1 0 0,0 0 0 0 0,0 0-1 0 0,0 0 1 0 0,0 0 0 0 0,0 0 0 0 0,1 0-1 0 0,-1 0 1 0 0,0 0 0 0 0,0 0-1 0 0,0 0 1 0 0,0 0 0 0 0,0 0-1 0 0,0 0 1 0 0,0 0 0 0 0,0 0-1 0 0,1 0 1 0 0,-1 0 0 0 0,0 0 0 0 0,0 0-1 0 0,0 0 1 0 0,0 0 0 0 0,0 0-1 0 0,0 0 1 0 0,0 0 0 0 0,0 0-1 0 0,0 0 1 0 0,1 0 0 0 0,-1 0-1 0 0,0 0 1 0 0,0 0 0 0 0,0 0 0 0 0,0 0-1 0 0,0 1 1 0 0,0-1 0 0 0,0 0-1 0 0,0 0 1 0 0,0 0 0 0 0,0 0-1 0 0,0 0 1 0 0,0 0 0 0 0,0 0-1 0 0,0 0 1 0 0,1 0 0 0 0,-1 0 0 0 0,0 1-1 0 0,0-1 1 0 0,0 0 0 0 0,0 0-1 0 0,0 0 1 0 0,0 0 0 0 0,0 0-1 0 0,0 0 1 0 0,0 0 0 0 0,0 0-1 0 0,0 1 1 0 0,0-1 0 0 0,0 0 0 0 0,0 0-1 0 0,-1 0 1 0 0,-4 9-1894 0 0,-11 9-166 0 0,11-13 1143 0 0,-2 2 1364 0 0,1-1 0 0 0,-1 1 0 0 0,1 0 0 0 0,1 1 0 0 0,-7 9 0 0 0,12-16-223 0 0,-1 0 0 0 0,1 0 0 0 0,-1 1 0 0 0,1-1 0 0 0,-1 0-1 0 0,1 0 1 0 0,0 0 0 0 0,0 0 0 0 0,-1 0 0 0 0,1 0 0 0 0,0 0 0 0 0,0 1-1 0 0,0-1 1 0 0,0 0 0 0 0,1 0 0 0 0,-1 0 0 0 0,0 0 0 0 0,0 0 0 0 0,1 0-1 0 0,0 2 1 0 0,0-1-19 0 0,0-1-1 0 0,1 0 0 0 0,-1 1 0 0 0,1-1 0 0 0,-1 0 0 0 0,1 0 1 0 0,-1 0-1 0 0,1 0 0 0 0,-1 0 0 0 0,1-1 0 0 0,0 1 0 0 0,0 0 0 0 0,-1-1 1 0 0,1 1-1 0 0,0-1 0 0 0,0 0 0 0 0,3 1 0 0 0,6 0-124 0 0,1-1 0 0 0,-1 0 0 0 0,21-2 0 0 0,9-1-3609 0 0,-41 3 3420 0 0,0 1 1 0 0,1-1 0 0 0,-1 0 0 0 0,1 0 0 0 0,-1 0 0 0 0,1 0 0 0 0,-1 0 0 0 0,0 0 0 0 0,1 0 0 0 0,-1 0 0 0 0,1 0-1 0 0,-1 0 1 0 0,1-1 0 0 0,-1 1 0 0 0,0 0 0 0 0,1 0 0 0 0,-1 0 0 0 0,1 0 0 0 0,-1-1 0 0 0,0 1 0 0 0,1 0 0 0 0,-1 0-1 0 0,0-1 1 0 0,1 1 0 0 0,-1 0 0 0 0,0-1 0 0 0,1 1 0 0 0,-1 0 0 0 0,0-1 0 0 0,0 1 0 0 0,1 0 0 0 0,-1-1 0 0 0,0 1-1 0 0,0-1 1 0 0,0 1 0 0 0,0 0 0 0 0,1-1 0 0 0,-1 1 0 0 0,0-1 0 0 0,0 1 0 0 0,0-1 0 0 0,0 1 0 0 0,0 0 0 0 0,0-1-1 0 0,0 1 1 0 0,0-1 0 0 0,0-6-2564 0 0,9 1-4009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4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63 6425 0 0,'-48'-32'4857'0'0,"26"18"-120"0"0,29 31-93 0 0,3 9-3873 0 0,25 51-205 0 0,-4 2 0 0 0,31 118 0 0 0,-93-252-2293 0 0,13 17 1588 0 0,2 0 1 0 0,-12-42 0 0 0,24 67 129 0 0,1 1-1 0 0,0-1 1 0 0,1 1 0 0 0,0-1 0 0 0,1 0 0 0 0,1 1 0 0 0,0-1 0 0 0,1 0 0 0 0,0 0 0 0 0,1 0 0 0 0,3-13-1 0 0,-4 24 12 0 0,-1 0-1 0 0,1 0 0 0 0,0 0 0 0 0,-1 1 0 0 0,1-1 1 0 0,0 0-1 0 0,0 0 0 0 0,0 1 0 0 0,1-1 0 0 0,-1 0 1 0 0,0 1-1 0 0,1-1 0 0 0,-1 1 0 0 0,1-1 0 0 0,-1 1 1 0 0,1 0-1 0 0,0 0 0 0 0,-1 0 0 0 0,1 0 0 0 0,0 0 1 0 0,0 0-1 0 0,2 0 0 0 0,0 0 10 0 0,-1 1 1 0 0,1-1-1 0 0,-1 1 1 0 0,1 0-1 0 0,-1 0 1 0 0,0 1-1 0 0,1-1 0 0 0,-1 1 1 0 0,1 0-1 0 0,-1-1 1 0 0,0 2-1 0 0,4 0 0 0 0,3 3 28 0 0,0 0-1 0 0,0 0 0 0 0,-1 1 0 0 0,0 0 0 0 0,0 1 1 0 0,0-1-1 0 0,10 13 0 0 0,-15-14-14 0 0,0 0 0 0 0,0 0 0 0 0,0 0 0 0 0,0 1 0 0 0,-1 0 1 0 0,0 0-1 0 0,0 0 0 0 0,-1 0 0 0 0,1 0 0 0 0,-1 0 0 0 0,-1 1 0 0 0,1-1 0 0 0,-1 1 0 0 0,0-1 1 0 0,-1 1-1 0 0,1 0 0 0 0,-1-1 0 0 0,-1 1 0 0 0,1-1 0 0 0,-1 1 0 0 0,-3 9 0 0 0,1-7-46 0 0,0 0-1 0 0,0-1 1 0 0,-1 0-1 0 0,0 0 1 0 0,-1 0-1 0 0,0 0 0 0 0,0 0 1 0 0,-1-1-1 0 0,0 0 1 0 0,0-1-1 0 0,0 1 1 0 0,-1-1-1 0 0,0 0 0 0 0,0-1 1 0 0,-11 7-1 0 0,9-7-70 0 0,1 0-1 0 0,-2-1 1 0 0,1 0-1 0 0,0-1 1 0 0,-1 0-1 0 0,-17 3 0 0 0,73-20 44 0 0,97-8-336 0 0,-81 17-3326 0 0,-30-1-3625 0 0,-20 1 1507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69 12307 0 0,'-2'-2'480'0'0,"1"0"-1"0"0,0 0 1 0 0,0 0 0 0 0,0 0 0 0 0,0 0 0 0 0,0 0 0 0 0,0 0 0 0 0,0 0 0 0 0,1-1-1 0 0,-1 1 1 0 0,1 0 0 0 0,0 0 0 0 0,0-1 0 0 0,0 1 0 0 0,0 0 0 0 0,0-1 0 0 0,0 1-1 0 0,0 0 1 0 0,1 0 0 0 0,0-4 0 0 0,1 4-402 0 0,-1 0-1 0 0,1 1 1 0 0,0-1-1 0 0,-1 1 1 0 0,1-1-1 0 0,0 1 1 0 0,0 0 0 0 0,0 0-1 0 0,0 0 1 0 0,0 0-1 0 0,0 0 1 0 0,0 0-1 0 0,0 0 1 0 0,0 1 0 0 0,1-1-1 0 0,-1 1 1 0 0,0 0-1 0 0,0 0 1 0 0,1-1-1 0 0,-1 1 1 0 0,3 1-1 0 0,6-2 19 0 0,0 1-1 0 0,0 1 0 0 0,17 2 0 0 0,1 8-2474 0 0,-27-10 1477 0 0,0 1 0 0 0,0-1-1 0 0,0 1 1 0 0,0-1 0 0 0,-1 1-1 0 0,1-1 1 0 0,-1 1 0 0 0,1 0-1 0 0,-1 0 1 0 0,3 3 0 0 0,3 9-6088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10362 0 0,'-1'0'235'0'0,"1"1"-1"0"0,-1-1 0 0 0,1 0 1 0 0,-1 1-1 0 0,1-1 0 0 0,-1 0 1 0 0,1 1-1 0 0,-1-1 0 0 0,1 1 1 0 0,0-1-1 0 0,-1 0 1 0 0,1 1-1 0 0,-1-1 0 0 0,1 1 1 0 0,0 0-1 0 0,0-1 0 0 0,-1 1 1 0 0,1-1-1 0 0,0 1 0 0 0,0-1 1 0 0,0 1-1 0 0,-1 0 0 0 0,1-1 1 0 0,0 1-1 0 0,0-1 1 0 0,0 1-1 0 0,0 0 0 0 0,0-1 1 0 0,0 1-1 0 0,0-1 0 0 0,1 1 1 0 0,-1 0-1 0 0,0-1 0 0 0,0 1 1 0 0,1 0-1 0 0,0 0 20 0 0,0 0 0 0 0,0 1-1 0 0,1-1 1 0 0,-1 0 0 0 0,1 0-1 0 0,-1 0 1 0 0,1 0 0 0 0,-1-1 0 0 0,1 1-1 0 0,0 0 1 0 0,3 0 0 0 0,48 9 791 0 0,-37-11-919 0 0,-12 1-81 0 0,0-1 0 0 0,0 1 0 0 0,1 0 0 0 0,-1 0 1 0 0,0 0-1 0 0,0 1 0 0 0,0-1 0 0 0,0 1 0 0 0,0 0 0 0 0,7 3 1 0 0,-11-4-28 0 0,0 1 0 0 0,1 0 0 0 0,-1 0 0 0 0,0 0 0 0 0,0 0-1 0 0,0 0 1 0 0,0-1 0 0 0,0 1 0 0 0,-1 0 0 0 0,1 0 0 0 0,0 0 0 0 0,0 0 0 0 0,-1-1 0 0 0,1 1 0 0 0,0 0 0 0 0,-1 0 0 0 0,1 0 0 0 0,-1-1 0 0 0,1 1 0 0 0,-1 0 0 0 0,1-1 0 0 0,-1 1 0 0 0,1 0 0 0 0,-2 0 0 0 0,-16 19-11 0 0,17-19 11 0 0,-3 3-9 0 0,0 0 0 0 0,1 0 0 0 0,0 0 0 0 0,0 0-1 0 0,0 1 1 0 0,0-1 0 0 0,1 1 0 0 0,-1-1-1 0 0,1 1 1 0 0,0 0 0 0 0,1 0 0 0 0,-1 0-1 0 0,1 0 1 0 0,0 1 0 0 0,0-1 0 0 0,1 0 0 0 0,0 0-1 0 0,-1 0 1 0 0,2 1 0 0 0,-1-1 0 0 0,1 0-1 0 0,0 0 1 0 0,0 1 0 0 0,0-1 0 0 0,0 0-1 0 0,1 0 1 0 0,0-1 0 0 0,0 1 0 0 0,1 0 0 0 0,-1 0-1 0 0,1-1 1 0 0,5 7 0 0 0,-7-9 10 0 0,0 0 1 0 0,1 0-1 0 0,-1 0 0 0 0,1 0 0 0 0,-1-1 1 0 0,1 1-1 0 0,0 0 0 0 0,-1-1 1 0 0,1 1-1 0 0,0-1 0 0 0,0 1 1 0 0,0-1-1 0 0,0 0 0 0 0,1 0 1 0 0,-1 0-1 0 0,0 0 0 0 0,0 0 1 0 0,1-1-1 0 0,2 1 0 0 0,-3-1 9 0 0,0 0 0 0 0,0 0 0 0 0,1-1 0 0 0,-1 1 0 0 0,0-1 0 0 0,0 1-1 0 0,0-1 1 0 0,-1 0 0 0 0,1 0 0 0 0,0 0 0 0 0,0 0 0 0 0,0 0 0 0 0,-1 0 0 0 0,1-1-1 0 0,0 1 1 0 0,-1 0 0 0 0,3-4 0 0 0,1-1 21 0 0,0-1 0 0 0,0 0 0 0 0,-1 0 0 0 0,0 0 0 0 0,0 0 1 0 0,-1-1-1 0 0,0 0 0 0 0,0 0 0 0 0,2-13 0 0 0,-2 3-253 0 0,-1-1-1 0 0,0-32 1 0 0,-2 42-997 0 0,-1 0-1 0 0,0 0 0 0 0,-1 0 0 0 0,-3-12 0 0 0,4 18 492 0 0,-1 0 0 0 0,1 0 0 0 0,0 0 0 0 0,-1 0 0 0 0,1 1-1 0 0,-1-1 1 0 0,0 0 0 0 0,0 1 0 0 0,-3-4 0 0 0,-2-1-1283 0 0,-3-5-4433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13411 0 0,'4'6'1822'0'0,"-2"0"1"0"0,1-1-1 0 0,-1 1 0 0 0,4 11 1 0 0,2 46 1418 0 0,-8-51-3304 0 0,1 0 1 0 0,1-1-1 0 0,0 1 0 0 0,1 0 1 0 0,4 12-1 0 0,-7-23 38 0 0,1 1 0 0 0,0-1-1 0 0,1 1 1 0 0,-1-1 0 0 0,0 1 0 0 0,0-1-1 0 0,1 0 1 0 0,-1 0 0 0 0,1 0-1 0 0,-1 1 1 0 0,1-1 0 0 0,-1-1 0 0 0,1 1-1 0 0,-1 0 1 0 0,1 0 0 0 0,0-1 0 0 0,0 1-1 0 0,-1-1 1 0 0,1 1 0 0 0,0-1 0 0 0,0 0-1 0 0,0 1 1 0 0,-1-1 0 0 0,1 0-1 0 0,0 0 1 0 0,2-1 0 0 0,8 1-113 0 0,0-2-1 0 0,22-4 1 0 0,-19 3-401 0 0,-3 1-321 0 0,13-3-1930 0 0,-10 5-2557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18412 0 0,'-3'19'2162'0'0,"2"0"0"0"0,0 27 1 0 0,1-41-2063 0 0,0 0 1 0 0,1 0 0 0 0,0 0 0 0 0,0 0-1 0 0,0 0 1 0 0,0 0 0 0 0,1 0 0 0 0,0 0-1 0 0,0-1 1 0 0,0 1 0 0 0,0-1-1 0 0,1 1 1 0 0,0-1 0 0 0,4 5 0 0 0,-7-9-109 0 0,1 1 1 0 0,-1-1 0 0 0,0 0-1 0 0,1 0 1 0 0,-1 0 0 0 0,0 0 0 0 0,1 0-1 0 0,-1 0 1 0 0,0 0 0 0 0,1 0-1 0 0,-1 0 1 0 0,0 0 0 0 0,1 0-1 0 0,-1 0 1 0 0,1 0 0 0 0,-1 0-1 0 0,0 0 1 0 0,1 0 0 0 0,-1-1 0 0 0,0 1-1 0 0,1 0 1 0 0,-1 0 0 0 0,0 0-1 0 0,0 0 1 0 0,1-1 0 0 0,-1 1-1 0 0,0 0 1 0 0,1 0 0 0 0,-1-1-1 0 0,0 1 1 0 0,0 0 0 0 0,1 0 0 0 0,-1-1-1 0 0,0 1 1 0 0,0 0 0 0 0,0-1-1 0 0,0 1 1 0 0,0 0 0 0 0,1-1-1 0 0,-1 1 1 0 0,0 0 0 0 0,0-1-1 0 0,0 1 1 0 0,0-1 0 0 0,0 1 0 0 0,9-25-278 0 0,-7 19 232 0 0,1-5 11 0 0,1 1 1 0 0,0 0-1 0 0,1 0 0 0 0,0 0 1 0 0,1 1-1 0 0,0-1 0 0 0,1 1 1 0 0,-1 1-1 0 0,2-1 0 0 0,15-14 0 0 0,-22 23 47 0 0,-1-1 0 0 0,1 1-1 0 0,-1-1 1 0 0,1 1 0 0 0,-1-1-1 0 0,1 1 1 0 0,-1-1 0 0 0,1 1-1 0 0,0 0 1 0 0,-1-1 0 0 0,1 1-1 0 0,-1 0 1 0 0,1-1 0 0 0,0 1-1 0 0,-1 0 1 0 0,1 0 0 0 0,0 0-1 0 0,0 0 1 0 0,-1 0-1 0 0,1 0 1 0 0,0 0 0 0 0,-1 0-1 0 0,1 0 1 0 0,0 0 0 0 0,-1 0-1 0 0,1 0 1 0 0,0 0 0 0 0,0 0-1 0 0,-1 1 1 0 0,1-1 0 0 0,0 0-1 0 0,-1 1 1 0 0,1-1 0 0 0,-1 0-1 0 0,1 1 1 0 0,-1-1 0 0 0,1 1-1 0 0,0-1 1 0 0,-1 1 0 0 0,1-1-1 0 0,-1 1 1 0 0,0-1 0 0 0,1 1-1 0 0,-1-1 1 0 0,1 1-1 0 0,-1 0 1 0 0,0-1 0 0 0,0 1-1 0 0,1 0 1 0 0,-1-1 0 0 0,0 1-1 0 0,0 0 1 0 0,0-1 0 0 0,0 1-1 0 0,0 0 1 0 0,1 0 0 0 0,-1-1-1 0 0,-1 1 1 0 0,1 0 0 0 0,0-1-1 0 0,0 1 1 0 0,0 0 0 0 0,0 0-1 0 0,-1 5 75 0 0,1-1-1 0 0,-1 0 0 0 0,1 0 0 0 0,-1 1 1 0 0,-1-1-1 0 0,1 0 0 0 0,-3 6 1 0 0,1-6-53 0 0,0 0 0 0 0,-1 0 0 0 0,1 0 0 0 0,-1-1 0 0 0,0 1 0 0 0,0-1 0 0 0,0 0 0 0 0,0 0 1 0 0,-1-1-1 0 0,-5 4 0 0 0,-4 1 6 0 0,0-1 1 0 0,-22 7 0 0 0,31-12-33 0 0,5-2-1 0 0,-1 0 0 0 0,1 0 1 0 0,0 0-1 0 0,-1 0 0 0 0,1 0 0 0 0,0 0 1 0 0,0 1-1 0 0,-1-1 0 0 0,1 0 0 0 0,0 0 0 0 0,-1 0 1 0 0,1 0-1 0 0,0 0 0 0 0,0 0 0 0 0,-1 0 0 0 0,1 1 1 0 0,0-1-1 0 0,0 0 0 0 0,0 0 0 0 0,-1 0 1 0 0,1 1-1 0 0,0-1 0 0 0,0 0 0 0 0,0 0 0 0 0,-1 1 1 0 0,1-1-1 0 0,0 0 0 0 0,0 0 0 0 0,0 1 1 0 0,0-1-1 0 0,0 0 0 0 0,0 0 0 0 0,0 1 0 0 0,-1-1 1 0 0,1 0-1 0 0,0 1 0 0 0,0-1 0 0 0,0 0 0 0 0,0 0 1 0 0,0 1-1 0 0,0-1 0 0 0,0 0 0 0 0,1 1 1 0 0,-1-1-1 0 0,0 0 0 0 0,0 0 0 0 0,0 1 0 0 0,0-1 1 0 0,0 0-1 0 0,1 1 0 0 0,17 10-108 0 0,27 3-780 0 0,9-6-3091 0 0,-16-3-2540 0 0,-8 0-1848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21357 0 0,'0'-7'3904'0'0,"1"0"-2431"0"0,-1-1-289 0 0,1 2-296 0 0,-1 3-384 0 0,0 1-80 0 0,-1 5-336 0 0,0-2-72 0 0,-1 3-64 0 0,2-2-160 0 0,0 2-336 0 0,0 0-448 0 0,3 0-784 0 0,-1 4-1241 0 0,1-2-1440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6 7122 0 0,'-25'-3'3418'0'0,"13"2"-1793"0"0,1 0 0 0 0,0 0 0 0 0,-1 1 0 0 0,-13 2-1 0 0,20-1-1302 0 0,0 0-1 0 0,0 1 0 0 0,0-1 1 0 0,0 1-1 0 0,0 0 1 0 0,1 1-1 0 0,-1-1 0 0 0,1 1 1 0 0,-1 0-1 0 0,1 0 0 0 0,0 0 1 0 0,-6 7-1 0 0,-4 6 80 0 0,1 0 0 0 0,1 0-1 0 0,0 2 1 0 0,1-1 0 0 0,1 1-1 0 0,1 1 1 0 0,0 0 0 0 0,2 0 0 0 0,-11 38-1 0 0,7-9-280 0 0,3 0 1 0 0,1 1-1 0 0,0 52 0 0 0,5-61-186 0 0,3 0 1 0 0,1 0 0 0 0,1-1-1 0 0,3 1 1 0 0,1-1 0 0 0,2-1-1 0 0,2 1 1 0 0,1-2 0 0 0,2 1-1 0 0,1-2 1 0 0,2 0 0 0 0,2-1-1 0 0,1-1 1 0 0,2 0 0 0 0,1-2-1 0 0,1-1 1 0 0,39 38 0 0 0,-44-49-583 0 0,-1 1 0 0 0,29 40 0 0 0,-1 13-4459 0 0,-38-61 1588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0 250 14419 0 0,'12'8'4561'0'0,"17"-4"-2476"0"0,-13-2-1281 0 0,8 6-173 0 0,-1 1 0 0 0,-1 0-1 0 0,36 22 1 0 0,-29-15-396 0 0,48 19-1 0 0,-69-32-213 0 0,1 0 1 0 0,0-1-1 0 0,0 0 0 0 0,0 0 1 0 0,0-1-1 0 0,0 0 1 0 0,1-1-1 0 0,-1 0 0 0 0,0 0 1 0 0,10-2-1 0 0,-15 1-5 0 0,0 1 1 0 0,0-1-1 0 0,-1-1 0 0 0,1 1 1 0 0,0-1-1 0 0,-1 1 0 0 0,1-1 1 0 0,-1 0-1 0 0,1 0 0 0 0,-1-1 1 0 0,0 1-1 0 0,0-1 0 0 0,0 1 1 0 0,0-1-1 0 0,2-4 0 0 0,-1 2 13 0 0,0-1 0 0 0,-1 0-1 0 0,1 0 1 0 0,-1 0 0 0 0,-1 0-1 0 0,1 0 1 0 0,-1-1 0 0 0,1-7-1 0 0,1-9 49 0 0,-1-1-1 0 0,-2 1 1 0 0,-2-47 0 0 0,0 62-120 0 0,1-9-257 0 0,-1 0-1 0 0,0 1 1 0 0,-2-1 0 0 0,0 1-1 0 0,-9-28 1 0 0,4 32-2977 0 0,-1 11-3271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32 9034 0 0,'-6'-10'877'0'0,"-9"-12"5797"0"0,9 24-3636 0 0,3 15-2089 0 0,-6 109 130 0 0,-9 87-1832 0 0,18-213 682 0 0,0 1 1 0 0,0-1-1 0 0,0 1 1 0 0,0-1-1 0 0,0 1 1 0 0,0-1-1 0 0,0 1 0 0 0,0-1 1 0 0,0 1-1 0 0,-1-1 1 0 0,1 0-1 0 0,0 1 1 0 0,0-1-1 0 0,0 1 1 0 0,-1-1-1 0 0,1 1 1 0 0,0-1-1 0 0,0 0 1 0 0,-1 1-1 0 0,1-1 0 0 0,0 0 1 0 0,-1 1-1 0 0,1-1 1 0 0,0 0-1 0 0,-1 1 1 0 0,1-1-1 0 0,-1 1 1 0 0,-7-9-1951 0 0,6 5 1785 0 0,1 0 0 0 0,-1 0 0 0 0,1 0 0 0 0,0 0 0 0 0,0 0 0 0 0,0 0 0 0 0,0-6 0 0 0,1 7 240 0 0,0 1 0 0 0,1-1 0 0 0,-1 1 0 0 0,1 0 1 0 0,-1-1-1 0 0,1 1 0 0 0,-1 0 0 0 0,1 0 0 0 0,0-1 0 0 0,-1 1 0 0 0,1 0 0 0 0,0 0 1 0 0,0 0-1 0 0,0 0 0 0 0,0 0 0 0 0,0 0 0 0 0,0 0 0 0 0,0 0 0 0 0,1 0 0 0 0,-1 0 1 0 0,0 1-1 0 0,0-1 0 0 0,1 1 0 0 0,-1-1 0 0 0,0 1 0 0 0,1-1 0 0 0,-1 1 1 0 0,1 0-1 0 0,-1-1 0 0 0,0 1 0 0 0,1 0 0 0 0,-1 0 0 0 0,1 0 0 0 0,-1 0 0 0 0,1 0 1 0 0,1 1-1 0 0,9 0 149 0 0,0 0 0 0 0,0 1 1 0 0,15 5-1 0 0,-18-5-179 0 0,9 2-76 0 0,0 2 1 0 0,0 0-1 0 0,-1 1 0 0 0,20 10 1 0 0,6 10-6243 0 0,-36-23 1243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10954 0 0,'2'0'1161'0'0,"2"2"-585"0"0,0-1-80 0 0,2 0-56 0 0,-1-1-128 0 0,1 1-144 0 0,0-1-64 0 0,1 0-32 0 0,2-1-32 0 0,1 0-40 0 0,-1 0-152 0 0,2-2-216 0 0,0-1-384 0 0,2 1-528 0 0,-2-5-641 0 0,-2-3 137 0 0,1-3-3081 0 0</inkml:trace>
  <inkml:trace contextRef="#ctx0" brushRef="#br0" timeOffset="1">171 0 8370 0 0,'-1'0'205'0'0,"0"0"1"0"0,-1 0-1 0 0,1 0 1 0 0,0 1-1 0 0,0-1 1 0 0,-1 0-1 0 0,1 0 0 0 0,0 1 1 0 0,0-1-1 0 0,0 1 1 0 0,0-1-1 0 0,0 1 1 0 0,-1-1-1 0 0,1 1 1 0 0,0 0-1 0 0,0 0 1 0 0,0-1-1 0 0,1 1 0 0 0,-1 0 1 0 0,0 0-1 0 0,0 0 1 0 0,0 0-1 0 0,1 0 1 0 0,-1 0-1 0 0,0 0 1 0 0,1 0-1 0 0,-1 0 1 0 0,1 0-1 0 0,-1 1 1 0 0,1-1-1 0 0,0 0 0 0 0,-1 0 1 0 0,1 0-1 0 0,0 3 1 0 0,-6 50 194 0 0,5-42 17 0 0,-1 27-426 0 0,2 0 0 0 0,6 67 0 0 0,11-29-7399 0 0,-14-68 2250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10442 0 0,'0'2'185'0'0,"0"0"-1"0"0,0 0 1 0 0,0 1 0 0 0,1-1-1 0 0,-1 0 1 0 0,1 0 0 0 0,0 1-1 0 0,-1-1 1 0 0,1 0 0 0 0,0 0-1 0 0,0 0 1 0 0,1 0-1 0 0,-1 0 1 0 0,0 0 0 0 0,1-1-1 0 0,-1 1 1 0 0,1 0 0 0 0,-1-1-1 0 0,1 1 1 0 0,0-1 0 0 0,0 1-1 0 0,0-1 1 0 0,-1 0-1 0 0,4 1 1 0 0,-2 0-105 0 0,1-1-1 0 0,0-1 1 0 0,-1 1-1 0 0,1 0 1 0 0,0-1-1 0 0,0 0 1 0 0,0 0 0 0 0,-1 0-1 0 0,1-1 1 0 0,0 1-1 0 0,0-1 1 0 0,-1 0-1 0 0,1 0 1 0 0,4-1-1 0 0,-1-1 2 0 0,-1 0-1 0 0,0 0 0 0 0,1 0 1 0 0,-1-1-1 0 0,-1 1 0 0 0,1-2 1 0 0,0 1-1 0 0,-1 0 0 0 0,0-1 1 0 0,0 0-1 0 0,-1 0 0 0 0,1-1 1 0 0,5-8-1 0 0,-7 9-8 0 0,-1 1 0 0 0,1-1 0 0 0,-1 0 0 0 0,0 1 0 0 0,0-1 0 0 0,-1 0 0 0 0,1 0 1 0 0,-1 0-1 0 0,0-1 0 0 0,-1 1 0 0 0,1 0 0 0 0,-1 0 0 0 0,0 0 0 0 0,0-1 0 0 0,0 1 0 0 0,-1 0 0 0 0,0 0 0 0 0,-2-8 0 0 0,2 11-30 0 0,1 1-1 0 0,-1 0 1 0 0,1-1-1 0 0,-1 1 0 0 0,1 0 1 0 0,-1 0-1 0 0,0-1 1 0 0,1 1-1 0 0,-1 0 0 0 0,0 0 1 0 0,0 0-1 0 0,0 0 1 0 0,0 0-1 0 0,0 0 1 0 0,0 0-1 0 0,0 0 0 0 0,-1 1 1 0 0,1-1-1 0 0,0 0 1 0 0,0 1-1 0 0,-1-1 0 0 0,1 1 1 0 0,-3-1-1 0 0,2 0 2 0 0,0 1 0 0 0,-1 0 0 0 0,1 0 1 0 0,-1 1-1 0 0,1-1 0 0 0,-1 1 0 0 0,1-1 0 0 0,-1 1 0 0 0,1 0 0 0 0,0-1 0 0 0,0 1 0 0 0,-4 2 0 0 0,-3 2-16 0 0,1 1 0 0 0,-1 0 1 0 0,1 1-1 0 0,0-1 0 0 0,-8 11 0 0 0,-11 17-220 0 0,26-32 38 0 0,0-1 1 0 0,0 1-1 0 0,0 0 0 0 0,0 0 0 0 0,0 0 1 0 0,1 0-1 0 0,-1 0 0 0 0,1 0 0 0 0,-1 0 1 0 0,1 0-1 0 0,-1 0 0 0 0,1 0 1 0 0,0 0-1 0 0,0 1 0 0 0,0-1 0 0 0,1 0 1 0 0,-1 0-1 0 0,1 2 0 0 0,-1-3 68 0 0,0-1 0 0 0,0 0 1 0 0,0 1-1 0 0,0-1 0 0 0,0 0 0 0 0,0 0 0 0 0,0 1 0 0 0,0-1 1 0 0,0 0-1 0 0,0 0 0 0 0,0 1 0 0 0,1-1 0 0 0,-1 0 1 0 0,0 0-1 0 0,0 1 0 0 0,0-1 0 0 0,0 0 0 0 0,1 0 0 0 0,-1 0 1 0 0,0 1-1 0 0,0-1 0 0 0,0 0 0 0 0,1 0 0 0 0,-1 0 0 0 0,0 0 1 0 0,0 0-1 0 0,1 1 0 0 0,-1-1 0 0 0,0 0 0 0 0,0 0 1 0 0,1 0-1 0 0,-1 0 0 0 0,0 0 0 0 0,1 0 0 0 0,-1 0 0 0 0,0 0 1 0 0,0 0-1 0 0,1 0 0 0 0,-1 0 0 0 0,0 0 0 0 0,1 0 0 0 0,-1 0 1 0 0,0 0-1 0 0,0 0 0 0 0,1 0 0 0 0,-1-1 0 0 0,0 1 1 0 0,0 0-1 0 0,1 0 0 0 0,-1 0 0 0 0,0 0 0 0 0,0 0 0 0 0,0-1 1 0 0,1 1-1 0 0,-1 0 0 0 0,0 0 0 0 0,0 0 0 0 0,0-1 0 0 0,1 1 1 0 0,7-14-3765 0 0,-8 14 3748 0 0,7-11-4710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49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11034 0 0,'7'2'5849'0'0,"16"2"-3187"0"0,2 0-1763 0 0,11 2-331 0 0,-27-5-701 0 0,-1 0-1 0 0,1 0 0 0 0,-1 1 1 0 0,1 0-1 0 0,-1 1 1 0 0,0-1-1 0 0,0 1 0 0 0,0 1 1 0 0,12 7-1 0 0,-19-11-200 0 0,0 1 0 0 0,0 0-1 0 0,-1-1 1 0 0,1 1 0 0 0,0 0-1 0 0,-1 0 1 0 0,1-1 0 0 0,0 1-1 0 0,-1 0 1 0 0,1 0 0 0 0,-1 0-1 0 0,1 0 1 0 0,-1 0 0 0 0,0 0-1 0 0,1 0 1 0 0,-1 0 0 0 0,0 0-1 0 0,0 0 1 0 0,0 0 0 0 0,0 0-1 0 0,1 0 1 0 0,-1 0 0 0 0,-1 0-1 0 0,1 0 1 0 0,0 0 0 0 0,0 0-1 0 0,0 0 1 0 0,0 0 0 0 0,-1 0-1 0 0,1 0 1 0 0,0 0 0 0 0,-1 0-1 0 0,1-1 1 0 0,-1 1 0 0 0,-1 2-1 0 0,-5 8-4536 0 0</inkml:trace>
  <inkml:trace contextRef="#ctx0" brushRef="#br0" timeOffset="1">1 143 10106 0 0,'13'0'1921'0'0,"2"2"-81"0"0,2-2-16 0 0,4 0-279 0 0,-8-2-609 0 0,4 1-512 0 0,0-1-224 0 0,0-2-136 0 0,2 2-56 0 0,-2 2-176 0 0,0-2-456 0 0,0 0-848 0 0,-4-2-1145 0 0,-2-1-784 0 0,-5-5 633 0 0,-1 1-2353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11202 0 0,'21'0'4811'0'0,"1"-1"-3355"0"0,20 0-1197 0 0,-41 1-236 0 0,0 0 0 0 0,0 0 0 0 0,0 0 0 0 0,0 0 0 0 0,0 0 0 0 0,-1 0 0 0 0,1 0 0 0 0,0 1 1 0 0,0-1-1 0 0,0 0 0 0 0,0 0 0 0 0,-1 1 0 0 0,1-1 0 0 0,0 1 0 0 0,0-1 0 0 0,-1 1 0 0 0,1-1 0 0 0,0 1 0 0 0,-1-1 0 0 0,1 1 1 0 0,0-1-1 0 0,-1 1 0 0 0,1 0 0 0 0,-1 0 0 0 0,1 1 0 0 0,0 0 15 0 0,0 0 1 0 0,-1 0-1 0 0,1 0 1 0 0,-1-1-1 0 0,0 1 1 0 0,0 0-1 0 0,0 0 1 0 0,0 1-1 0 0,0-1 1 0 0,0-1-1 0 0,-1 4 1 0 0,-1 5 2 0 0,-1 1-1 0 0,-1 0 1 0 0,-5 11 0 0 0,8-19-95 0 0,-17 34-28 0 0,13-30 52 0 0,0 1 1 0 0,1 0-1 0 0,0 0 1 0 0,1 0 0 0 0,0 1-1 0 0,0 0 1 0 0,1-1-1 0 0,0 1 1 0 0,0 0 0 0 0,0 15-1 0 0,2-23 15 0 0,0 0 0 0 0,0-1 0 0 0,0 1 0 0 0,0 0-1 0 0,0 0 1 0 0,0 0 0 0 0,1-1 0 0 0,-1 1 0 0 0,0 0 0 0 0,1 0-1 0 0,-1 0 1 0 0,1-1 0 0 0,-1 1 0 0 0,0 0 0 0 0,1-1 0 0 0,0 1-1 0 0,-1 0 1 0 0,1-1 0 0 0,-1 1 0 0 0,1-1 0 0 0,0 1 0 0 0,-1-1-1 0 0,1 1 1 0 0,0-1 0 0 0,-1 0 0 0 0,1 1 0 0 0,1-1 0 0 0,0 1 0 0 0,-1-1 0 0 0,1 0 0 0 0,0 0 0 0 0,0 0 0 0 0,-1 0 1 0 0,1-1-1 0 0,0 1 0 0 0,0 0 0 0 0,-1-1 0 0 0,1 1 1 0 0,0-1-1 0 0,1 0 0 0 0,7-4-16 0 0,-1 0 0 0 0,0-1 1 0 0,11-8-1 0 0,-17 12 12 0 0,42-34-1772 0 0,-38 29 742 0 0,-1 1-1 0 0,0-1 1 0 0,0 0 0 0 0,0 0-1 0 0,-1 0 1 0 0,0-1 0 0 0,7-13-1 0 0,-3 0-3321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 6361 0 0,'-2'0'433'0'0,"0"-1"-1"0"0,1 1 1 0 0,-1 0-1 0 0,0-1 1 0 0,0 1-1 0 0,0 0 0 0 0,0 0 1 0 0,0 1-1 0 0,0-1 1 0 0,0 0-1 0 0,0 1 1 0 0,0-1-1 0 0,0 1 1 0 0,0-1-1 0 0,0 1 0 0 0,1 0 1 0 0,-1 0-1 0 0,0 0 1 0 0,1 0-1 0 0,-1 0 1 0 0,0 0-1 0 0,1 1 1 0 0,-2 1-1 0 0,1 0-228 0 0,0 1 0 0 0,1-1 0 0 0,-1 1 0 0 0,1 0-1 0 0,0-1 1 0 0,0 1 0 0 0,0 0 0 0 0,1 0 0 0 0,-1 0 0 0 0,1 0 0 0 0,0 5 0 0 0,0 17-178 0 0,1 0-1 0 0,8 46 1 0 0,-7-60-1362 0 0,1-1 0 0 0,0 1 0 0 0,1-1 0 0 0,9 20 0 0 0,-4-19-3638 0 0,2 3 789 0 0</inkml:trace>
  <inkml:trace contextRef="#ctx0" brushRef="#br0" timeOffset="1">1 361 9154 0 0,'-1'10'853'0'0,"1"0"0"0"0,1-1 0 0 0,0 1 1 0 0,0 0-1 0 0,1 0 0 0 0,3 12 0 0 0,-4-18-659 0 0,1 0 1 0 0,-1 1-1 0 0,1-1 1 0 0,-1 0-1 0 0,2 0 0 0 0,-1 0 1 0 0,0 0-1 0 0,1-1 0 0 0,-1 1 1 0 0,1-1-1 0 0,0 1 1 0 0,0-1-1 0 0,0 0 0 0 0,1 0 1 0 0,-1 0-1 0 0,5 2 1 0 0,-6-4-165 0 0,0-1 1 0 0,0 1-1 0 0,1-1 1 0 0,-1 0-1 0 0,0 1 1 0 0,0-1-1 0 0,0 0 1 0 0,1 0 0 0 0,-1-1-1 0 0,0 1 1 0 0,0 0-1 0 0,0-1 1 0 0,1 1-1 0 0,-1-1 1 0 0,0 0-1 0 0,0 1 1 0 0,0-1-1 0 0,0 0 1 0 0,0-1-1 0 0,0 1 1 0 0,0 0 0 0 0,-1 0-1 0 0,1-1 1 0 0,0 1-1 0 0,-1-1 1 0 0,1 1-1 0 0,-1-1 1 0 0,1 0-1 0 0,-1 0 1 0 0,2-3-1 0 0,3-4-78 0 0,1 0-1 0 0,-2-1 1 0 0,0 1-1 0 0,8-20 1 0 0,-6 10-296 0 0,-1-1-1 0 0,5-26 1 0 0,-10 41 16 0 0,0 0 1 0 0,0 0-1 0 0,-1 0 1 0 0,1 0-1 0 0,-1 1 0 0 0,-1-1 1 0 0,1 0-1 0 0,-1 0 0 0 0,0 0 1 0 0,0 0-1 0 0,0 0 1 0 0,0 0-1 0 0,-1 1 0 0 0,0-1 1 0 0,-4-7-1 0 0,5 11 125 0 0,1 1 0 0 0,-1-1 0 0 0,0 0 0 0 0,0 0 0 0 0,0 0 0 0 0,1 1 0 0 0,-1-1 0 0 0,0 0-1 0 0,0 1 1 0 0,0-1 0 0 0,0 1 0 0 0,0-1 0 0 0,0 1 0 0 0,0 0 0 0 0,0-1 0 0 0,-1 1 0 0 0,1 0 0 0 0,0 0 0 0 0,0-1 0 0 0,0 1 0 0 0,0 0 0 0 0,0 0 0 0 0,0 0 0 0 0,0 1-1 0 0,0-1 1 0 0,-1 0 0 0 0,1 0 0 0 0,0 0 0 0 0,0 1 0 0 0,0-1 0 0 0,0 1 0 0 0,0-1 0 0 0,0 1 0 0 0,0-1 0 0 0,0 1 0 0 0,0 0 0 0 0,0-1 0 0 0,1 1 0 0 0,-1 0-1 0 0,0 0 1 0 0,0-1 0 0 0,1 1 0 0 0,-1 0 0 0 0,-1 2 0 0 0,-11 9-2631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37 373 6665 0 0,'-7'9'1335'0'0,"-14"19"1741"0"0,20-27-2773 0 0,0 1-1 0 0,0-1 1 0 0,0 1 0 0 0,0-1 0 0 0,1 0 0 0 0,-1 1-1 0 0,0-1 1 0 0,1 1 0 0 0,-1 0 0 0 0,1-1 0 0 0,0 1-1 0 0,0-1 1 0 0,-1 1 0 0 0,1 0 0 0 0,0-1 0 0 0,1 2-1 0 0,-1-2-239 0 0,1 0 0 0 0,0 0-1 0 0,0-1 1 0 0,0 1-1 0 0,1 0 1 0 0,-1-1-1 0 0,0 1 1 0 0,0-1 0 0 0,0 1-1 0 0,0-1 1 0 0,0 0-1 0 0,1 1 1 0 0,-1-1-1 0 0,0 0 1 0 0,0 0-1 0 0,0 0 1 0 0,1 0 0 0 0,-1 0-1 0 0,0 0 1 0 0,0 0-1 0 0,1 0 1 0 0,1-1-1 0 0,30-5-184 0 0,-22 3-388 0 0,0 0-1 0 0,-1-1 1 0 0,13-6 0 0 0,27-22-5679 0 0,-28 16 712 0 0</inkml:trace>
  <inkml:trace contextRef="#ctx0" brushRef="#br0" timeOffset="1">110 41 10986 0 0,'0'-4'2817'0'0,"4"2"-2401"0"0,1-2-96 0 0,5 2 40 0 0,1-1-120 0 0,1 2-120 0 0,4-1-16 0 0,1 0-64 0 0,1 0-32 0 0,1-2-48 0 0,-1 1-72 0 0,-2-1-104 0 0,-1 1-288 0 0,-4 0-400 0 0,-4 1-592 0 0,-2 4-593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8658 0 0,'3'2'211'0'0,"0"-1"1"0"0,-1 0-1 0 0,1 0 1 0 0,0-1-1 0 0,0 1 1 0 0,0-1-1 0 0,0 1 1 0 0,1-1-1 0 0,-1 0 1 0 0,0 0-1 0 0,0 0 1 0 0,0 0-1 0 0,0-1 1 0 0,0 1-1 0 0,3-2 1 0 0,45-20 403 0 0,-4 2-373 0 0,-47 20-231 0 0,0-1-1 0 0,1 1 1 0 0,-1 0 0 0 0,0 0-1 0 0,1 0 1 0 0,-1 0 0 0 0,0 0 0 0 0,1 0-1 0 0,-1 0 1 0 0,0 0 0 0 0,1 0 0 0 0,-1 0-1 0 0,0 0 1 0 0,1 0 0 0 0,-1 0 0 0 0,0 0-1 0 0,1 0 1 0 0,-1 0 0 0 0,0 0 0 0 0,1 0-1 0 0,-1 0 1 0 0,0 0 0 0 0,0 0 0 0 0,1 1-1 0 0,-1-1 1 0 0,0 0 0 0 0,1 0 0 0 0,-1 0-1 0 0,0 1 1 0 0,0-1 0 0 0,1 0 0 0 0,-1 0-1 0 0,0 1 1 0 0,0-1 0 0 0,0 0-1 0 0,1 0 1 0 0,-1 1 0 0 0,-3 14 222 0 0,-12 13 26 0 0,7-18-179 0 0,1 1 1 0 0,0 1-1 0 0,1-1 1 0 0,0 1-1 0 0,1 0 1 0 0,-5 13-1 0 0,9-22-62 0 0,0 0 0 0 0,0 1 0 0 0,1-1 0 0 0,-1 0 0 0 0,1 0-1 0 0,-1 0 1 0 0,1 1 0 0 0,0-1 0 0 0,0 0 0 0 0,0 0 0 0 0,1 1-1 0 0,-1-1 1 0 0,1 0 0 0 0,0 0 0 0 0,0 0 0 0 0,0 0 0 0 0,0 0-1 0 0,0 0 1 0 0,1 0 0 0 0,-1 0 0 0 0,1 0 0 0 0,0 0 0 0 0,0-1-1 0 0,0 1 1 0 0,0-1 0 0 0,0 1 0 0 0,1-1 0 0 0,-1 0 0 0 0,1 0-1 0 0,3 2 1 0 0,-5-3 28 0 0,0-1 0 0 0,0 1 1 0 0,0 0-1 0 0,0-1 0 0 0,0 1 0 0 0,0-1 0 0 0,0 1 0 0 0,1-1 0 0 0,-1 0 0 0 0,0 1 0 0 0,0-1 1 0 0,0 0-1 0 0,1 0 0 0 0,-1 0 0 0 0,0 0 0 0 0,0 0 0 0 0,0 0 0 0 0,1 0 0 0 0,-1 0 0 0 0,0-1 1 0 0,0 1-1 0 0,0 0 0 0 0,1-1 0 0 0,-1 1 0 0 0,0-1 0 0 0,2 0 0 0 0,-1-1 15 0 0,-1 0-1 0 0,1 0 1 0 0,0 0-1 0 0,-1 0 1 0 0,1 0-1 0 0,-1 0 1 0 0,1 0-1 0 0,-1-1 1 0 0,0 1-1 0 0,0 0 1 0 0,0-1-1 0 0,0-2 1 0 0,2-6 15 0 0,0-1 1 0 0,-1 0-1 0 0,-1 0 1 0 0,1-15-1 0 0,-4 10-443 0 0,1 0 1 0 0,-2 0-1 0 0,0 1 0 0 0,-1-1 1 0 0,-9-24-1 0 0,-5-16-4322 0 0,18 56 4613 0 0,0 1 0 0 0,0 0 0 0 0,-1 0 0 0 0,1-1 0 0 0,0 1 0 0 0,0 0 1 0 0,0 0-1 0 0,0-1 0 0 0,0 1 0 0 0,0 0 0 0 0,0-1 0 0 0,0 1 0 0 0,0 0 1 0 0,-1-1-1 0 0,1 1 0 0 0,0 0 0 0 0,1 0 0 0 0,-1-1 0 0 0,0 1 0 0 0,0 0 1 0 0,0-1-1 0 0,0 1 0 0 0,0 0 0 0 0,0 0 0 0 0,0-1 0 0 0,0 1 0 0 0,0 0 1 0 0,1-1-1 0 0,-1 1 0 0 0,0 0 0 0 0,0 0 0 0 0,0 0 0 0 0,1-1 0 0 0,-1 1 1 0 0,0 0-1 0 0,0 0 0 0 0,0 0 0 0 0,1-1 0 0 0,-1 1 0 0 0,0 0 0 0 0,1 0 1 0 0,-1 0-1 0 0,0 0 0 0 0,0 0 0 0 0,1 0 0 0 0,-1-1 0 0 0,0 1 1 0 0,1 0-1 0 0,-1 0 0 0 0,0 0 0 0 0,0 0 0 0 0,1 0 0 0 0,-1 0 0 0 0,0 0 1 0 0,1 0-1 0 0,-1 0 0 0 0,1 1 0 0 0,6 1-3243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6817 0 0,'2'2'284'0'0,"-1"-1"0"0"0,1 0 0 0 0,-1 1 0 0 0,1-1 0 0 0,-1 1 0 0 0,0-1 0 0 0,1 1 0 0 0,-1-1 0 0 0,0 1 0 0 0,0 0 0 0 0,0 0 0 0 0,0 0 0 0 0,0 0 0 0 0,-1 0 0 0 0,1-1 0 0 0,-1 1 0 0 0,1 0-1 0 0,-1 4 1 0 0,3 43 855 0 0,-3-37-732 0 0,1 11-131 0 0,1-8-225 0 0,-2 1-1 0 0,0 0 0 0 0,-1-1 1 0 0,0 1-1 0 0,-7 27 0 0 0,7-41-371 0 0,1-9 242 0 0,9-13 79 0 0,0 10-179 0 0,2 1-1 0 0,-1 0 0 0 0,1 0 0 0 0,24-13 0 0 0,-18 11-1084 0 0,-15 10 983 0 0,-1 0 0 0 0,0 0 0 0 0,0 0 0 0 0,0 0-1 0 0,1 0 1 0 0,-1 0 0 0 0,0 0 0 0 0,0 0 0 0 0,0-1 0 0 0,-1 1 0 0 0,1 0-1 0 0,0-1 1 0 0,0 1 0 0 0,-1-1 0 0 0,1-1 0 0 0,2-4-1353 0 0,7-5-2343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3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12587 0 0,'5'0'2757'0'0,"19"1"-1888"0"0,-18 0-817 0 0,0 0 0 0 0,-1 0-1 0 0,1 0 1 0 0,0 1 0 0 0,-1 0 0 0 0,1 0 0 0 0,0 0 0 0 0,6 5 0 0 0,-10-6-32 0 0,0 1 0 0 0,0 0 0 0 0,0-1 1 0 0,-1 1-1 0 0,1 0 0 0 0,0 0 0 0 0,-1 0 1 0 0,0 1-1 0 0,1-1 0 0 0,-1 0 0 0 0,0 0 1 0 0,0 1-1 0 0,0-1 0 0 0,0 1 0 0 0,0-1 1 0 0,-1 1-1 0 0,1-1 0 0 0,-1 1 0 0 0,0-1 1 0 0,0 1-1 0 0,0 4 0 0 0,-1 5-379 0 0,0 1-1 0 0,-1-1 1 0 0,0 1 0 0 0,-7 17 0 0 0,5-16 197 0 0,1-1 1 0 0,0 1-1 0 0,-1 16 1 0 0,3-28 188 0 0,1 0 0 0 0,0 0 0 0 0,0-1 0 0 0,0 1-1 0 0,0 0 1 0 0,0 0 0 0 0,1 0 0 0 0,-1-1 0 0 0,1 1 0 0 0,-1 0-1 0 0,1-1 1 0 0,-1 1 0 0 0,1 0 0 0 0,0-1 0 0 0,0 1 0 0 0,0-1 0 0 0,0 1-1 0 0,0-1 1 0 0,0 1 0 0 0,0-1 0 0 0,1 0 0 0 0,-1 1 0 0 0,0-1-1 0 0,1 0 1 0 0,-1 0 0 0 0,1 0 0 0 0,-1 0 0 0 0,1 0 0 0 0,0-1 0 0 0,-1 1-1 0 0,1 0 1 0 0,0-1 0 0 0,-1 1 0 0 0,1-1 0 0 0,0 0 0 0 0,3 1-1 0 0,-1-1-25 0 0,0 0-1 0 0,1 0 0 0 0,-1 0 0 0 0,0 0 0 0 0,1-1 1 0 0,-1 0-1 0 0,0 0 0 0 0,0 0 0 0 0,0 0 0 0 0,0-1 1 0 0,0 0-1 0 0,0 1 0 0 0,0-1 0 0 0,4-4 0 0 0,1 0-564 0 0,-1-1-1 0 0,0 1 0 0 0,-1-2 0 0 0,12-13 0 0 0,-16 17 132 0 0,-1 1-1 0 0,0-1 1 0 0,0 1-1 0 0,0-1 1 0 0,0 0 0 0 0,0 0-1 0 0,-1 0 1 0 0,0 0-1 0 0,0 0 1 0 0,0 0-1 0 0,0-1 1 0 0,-1 1-1 0 0,1-6 1 0 0,1-9-3529 0 0</inkml:trace>
  <inkml:trace contextRef="#ctx0" brushRef="#br0" timeOffset="1">159 42 7362 0 0,'2'-2'310'0'0,"0"0"-1"0"0,0 0 1 0 0,0 1 0 0 0,0-1 0 0 0,0 1 0 0 0,0 0 0 0 0,1-1 0 0 0,-1 1 0 0 0,0 0 0 0 0,1 0 0 0 0,-1 1 0 0 0,1-1 0 0 0,-1 0 0 0 0,1 1 0 0 0,2-1 0 0 0,44-3 785 0 0,-41 4-975 0 0,1-1-197 0 0,32 0 518 0 0,-40 1-477 0 0,0 0 1 0 0,0 0-1 0 0,-1 0 1 0 0,1 0-1 0 0,0 0 1 0 0,0 0-1 0 0,0 0 1 0 0,-1 0-1 0 0,1 0 1 0 0,0 1-1 0 0,0-1 0 0 0,0 0 1 0 0,-1 1-1 0 0,1-1 1 0 0,0 0-1 0 0,-1 1 1 0 0,1-1-1 0 0,0 1 1 0 0,-1-1-1 0 0,1 1 1 0 0,0 0-1 0 0,-1-1 0 0 0,1 1 1 0 0,-1 0-1 0 0,1-1 1 0 0,-1 1-1 0 0,0 0 1 0 0,1-1-1 0 0,-1 1 1 0 0,1 0-1 0 0,-1 0 1 0 0,0 0-1 0 0,0-1 1 0 0,0 1-1 0 0,1 0 0 0 0,-1 0 1 0 0,0 1-1 0 0,-7 9-4091 0 0,0-5-710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9298 0 0,'0'2'2248'0'0,"3"2"-879"0"0,1 1-441 0 0,4 0-320 0 0,0-2-160 0 0,3 0-120 0 0,0-2-32 0 0,2-1-96 0 0,0-2-112 0 0,2-1-80 0 0,-1-2-192 0 0,1-1-344 0 0,-1-1-624 0 0,-3-2-656 0 0,-2-1-449 0 0,7 9-3536 0 0</inkml:trace>
  <inkml:trace contextRef="#ctx0" brushRef="#br0" timeOffset="1">142 0 10434 0 0,'-2'5'1945'0'0,"0"4"-433"0"0,0 5-296 0 0,0 7-296 0 0,0 6-287 0 0,1 4-161 0 0,0 1-160 0 0,0-1-128 0 0,1-1-64 0 0,0-2-64 0 0,2-4-104 0 0,3 1-216 0 0,-1-4-344 0 0,1-2-433 0 0,-1 0-479 0 0,1-5-544 0 0,-1-4-369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11899 0 0,'-2'1'289'0'0,"1"1"0"0"0,0 0 1 0 0,0 0-1 0 0,0-1 0 0 0,0 1 1 0 0,0 0-1 0 0,1 0 0 0 0,-1 0 1 0 0,1 0-1 0 0,-1 0 0 0 0,1 0 1 0 0,-1 0-1 0 0,1 0 0 0 0,0 0 1 0 0,0 0-1 0 0,0 0 0 0 0,0 0 1 0 0,1 3-1 0 0,10 42-580 0 0,-5-24 568 0 0,2 13-207 0 0,-3-18-4 0 0,-1-1 0 0 0,-1 1 1 0 0,0 22-1 0 0,-12-56-1707 0 0,-3-15-71 0 0,11 26 1371 0 0,-17-73-2689 0 0,17 72 2930 0 0,0 0 1 0 0,1 0 0 0 0,0-1-1 0 0,0 1 1 0 0,0 0-1 0 0,1-1 1 0 0,0 1 0 0 0,0 0-1 0 0,1 0 1 0 0,3-9-1 0 0,-5 14 108 0 0,0-1 0 0 0,1 1-1 0 0,-1 0 1 0 0,1 0-1 0 0,0 0 1 0 0,-1 0-1 0 0,1 0 1 0 0,0 0 0 0 0,-1 0-1 0 0,1 0 1 0 0,0 0-1 0 0,0 0 1 0 0,0 0-1 0 0,0 0 1 0 0,0 1-1 0 0,0-1 1 0 0,0 0 0 0 0,0 1-1 0 0,0-1 1 0 0,0 1-1 0 0,1-1 1 0 0,-1 1-1 0 0,0-1 1 0 0,0 1 0 0 0,2-1-1 0 0,-1 2 51 0 0,0-1-1 0 0,0 0 0 0 0,0 1 1 0 0,0-1-1 0 0,-1 1 1 0 0,1 0-1 0 0,0 0 1 0 0,0-1-1 0 0,-1 1 0 0 0,1 0 1 0 0,-1 1-1 0 0,1-1 1 0 0,-1 0-1 0 0,3 3 1 0 0,1 0 142 0 0,-1 1 0 0 0,0 0 0 0 0,0 0 1 0 0,0 0-1 0 0,-1 1 0 0 0,0-1 0 0 0,0 1 1 0 0,-1-1-1 0 0,4 9 0 0 0,-5-3 30 0 0,1 0 1 0 0,-2-1-1 0 0,1 1 0 0 0,-2 0 1 0 0,1 0-1 0 0,-1-1 0 0 0,-1 1 1 0 0,0 0-1 0 0,0-1 1 0 0,-6 15-1 0 0,-1-4-130 0 0,0 0-1 0 0,-1 0 1 0 0,-23 33 0 0 0,33-53-114 0 0,0-1 1 0 0,-1 0-1 0 0,1 0 1 0 0,0 0-1 0 0,0 0 1 0 0,0 0-1 0 0,0 1 1 0 0,0-1-1 0 0,0 0 1 0 0,-1 0-1 0 0,1 0 1 0 0,0 1-1 0 0,0-1 1 0 0,0 0-1 0 0,0 0 1 0 0,0 0-1 0 0,0 0 1 0 0,0 1-1 0 0,0-1 1 0 0,0 0 0 0 0,0 0-1 0 0,0 0 1 0 0,0 1-1 0 0,0-1 1 0 0,0 0-1 0 0,0 0 1 0 0,0 0-1 0 0,0 1 1 0 0,0-1-1 0 0,0 0 1 0 0,1 0-1 0 0,-1 0 1 0 0,0 1-1 0 0,0-1 1 0 0,0 0-1 0 0,0 0 1 0 0,0 0-1 0 0,0 0 1 0 0,0 0-1 0 0,1 1 1 0 0,-1-1-1 0 0,0 0 1 0 0,0 0-1 0 0,0 0 1 0 0,0 0-1 0 0,1 0 1 0 0,-1 0-1 0 0,0 0 1 0 0,0 0-1 0 0,0 0 1 0 0,1 1-1 0 0,-1-1 1 0 0,0 0-1 0 0,0 0 1 0 0,0 0-1 0 0,0 0 1 0 0,1 0-1 0 0,-1 0 1 0 0,0 0 0 0 0,0 0-1 0 0,0 0 1 0 0,1-1-1 0 0,-1 1 1 0 0,0 0-1 0 0,0 0 1 0 0,1 0-1 0 0,25-5-128 0 0,29-17-491 0 0,-48 19-270 0 0,-1 0 0 0 0,0-1 0 0 0,0 0 0 0 0,0 0-1 0 0,0-1 1 0 0,10-9 0 0 0,-9 4-3684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 5921 0 0,'0'-1'2177'0'0,"3"1"-881"0"0,0 1-120 0 0,2-1-232 0 0,1 1-287 0 0,1-1-185 0 0,-1 0-160 0 0,0 0-152 0 0,0-1-88 0 0,1 0-64 0 0,-2-1-40 0 0,0 1-88 0 0,0 1-224 0 0,-3 1-304 0 0,1 5-2001 0 0,-4-2 977 0 0,-1 3-3017 0 0</inkml:trace>
  <inkml:trace contextRef="#ctx0" brushRef="#br0" timeOffset="1">0 142 7954 0 0,'4'1'1160'0'0,"3"1"-512"0"0,4 0-112 0 0,3 2-104 0 0,-1-2-208 0 0,4 1-120 0 0,0-2-64 0 0,3 0-168 0 0,0-1-480 0 0,-1-1-824 0 0,11 1-2289 0 0,-13-3 56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1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11763 0 0,'-5'10'797'0'0,"1"0"0"0"0,0 1 0 0 0,1 0 0 0 0,0-1 0 0 0,1 1 1 0 0,-2 20-1 0 0,5 70-608 0 0,-1-15-816 0 0,0-71-105 0 0,-1 17-1674 0 0,-4-17-2219 0 0,-4-13 1534 0 0,-9 2 3825 0 0,15-1-295 0 0,0 1 0 0 0,0 0-1 0 0,1-1 1 0 0,-1 1-1 0 0,1 0 1 0 0,0 1-1 0 0,0-1 1 0 0,0 0-1 0 0,0 0 1 0 0,1 1 0 0 0,-2 6-1 0 0,0 1 996 0 0,1 1-1 0 0,-2 24 1 0 0,4-33-1213 0 0,0 0 0 0 0,0-1 0 0 0,0 1 1 0 0,1 0-1 0 0,-1 0 0 0 0,1 0 0 0 0,0 0 0 0 0,0-1 1 0 0,1 1-1 0 0,-1-1 0 0 0,1 1 0 0 0,0-1 0 0 0,-1 1 0 0 0,2-1 1 0 0,-1 0-1 0 0,0 0 0 0 0,3 3 0 0 0,0-2 90 0 0,-1 0-1 0 0,1 0 1 0 0,0-1 0 0 0,0 1-1 0 0,1-1 1 0 0,-1-1 0 0 0,1 1-1 0 0,-1-1 1 0 0,12 4-1 0 0,-2-3-640 0 0,-1 0-1 0 0,1-1 0 0 0,20 1 1 0 0,37-6-8976 0 0,-61 2 1875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4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 6713 0 0,'-2'-1'466'0'0,"0"1"0"0"0,0-1 0 0 0,-1 1 0 0 0,1-1 0 0 0,0 1 0 0 0,0 0 0 0 0,-1 0 0 0 0,1 0 0 0 0,0 0 0 0 0,-1 0 0 0 0,1 1 0 0 0,0-1 0 0 0,0 0 0 0 0,0 1 0 0 0,-1 0 0 0 0,1 0 0 0 0,0 0 0 0 0,0 0 0 0 0,0 0 0 0 0,-3 2 0 0 0,3-1-190 0 0,1 0 1 0 0,-1 0-1 0 0,0 0 1 0 0,1 0-1 0 0,-1 1 1 0 0,1-1 0 0 0,0 1-1 0 0,0-1 1 0 0,0 1-1 0 0,0-1 1 0 0,0 1-1 0 0,0 0 1 0 0,1-1-1 0 0,-1 6 1 0 0,0 3-139 0 0,1 0 0 0 0,0 0 1 0 0,1 1-1 0 0,1-1 0 0 0,-1 0 0 0 0,2 0 0 0 0,4 14 1 0 0,31 65-2872 0 0,-3-8-8840 0 0,-29-66 6815 0 0</inkml:trace>
  <inkml:trace contextRef="#ctx0" brushRef="#br0" timeOffset="1">47 448 7626 0 0,'2'6'827'0'0,"1"0"0"0"0,-1 0 1 0 0,1 0-1 0 0,0-1 0 0 0,0 1 1 0 0,1-1-1 0 0,-1 0 0 0 0,1 0 0 0 0,7 6 1 0 0,-6-5-341 0 0,1-1 0 0 0,0 0 0 0 0,0-1 0 0 0,1 1-1 0 0,-1-1 1 0 0,1-1 0 0 0,12 6 0 0 0,-14-7-419 0 0,-1 0 0 0 0,0-1 0 0 0,1 0 0 0 0,0 0 0 0 0,-1 0-1 0 0,1 0 1 0 0,-1 0 0 0 0,1-1 0 0 0,0 0 0 0 0,0 0 0 0 0,-1-1-1 0 0,1 1 1 0 0,0-1 0 0 0,-1 0 0 0 0,1 0 0 0 0,-1 0 0 0 0,1-1 0 0 0,-1 0-1 0 0,0 1 1 0 0,1-2 0 0 0,-1 1 0 0 0,0 0 0 0 0,0-1 0 0 0,0 0 0 0 0,-1 0-1 0 0,1 0 1 0 0,-1 0 0 0 0,6-8 0 0 0,-7 9-40 0 0,0 0-1 0 0,-1 0 1 0 0,1 0-1 0 0,-1 0 1 0 0,0 0-1 0 0,0-1 1 0 0,0 1 0 0 0,0 0-1 0 0,0-1 1 0 0,0 1-1 0 0,-1-1 1 0 0,1 1-1 0 0,-1-1 1 0 0,0 0 0 0 0,1 1-1 0 0,-1-1 1 0 0,0 1-1 0 0,-1-1 1 0 0,1 1 0 0 0,0-1-1 0 0,-1 1 1 0 0,1-1-1 0 0,-1 1 1 0 0,0-1-1 0 0,0 1 1 0 0,0-1 0 0 0,0 1-1 0 0,0 0 1 0 0,-1 0-1 0 0,1-1 1 0 0,-1 1-1 0 0,1 0 1 0 0,-1 0 0 0 0,0 1-1 0 0,0-1 1 0 0,-4-3-1 0 0,1 1 48 0 0,-1 0-1 0 0,0 0 1 0 0,0 1-1 0 0,0 0 1 0 0,0 0-1 0 0,0 0 1 0 0,-1 1-1 0 0,1 0 1 0 0,-1 0-1 0 0,0 0 0 0 0,1 1 1 0 0,-14-1-1 0 0,14 3-36 0 0,-1-1 0 0 0,1 1 0 0 0,0 0-1 0 0,0 0 1 0 0,0 0 0 0 0,0 1 0 0 0,1 0-1 0 0,-1 1 1 0 0,0-1 0 0 0,1 1-1 0 0,-1 0 1 0 0,1 0 0 0 0,-8 7 0 0 0,11-8-177 0 0,0-1 1 0 0,0 1 0 0 0,0 0-1 0 0,0 0 1 0 0,1 0-1 0 0,-1 1 1 0 0,1-1 0 0 0,-1 0-1 0 0,1 0 1 0 0,0 1-1 0 0,0-1 1 0 0,0 1 0 0 0,0-1-1 0 0,0 1 1 0 0,1-1-1 0 0,-1 1 1 0 0,1-1 0 0 0,0 1-1 0 0,-1 0 1 0 0,1-1 0 0 0,1 1-1 0 0,-1 0 1 0 0,0-1-1 0 0,0 1 1 0 0,1-1 0 0 0,0 1-1 0 0,-1 0 1 0 0,1-1-1 0 0,0 1 1 0 0,0-1 0 0 0,1 0-1 0 0,-1 1 1 0 0,3 3 0 0 0,-3-5-264 0 0,-1 0 1 0 0,1 0 0 0 0,0 0 0 0 0,-1 0 0 0 0,1 0-1 0 0,0 0 1 0 0,0 0 0 0 0,0 0 0 0 0,0 0 0 0 0,0 0 0 0 0,0-1-1 0 0,0 1 1 0 0,0 0 0 0 0,0-1 0 0 0,0 1 0 0 0,1 0 0 0 0,-1-1-1 0 0,0 0 1 0 0,0 1 0 0 0,0-1 0 0 0,1 0 0 0 0,-1 1 0 0 0,0-1-1 0 0,1 0 1 0 0,-1 0 0 0 0,2 0 0 0 0,8-4-5140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 11458 0 0,'0'0'181'0'0,"-1"0"-1"0"0,0 0 0 0 0,1 0 0 0 0,-1 0 1 0 0,0 0-1 0 0,1 0 0 0 0,-1 0 0 0 0,0 0 0 0 0,1 0 1 0 0,-1-1-1 0 0,0 1 0 0 0,1 0 0 0 0,-1 0 1 0 0,1-1-1 0 0,-1 1 0 0 0,1 0 0 0 0,-1-1 0 0 0,0 1 1 0 0,1-1-1 0 0,0 1 0 0 0,-1-1 0 0 0,1 1 1 0 0,-1-1-1 0 0,1 1 0 0 0,-1-1 0 0 0,1 1 0 0 0,0-1 1 0 0,-1 1-1 0 0,1-1 0 0 0,0 0 0 0 0,0 1 1 0 0,-1-1-1 0 0,1 1 0 0 0,0-1 0 0 0,0 0 0 0 0,0 1 1 0 0,0-1-1 0 0,0 0 0 0 0,0 0 0 0 0,1 0-105 0 0,0 0 0 0 0,-1 0 0 0 0,1 0 0 0 0,0 1 0 0 0,0-1 0 0 0,0 0 0 0 0,0 1 0 0 0,0-1 0 0 0,0 0 0 0 0,0 1 0 0 0,0 0 0 0 0,1-1 0 0 0,-1 1 0 0 0,0 0 0 0 0,0-1 0 0 0,0 1 0 0 0,0 0 0 0 0,0 0 0 0 0,1 0 0 0 0,-1 0 0 0 0,0 0 0 0 0,0 0 0 0 0,2 1 0 0 0,15 0 40 0 0,1 1-1 0 0,-1 2 1 0 0,1-1 0 0 0,-1 2-1 0 0,0 1 1 0 0,-1 0 0 0 0,30 15 0 0 0,-44-19-68 0 0,-1-1 0 0 0,0 1 1 0 0,0 0-1 0 0,0 0 1 0 0,0 0-1 0 0,-1 0 0 0 0,1 0 1 0 0,0 0-1 0 0,-1 1 0 0 0,0-1 1 0 0,1 0-1 0 0,-1 1 1 0 0,0-1-1 0 0,0 1 0 0 0,0-1 1 0 0,-1 1-1 0 0,1 0 1 0 0,-1-1-1 0 0,1 1 0 0 0,-1 0 1 0 0,0-1-1 0 0,0 1 0 0 0,0 0 1 0 0,0-1-1 0 0,-1 1 1 0 0,1 0-1 0 0,-1-1 0 0 0,1 1 1 0 0,-1 0-1 0 0,0-1 1 0 0,0 1-1 0 0,0-1 0 0 0,0 1 1 0 0,-3 3-1 0 0,0 0-65 0 0,1 0 1 0 0,-1 0-1 0 0,0 0 0 0 0,0-1 1 0 0,-1 1-1 0 0,0-1 0 0 0,0 0 0 0 0,0 0 1 0 0,0-1-1 0 0,-1 1 0 0 0,0-1 1 0 0,-8 4-1 0 0,-57 12-388 0 0,39-11 1388 0 0,53-4-1117 0 0,0-2 0 0 0,0-1 0 0 0,0 0 0 0 0,1-2 0 0 0,-1 0 0 0 0,36-6-1 0 0,-34-1-1903 0 0,-12 0-1117 0 0,-9-2-3930 0 0,-4 2 1077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6:4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132 181 8946 0 0,'-5'0'1152'0'0,"-1"1"0"0"0,1-1 0 0 0,0 1 0 0 0,-1 0 1 0 0,1 0-1 0 0,0 1 0 0 0,0-1 0 0 0,0 1 0 0 0,-9 5 0 0 0,9-4-622 0 0,0 0 1 0 0,1 0-1 0 0,-1 1 0 0 0,1 0 0 0 0,0 0 0 0 0,0 0 0 0 0,0 0 1 0 0,-5 8-1 0 0,6-7-440 0 0,-1 1 0 0 0,1 0 0 0 0,0 1 1 0 0,0-1-1 0 0,1 0 0 0 0,0 1 0 0 0,0-1 0 0 0,1 1 1 0 0,0 0-1 0 0,0-1 0 0 0,0 1 0 0 0,1 0 1 0 0,0 0-1 0 0,0 0 0 0 0,1-1 0 0 0,1 8 0 0 0,2 2-65 0 0,1 0-1 0 0,1-1 0 0 0,1 0 1 0 0,0 0-1 0 0,0 0 0 0 0,2-1 0 0 0,0 0 1 0 0,0-1-1 0 0,1 0 0 0 0,1-1 1 0 0,0 0-1 0 0,1 0 0 0 0,0-1 0 0 0,1-1 1 0 0,0 0-1 0 0,1 0 0 0 0,0-2 1 0 0,0 0-1 0 0,23 10 0 0 0,-23-12-31 0 0,0 0 1 0 0,0-1-1 0 0,1 0 0 0 0,-1-2 0 0 0,1 1 1 0 0,0-2-1 0 0,0 0 0 0 0,1 0 0 0 0,-1-2 1 0 0,0 0-1 0 0,0-1 0 0 0,1 0 0 0 0,-1-1 1 0 0,0-1-1 0 0,0 0 0 0 0,-1-1 1 0 0,1-1-1 0 0,-1 0 0 0 0,0-1 0 0 0,0 0 1 0 0,15-11-1 0 0,-20 10 11 0 0,0 0-1 0 0,-1-1 1 0 0,0 0 0 0 0,0-1 0 0 0,-1 1-1 0 0,0-2 1 0 0,0 1 0 0 0,-1-1 0 0 0,-1 0-1 0 0,1 0 1 0 0,-2 0 0 0 0,1-1 0 0 0,-2 0-1 0 0,1 0 1 0 0,-1 0 0 0 0,-1 0 0 0 0,1-15-1 0 0,0 2 23 0 0,-2 1-1 0 0,0 0 1 0 0,-2-1-1 0 0,-1 1 0 0 0,-1 0 1 0 0,0-1-1 0 0,-11-33 1 0 0,10 47 8 0 0,1 0 1 0 0,-1 0 0 0 0,-1 1-1 0 0,0-1 1 0 0,0 1 0 0 0,-1 0 0 0 0,0 1-1 0 0,-1 0 1 0 0,0 0 0 0 0,0 0 0 0 0,-1 1-1 0 0,0 0 1 0 0,0 0 0 0 0,-13-8 0 0 0,8 8 24 0 0,1 0 0 0 0,-1 1 0 0 0,-1 0 0 0 0,1 1 0 0 0,-1 0 0 0 0,0 1 0 0 0,0 1 1 0 0,0 0-1 0 0,-1 1 0 0 0,-15 0 0 0 0,16 2-58 0 0,0 0 0 0 0,0 1 0 0 0,0 0-1 0 0,1 1 1 0 0,-1 1 0 0 0,0 0 0 0 0,1 1 0 0 0,0 0-1 0 0,0 1 1 0 0,-19 11 0 0 0,23-11-89 0 0,0 0 1 0 0,1 1-1 0 0,0 0 0 0 0,0 1 1 0 0,0 0-1 0 0,1 0 0 0 0,0 1 0 0 0,1 0 1 0 0,-1 0-1 0 0,2 0 0 0 0,-1 1 1 0 0,1 0-1 0 0,0 0 0 0 0,1 0 1 0 0,-4 11-1 0 0,6-13-540 0 0,0 1-1 0 0,1-1 1 0 0,0 0 0 0 0,0 0 0 0 0,0 1 0 0 0,1-1 0 0 0,1 8-1 0 0,6 29-8627 0 0,-2-25 1789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58 6177 0 0,'-2'-1'266'0'0,"-1"-1"0"0"0,1 0-1 0 0,-1 1 1 0 0,1-1-1 0 0,0-1 1 0 0,0 1 0 0 0,-1 0-1 0 0,2 0 1 0 0,-1-1 0 0 0,0 1-1 0 0,0-1 1 0 0,1 0 0 0 0,-1 1-1 0 0,0-5 1 0 0,-2-14 6425 0 0,-2 87 1532 0 0,-17 37-7825 0 0,7-36-56 0 0,7-33-313 0 0,6-23-19 0 0,0-1 1 0 0,0 1-1 0 0,2 0 1 0 0,-2 12 0 0 0,3-23-15 0 0,1 1 0 0 0,-1-1 0 0 0,0 1 0 0 0,0 0 0 0 0,1-1 0 0 0,-1 1 0 0 0,1-1 0 0 0,-1 0 0 0 0,0 1 0 0 0,1-1 0 0 0,-1 1 0 0 0,1-1 0 0 0,-1 0 0 0 0,1 1 0 0 0,-1-1 0 0 0,1 0 1 0 0,0 1-1 0 0,-1-1 0 0 0,1 0 0 0 0,-1 0 0 0 0,1 1 0 0 0,-1-1 0 0 0,1 0 0 0 0,0 0 0 0 0,-1 0 0 0 0,1 0 0 0 0,0 0 0 0 0,-1 0 0 0 0,1 0 0 0 0,-1 0 0 0 0,1 0 0 0 0,0 0 0 0 0,-1-1 1 0 0,2 1-1 0 0,27-4 5 0 0,-25 3-4 0 0,74-8 38 0 0,15-1-2601 0 0,-35-6-6009 0 0,-47 10 4637 0 0,-2-1-2279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11114 0 0,'-1'0'245'0'0,"1"0"1"0"0,0 0-1 0 0,-1 0 0 0 0,1-1 0 0 0,-1 1 0 0 0,1 0 0 0 0,0 0 0 0 0,-1 0 0 0 0,1 0 0 0 0,0 0 0 0 0,-1 0 0 0 0,1 0 0 0 0,-1 0 1 0 0,1 0-1 0 0,0 0 0 0 0,-1 1 0 0 0,1-1 0 0 0,-1 0 0 0 0,1 0 0 0 0,0 0 0 0 0,-1 0 0 0 0,1 0 0 0 0,0 1 0 0 0,-1-1 0 0 0,1 0 1 0 0,0 0-1 0 0,-1 1 0 0 0,1-1 0 0 0,-4 14 2701 0 0,8 23-2204 0 0,-3-28 46 0 0,11 80-118 0 0,42 158-1 0 0,-51-237-840 0 0,-3-6-89 0 0,1 0-1 0 0,0 0 1 0 0,0-1-1 0 0,1 1 1 0 0,-1 0-1 0 0,1-1 1 0 0,0 1-1 0 0,-1-1 1 0 0,2 0-1 0 0,-1 0 1 0 0,5 6-1 0 0,-7-9 66 0 0,0 0 0 0 0,1 0-1 0 0,-1 0 1 0 0,1 0 0 0 0,-1 0-1 0 0,1 0 1 0 0,-1 0 0 0 0,1 0-1 0 0,-1 0 1 0 0,1 0 0 0 0,-1-1-1 0 0,0 1 1 0 0,1 0 0 0 0,-1 0-1 0 0,1 0 1 0 0,-1-1 0 0 0,0 1-1 0 0,1 0 1 0 0,-1 0 0 0 0,1-1-1 0 0,-1 1 1 0 0,0 0 0 0 0,1-1-1 0 0,-1 1 1 0 0,0 0 0 0 0,0-1-1 0 0,1 1 1 0 0,-1-1 0 0 0,0 1-1 0 0,0 0 1 0 0,0-1 0 0 0,1 1-1 0 0,-1-1 1 0 0,0 1 0 0 0,0-1-1 0 0,0 1 1 0 0,0 0 0 0 0,0-1-1 0 0,0 1 1 0 0,0-1 0 0 0,0 1-1 0 0,0-1 1 0 0,0 1 0 0 0,0-1-1 0 0,0 1 1 0 0,0-1 0 0 0,0-16-6508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13707 0 0,'-16'1'8031'0'0,"26"-2"-4390"0"0,-4 0-3604 0 0,0 0 1 0 0,0 0-1 0 0,-1 0 1 0 0,1 1-1 0 0,0 0 1 0 0,0 0-1 0 0,0 0 1 0 0,-1 1-1 0 0,1 0 1 0 0,0 0-1 0 0,0 1 1 0 0,7 2-1 0 0,-10-2-21 0 0,0 0 0 0 0,0 0 0 0 0,-1 0-1 0 0,1 1 1 0 0,0-1 0 0 0,-1 0 0 0 0,0 1-1 0 0,1 0 1 0 0,-1-1 0 0 0,0 1-1 0 0,-1 0 1 0 0,1 0 0 0 0,0 0 0 0 0,-1 1-1 0 0,0-1 1 0 0,1 0 0 0 0,-1 1 0 0 0,-1-1-1 0 0,1 0 1 0 0,0 1 0 0 0,-1-1 0 0 0,0 4-1 0 0,3 28 87 0 0,-4 36 1 0 0,2 24-2242 0 0,9-34-4132 0 0,-9-52 2722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9362 0 0,'1'-3'9116'0'0,"2"16"-6267"0"0,3 23-1527 0 0,-6 71 405 0 0,-2-62-2632 0 0,6 50 0 0 0,-3-100 814 0 0,-1-1-1 0 0,1 1 0 0 0,1 0 1 0 0,-1-1-1 0 0,1 1 1 0 0,0 0-1 0 0,0 0 1 0 0,0 0-1 0 0,1 1 0 0 0,-1-1 1 0 0,1 1-1 0 0,0-1 1 0 0,1 1-1 0 0,-1 0 1 0 0,1 0-1 0 0,0 0 0 0 0,6-5 1 0 0,-6 8 95 0 0,0 0 1 0 0,1 0 0 0 0,-1 0-1 0 0,0 0 1 0 0,1 1-1 0 0,-1-1 1 0 0,6 1-1 0 0,16-2-1999 0 0,-24 2 1341 0 0,0 0 1 0 0,0-1 0 0 0,-1 1 0 0 0,1-1 0 0 0,0 0-1 0 0,0 0 1 0 0,-1 0 0 0 0,1 1 0 0 0,0-2-1 0 0,2 0 1 0 0,-4 1 455 0 0,0 0 0 0 0,1 1 0 0 0,-1-1 0 0 0,1 1 1 0 0,-1-1-1 0 0,0 0 0 0 0,0 1 0 0 0,1-1 0 0 0,-1 0 0 0 0,0 1 0 0 0,0-1 0 0 0,0 0 0 0 0,0 1 0 0 0,0-1 0 0 0,0 0 0 0 0,0 1 0 0 0,0-1 1 0 0,0 0-1 0 0,0 1 0 0 0,0-1 0 0 0,0 0 0 0 0,-1 1 0 0 0,1-2 0 0 0,-1-2-965 0 0,1-6-2713 0 0</inkml:trace>
  <inkml:trace contextRef="#ctx0" brushRef="#br0" timeOffset="1">156 69 6121 0 0,'-2'-10'2864'0'0,"-10"-22"7544"0"0,14 45-5088 0 0,-2 16-4307 0 0,0-9-585 0 0,1 31-460 0 0,0-15 424 0 0,7 50-1 0 0,7-29-2707 0 0,-12-50 1272 0 0,0-1 1 0 0,0 0-1 0 0,0 0 0 0 0,1 0 0 0 0,9 11 1 0 0,5-2-6444 0 0,-8-12 1128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12027 0 0,'6'7'10418'0'0,"8"-3"-6554"0"0,23-1-5036 0 0,-20-1 1978 0 0,56 13-856 0 0,-51-9-2001 0 0,43 5 0 0 0,-63-11 1735 0 0,-1 1-1 0 0,1-1 1 0 0,-1 0 0 0 0,0 0-1 0 0,1 0 1 0 0,-1 0-1 0 0,1 0 1 0 0,-1 0 0 0 0,1-1-1 0 0,-1 1 1 0 0,0 0-1 0 0,1-1 1 0 0,-1 1-1 0 0,1-1 1 0 0,-1 1 0 0 0,0-1-1 0 0,0 0 1 0 0,1 0-1 0 0,-1 1 1 0 0,0-1 0 0 0,0 0-1 0 0,0 0 1 0 0,0 0-1 0 0,0 0 1 0 0,0 0-1 0 0,0-1 1 0 0,0 1 0 0 0,0 0-1 0 0,-1 0 1 0 0,1-1-1 0 0,0 1 1 0 0,-1 0 0 0 0,1-1-1 0 0,-1 1 1 0 0,0 0-1 0 0,1-1 1 0 0,-1 1-1 0 0,0-1 1 0 0,0 1 0 0 0,0-1-1 0 0,0-1 1 0 0,1-15-4849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22 8250 0 0,'-14'-7'2269'0'0,"11"5"-1539"0"0,0 0 0 0 0,-1 1 0 0 0,0-1-1 0 0,1 1 1 0 0,-1-1 0 0 0,0 1 0 0 0,0 0 0 0 0,1 0 0 0 0,-1 1 0 0 0,0-1 0 0 0,-8 1-1 0 0,12 0-573 0 0,0 1 0 0 0,0-1-1 0 0,0 1 1 0 0,-1 0-1 0 0,1-1 1 0 0,0 1 0 0 0,0-1-1 0 0,0 1 1 0 0,0-1-1 0 0,0 1 1 0 0,0-1-1 0 0,0 1 1 0 0,0 0 0 0 0,0-1-1 0 0,0 1 1 0 0,0-1-1 0 0,0 1 1 0 0,0-1-1 0 0,0 1 1 0 0,1-1 0 0 0,-1 1-1 0 0,0-1 1 0 0,0 1-1 0 0,1-1 1 0 0,-1 1 0 0 0,0-1-1 0 0,1 1 1 0 0,-1-1-1 0 0,0 1 1 0 0,1-1-1 0 0,-1 0 1 0 0,1 1 0 0 0,-1-1-1 0 0,1 1 1 0 0,15 16 656 0 0,-3-7-627 0 0,1 0 1 0 0,-1-2-1 0 0,18 9 1 0 0,-19-11-161 0 0,0 1 0 0 0,0 0 0 0 0,-1 1 0 0 0,19 15 0 0 0,-28-20 7 0 0,0-1 0 0 0,0 1 0 0 0,0 0 0 0 0,0 0 0 0 0,-1 0 0 0 0,1 0 0 0 0,-1 1 0 0 0,0-1 0 0 0,1 0 0 0 0,-2 1 0 0 0,1-1 0 0 0,0 0 0 0 0,-1 1 0 0 0,1-1 0 0 0,-1 1 0 0 0,0-1 1 0 0,0 1-1 0 0,-1-1 0 0 0,1 1 0 0 0,-1-1 0 0 0,1 1 0 0 0,-1-1 0 0 0,0 0 0 0 0,-1 1 0 0 0,1-1 0 0 0,0 0 0 0 0,-1 0 0 0 0,0 0 0 0 0,-3 5 0 0 0,1-2-217 0 0,1-1 1 0 0,-2 1-1 0 0,1-1 0 0 0,0 1 0 0 0,-1-2 0 0 0,0 1 0 0 0,0 0 1 0 0,0-1-1 0 0,-1 0 0 0 0,0 0 0 0 0,1-1 0 0 0,-1 1 0 0 0,-1-1 0 0 0,-9 3 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24 10546 0 0,'-4'-16'8982'0'0,"8"9"-4924"0"0,-2 7-4012 0 0,-1-1 0 0 0,1 1 1 0 0,-1 0-1 0 0,1 0 0 0 0,0 0 0 0 0,-1 1 1 0 0,1-1-1 0 0,-1 0 0 0 0,1 0 0 0 0,-1 1 0 0 0,1-1 1 0 0,-1 1-1 0 0,1-1 0 0 0,-1 1 0 0 0,0 0 1 0 0,2 1-1 0 0,1-1-27 0 0,-1 1 0 0 0,1 0-1 0 0,-1 0 1 0 0,1 1 0 0 0,-1-1 0 0 0,0 1 0 0 0,0 0 0 0 0,0-1-1 0 0,0 1 1 0 0,-1 1 0 0 0,1-1 0 0 0,-1 0 0 0 0,0 1 0 0 0,0-1-1 0 0,0 1 1 0 0,0-1 0 0 0,0 1 0 0 0,-1 0 0 0 0,2 7 0 0 0,-2-5 9 0 0,-1 0 0 0 0,0 0 0 0 0,-1-1 0 0 0,1 1 0 0 0,-1 0 0 0 0,0-1 1 0 0,0 1-1 0 0,-1-1 0 0 0,0 1 0 0 0,0-1 0 0 0,0 0 0 0 0,0 1 1 0 0,-6 8-1 0 0,-32 43 66 0 0,30-46-69 0 0,1 2-1 0 0,0-1 1 0 0,2 1 0 0 0,-1 0-1 0 0,-8 21 1 0 0,15-29-22 0 0,0-1 1 0 0,0 1-1 0 0,0 0 0 0 0,0 0 1 0 0,1 0-1 0 0,0 0 0 0 0,0 0 1 0 0,0-1-1 0 0,0 1 0 0 0,1 0 1 0 0,0 0-1 0 0,0 0 1 0 0,0-1-1 0 0,1 1 0 0 0,0 0 1 0 0,-1-1-1 0 0,2 0 0 0 0,-1 1 1 0 0,0-1-1 0 0,1 0 0 0 0,4 6 1 0 0,-5-7-2 0 0,0 0 1 0 0,1 0-1 0 0,-1-1 0 0 0,1 1 1 0 0,-1-1-1 0 0,1 1 0 0 0,0-1 1 0 0,0 0-1 0 0,0 0 1 0 0,0 0-1 0 0,0 0 0 0 0,0-1 1 0 0,0 1-1 0 0,1-1 0 0 0,-1 0 1 0 0,1 0-1 0 0,-1 0 1 0 0,1 0-1 0 0,-1-1 0 0 0,1 1 1 0 0,0-1-1 0 0,-1 0 1 0 0,1 0-1 0 0,-1 0 0 0 0,1-1 1 0 0,0 1-1 0 0,-1-1 0 0 0,1 0 1 0 0,-1 0-1 0 0,0 0 1 0 0,1 0-1 0 0,-1-1 0 0 0,0 0 1 0 0,0 1-1 0 0,1-1 0 0 0,-1 0 1 0 0,-1 0-1 0 0,1-1 1 0 0,0 1-1 0 0,0 0 0 0 0,-1-1 1 0 0,0 0-1 0 0,1 0 1 0 0,-1 1-1 0 0,0-2 0 0 0,0 1 1 0 0,-1 0-1 0 0,1 0 0 0 0,-1 0 1 0 0,1-1-1 0 0,-1 1 1 0 0,0-1-1 0 0,0 1 0 0 0,-1-1 1 0 0,1-6-1 0 0,0-2 75 0 0,-1-1 0 0 0,-1 0 1 0 0,0 0-1 0 0,0 1 0 0 0,-2-1 0 0 0,1 1 0 0 0,-2-1 0 0 0,0 1 1 0 0,0 0-1 0 0,-1 0 0 0 0,0 1 0 0 0,-1-1 0 0 0,-10-13 0 0 0,12 18-56 0 0,-1 0 0 0 0,0 0 0 0 0,0 0 0 0 0,-1 1 0 0 0,0-1 0 0 0,0 1 0 0 0,0 1 0 0 0,-1-1 0 0 0,0 1 1 0 0,0 0-1 0 0,-1 1 0 0 0,1 0 0 0 0,-1 0 0 0 0,0 0 0 0 0,0 1 0 0 0,0 0 0 0 0,0 1 0 0 0,0 0 0 0 0,-1 0 0 0 0,-12-1 0 0 0,20 3-106 0 0,0 0 0 0 0,1 0 0 0 0,-1-1 1 0 0,0 1-1 0 0,0 0 0 0 0,0 0 0 0 0,1 0 0 0 0,-1 0 0 0 0,0 0 1 0 0,0 0-1 0 0,0 0 0 0 0,0 1 0 0 0,1-1 0 0 0,-1 0 0 0 0,0 0 1 0 0,0 1-1 0 0,1-1 0 0 0,-1 0 0 0 0,0 1 0 0 0,0-1 1 0 0,1 1-1 0 0,-1-1 0 0 0,1 1 0 0 0,-1-1 0 0 0,0 1 0 0 0,1 0 1 0 0,-1-1-1 0 0,1 1 0 0 0,-1-1 0 0 0,1 1 0 0 0,-1 0 1 0 0,1 0-1 0 0,0-1 0 0 0,-1 1 0 0 0,1 0 0 0 0,0 0 0 0 0,-1 1 1 0 0,2 0-641 0 0,-1-1-1 0 0,1 1 1 0 0,-1 0 0 0 0,1-1 0 0 0,0 1 0 0 0,0-1 0 0 0,0 1 0 0 0,-1-1-1 0 0,2 1 1 0 0,-1-1 0 0 0,0 0 0 0 0,0 1 0 0 0,0-1 0 0 0,1 0 0 0 0,-1 0 0 0 0,0 0-1 0 0,3 2 1 0 0,7 4-5800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10634 0 0,'0'-1'323'0'0,"0"1"0"0"0,-1 0 0 0 0,0-1 323 0 0,1 1-323 0 0,0-1 0 0 0,-1 1 1 0 0,1-1-1 0 0,0 1 0 0 0,0 0 0 0 0,-1-1 0 0 0,1 1 0 0 0,0-1 0 0 0,0 1 0 0 0,0-1 0 0 0,-1 1 0 0 0,1-1 0 0 0,0 1 0 0 0,0-1 0 0 0,0 1 0 0 0,0-1 0 0 0,0 1 0 0 0,0-1 0 0 0,0 1 0 0 0,0-1 0 0 0,0 1 0 0 0,0-1 0 0 0,1 1 0 0 0,-1-1 0 0 0,0 1 0 0 0,0-2 0 0 0,16-8 2587 0 0,22 2-2663 0 0,-28 7-194 0 0,1 1 0 0 0,-1 1 0 0 0,1 0 1 0 0,-1 0-1 0 0,0 1 0 0 0,1 0 0 0 0,-1 1 1 0 0,13 5-1 0 0,-19-7-27 0 0,0 1 1 0 0,-1 0-1 0 0,1 0 0 0 0,0 1 1 0 0,-1-1-1 0 0,1 1 1 0 0,-1 0-1 0 0,0 0 1 0 0,0 0-1 0 0,0 0 1 0 0,0 0-1 0 0,-1 1 0 0 0,1-1 1 0 0,-1 1-1 0 0,0 0 1 0 0,0 0-1 0 0,0 0 1 0 0,-1 0-1 0 0,1 0 0 0 0,-1 0 1 0 0,0 0-1 0 0,1 7 1 0 0,0 11-72 0 0,-2 1-1 0 0,0 0 1 0 0,-7 44 0 0 0,-1 27-7569 0 0,7-85 4293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75 11066 0 0,'-1'0'132'0'0,"0"0"0"0"0,0 0 0 0 0,0 0-1 0 0,1 0 1 0 0,-1 0 0 0 0,0 0-1 0 0,0 0 1 0 0,0 0 0 0 0,0 0 0 0 0,0 0-1 0 0,0-1 1 0 0,0 1 0 0 0,1 0-1 0 0,-1-1 1 0 0,0 1 0 0 0,0 0 0 0 0,0-1-1 0 0,0 1 1 0 0,1-1 0 0 0,-1 1-1 0 0,0-1 1 0 0,1 1 0 0 0,-1-1 0 0 0,-1-1-1 0 0,2 1-22 0 0,0 0 0 0 0,0 1 0 0 0,0-1-1 0 0,1 0 1 0 0,-1 0 0 0 0,0 0-1 0 0,0 0 1 0 0,0 0 0 0 0,1 1-1 0 0,-1-1 1 0 0,0 0 0 0 0,1 0 0 0 0,-1 0-1 0 0,1 1 1 0 0,-1-1 0 0 0,1 0-1 0 0,-1 1 1 0 0,1-1 0 0 0,0-1 0 0 0,4-3 194 0 0,0 0 1 0 0,0 1 0 0 0,1-1-1 0 0,11-6 1 0 0,-9 7-166 0 0,1 1 0 0 0,0 0 1 0 0,0 1-1 0 0,0-1 0 0 0,0 2 1 0 0,0-1-1 0 0,0 1 0 0 0,0 1 1 0 0,1 0-1 0 0,10 1 0 0 0,-8 0 57 0 0,0 0 0 0 0,0 1 0 0 0,0 1 0 0 0,-1 0 0 0 0,1 1 0 0 0,-1 0 0 0 0,16 8 0 0 0,-23-10-89 0 0,0 1 0 0 0,0-1-1 0 0,0 1 1 0 0,0 0 0 0 0,-1 0 0 0 0,1 1 0 0 0,-1-1 0 0 0,0 1 0 0 0,0 0 0 0 0,-1 0 0 0 0,1 0 0 0 0,-1 0 0 0 0,4 9 0 0 0,-3-5-26 0 0,0 0 0 0 0,-1 0 0 0 0,-1 1-1 0 0,1-1 1 0 0,-1 0 0 0 0,-1 1-1 0 0,1 11 1 0 0,-3-2-40 0 0,0-1 0 0 0,0 0 1 0 0,-2 0-1 0 0,0 0 0 0 0,-1 0 0 0 0,0-1 0 0 0,-10 18 1 0 0,8-20-38 0 0,-2-1 1 0 0,1 0 0 0 0,-2 0-1 0 0,0-1 1 0 0,0 0 0 0 0,-1-1-1 0 0,-14 11 1 0 0,-8 9-8 0 0,16-13-79 0 0,30-28 35 0 0,-1 0-1 0 0,2 0 1 0 0,-1 1-1 0 0,1 1 1 0 0,1 0-1 0 0,-1 1 1 0 0,28-9-1 0 0,-7 5-375 0 0,1 1 0 0 0,54-8 0 0 0,-68 17-1096 0 0,-18 1 754 0 0,-1 0 0 0 0,1 0 0 0 0,-1 0 1 0 0,1 0-1 0 0,0-1 0 0 0,-1 1 0 0 0,1-1 0 0 0,5-2 1 0 0,-9 3 632 0 0,0-1 0 0 0,1 1 0 0 0,-1 0 0 0 0,0 0 0 0 0,0 0 0 0 0,1-1 0 0 0,-1 1 0 0 0,0 0 0 0 0,0 0 0 0 0,0-1 0 0 0,1 1 0 0 0,-1 0 0 0 0,0 0 1 0 0,0-1-1 0 0,0 1 0 0 0,0 0 0 0 0,0 0 0 0 0,1-1 0 0 0,-1 1 0 0 0,0 0 0 0 0,0-1 0 0 0,0 1 0 0 0,0 0 0 0 0,0-1 0 0 0,0 1 0 0 0,0 0 0 0 0,0-1 1 0 0,0 1-1 0 0,0 0 0 0 0,0 0 0 0 0,-1-1 0 0 0,1 1 0 0 0,0 0 0 0 0,0-1 0 0 0,0 1 0 0 0,0 0 0 0 0,0 0 0 0 0,-1-1 0 0 0,1 1 0 0 0,0 0 0 0 0,0 0 0 0 0,0-1 1 0 0,-1 1-1 0 0,1 0 0 0 0,0 0 0 0 0,0 0 0 0 0,-1-1 0 0 0,-2-4-1783 0 0,1-9-2057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8714 0 0,'0'0'139'0'0,"-1"0"0"0"0,1 0 1 0 0,0-1-1 0 0,0 1 0 0 0,-1 0 1 0 0,1 0-1 0 0,0 0 0 0 0,0 0 0 0 0,0-1 1 0 0,-1 1-1 0 0,1 0 0 0 0,0 0 0 0 0,0-1 1 0 0,0 1-1 0 0,0 0 0 0 0,-1 0 1 0 0,1-1-1 0 0,0 1 0 0 0,0 0 0 0 0,0 0 1 0 0,0-1-1 0 0,0 1 0 0 0,0 0 0 0 0,0 0 1 0 0,0-1-1 0 0,0 1 0 0 0,0 0 1 0 0,0-1-1 0 0,0 1 0 0 0,0 0 0 0 0,0 0 1 0 0,0-1-1 0 0,0 1 0 0 0,0 0 1 0 0,0-1-1 0 0,0 1 0 0 0,0 0 0 0 0,0 0 1 0 0,1-1-1 0 0,-1 1 0 0 0,0 0 0 0 0,0 0 1 0 0,0 0-1 0 0,0-1 0 0 0,1 1 1 0 0,-1 0-1 0 0,18-4 2470 0 0,23 6-1161 0 0,-28 0-1100 0 0,1 0 0 0 0,-1 1-1 0 0,0 0 1 0 0,0 1 0 0 0,0 0-1 0 0,21 12 1 0 0,-31-15-291 0 0,0 1 1 0 0,-1-1-1 0 0,1 1 0 0 0,0 0 1 0 0,-1 0-1 0 0,0 0 1 0 0,1 0-1 0 0,-1 0 0 0 0,0 0 1 0 0,0 1-1 0 0,0-1 0 0 0,0 1 1 0 0,-1-1-1 0 0,1 1 0 0 0,-1 0 1 0 0,0 0-1 0 0,1 0 0 0 0,-1 0 1 0 0,0-1-1 0 0,-1 1 0 0 0,1 1 1 0 0,0-1-1 0 0,-1 0 1 0 0,0 0-1 0 0,0 0 0 0 0,0 0 1 0 0,0 0-1 0 0,0 0 0 0 0,-1 0 1 0 0,1 0-1 0 0,-1 0 0 0 0,0 0 1 0 0,0 0-1 0 0,0 0 0 0 0,-2 4 1 0 0,-5 8 6 0 0,-1 0 0 0 0,-1 0 0 0 0,0-1-1 0 0,-1-1 1 0 0,-1 1 0 0 0,0-2 0 0 0,0 0 0 0 0,-28 20 0 0 0,-4 6-12 0 0,43-38-54 0 0,1 1 0 0 0,-1 0 0 0 0,0-1 0 0 0,0 1 0 0 0,0-1 0 0 0,1 1 0 0 0,-1 0 0 0 0,0 0 1 0 0,1-1-1 0 0,-1 1 0 0 0,1 0 0 0 0,-1 0 0 0 0,1 0 0 0 0,-1 0 0 0 0,1 0 0 0 0,-1-1 1 0 0,1 1-1 0 0,0 0 0 0 0,0 0 0 0 0,-1 0 0 0 0,1 0 0 0 0,0 0 0 0 0,0 0 0 0 0,0 0 0 0 0,0 0 1 0 0,0 0-1 0 0,0 0 0 0 0,0 0 0 0 0,1 0 0 0 0,-1 2 0 0 0,2-2 2 0 0,-1 1 0 0 0,0-1 0 0 0,1 0 0 0 0,-1 1 0 0 0,1-1 0 0 0,0 0 0 0 0,-1 0 0 0 0,1 0 0 0 0,0 0 0 0 0,-1 0 0 0 0,1-1 0 0 0,0 1 0 0 0,0 0 0 0 0,2-1 0 0 0,9 3-3 0 0,0 0-1 0 0,1-2 1 0 0,18 1 0 0 0,-3-2-8 0 0,50-8 1 0 0,-25-5-1589 0 0,-46 10 462 0 0,0 0-1 0 0,0-1 0 0 0,-1 1 0 0 0,8-6 0 0 0,-14 9 919 0 0,0-1 0 0 0,-1 0-1 0 0,1 1 1 0 0,0-1 0 0 0,-1 0-1 0 0,1 1 1 0 0,-1-1 0 0 0,1 0-1 0 0,-1 0 1 0 0,1 0 0 0 0,-1 1 0 0 0,0-1-1 0 0,1 0 1 0 0,-1 0 0 0 0,0 0-1 0 0,0 0 1 0 0,1 0 0 0 0,-1 1-1 0 0,0-1 1 0 0,0 0 0 0 0,0 0-1 0 0,0 0 1 0 0,0 0 0 0 0,0 0-1 0 0,-1 0 1 0 0,1 0 0 0 0,0 0-1 0 0,0 1 1 0 0,-1-1 0 0 0,1 0 0 0 0,0 0-1 0 0,-2-1 1 0 0,0-5-1228 0 0,2-10-4122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7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12659 0 0,'15'-23'6366'0'0,"-9"23"-3367"0"0,-4 16-1725 0 0,-6 69-449 0 0,2-49-1029 0 0,2 58-1 0 0,15-99-257 0 0,-1-2-1 0 0,24-13 0 0 0,-34 17 73 0 0,-1 1 0 0 0,1 0 0 0 0,-1-1 0 0 0,0 0 0 0 0,0 0 0 0 0,0 0 0 0 0,0 0 0 0 0,0 0 0 0 0,-1-1 0 0 0,1 1 0 0 0,-1-1 0 0 0,0 1 0 0 0,0-1 0 0 0,0 0 0 0 0,-1 0 1 0 0,0 0-1 0 0,1 0 0 0 0,0-5 0 0 0,-1 1 183 0 0,0 0 0 0 0,0 1 0 0 0,-1-1 1 0 0,0-12-1 0 0,-5-13 6740 0 0,9 60-704 0 0,1 21-3893 0 0,4 28-2207 0 0,-4-42-155 0 0,-2-11-245 0 0,1 0 0 0 0,8 28 0 0 0,1-21-3500 0 0,5-2-3350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8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16099 0 0,'-15'-2'4817'0'0,"21"4"-1969"0"0,25 7-1600 0 0,-25-7-1199 0 0,-1 1 0 0 0,0 0-1 0 0,0 0 1 0 0,0 0 0 0 0,0 0 0 0 0,-1 1-1 0 0,1 0 1 0 0,-1 0 0 0 0,0 0 0 0 0,7 8 0 0 0,-10-10-34 0 0,0 1 1 0 0,0-1 0 0 0,0 0-1 0 0,0 0 1 0 0,0 0 0 0 0,0 1 0 0 0,-1-1-1 0 0,1 0 1 0 0,-1 1 0 0 0,0-1-1 0 0,1 1 1 0 0,-1-1 0 0 0,0 0 0 0 0,-1 1-1 0 0,1-1 1 0 0,0 0 0 0 0,-1 1-1 0 0,1-1 1 0 0,-1 0 0 0 0,0 1 0 0 0,0-1-1 0 0,0 0 1 0 0,0 0 0 0 0,0 0-1 0 0,0 0 1 0 0,0 0 0 0 0,-1 0 0 0 0,-1 3-1 0 0,-20 17-30 0 0,-5 5 17 0 0,26-26-7 0 0,1 0 0 0 0,0 0 1 0 0,0 1-1 0 0,0-1 0 0 0,0 1 0 0 0,0-1 1 0 0,0 1-1 0 0,1-1 0 0 0,-1 1 0 0 0,0 0 1 0 0,1-1-1 0 0,-1 1 0 0 0,1 0 0 0 0,0 0 1 0 0,-1 2-1 0 0,2-2-5 0 0,0 0 1 0 0,0 0 0 0 0,0-1-1 0 0,0 1 1 0 0,0 0-1 0 0,0-1 1 0 0,0 1 0 0 0,1-1-1 0 0,-1 1 1 0 0,0-1-1 0 0,1 0 1 0 0,-1 1 0 0 0,1-1-1 0 0,0 0 1 0 0,-1 0-1 0 0,1 0 1 0 0,0 0 0 0 0,0-1-1 0 0,-1 1 1 0 0,1 0-1 0 0,0-1 1 0 0,3 1 0 0 0,44 10-446 0 0,-42-11 28 0 0,0 0 0 0 0,0 0 1 0 0,1-1-1 0 0,-1 1 0 0 0,0-2 0 0 0,0 1 1 0 0,0-1-1 0 0,0 0 0 0 0,7-3 0 0 0,-11 4-123 0 0,1-1 0 0 0,-1 0 0 0 0,1 0 0 0 0,-1 0 0 0 0,0 0 0 0 0,0-1 0 0 0,1 1 0 0 0,-2-1 0 0 0,1 0 0 0 0,0 0 0 0 0,2-3 0 0 0,-9 10-1732 0 0,-19 26 5557 0 0,20-23-2070 0 0,-1 1 0 0 0,-1-1 0 0 0,1 0 0 0 0,-1 0 0 0 0,0-1 1 0 0,-1 0-1 0 0,-7 7 0 0 0,-14 9-356 0 0,25-21-841 0 0,0 1-1 0 0,0-1 1 0 0,0 1-1 0 0,0 0 1 0 0,0-1 0 0 0,0 1-1 0 0,1 0 1 0 0,-1 0 0 0 0,1 0-1 0 0,0 0 1 0 0,-1 0 0 0 0,1 0-1 0 0,0 0 1 0 0,0 1 0 0 0,0-1-1 0 0,0 0 1 0 0,1 1 0 0 0,-1-1-1 0 0,1 0 1 0 0,-1 1-1 0 0,1 4 1 0 0,0-5-3 0 0,1-1 1 0 0,0 1-1 0 0,-1 0 0 0 0,1 0 1 0 0,0 0-1 0 0,0-1 0 0 0,0 1 0 0 0,0 0 1 0 0,0-1-1 0 0,0 1 0 0 0,0-1 0 0 0,0 1 1 0 0,1-1-1 0 0,-1 0 0 0 0,1 1 1 0 0,-1-1-1 0 0,1 0 0 0 0,-1 0 0 0 0,1 0 1 0 0,0 0-1 0 0,-1 0 0 0 0,1-1 1 0 0,0 1-1 0 0,0 0 0 0 0,0-1 0 0 0,0 1 1 0 0,0-1-1 0 0,2 0 0 0 0,6 2 56 0 0,0-2 0 0 0,1 1 0 0 0,-1-1 0 0 0,0-1 0 0 0,0 0 0 0 0,11-2 0 0 0,-12 1-564 0 0,0 0 0 0 0,0 1 0 0 0,-1 1 0 0 0,1-1 0 0 0,0 1 0 0 0,0 1 1 0 0,0 0-1 0 0,11 2 0 0 0,-12 1-2765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58 9186 0 0,'-22'-4'4071'0'0,"-26"-4"4929"0"0,108 12-7438 0 0,-39-2-1421 0 0,0-1 0 0 0,32-2 0 0 0,-46 0-246 0 0,-1 0 0 0 0,1 0 1 0 0,-1-1-1 0 0,0 1 0 0 0,0-1 1 0 0,0-1-1 0 0,0 1 0 0 0,0-1 1 0 0,0 0-1 0 0,-1 0 0 0 0,0-1 1 0 0,9-6-1 0 0,-14 10 43 0 0,0 0 0 0 0,1-1-1 0 0,-1 1 1 0 0,0 0 0 0 0,1 0 0 0 0,-1 0 0 0 0,0-1 0 0 0,0 1 0 0 0,1 0 0 0 0,-1 0-1 0 0,0 0 1 0 0,0-1 0 0 0,0 1 0 0 0,1 0 0 0 0,-1-1 0 0 0,0 1 0 0 0,0 0-1 0 0,0 0 1 0 0,0-1 0 0 0,0 1 0 0 0,0 0 0 0 0,1-1 0 0 0,-1 1 0 0 0,0 0-1 0 0,0-1 1 0 0,0 1 0 0 0,0 0 0 0 0,0-1 0 0 0,0 1 0 0 0,0 0 0 0 0,0-1 0 0 0,0 1-1 0 0,-1 0 1 0 0,1-1 0 0 0,0 1 0 0 0,0 0 0 0 0,0-1 0 0 0,0 1 0 0 0,-14-5-1555 0 0,-20 6 118 0 0,27 0 1594 0 0,0 0 0 0 0,0 1-1 0 0,0 0 1 0 0,1 0-1 0 0,-1 0 1 0 0,1 1 0 0 0,-1 0-1 0 0,1 0 1 0 0,0 1-1 0 0,0-1 1 0 0,1 1 0 0 0,-1 1-1 0 0,1-1 1 0 0,0 1-1 0 0,0 0 1 0 0,0 0 0 0 0,1 0-1 0 0,-1 1 1 0 0,1 0-1 0 0,1-1 1 0 0,-1 2 0 0 0,1-1-1 0 0,0 0 1 0 0,0 1-1 0 0,1-1 1 0 0,0 1 0 0 0,0-1-1 0 0,1 1 1 0 0,-1 0-1 0 0,1 0 1 0 0,1 14 0 0 0,0-8-45 0 0,0 1 1 0 0,1-1-1 0 0,1 1 1 0 0,7 23 0 0 0,-9-33-312 0 0,1 0 0 0 0,0 0 0 0 0,1-1 0 0 0,-1 1 0 0 0,1-1 0 0 0,-1 1 0 0 0,1-1 0 0 0,0 0 0 0 0,0 1 0 0 0,1-1 0 0 0,-1 0 0 0 0,1 0 0 0 0,-1-1 0 0 0,1 1 0 0 0,0 0 1 0 0,0-1-1 0 0,0 0 0 0 0,0 1 0 0 0,1-1 0 0 0,-1-1 0 0 0,5 3 0 0 0,-6-4-140 0 0,0 1 0 0 0,-1-1 0 0 0,1 0 0 0 0,-1 0 0 0 0,1 0 0 0 0,0 0 0 0 0,-1 0 0 0 0,1 0 0 0 0,0-1 0 0 0,-1 1 0 0 0,1 0 1 0 0,0-1-1 0 0,1 0 0 0 0,9-5-4891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7242 0 0,'-4'2'8014'0'0,"3"-3"-7881"0"0,-1 21 2530 0 0,-1 28-2251 0 0,3-46-93 0 0,1 43-52 0 0,-3 37-145 0 0,2-74-287 0 0,-1 1 0 0 0,-1-1 0 0 0,1 1 0 0 0,-1-1 0 0 0,-1 0 0 0 0,0 0 0 0 0,-4 8 0 0 0,7-15 103 0 0,-1 0 0 0 0,0 1 1 0 0,0-1-1 0 0,0 0 0 0 0,0 0 0 0 0,-1 0 1 0 0,1 0-1 0 0,0-1 0 0 0,0 1 0 0 0,-1 0 1 0 0,1 0-1 0 0,0-1 0 0 0,-1 1 0 0 0,-1 0 1 0 0,2-1 57 0 0,1 0 0 0 0,0 0 0 0 0,-1 0 0 0 0,1 1 0 0 0,-1-1 0 0 0,1 0 0 0 0,0 0 0 0 0,-1 0 0 0 0,1 0 0 0 0,-1 0 0 0 0,1 0 0 0 0,0 0 0 0 0,-1 0 0 0 0,1 0 0 0 0,-1 0 0 0 0,1-1 0 0 0,0 1 0 0 0,-1 0 0 0 0,1 0 0 0 0,-1 0 0 0 0,1 0 0 0 0,0-1 0 0 0,-1 1 0 0 0,1 0 0 0 0,0 0 1 0 0,-1 0-1 0 0,1-1 0 0 0,0 1 0 0 0,0 0 0 0 0,-1-1 0 0 0,1 1 0 0 0,0 0 0 0 0,0-1 0 0 0,-1 1 0 0 0,1 0 0 0 0,0-1 0 0 0,0 1 0 0 0,0-1 0 0 0,0 1 0 0 0,-1 0 0 0 0,1-1 0 0 0,0 1 0 0 0,0-1 0 0 0,0 1 0 0 0,0 0 0 0 0,0-1 0 0 0,0 1 0 0 0,0-1 0 0 0,0 1 0 0 0,0 0 0 0 0,0-1 0 0 0,1 1 1 0 0,-1-1-1 0 0,1 0 80 0 0,-1-1 1 0 0,1 1-1 0 0,0 0 1 0 0,0 0-1 0 0,0-1 1 0 0,0 1-1 0 0,0 0 1 0 0,0 0-1 0 0,0 0 0 0 0,0 0 1 0 0,1 1-1 0 0,-1-1 1 0 0,0 0-1 0 0,1 0 1 0 0,-1 1-1 0 0,0-1 1 0 0,1 1-1 0 0,-1-1 1 0 0,1 1-1 0 0,-1 0 1 0 0,0-1-1 0 0,1 1 1 0 0,-1 0-1 0 0,3 0 1 0 0,39-3 541 0 0,-42 3-613 0 0,51 5 62 0 0,3 1-2507 0 0,-19-11-3641 0 0,-19-1-95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4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11578 0 0,'-1'56'6405'0'0,"-1"1"-4440"0"0,-1 56-2521 0 0,5-119 503 0 0,0 1 0 0 0,1-1-1 0 0,-1 1 1 0 0,1 0 0 0 0,0 0 0 0 0,1 0 0 0 0,-1 1-1 0 0,1-1 1 0 0,0 1 0 0 0,7-6 0 0 0,-8 6 9 0 0,3-1-327 0 0,0-1 1 0 0,0 1-1 0 0,1 0 1 0 0,-1 1-1 0 0,13-7 1 0 0,19-6-6136 0 0,-23 10 745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112 125 9122 0 0,'-8'4'1046'0'0,"1"1"1"0"0,-1 0-1 0 0,1 0 1 0 0,0 1-1 0 0,0 0 1 0 0,-12 13-1 0 0,14-12-486 0 0,-1 0 0 0 0,1 0 0 0 0,0 1 0 0 0,1 0 0 0 0,-1 0 0 0 0,-5 17 0 0 0,8-20-466 0 0,1 0-1 0 0,-1 1 0 0 0,1-1 1 0 0,0 1-1 0 0,0-1 0 0 0,1 1 1 0 0,0-1-1 0 0,0 1 1 0 0,0-1-1 0 0,0 1 0 0 0,1-1 1 0 0,0 1-1 0 0,0-1 0 0 0,1 1 1 0 0,0-1-1 0 0,-1 0 0 0 0,2 0 1 0 0,-1 0-1 0 0,1 0 0 0 0,-1 0 1 0 0,1 0-1 0 0,1-1 0 0 0,-1 1 1 0 0,0-1-1 0 0,1 0 0 0 0,8 7 1 0 0,-10-10-83 0 0,-1 1 0 0 0,0-1 1 0 0,1 0-1 0 0,-1 0 0 0 0,0 1 0 0 0,1-1 1 0 0,0 0-1 0 0,-1-1 0 0 0,1 1 1 0 0,-1 0-1 0 0,1 0 0 0 0,0-1 1 0 0,0 1-1 0 0,-1-1 0 0 0,1 1 1 0 0,0-1-1 0 0,0 0 0 0 0,0 0 1 0 0,0 0-1 0 0,-1 0 0 0 0,1 0 1 0 0,0 0-1 0 0,0 0 0 0 0,0 0 0 0 0,0-1 1 0 0,-1 1-1 0 0,1-1 0 0 0,0 0 1 0 0,-1 1-1 0 0,1-1 0 0 0,0 0 1 0 0,-1 0-1 0 0,1 0 0 0 0,-1 0 1 0 0,1 0-1 0 0,-1 0 0 0 0,1-1 1 0 0,-1 1-1 0 0,0 0 0 0 0,0-1 1 0 0,0 1-1 0 0,0-1 0 0 0,0 1 0 0 0,0-1 1 0 0,1-2-1 0 0,3-6 24 0 0,-1 1 0 0 0,0-1 0 0 0,-1 0 0 0 0,0 0 0 0 0,0 0 0 0 0,2-17 0 0 0,-4 15-26 0 0,6-77-492 0 0,-7 82 353 0 0,0 1 0 0 0,0-1 0 0 0,-1 1 0 0 0,0-1 0 0 0,0 1 0 0 0,-1 0 0 0 0,0-1 0 0 0,0 1 0 0 0,0 0 0 0 0,-1 0 0 0 0,-3-6 0 0 0,6 11 31 0 0,-1 0-1 0 0,0 0 1 0 0,0 0-1 0 0,0 0 1 0 0,0 0-1 0 0,1 0 1 0 0,-1 0 0 0 0,0 0-1 0 0,-1 1 1 0 0,1-1-1 0 0,0 0 1 0 0,0 1-1 0 0,0-1 1 0 0,0 1-1 0 0,-1-1 1 0 0,1 1-1 0 0,0-1 1 0 0,0 1-1 0 0,-1 0 1 0 0,1 0-1 0 0,-3 0 1 0 0,4 0-304 0 0,-1 0 1 0 0,0 0-1 0 0,0 0 0 0 0,0 1 1 0 0,0-1-1 0 0,0 0 0 0 0,0 1 0 0 0,0-1 1 0 0,1 1-1 0 0,-1-1 0 0 0,0 1 1 0 0,0-1-1 0 0,0 1 0 0 0,1 0 1 0 0,-1-1-1 0 0,0 1 0 0 0,1 0 0 0 0,-1-1 1 0 0,0 3-1 0 0</inkml:trace>
  <inkml:trace contextRef="#ctx0" brushRef="#br0" timeOffset="1">241 0 17452 0 0,'4'59'7527'0'0,"12"29"-5898"0"0,-1-7-1593 0 0,-12-57-393 0 0,0-2-867 0 0,8 34 0 0 0,-9-49-299 0 0,0 0 0 0 0,1-1 0 0 0,-1 0 0 0 0,1 1 0 0 0,6 8-1 0 0,10 6-5990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13603 0 0,'10'-9'5973'0'0,"16"2"-4800"0"0,-21 6-736 0 0,77-12 588 0 0,-67 13-1350 0 0,0-2-1 0 0,0 0 1 0 0,0-1-1 0 0,-1 0 1 0 0,1-1-1 0 0,-1-1 0 0 0,17-8 1 0 0,-25 7-3684 0 0,-15 3 2317 0 0,-15 4 1312 0 0,17 2 724 0 0,-1 0 1 0 0,1 1 0 0 0,0-1 0 0 0,0 1 0 0 0,0 1-1 0 0,0-1 1 0 0,1 1 0 0 0,0 1 0 0 0,0-1 0 0 0,0 1 0 0 0,0 0-1 0 0,1 0 1 0 0,0 0 0 0 0,1 1 0 0 0,-1 0 0 0 0,1 0-1 0 0,1 0 1 0 0,-1 0 0 0 0,1 1 0 0 0,-2 7 0 0 0,2-5-154 0 0,0 0 1 0 0,1 1-1 0 0,0-1 1 0 0,0 0-1 0 0,1 1 1 0 0,1 17-1 0 0,1-20-513 0 0,0 0 0 0 0,0 0 0 0 0,0-1-1 0 0,1 1 1 0 0,0 0 0 0 0,1-1-1 0 0,0 1 1 0 0,7 13 0 0 0,-10-20 35 0 0,1-1 1 0 0,-1 1-1 0 0,1 0 1 0 0,-1 0-1 0 0,1 0 1 0 0,-1-1-1 0 0,1 1 1 0 0,0 0-1 0 0,-1-1 1 0 0,1 1-1 0 0,0-1 1 0 0,0 1-1 0 0,0 0 1 0 0,-1-1-1 0 0,1 0 1 0 0,0 1-1 0 0,0-1 1 0 0,0 0-1 0 0,0 1 0 0 0,0-1 1 0 0,0 0-1 0 0,0 0 1 0 0,0 0-1 0 0,0 1 1 0 0,0-1-1 0 0,-1 0 1 0 0,1 0-1 0 0,0-1 1 0 0,0 1-1 0 0,0 0 1 0 0,0 0-1 0 0,0 0 1 0 0,0-1-1 0 0,0 1 1 0 0,0 0-1 0 0,0-1 1 0 0,0 1-1 0 0,-1-1 1 0 0,1 1-1 0 0,0-1 1 0 0,0 1-1 0 0,-1-1 1 0 0,1 0-1 0 0,0 1 1 0 0,-1-1-1 0 0,1 0 1 0 0,0 0-1 0 0,-1 1 1 0 0,2-3-1 0 0,6-11-3378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16 6937 0 0,'-5'-16'10056'0'0,"4"46"-6489"0"0,0-3-3543 0 0,-1-7-226 0 0,-1 0 0 0 0,0 0 0 0 0,-2-1 0 0 0,-1 1 0 0 0,0-1 0 0 0,-1 0 0 0 0,-1-1-1 0 0,-17 29 1 0 0,25-47 199 0 0,0 0-1 0 0,0 1 1 0 0,-1-1-1 0 0,1 0 1 0 0,0 0-1 0 0,0 0 1 0 0,0 0 0 0 0,0 1-1 0 0,0-1 1 0 0,0 0-1 0 0,0 0 1 0 0,0 0-1 0 0,0 0 1 0 0,0 1-1 0 0,0-1 1 0 0,0 0-1 0 0,0 0 1 0 0,0 0-1 0 0,0 0 1 0 0,0 1-1 0 0,0-1 1 0 0,0 0-1 0 0,0 0 1 0 0,0 0-1 0 0,0 0 1 0 0,0 0-1 0 0,0 1 1 0 0,0-1 0 0 0,0 0-1 0 0,1 0 1 0 0,-1 0-1 0 0,0 0 1 0 0,0 0-1 0 0,0 1 1 0 0,0-1-1 0 0,0 0 1 0 0,0 0-1 0 0,1 0 1 0 0,-1 0-1 0 0,0 0 1 0 0,0 0-1 0 0,0 0 1 0 0,0 0-1 0 0,0 0 1 0 0,1 1-1 0 0,-1-1 1 0 0,14 1 130 0 0,23-5 281 0 0,-28 3-436 0 0,21-3 7 0 0,-10 1-911 0 0,0 1 1 0 0,32 1-1 0 0,-52 1 802 0 0,0 0 1 0 0,0 0 0 0 0,1 0-1 0 0,-1 0 1 0 0,0 0 0 0 0,1 0-1 0 0,-1 0 1 0 0,0 0 0 0 0,0 0-1 0 0,1 0 1 0 0,-1 0-1 0 0,0 0 1 0 0,0 0 0 0 0,1 0-1 0 0,-1 1 1 0 0,0-1 0 0 0,0 0-1 0 0,1 0 1 0 0,-1 0 0 0 0,0 0-1 0 0,0 0 1 0 0,1 1 0 0 0,-1-1-1 0 0,0 0 1 0 0,0 0-1 0 0,0 0 1 0 0,1 1 0 0 0,-1-1-1 0 0,0 0 1 0 0,0 0 0 0 0,0 0-1 0 0,0 1 1 0 0,1-1 0 0 0,-1 0-1 0 0,0 0 1 0 0,0 1-1 0 0,0-1 1 0 0,0 0 0 0 0,0 1-1 0 0,0-1 1 0 0,0 0 0 0 0,0 0-1 0 0,0 1 1 0 0,0-1 0 0 0,0 0-1 0 0,0 0 1 0 0,0 1-1 0 0,0-1 1 0 0,0 0 0 0 0,0 1-1 0 0,0-1 1 0 0,-1 0 0 0 0,1 1-1 0 0,-3 6-5336 0 0</inkml:trace>
  <inkml:trace contextRef="#ctx0" brushRef="#br0" timeOffset="1">1 413 15755 0 0,'7'8'1585'0'0,"4"1"-297"0"0,4 1-88 0 0,3-2-352 0 0,2-3-287 0 0,1-1-185 0 0,2-3-152 0 0,0-1-96 0 0,3-1-64 0 0,0-2-40 0 0,-1 0-176 0 0,0-2-424 0 0,-1 0-697 0 0,-2-1-1007 0 0,-1-3-1441 0 0,-1-1-4473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 6681 0 0,'-4'-4'8578'0'0,"5"4"-8444"0"0,10-3 2749 0 0,17 2-1679 0 0,-23 2-1149 0 0,-1 0 0 0 0,1 0-1 0 0,-1 0 1 0 0,0 1 0 0 0,0 0 0 0 0,1 0 0 0 0,-1 0-1 0 0,-1 0 1 0 0,1 0 0 0 0,0 1 0 0 0,0 0-1 0 0,-1 0 1 0 0,0 0 0 0 0,0 0 0 0 0,1 1 0 0 0,-2-1-1 0 0,4 5 1 0 0,-4-5-52 0 0,-1 1 0 0 0,0-1 0 0 0,0 0 0 0 0,0 0 0 0 0,0 1 0 0 0,0-1 0 0 0,-1 0 0 0 0,0 1 0 0 0,0-1 1 0 0,0 1-1 0 0,0-1 0 0 0,0 0 0 0 0,0 1 0 0 0,-1-1 0 0 0,0 0 0 0 0,0 1 0 0 0,0-1 0 0 0,0 0 0 0 0,0 0 0 0 0,0 0 0 0 0,-1 1 0 0 0,0-2 0 0 0,-2 6 0 0 0,-8 7-47 0 0,0 0 1 0 0,-19 19-1 0 0,22-25 82 0 0,0 0-1 0 0,1 0 1 0 0,0 1 0 0 0,1 0 0 0 0,0 0 0 0 0,0 1 0 0 0,1 0 0 0 0,-7 16-1 0 0,12-25-7 0 0,1-1-1 0 0,0 1 1 0 0,-1-1-1 0 0,1 1 1 0 0,0-1-1 0 0,-1 1 0 0 0,1-1 1 0 0,0 1-1 0 0,0 0 1 0 0,1-1-1 0 0,-1 1 1 0 0,0-1-1 0 0,0 1 0 0 0,1-1 1 0 0,-1 1-1 0 0,1-1 1 0 0,-1 1-1 0 0,1-1 0 0 0,0 1 1 0 0,-1-1-1 0 0,1 0 1 0 0,0 1-1 0 0,1 1 1 0 0,1-1-7 0 0,-1 0 1 0 0,0-1 0 0 0,1 1 0 0 0,0 0 0 0 0,-1-1 0 0 0,1 1 0 0 0,0-1-1 0 0,0 0 1 0 0,0 0 0 0 0,-1 0 0 0 0,6 1 0 0 0,2 0-69 0 0,1-1 1 0 0,0 0-1 0 0,0-1 1 0 0,0 0-1 0 0,21-3 1 0 0,-24 2-381 0 0,0-1 0 0 0,0 0 0 0 0,0 0 0 0 0,-1-1 0 0 0,1 0 0 0 0,-1-1 0 0 0,0 0 0 0 0,11-7 0 0 0,-12 7-423 0 0,-1-1 1 0 0,0 1 0 0 0,0-1 0 0 0,0 0 0 0 0,-1 0 0 0 0,1-1-1 0 0,-2 1 1 0 0,1-1 0 0 0,0 0 0 0 0,3-9 0 0 0,3-10-4202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1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8522 0 0,'-11'14'7630'0'0,"6"7"-3839"0"0,7 26-2090 0 0,0-29-976 0 0,-3 41-238 0 0,-1-41-773 0 0,2 1 0 0 0,0 0 1 0 0,1-1-1 0 0,5 25 0 0 0,29-69-2669 0 0,-19 16-527 0 0,1 1 0 0 0,28-13 0 0 0,-27 16-1303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9498 0 0,'2'2'512'0'0,"-1"-1"1"0"0,0 0-1 0 0,1 0 0 0 0,-1 0 1 0 0,1 0-1 0 0,0 0 0 0 0,-1 0 1 0 0,1-1-1 0 0,0 1 0 0 0,0 0 1 0 0,-1-1-1 0 0,1 0 0 0 0,0 1 1 0 0,0-1-1 0 0,0 0 0 0 0,0 0 1 0 0,2 0-1 0 0,35-7 2525 0 0,0 1-3161 0 0,-37 6 107 0 0,-1 0 1 0 0,1 0 0 0 0,0 0 0 0 0,0 0 0 0 0,0 0 0 0 0,-1 1 0 0 0,1-1 0 0 0,0 1 0 0 0,0-1 0 0 0,-1 1 0 0 0,1 0 0 0 0,0 0 0 0 0,-1-1-1 0 0,1 1 1 0 0,-1 0 0 0 0,1 1 0 0 0,1 0 0 0 0,-3-1-260 0 0,1 0 0 0 0,-1-1 0 0 0,1 1 1 0 0,-1 0-1 0 0,0-1 0 0 0,1 1 0 0 0,-1 0 0 0 0,0 0 0 0 0,0-1 0 0 0,0 1 0 0 0,1 0 0 0 0,-1 0 0 0 0,0 0 0 0 0,0-1 0 0 0,0 1 1 0 0,0 0-1 0 0,0 0 0 0 0,-1 0 0 0 0,1 0 0 0 0,0-1 0 0 0,0 1 0 0 0,0 0 0 0 0,-1 0 0 0 0,1-1 0 0 0,0 1 0 0 0,-1 0 0 0 0,1-1 0 0 0,-1 1 1 0 0,1 0-1 0 0,-1-1 0 0 0,1 1 0 0 0,-2 0 0 0 0,-20 22-5816 0 0,21-22 5789 0 0,-14 12-3476 0 0</inkml:trace>
  <inkml:trace contextRef="#ctx0" brushRef="#br0" timeOffset="1">13 202 4425 0 0,'3'3'1105'0'0,"0"-1"-1"0"0,0 1 1 0 0,1-1 0 0 0,-1 1-1 0 0,0-1 1 0 0,1 0 0 0 0,0-1 0 0 0,-1 1-1 0 0,6 1 1 0 0,-3-1-358 0 0,0-1 0 0 0,-1 0 0 0 0,1 0-1 0 0,0-1 1 0 0,10 0 0 0 0,4-2-943 0 0,-1-1 1 0 0,0 0-1 0 0,19-7 0 0 0,3 0-162 0 0,-29 6-1307 0 0,-11 4 1328 0 0,0 0-1 0 0,0-1 1 0 0,0 1 0 0 0,0 0-1 0 0,-1-1 1 0 0,1 1-1 0 0,0-1 1 0 0,0 1-1 0 0,-1-1 1 0 0,1 1-1 0 0,0-1 1 0 0,-1 0-1 0 0,1 1 1 0 0,-1-1-1 0 0,1 0 1 0 0,-1 1-1 0 0,1-1 1 0 0,-1 0-1 0 0,1 0 1 0 0,-1 0-1 0 0,0 1 1 0 0,1-1-1 0 0,-1 0 1 0 0,0 0-1 0 0,0 0 1 0 0,1 0-1 0 0,-1 0 1 0 0,0 1-1 0 0,0-3 1 0 0,0-8-4277 0 0</inkml:trace>
  <inkml:trace contextRef="#ctx0" brushRef="#br0" timeOffset="2">194 0 9762 0 0,'-3'3'977'0'0,"1"0"1"0"0,-1 1-1 0 0,1-1 0 0 0,0 0 0 0 0,0 1 0 0 0,0-1 1 0 0,0 1-1 0 0,-2 6 0 0 0,-4 36 2913 0 0,9-24-3469 0 0,0 1 0 0 0,5 26 0 0 0,-2-26 134 0 0,18 90-153 0 0,-10-62-1944 0 0,-2 1-3993 0 0,-11-34-2420 0 0,-1-11 1977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86 104 11739 0 0,'-7'4'886'0'0,"0"0"1"0"0,0 1-1 0 0,1 0 1 0 0,0 0-1 0 0,0 0 1 0 0,0 0 0 0 0,1 1-1 0 0,0 0 1 0 0,0 0-1 0 0,0 1 1 0 0,-6 12 0 0 0,9-15-808 0 0,0 1 1 0 0,1-1-1 0 0,0 0 1 0 0,0 0-1 0 0,0 0 1 0 0,1 1-1 0 0,-1-1 1 0 0,1 0-1 0 0,0 1 1 0 0,0-1 0 0 0,1 0-1 0 0,-1 1 1 0 0,1-1-1 0 0,0 0 1 0 0,0 0-1 0 0,0 1 1 0 0,1-1-1 0 0,-1 0 1 0 0,1 0-1 0 0,0-1 1 0 0,0 1-1 0 0,0 0 1 0 0,4 4 0 0 0,-4-6-79 0 0,-1 1 1 0 0,1-1 0 0 0,0 0-1 0 0,-1 0 1 0 0,1 0 0 0 0,0 0-1 0 0,0 0 1 0 0,0 0 0 0 0,0-1-1 0 0,1 1 1 0 0,-1-1 0 0 0,0 1 0 0 0,1-1-1 0 0,-1 0 1 0 0,1 0 0 0 0,-1 0-1 0 0,1 0 1 0 0,0 0 0 0 0,-1-1-1 0 0,1 1 1 0 0,0-1 0 0 0,0 0-1 0 0,-1 0 1 0 0,1 0 0 0 0,0 0 0 0 0,3-1-1 0 0,-3 0 6 0 0,0 0 0 0 0,0 0 0 0 0,0-1 0 0 0,0 1 1 0 0,0-1-1 0 0,-1 0 0 0 0,1 0 0 0 0,-1 0 0 0 0,1 0 0 0 0,-1 0 0 0 0,0-1 0 0 0,0 1 0 0 0,0-1 0 0 0,0 1 0 0 0,0-1 0 0 0,-1 0 0 0 0,1 0 0 0 0,-1 1 0 0 0,0-1 0 0 0,0 0 0 0 0,0-1 1 0 0,1-3-1 0 0,1-3 27 0 0,-1-1 1 0 0,-1 0 0 0 0,0 1 0 0 0,0-1-1 0 0,-1 0 1 0 0,0 0 0 0 0,-2-12 0 0 0,1 19-103 0 0,1 1 1 0 0,-1-1-1 0 0,0 0 1 0 0,0 0-1 0 0,0 0 1 0 0,0 0-1 0 0,0 1 1 0 0,-1-1-1 0 0,0 1 1 0 0,0-1-1 0 0,0 1 1 0 0,0 0 0 0 0,-1-1-1 0 0,1 1 1 0 0,-1 0-1 0 0,1 0 1 0 0,-1 1-1 0 0,0-1 1 0 0,-1 1-1 0 0,1-1 1 0 0,0 1-1 0 0,-6-3 1 0 0,8 5-85 0 0,0-1 0 0 0,0 1 1 0 0,0 0-1 0 0,0-1 0 0 0,0 1 0 0 0,0 0 1 0 0,0 0-1 0 0,0 0 0 0 0,0 0 0 0 0,0 0 0 0 0,0 0 1 0 0,1 0-1 0 0,-1 0 0 0 0,0 0 0 0 0,0 0 1 0 0,0 0-1 0 0,0 1 0 0 0,0-1 0 0 0,0 0 1 0 0,0 1-1 0 0,0-1 0 0 0,0 1 0 0 0,0-1 0 0 0,1 1 1 0 0,-1-1-1 0 0,0 1 0 0 0,0-1 0 0 0,-1 2 1 0 0,2-1-278 0 0,0 0 1 0 0,-1 0 0 0 0,1 0 0 0 0,0 0 0 0 0,0-1 0 0 0,-1 1 0 0 0,1 0 0 0 0,0 0-1 0 0,0 0 1 0 0,0 0 0 0 0,0 0 0 0 0,0-1 0 0 0,0 1 0 0 0,0 0 0 0 0,1 0-1 0 0,-1 0 1 0 0,0 0 0 0 0,0 0 0 0 0,1-1 0 0 0,-1 1 0 0 0,0 0 0 0 0,1 1 0 0 0</inkml:trace>
  <inkml:trace contextRef="#ctx0" brushRef="#br0" timeOffset="1">196 0 11386 0 0,'6'11'11283'0'0,"-2"14"-9273"0"0,-3-14-938 0 0,19 159 692 0 0,-18-56-8384 0 0,-2-111 5860 0 0,-2 11-3299 0 0,-1-7-1680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9066 0 0,'-3'6'1319'0'0,"2"0"0"0"0,-1 0 0 0 0,0 0 0 0 0,1 0 0 0 0,-1 7 0 0 0,2-9-872 0 0,0 0 0 0 0,0-1 1 0 0,0 1-1 0 0,1 0 1 0 0,-1 0-1 0 0,1-1 0 0 0,0 1 1 0 0,2 5-1 0 0,-2-7-407 0 0,1 1 0 0 0,-1 0 0 0 0,1-1 0 0 0,0 1 0 0 0,-1-1 0 0 0,1 0 0 0 0,0 0-1 0 0,1 1 1 0 0,-1-1 0 0 0,0-1 0 0 0,0 1 0 0 0,1 0 0 0 0,0-1 0 0 0,-1 1 0 0 0,1-1 0 0 0,0 1-1 0 0,-1-1 1 0 0,1 0 0 0 0,0 0 0 0 0,0-1 0 0 0,0 1 0 0 0,0-1 0 0 0,0 1 0 0 0,0-1-1 0 0,5 0 1 0 0,0 0-571 0 0,0 0-1 0 0,0-1 1 0 0,0 0 0 0 0,0 0-1 0 0,-1-1 1 0 0,12-4-1 0 0,-5 1-1972 0 0,-1-1 0 0 0,0 0 0 0 0,-1-1 0 0 0,24-17 0 0 0,-14 6-1675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2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54 14835 0 0,'-3'0'478'0'0,"1"0"1"0"0,-1-1-1 0 0,1 2 0 0 0,-1-1 0 0 0,1 0 1 0 0,-1 0-1 0 0,1 1 0 0 0,-1 0 1 0 0,1-1-1 0 0,0 1 0 0 0,-1 0 0 0 0,1 0 1 0 0,0 0-1 0 0,0 0 0 0 0,0 1 0 0 0,-1-1 1 0 0,1 1-1 0 0,1-1 0 0 0,-1 1 0 0 0,-3 3 1 0 0,4-3-298 0 0,-1 1 1 0 0,1 0-1 0 0,0 0 1 0 0,0 0 0 0 0,1 0-1 0 0,-1 0 1 0 0,0 0 0 0 0,1 0-1 0 0,0 0 1 0 0,0 0-1 0 0,0 0 1 0 0,0 0 0 0 0,0 0-1 0 0,0 0 1 0 0,1 0-1 0 0,1 4 1 0 0,-1-1-157 0 0,0-1 1 0 0,1 0-1 0 0,0 0 0 0 0,0 0 1 0 0,0-1-1 0 0,0 1 0 0 0,1 0 1 0 0,0-1-1 0 0,0 1 1 0 0,0-1-1 0 0,1 0 0 0 0,-1 0 1 0 0,1 0-1 0 0,0-1 0 0 0,7 6 1 0 0,-9-8-30 0 0,1 1 0 0 0,-1-1 0 0 0,0 0 0 0 0,0 0 1 0 0,1-1-1 0 0,-1 1 0 0 0,1 0 0 0 0,-1-1 0 0 0,0 0 0 0 0,1 1 1 0 0,-1-1-1 0 0,1 0 0 0 0,-1 0 0 0 0,1 0 0 0 0,-1-1 1 0 0,1 1-1 0 0,-1-1 0 0 0,0 1 0 0 0,1-1 0 0 0,-1 0 0 0 0,0 0 1 0 0,1 0-1 0 0,-1 0 0 0 0,0 0 0 0 0,0 0 0 0 0,0-1 0 0 0,0 1 1 0 0,0-1-1 0 0,0 1 0 0 0,0-1 0 0 0,-1 0 0 0 0,1 0 1 0 0,0 0-1 0 0,-1 0 0 0 0,2-3 0 0 0,1 0-34 0 0,0-1 1 0 0,-1 0-1 0 0,1 1 1 0 0,-1-1-1 0 0,-1-1 0 0 0,1 1 1 0 0,-1 0-1 0 0,0-1 1 0 0,-1 1-1 0 0,1-1 1 0 0,-1 0-1 0 0,-1 1 0 0 0,1-1 1 0 0,-1-8-1 0 0,0 11-106 0 0,-1 1 1 0 0,1-1-1 0 0,-1 1 0 0 0,0-1 1 0 0,0 1-1 0 0,0-1 0 0 0,-1 1 0 0 0,1 0 1 0 0,-1-1-1 0 0,0 1 0 0 0,1 0 1 0 0,-1 0-1 0 0,-1 0 0 0 0,1 0 1 0 0,0 1-1 0 0,-1-1 0 0 0,0 1 0 0 0,1-1 1 0 0,-1 1-1 0 0,0 0 0 0 0,0 0 1 0 0,0 0-1 0 0,0 0 0 0 0,-1 1 1 0 0,1-1-1 0 0,0 1 0 0 0,-7-2 0 0 0,4 2-57 0 0,0-1 0 0 0,0 2 0 0 0,-1-1 1 0 0,1 0-1 0 0,0 1 0 0 0,0 0 0 0 0,0 1 0 0 0,0-1 0 0 0,-1 1 0 0 0,1 1 0 0 0,0-1 0 0 0,0 1 0 0 0,1 0 0 0 0,-1 0 0 0 0,0 0 0 0 0,1 1 0 0 0,-1 0 0 0 0,1 0 0 0 0,0 1 0 0 0,0-1 0 0 0,0 1 0 0 0,-7 8 0 0 0,7-7 231 0 0,0 0-1 0 0,1 1 0 0 0,0 0 1 0 0,0 0-1 0 0,0 0 1 0 0,1 0-1 0 0,0 0 0 0 0,0 1 1 0 0,0 0-1 0 0,1-1 1 0 0,0 1-1 0 0,0 0 0 0 0,1 0 1 0 0,0 0-1 0 0,0 0 1 0 0,1 0-1 0 0,0 0 0 0 0,0 0 1 0 0,2 13-1 0 0,-2-17 77 0 0,1 0 0 0 0,0 0-1 0 0,0 0 1 0 0,0 0 0 0 0,0-1 0 0 0,0 1-1 0 0,0 0 1 0 0,1 0 0 0 0,-1-1-1 0 0,1 1 1 0 0,0-1 0 0 0,0 0 0 0 0,0 1-1 0 0,0-1 1 0 0,0 0 0 0 0,0 0 0 0 0,1 0-1 0 0,-1 0 1 0 0,1-1 0 0 0,-1 1-1 0 0,1-1 1 0 0,0 1 0 0 0,-1-1 0 0 0,1 0-1 0 0,0 0 1 0 0,0 0 0 0 0,0-1-1 0 0,0 1 1 0 0,0-1 0 0 0,0 1 0 0 0,6-1-1 0 0,8 0 70 0 0,0-1 0 0 0,0-1 0 0 0,0-1 0 0 0,26-7 0 0 0,-11 3-201 0 0,-22 5-186 0 0,30-5-192 0 0,-38 6 153 0 0,-1 1 0 0 0,1 0 1 0 0,-1 0-1 0 0,0 0 0 0 0,1 0 1 0 0,-1 0-1 0 0,1 0 0 0 0,-1 0 1 0 0,1 0-1 0 0,-1 1 0 0 0,0-1 1 0 0,1 0-1 0 0,-1 1 0 0 0,0-1 1 0 0,1 1-1 0 0,-1 0 0 0 0,0-1 1 0 0,0 1-1 0 0,1 0 0 0 0,-1 0 1 0 0,1 1-1 0 0,0 10-6378 0 0,3 3 346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8034 0 0,'0'0'282'0'0,"-1"1"0"0"0,1-1 0 0 0,-1 1 0 0 0,1-1 0 0 0,-1 0 0 0 0,1 1 0 0 0,-1-1 0 0 0,1 1-1 0 0,-1 0 1 0 0,1-1 0 0 0,0 1 0 0 0,-1-1 0 0 0,1 1 0 0 0,0 0 0 0 0,-1-1 0 0 0,1 1 0 0 0,0-1 0 0 0,0 1 0 0 0,0 0 0 0 0,0-1 0 0 0,-1 1 0 0 0,1 0 0 0 0,0 0 0 0 0,0-1 0 0 0,0 1 0 0 0,0 0 0 0 0,1-1 0 0 0,-1 1 0 0 0,0 0 0 0 0,0-1 0 0 0,0 1 0 0 0,0 0 0 0 0,1 0 0 0 0,1 1-54 0 0,-1-1-1 0 0,1 0 1 0 0,-1 0 0 0 0,1 0 0 0 0,-1 0 0 0 0,1 0-1 0 0,0 0 1 0 0,-1-1 0 0 0,1 1 0 0 0,0-1 0 0 0,0 1-1 0 0,2 0 1 0 0,13 1-278 0 0,-1 0 1 0 0,21 0-1 0 0,-32-2 612 0 0,22-1-407 0 0,-21 0-121 0 0,0 1 0 0 0,1 0 0 0 0,-1 0 0 0 0,1 0 0 0 0,-1 0 1 0 0,0 1-1 0 0,1 0 0 0 0,-1 1 0 0 0,0-1 0 0 0,0 1 0 0 0,8 3 0 0 0,-13-4-21 0 0,0-1-1 0 0,-1 1 1 0 0,1 0-1 0 0,0-1 1 0 0,-1 1-1 0 0,1 0 1 0 0,-1 0-1 0 0,1-1 0 0 0,0 1 1 0 0,-1 0-1 0 0,0 0 1 0 0,1 0-1 0 0,-1 0 1 0 0,1 0-1 0 0,-1 0 1 0 0,0 0-1 0 0,0-1 1 0 0,1 1-1 0 0,-1 0 1 0 0,0 0-1 0 0,0 0 1 0 0,0 0-1 0 0,0 0 0 0 0,0 0 1 0 0,-1 0-1 0 0,1 0 1 0 0,0 2-1 0 0,-15 28-52 0 0,13-29 105 0 0,0 0-1 0 0,1 1 0 0 0,-1-1 1 0 0,1 0-1 0 0,0 1 0 0 0,0 0 0 0 0,0-1 1 0 0,0 1-1 0 0,0-1 0 0 0,0 1 1 0 0,1 0-1 0 0,-1-1 0 0 0,1 1 0 0 0,0 0 1 0 0,0 4-1 0 0,1-5-5 0 0,1 1 0 0 0,-1-1 1 0 0,1 1-1 0 0,0-1 0 0 0,0 1 0 0 0,0-1 1 0 0,0 0-1 0 0,0 0 0 0 0,0 0 0 0 0,1 0 1 0 0,-1 0-1 0 0,1-1 0 0 0,-1 1 0 0 0,1-1 1 0 0,0 1-1 0 0,-1-1 0 0 0,1 0 0 0 0,0 0 1 0 0,0 0-1 0 0,0-1 0 0 0,4 2 0 0 0,10 0-273 0 0,-1 0 0 0 0,26 1-1 0 0,-34-3 11 0 0,2 0-324 0 0,38 0-3612 0 0,-18-6-4096 0 0,-18 3 1844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15 10530 0 0,'-2'-2'657'0'0,"0"1"0"0"0,-1-1 0 0 0,1 1 0 0 0,-1-1 0 0 0,1 1 0 0 0,-1 0 0 0 0,0 0 0 0 0,1 0 0 0 0,-1 0-1 0 0,0 1 1 0 0,0-1 0 0 0,0 1 0 0 0,-5 0 0 0 0,7 0-524 0 0,0 1-1 0 0,-1 0 1 0 0,1-1-1 0 0,0 1 1 0 0,0 0-1 0 0,-1 0 1 0 0,1 0-1 0 0,0 0 1 0 0,0 0-1 0 0,0 0 1 0 0,0 0-1 0 0,1 1 1 0 0,-1-1-1 0 0,0 0 1 0 0,0 1-1 0 0,1-1 1 0 0,-1 0-1 0 0,1 1 1 0 0,-1-1-1 0 0,1 0 1 0 0,-1 1-1 0 0,1-1 1 0 0,0 1-1 0 0,0-1 1 0 0,0 1-1 0 0,0-1 1 0 0,0 3-1 0 0,-1 3-124 0 0,1 1 1 0 0,0-1-1 0 0,0 0 1 0 0,1 0-1 0 0,-1 0 1 0 0,2 0-1 0 0,-1 0 1 0 0,1 0-1 0 0,0 0 1 0 0,0-1-1 0 0,1 1 1 0 0,0 0-1 0 0,0-1 1 0 0,1 0-1 0 0,-1 0 1 0 0,1 0-1 0 0,1 0 1 0 0,-1-1-1 0 0,1 1 1 0 0,0-1-1 0 0,0 0 1 0 0,0-1-1 0 0,1 1 1 0 0,0-1-1 0 0,0 0 1 0 0,9 4-1 0 0,-6-4-12 0 0,-1 0 1 0 0,1 0-1 0 0,0-1 0 0 0,0-1 0 0 0,0 1 1 0 0,1-1-1 0 0,-1-1 0 0 0,0 0 0 0 0,1 0 0 0 0,-1-1 1 0 0,1 0-1 0 0,-1-1 0 0 0,1 0 0 0 0,-1 0 0 0 0,0-1 1 0 0,0 0-1 0 0,0-1 0 0 0,0 0 0 0 0,13-6 0 0 0,-10 3 30 0 0,-1-1-1 0 0,18-13 0 0 0,-27 18-164 0 0,1 1 0 0 0,-1-1 1 0 0,0 0-1 0 0,0 0 0 0 0,0 0 0 0 0,0 0 0 0 0,-1 0 0 0 0,1-1 0 0 0,0 1 0 0 0,-1 0 0 0 0,1-1 1 0 0,-1 1-1 0 0,0-1 0 0 0,0 1 0 0 0,0-1 0 0 0,0 0 0 0 0,-1 0 0 0 0,1 1 0 0 0,0-5 0 0 0,-2 6-185 0 0,1 1 0 0 0,-1-1 0 0 0,1 0 0 0 0,-1 1 0 0 0,1-1 0 0 0,-1 1 0 0 0,1-1 0 0 0,-1 1 0 0 0,0-1 0 0 0,1 1 0 0 0,-1-1 0 0 0,0 1 0 0 0,1-1-1 0 0,-1 1 1 0 0,0 0 0 0 0,0-1 0 0 0,1 1 0 0 0,-1 0 0 0 0,0 0 0 0 0,0 0 0 0 0,0 0 0 0 0,1 0 0 0 0,-1-1 0 0 0,0 1 0 0 0,0 1 0 0 0,0-1 0 0 0,1 0 0 0 0,-2 0-1 0 0,-13 3-6428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3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15067 0 0,'1'1'423'0'0,"1"1"1"0"0,0-1-1 0 0,-1 0 0 0 0,1 0 0 0 0,0 0 0 0 0,-1 0 0 0 0,1 0 1 0 0,0-1-1 0 0,0 1 0 0 0,0 0 0 0 0,0-1 0 0 0,2 1 0 0 0,29-1 1795 0 0,32-15-1765 0 0,-54 12-178 0 0,11-4-324 0 0,0-1-1 0 0,30-15 0 0 0,-21 5-2320 0 0,-4-1-3428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6969 0 0,'13'-3'8917'0'0,"12"1"-6019"0"0,-2 0-1790 0 0,-4-2-483 0 0,-10 2-510 0 0,0 0-1 0 0,0 0 1 0 0,0 1-1 0 0,0 0 1 0 0,0 1 0 0 0,0 0-1 0 0,0 0 1 0 0,11 3 0 0 0,-19-3-98 0 0,-1 0 1 0 0,1 0 0 0 0,-1 0 0 0 0,1 1-1 0 0,0-1 1 0 0,-1 0 0 0 0,1 1 0 0 0,-1-1-1 0 0,1 1 1 0 0,-1-1 0 0 0,0 0 0 0 0,1 1-1 0 0,-1-1 1 0 0,1 1 0 0 0,-1-1 0 0 0,0 1-1 0 0,1-1 1 0 0,-1 1 0 0 0,0 0 0 0 0,0-1-1 0 0,1 1 1 0 0,-1-1 0 0 0,0 1 0 0 0,0-1 0 0 0,0 1-1 0 0,0 0 1 0 0,0-1 0 0 0,0 1 0 0 0,0 0-1 0 0,0-1 1 0 0,0 1 0 0 0,0-1 0 0 0,0 1-1 0 0,0 0 1 0 0,0-1 0 0 0,0 1 0 0 0,-1-1-1 0 0,1 1 1 0 0,0 0 0 0 0,0-1 0 0 0,-1 1-1 0 0,0 0 1 0 0,-17 30 252 0 0,11-20-235 0 0,5-8-24 0 0,1-1 1 0 0,0 1 0 0 0,-1 0-1 0 0,1 0 1 0 0,0-1-1 0 0,0 1 1 0 0,1 0-1 0 0,-1 0 1 0 0,1 0-1 0 0,-1 0 1 0 0,1 0 0 0 0,0 0-1 0 0,0 0 1 0 0,0 0-1 0 0,1 4 1 0 0,0-5-5 0 0,0 0 1 0 0,0 0-1 0 0,0-1 1 0 0,1 1-1 0 0,-1 0 0 0 0,1-1 1 0 0,-1 1-1 0 0,1-1 1 0 0,-1 0-1 0 0,1 1 1 0 0,0-1-1 0 0,0 0 1 0 0,-1 0-1 0 0,1 0 0 0 0,0 0 1 0 0,0 0-1 0 0,0 0 1 0 0,0-1-1 0 0,0 1 1 0 0,0-1-1 0 0,0 1 0 0 0,4-1 1 0 0,-1 1-182 0 0,0 0 0 0 0,1 0-1 0 0,-1-1 1 0 0,0 0 0 0 0,0 0 0 0 0,1 0 0 0 0,-1-1-1 0 0,0 0 1 0 0,0 0 0 0 0,0 0 0 0 0,0 0 0 0 0,0-1-1 0 0,6-3 1 0 0,0-1-1091 0 0,1-1 1 0 0,-1 0-1 0 0,17-16 0 0 0,-3 3-718 0 0,-2 7-5260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15275 0 0,'0'-1'146'0'0,"0"1"-1"0"0,0-1 0 0 0,0 0 0 0 0,0 0 1 0 0,0 1-1 0 0,0-1 0 0 0,0 0 1 0 0,0 0-1 0 0,1 1 0 0 0,-1-1 0 0 0,0 0 1 0 0,1 1-1 0 0,-1-1 0 0 0,0 0 1 0 0,1 1-1 0 0,-1-1 0 0 0,1 0 0 0 0,-1 1 1 0 0,1-1-1 0 0,-1 1 0 0 0,1-1 1 0 0,-1 1-1 0 0,1-1 0 0 0,0 1 0 0 0,-1-1 1 0 0,1 1-1 0 0,0 0 0 0 0,-1-1 1 0 0,1 1-1 0 0,0 0 0 0 0,0 0 0 0 0,-1-1 1 0 0,1 1-1 0 0,0 0 0 0 0,0 0 1 0 0,-1 0-1 0 0,1 0 0 0 0,0 0 0 0 0,1 0 1 0 0,35-2 965 0 0,-35 2-947 0 0,6 0-7 0 0,1-1-33 0 0,1 1 0 0 0,-1 1 0 0 0,0-1 0 0 0,0 2 0 0 0,0-1 0 0 0,9 4 0 0 0,-16-5-103 0 0,0 1 0 0 0,0 0 0 0 0,0 0 0 0 0,0 0 0 0 0,0 0 0 0 0,-1 0 0 0 0,1 1 0 0 0,0-1 0 0 0,-1 1 0 0 0,1-1 0 0 0,-1 1 0 0 0,0-1 0 0 0,0 1 0 0 0,1 0 0 0 0,-1-1 0 0 0,0 1 0 0 0,0 0 0 0 0,0 0 0 0 0,-1 0 0 0 0,1 0 0 0 0,0 0 0 0 0,-1 0 0 0 0,1 0 0 0 0,-1 0 0 0 0,0 0 0 0 0,0 0 0 0 0,0 0 0 0 0,0 0 0 0 0,0 0 0 0 0,0 1 0 0 0,0-1 0 0 0,-1 3 0 0 0,-2 8 24 0 0,-1 0 0 0 0,1 0 0 0 0,-2-1 0 0 0,0 1 0 0 0,-10 17 0 0 0,9-20-47 0 0,1 1 1 0 0,0 0-1 0 0,0 1 0 0 0,2-1 1 0 0,-1 1-1 0 0,-3 23 1 0 0,7-31-9 0 0,0-1 1 0 0,0 1 0 0 0,0 0-1 0 0,1 0 1 0 0,0-1 0 0 0,0 1 0 0 0,0 0-1 0 0,0-1 1 0 0,0 1 0 0 0,1-1 0 0 0,-1 1-1 0 0,1-1 1 0 0,0 0 0 0 0,0 1 0 0 0,0-1-1 0 0,1 0 1 0 0,-1-1 0 0 0,1 1 0 0 0,-1 0-1 0 0,1-1 1 0 0,0 1 0 0 0,0-1 0 0 0,0 0-1 0 0,0 0 1 0 0,1 0 0 0 0,-1 0-1 0 0,1-1 1 0 0,-1 1 0 0 0,1-1 0 0 0,5 1-1 0 0,-4 0-216 0 0,1 0 0 0 0,1-1-1 0 0,-1 0 1 0 0,0 0-1 0 0,0-1 1 0 0,0 1 0 0 0,0-1-1 0 0,1-1 1 0 0,-1 1-1 0 0,0-1 1 0 0,0 0 0 0 0,0-1-1 0 0,0 1 1 0 0,0-1-1 0 0,0-1 1 0 0,0 1 0 0 0,9-6-1 0 0,-11 5-640 0 0,1-1 0 0 0,-1 1 0 0 0,-1-1-1 0 0,1 0 1 0 0,-1 0 0 0 0,1 0 0 0 0,-1 0-1 0 0,0-1 1 0 0,3-6 0 0 0,2-8-5588 0 0</inkml:trace>
  <inkml:trace contextRef="#ctx0" brushRef="#br0" timeOffset="1">235 71 15339 0 0,'0'0'2129'0'0,"2"-1"-617"0"0,4 0-112 0 0,3 0-247 0 0,0-1-353 0 0,5 1-256 0 0,-1 1-224 0 0,3 1-184 0 0,-1 1-80 0 0,0-1-120 0 0,-2 1-192 0 0,-2 2-280 0 0,-2 0-424 0 0,-2 2-473 0 0,-3 0-591 0 0,-2 2-977 0 0,-3 1-624 0 0,-4 1-3328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12899 0 0,'5'5'3016'0'0,"2"1"-1079"0"0,3 1-393 0 0,1 0-448 0 0,0-2-479 0 0,0-1-305 0 0,1-2-176 0 0,-1 1-96 0 0,3-3-248 0 0,-1-1-457 0 0,1-3-647 0 0,-2 0-848 0 0,0-2-897 0 0,-3-2-416 0 0,-3-2-3080 0 0</inkml:trace>
  <inkml:trace contextRef="#ctx0" brushRef="#br0" timeOffset="1">142 21 8514 0 0,'-15'-21'12825'0'0,"15"34"-10870"0"0,4 6-1362 0 0,25 143 1847 0 0,-20-124-3693 0 0,2 0 0 0 0,17 41-1 0 0,-11-47-2673 0 0,-2-12-2324 0 0,-6-11-961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5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27 15723 0 0,'2'-3'5656'0'0,"10"1"-3964"0"0,8 1-1010 0 0,10 6 72 0 0,-24-3-763 0 0,0-1 0 0 0,0 1-1 0 0,0-1 1 0 0,0-1-1 0 0,1 1 1 0 0,-1-1 0 0 0,0 0-1 0 0,0-1 1 0 0,0 1-1 0 0,0-1 1 0 0,0 0 0 0 0,7-3-1 0 0,-13 4-40 0 0,1 0 0 0 0,-1 0 0 0 0,0 0-1 0 0,1 0 1 0 0,-1 0 0 0 0,0 0 0 0 0,0-1-1 0 0,1 1 1 0 0,-1 0 0 0 0,0 0 0 0 0,0 0-1 0 0,1 0 1 0 0,-1-1 0 0 0,0 1 0 0 0,0 0 0 0 0,0 0-1 0 0,1-1 1 0 0,-1 1 0 0 0,0 0 0 0 0,0 0-1 0 0,0-1 1 0 0,0 1 0 0 0,0 0 0 0 0,0 0 0 0 0,1-1-1 0 0,-1 1 1 0 0,0 0 0 0 0,0-1 0 0 0,0 1-1 0 0,0 0 1 0 0,0-1 0 0 0,0 1 0 0 0,0 0 0 0 0,0 0-1 0 0,0-1 1 0 0,0 1 0 0 0,0 0 0 0 0,-1-1-1 0 0,1 1 1 0 0,-12-8-1650 0 0,-19 0-548 0 0,23 8 2147 0 0,0 1 0 0 0,0 0-1 0 0,0 0 1 0 0,0 1 0 0 0,0-1 0 0 0,0 2 0 0 0,1-1 0 0 0,-1 1-1 0 0,1 1 1 0 0,0-1 0 0 0,0 1 0 0 0,-9 7 0 0 0,13-10 214 0 0,1 1 1 0 0,0 0-1 0 0,-1 0 1 0 0,1 1-1 0 0,0-1 0 0 0,0 0 1 0 0,1 1-1 0 0,-1-1 1 0 0,0 1-1 0 0,1-1 1 0 0,0 1-1 0 0,-1 0 1 0 0,1 0-1 0 0,0 0 1 0 0,1 0-1 0 0,-1-1 1 0 0,0 1-1 0 0,1 0 1 0 0,-1 0-1 0 0,1 0 1 0 0,0 0-1 0 0,0 0 1 0 0,1 0-1 0 0,-1 0 0 0 0,0 0 1 0 0,1 0-1 0 0,0 0 1 0 0,-1 0-1 0 0,1 0 1 0 0,1 0-1 0 0,-1 0 1 0 0,0-1-1 0 0,1 1 1 0 0,-1 0-1 0 0,1-1 1 0 0,2 3-1 0 0,2 3 67 0 0,0 1-1 0 0,1-1 1 0 0,0-1-1 0 0,0 1 0 0 0,1-1 1 0 0,0-1-1 0 0,0 1 1 0 0,1-1-1 0 0,0-1 1 0 0,18 9-1 0 0,2-2 48 0 0,0-2-1 0 0,42 10 1 0 0,-71-20-246 0 0,0 0 1 0 0,0 0-1 0 0,1 0 1 0 0,-1 0-1 0 0,0 0 0 0 0,0 0 1 0 0,1 0-1 0 0,-1 0 0 0 0,0 1 1 0 0,0-1-1 0 0,0 0 0 0 0,1 0 1 0 0,-1 0-1 0 0,0 0 0 0 0,0 0 1 0 0,0 1-1 0 0,0-1 0 0 0,1 0 1 0 0,-1 0-1 0 0,0 0 1 0 0,0 1-1 0 0,0-1 0 0 0,0 0 1 0 0,0 0-1 0 0,0 1 0 0 0,0-1 1 0 0,0 0-1 0 0,1 0 0 0 0,-1 1 1 0 0,0-1-1 0 0,0 0 0 0 0,0 0 1 0 0,0 1-1 0 0,0-1 1 0 0,0 0-1 0 0,0 0 0 0 0,-1 1 1 0 0,-5 12-704 0 0,-18 15-307 0 0,17-21 934 0 0,-30 28 51 0 0,31-30 319 0 0,-1 0 0 0 0,1 1 0 0 0,0 0 0 0 0,1 0 1 0 0,-1 0-1 0 0,1 1 0 0 0,-7 11 0 0 0,12-18-236 0 0,0 1-1 0 0,0-1 1 0 0,-1 1 0 0 0,1-1 0 0 0,0 0 0 0 0,0 1-1 0 0,0-1 1 0 0,0 1 0 0 0,0-1 0 0 0,0 1 0 0 0,0-1 0 0 0,0 1-1 0 0,0-1 1 0 0,0 0 0 0 0,0 1 0 0 0,0-1 0 0 0,0 1 0 0 0,1-1-1 0 0,-1 1 1 0 0,0-1 0 0 0,0 0 0 0 0,0 1 0 0 0,1-1 0 0 0,-1 1-1 0 0,0-1 1 0 0,0 0 0 0 0,1 1 0 0 0,-1-1 0 0 0,0 0 0 0 0,1 0-1 0 0,-1 1 1 0 0,19 7 594 0 0,22-2-69 0 0,-40-6-523 0 0,99 0 893 0 0,-55-2-3125 0 0,0 3-6655 0 0,-34-1-65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8898 0 0,'2'9'1494'0'0,"0"-1"1"0"0,1 0-1 0 0,0 1 1 0 0,1-1-1 0 0,5 8 0 0 0,-6-10-879 0 0,1 0 0 0 0,0-1 0 0 0,0 1 0 0 0,1-1 0 0 0,0 0-1 0 0,10 8 1 0 0,-12-10-529 0 0,0-1 1 0 0,1 0-1 0 0,-1 0 0 0 0,1 0 1 0 0,-1 0-1 0 0,1-1 0 0 0,0 0 1 0 0,0 1-1 0 0,0-1 0 0 0,0-1 0 0 0,0 1 1 0 0,0 0-1 0 0,0-1 0 0 0,0 0 1 0 0,0 0-1 0 0,0 0 0 0 0,0-1 0 0 0,0 1 1 0 0,0-1-1 0 0,0 0 0 0 0,0 0 1 0 0,0 0-1 0 0,-1 0 0 0 0,1-1 0 0 0,0 0 1 0 0,-1 0-1 0 0,1 0 0 0 0,4-3 1 0 0,-5 2-58 0 0,1 0 1 0 0,-1 0-1 0 0,1 0 1 0 0,-1 0-1 0 0,0-1 1 0 0,0 1 0 0 0,-1-1-1 0 0,1 0 1 0 0,-1 0-1 0 0,0 0 1 0 0,0 0 0 0 0,0 0-1 0 0,0 0 1 0 0,-1-1-1 0 0,0 1 1 0 0,1 0-1 0 0,-2-1 1 0 0,1 1 0 0 0,0-1-1 0 0,-1 0 1 0 0,0 1-1 0 0,-1-8 1 0 0,1 8-26 0 0,-1 0 0 0 0,1 0 0 0 0,-1 1 0 0 0,0-1 0 0 0,0 0 0 0 0,-1 0 0 0 0,1 1 0 0 0,-1-1 0 0 0,0 1 0 0 0,0-1 0 0 0,0 1 0 0 0,0 0 0 0 0,-1 0 0 0 0,1 0 0 0 0,-1 0 0 0 0,0 0 0 0 0,0 0 0 0 0,0 1 0 0 0,0-1 0 0 0,0 1 0 0 0,0 0 0 0 0,-1 0 0 0 0,1 0 0 0 0,-1 1 0 0 0,1-1 0 0 0,-8-1 0 0 0,5 2 0 0 0,1 0-1 0 0,0 0 1 0 0,0 1 0 0 0,0 0 0 0 0,0 0-1 0 0,-1 1 1 0 0,1-1 0 0 0,0 1 0 0 0,0 0 0 0 0,0 0-1 0 0,0 1 1 0 0,0-1 0 0 0,0 1 0 0 0,1 0 0 0 0,-1 1-1 0 0,-7 4 1 0 0,9-5-127 0 0,0 1 0 0 0,-1-1 0 0 0,1 1 0 0 0,1 0 0 0 0,-1 0 0 0 0,0 0 0 0 0,1 0 0 0 0,-1 0 0 0 0,-2 6 0 0 0,4-6-247 0 0,-1 0 0 0 0,1 1-1 0 0,0-1 1 0 0,0 0 0 0 0,0 0 0 0 0,1 0-1 0 0,-1 1 1 0 0,1-1 0 0 0,0 0 0 0 0,0 1 0 0 0,0-1-1 0 0,1 6 1 0 0,-1-9 119 0 0,0 1 1 0 0,0-1-1 0 0,0 1 0 0 0,0-1 0 0 0,0 1 1 0 0,0-1-1 0 0,0 0 0 0 0,0 1 0 0 0,0-1 1 0 0,0 1-1 0 0,0-1 0 0 0,0 1 0 0 0,1-1 1 0 0,-1 0-1 0 0,0 1 0 0 0,0-1 0 0 0,1 1 1 0 0,-1-1-1 0 0,0 0 0 0 0,0 1 0 0 0,1-1 1 0 0,-1 0-1 0 0,0 0 0 0 0,1 1 0 0 0,-1-1 1 0 0,0 0-1 0 0,1 1 0 0 0,-1-1 0 0 0,0 0 1 0 0,1 0-1 0 0,-1 0 0 0 0,1 0 0 0 0,-1 1 1 0 0,1-1-1 0 0,-1 0 0 0 0,0 0 0 0 0,1 0 1 0 0,-1 0-1 0 0,1 0 0 0 0,-1 0 0 0 0,1 0 1 0 0,-1 0-1 0 0,1 0 0 0 0,-1 0 0 0 0,1-1 1 0 0,8-2-4959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6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41 7017 0 0,'-12'-14'7801'0'0,"11"11"-7041"0"0,-1 0 1 0 0,0 1-1 0 0,0-1 0 0 0,-1 1 1 0 0,1-1-1 0 0,0 1 1 0 0,-1 0-1 0 0,0 0 1 0 0,-4-3-1 0 0,6 5-636 0 0,1 1-1 0 0,-1-1 1 0 0,0 0-1 0 0,1 1 1 0 0,-1-1-1 0 0,0 0 1 0 0,1 1-1 0 0,-1-1 1 0 0,1 1 0 0 0,-1-1-1 0 0,1 1 1 0 0,-1 0-1 0 0,1-1 1 0 0,-1 1-1 0 0,1-1 1 0 0,0 1-1 0 0,-1 0 1 0 0,1-1-1 0 0,0 1 1 0 0,0 0 0 0 0,-1-1-1 0 0,1 1 1 0 0,0 0-1 0 0,0-1 1 0 0,0 1-1 0 0,0 0 1 0 0,0 0-1 0 0,0 1 1 0 0,-4 23 594 0 0,4-9-667 0 0,1 0 1 0 0,0 0-1 0 0,1-1 0 0 0,1 1 1 0 0,0 0-1 0 0,1-1 0 0 0,1 0 1 0 0,0 0-1 0 0,1 0 0 0 0,0-1 1 0 0,2 1-1 0 0,0-1 1 0 0,0-1-1 0 0,1 0 0 0 0,1 0 1 0 0,0-1-1 0 0,0 0 0 0 0,1-1 1 0 0,1 0-1 0 0,0 0 0 0 0,21 12 1 0 0,-31-21-53 0 0,1 0-1 0 0,-1-1 1 0 0,0 0 0 0 0,1 0 0 0 0,-1 0 0 0 0,1 0 0 0 0,0 0 0 0 0,-1 0 0 0 0,1 0 0 0 0,0-1-1 0 0,-1 0 1 0 0,1 1 0 0 0,0-1 0 0 0,0 0 0 0 0,-1 0 0 0 0,1 0 0 0 0,0-1 0 0 0,0 1 0 0 0,3-2-1 0 0,-4 1-18 0 0,1 0 0 0 0,-1-1 0 0 0,0 1 0 0 0,0-1 0 0 0,0 1 0 0 0,-1-1 0 0 0,1 0 0 0 0,0 0 0 0 0,-1 0 0 0 0,1 0 0 0 0,-1 0 0 0 0,1 0 0 0 0,-1 0 0 0 0,0 0 0 0 0,0-1 0 0 0,0 1 0 0 0,1-3 0 0 0,0-4-208 0 0,0 1 0 0 0,-1-1-1 0 0,0 0 1 0 0,0 0 0 0 0,-1 1-1 0 0,0-1 1 0 0,0 0 0 0 0,-1 0-1 0 0,0 1 1 0 0,-4-17 0 0 0,2 18-206 0 0,0-1 0 0 0,0 1 0 0 0,0 0 0 0 0,-1 0 0 0 0,-5-7 0 0 0,5 8-467 0 0,-1 1 0 0 0,1 0 1 0 0,-1 0-1 0 0,0 0 0 0 0,0 0 0 0 0,-1 1 0 0 0,1 0 1 0 0,-1 0-1 0 0,-10-5 0 0 0,12 7 414 0 0,-1 0 0 0 0,1 1 0 0 0,-1-1 0 0 0,1 1 0 0 0,-1 0-1 0 0,0 0 1 0 0,1 0 0 0 0,-1 1 0 0 0,0 0 0 0 0,0 0 0 0 0,1 0 0 0 0,-1 0 0 0 0,0 1 0 0 0,-5 1 0 0 0,4 0 533 0 0,1 0 1 0 0,0 0 0 0 0,1 0 0 0 0,-1 0-1 0 0,0 1 1 0 0,1 0 0 0 0,-1 0 0 0 0,-7 7-1 0 0,8-6 616 0 0,0 0 0 0 0,1 0-1 0 0,-1 0 1 0 0,1 0-1 0 0,-5 8 1 0 0,7-10-267 0 0,1-1-1 0 0,-1 1 1 0 0,0 0-1 0 0,0 0 1 0 0,1 0-1 0 0,-1-1 1 0 0,1 1-1 0 0,-1 0 1 0 0,1 0-1 0 0,0 0 1 0 0,0 0-1 0 0,0 0 1 0 0,0 0-1 0 0,0 0 1 0 0,0 0-1 0 0,0-1 1 0 0,1 1-1 0 0,0 4 0 0 0,0-6-248 0 0,0 0-1 0 0,-1 1 1 0 0,1-1-1 0 0,-1 1 0 0 0,1-1 1 0 0,0 0-1 0 0,-1 1 0 0 0,1-1 1 0 0,0 0-1 0 0,-1 0 0 0 0,1 1 1 0 0,0-1-1 0 0,-1 0 0 0 0,1 0 1 0 0,0 0-1 0 0,0 0 0 0 0,-1 0 1 0 0,1 0-1 0 0,0 0 1 0 0,-1 0-1 0 0,1 0 0 0 0,0-1 1 0 0,-1 1-1 0 0,1 0 0 0 0,1-1 1 0 0,25-7 1009 0 0,-14 5-711 0 0,-3 1-561 0 0,0 1 0 0 0,1 1 1 0 0,-1-1-1 0 0,0 2 0 0 0,1 0 0 0 0,-1 0 0 0 0,0 0 0 0 0,20 7 1 0 0,5 7-3389 0 0,-4 4-3280 0 0,-20-8-58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13051 0 0,'-10'48'7948'0'0,"-5"18"-6870"0"0,13-61-1251 0 0,0 0 0 0 0,0 0 0 0 0,0-1 0 0 0,-1 1 0 0 0,0-1 0 0 0,0 1 0 0 0,0-1 0 0 0,0 0 0 0 0,-1 0 0 0 0,-5 5 0 0 0,-1-3-624 0 0,9-9 532 0 0,15-14 1215 0 0,-1 9-572 0 0,-1 1 0 0 0,1 0 0 0 0,1 1 0 0 0,-1 1 0 0 0,21-6 0 0 0,-24 8-536 0 0,0 1 1 0 0,0 0-1 0 0,1 1 0 0 0,-1 0 1 0 0,0 1-1 0 0,0 0 0 0 0,1 1 1 0 0,15 2-1 0 0,-8 4-3293 0 0,-12 4-3641 0 0,-6-3 893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12571 0 0,'33'-4'9458'0'0,"2"-6"-5787"0"0,-27 7-3572 0 0,1 0-1 0 0,-1 1 1 0 0,0 0-1 0 0,1 0 1 0 0,0 1-1 0 0,-1 0 1 0 0,1 0 0 0 0,0 1-1 0 0,-1 0 1 0 0,16 3-1 0 0,-19-2-77 0 0,-1 1 0 0 0,1-1 0 0 0,0 1 0 0 0,-1 1 0 0 0,1-1 0 0 0,-1 1 0 0 0,0-1 0 0 0,1 1 0 0 0,-2 0 0 0 0,1 1 0 0 0,0-1 0 0 0,0 1 0 0 0,3 5 0 0 0,20 35-6459 0 0,-25-39 3273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88 17044 0 0,'-1'-1'219'0'0,"0"0"0"0"0,0 0 0 0 0,0 0 0 0 0,1-1 0 0 0,-1 1 0 0 0,0 0 0 0 0,0 0 0 0 0,1 0 0 0 0,-1-1 0 0 0,1 1 0 0 0,-1 0 0 0 0,1-1 0 0 0,-1 1 0 0 0,1 0 0 0 0,0-1 0 0 0,0 1 0 0 0,0 0 0 0 0,0-1 0 0 0,0 1 0 0 0,0-1 0 0 0,0 1 0 0 0,0 0 0 0 0,0-1 0 0 0,1 1 0 0 0,-1 0 0 0 0,0-1 0 0 0,1 1 0 0 0,-1 0 0 0 0,1-1 0 0 0,0 0 1 0 0,2-1-30 0 0,1 1 1 0 0,-1 0 0 0 0,0 0-1 0 0,1 0 1 0 0,-1 1 0 0 0,1-1-1 0 0,-1 1 1 0 0,1 0 0 0 0,0 0-1 0 0,4-1 1 0 0,-2 0-100 0 0,0 1 0 0 0,-1 0 0 0 0,1 0-1 0 0,0 0 1 0 0,0 1 0 0 0,0 0 0 0 0,0 0 0 0 0,0 1 0 0 0,0 0 0 0 0,0 0 0 0 0,0 0 0 0 0,-1 0 0 0 0,1 1-1 0 0,0 0 1 0 0,5 3 0 0 0,-7-3-78 0 0,-1 0 1 0 0,0 1-1 0 0,0-1 0 0 0,0 1 0 0 0,0 0 0 0 0,0-1 0 0 0,0 1 0 0 0,-1 0 1 0 0,1 1-1 0 0,-1-1 0 0 0,0 0 0 0 0,0 1 0 0 0,0-1 0 0 0,-1 1 0 0 0,1 0 0 0 0,-1-1 1 0 0,0 1-1 0 0,0 0 0 0 0,0 0 0 0 0,-1 0 0 0 0,1 0 0 0 0,-1 0 0 0 0,0 6 1 0 0,0-3-115 0 0,0-1 0 0 0,-1 1 0 0 0,0-1 0 0 0,0 1 0 0 0,0-1 0 0 0,-1 1 0 0 0,0-1 0 0 0,-1 0 0 0 0,1 0 0 0 0,-6 10 0 0 0,-1-3-310 0 0,-1 0 0 0 0,-21 23 1 0 0,13-16 192 0 0,18-20 207 0 0,-1 0 0 0 0,1 0 0 0 0,0 0 0 0 0,0 0 1 0 0,0 0-1 0 0,0 0 0 0 0,0 1 0 0 0,0-1 0 0 0,-1 0 0 0 0,1 0 0 0 0,0 0 0 0 0,0 0 0 0 0,0 0 0 0 0,0 1 1 0 0,0-1-1 0 0,0 0 0 0 0,0 0 0 0 0,0 0 0 0 0,0 0 0 0 0,0 1 0 0 0,0-1 0 0 0,0 0 0 0 0,0 0 0 0 0,0 0 0 0 0,0 1 1 0 0,0-1-1 0 0,0 0 0 0 0,0 0 0 0 0,0 0 0 0 0,0 0 0 0 0,0 1 0 0 0,0-1 0 0 0,0 0 0 0 0,0 0 0 0 0,0 0 1 0 0,0 0-1 0 0,0 0 0 0 0,0 1 0 0 0,1-1 0 0 0,-1 0 0 0 0,0 0 0 0 0,0 0 0 0 0,0 0 0 0 0,0 0 0 0 0,0 0 1 0 0,0 1-1 0 0,1-1 0 0 0,-1 0 0 0 0,0 0 0 0 0,0 0 0 0 0,14 2-171 0 0,17-4 129 0 0,-17 0-658 0 0,0-2-1 0 0,26-8 0 0 0,-28 7-2091 0 0,-1-1 0 0 0,1 1 0 0 0,16-13 0 0 0,-12 6-3766 0 0</inkml:trace>
  <inkml:trace contextRef="#ctx0" brushRef="#br0" timeOffset="1">356 8 9442 0 0,'0'-1'334'0'0,"-1"1"-1"0"0,0-1 1 0 0,1 0 0 0 0,-1 1-1 0 0,0-1 1 0 0,1 1-1 0 0,-1-1 1 0 0,0 1 0 0 0,0-1-1 0 0,0 1 1 0 0,1 0 0 0 0,-1-1-1 0 0,0 1 1 0 0,0 0 0 0 0,0 0-1 0 0,0-1 1 0 0,0 1-1 0 0,0 0 1 0 0,1 0 0 0 0,-1 0-1 0 0,0 0 1 0 0,0 0 0 0 0,0 0-1 0 0,0 1 1 0 0,0-1 0 0 0,0 0-1 0 0,0 0 1 0 0,1 1-1 0 0,-1-1 1 0 0,0 0 0 0 0,0 1-1 0 0,-1 0 1 0 0,1 0-58 0 0,0 1-1 0 0,0 0 1 0 0,1 0-1 0 0,-1-1 0 0 0,0 1 1 0 0,0 0-1 0 0,1 0 1 0 0,-1 0-1 0 0,1 0 1 0 0,0 0-1 0 0,-1 0 1 0 0,1 0-1 0 0,0 3 1 0 0,1 5-138 0 0,-1 0-1 0 0,1 0 1 0 0,1 0-1 0 0,0 0 1 0 0,4 13 0 0 0,-5-21-130 0 0,0 0 1 0 0,0 0 0 0 0,0 1 0 0 0,0-1-1 0 0,1 0 1 0 0,-1 0 0 0 0,0 0 0 0 0,1 0-1 0 0,0-1 1 0 0,-1 1 0 0 0,1 0 0 0 0,0-1-1 0 0,0 1 1 0 0,0-1 0 0 0,0 1 0 0 0,0-1-1 0 0,0 0 1 0 0,1 0 0 0 0,-1 0-1 0 0,0 0 1 0 0,1 0 0 0 0,-1-1 0 0 0,0 1-1 0 0,3-1 1 0 0,5 1-229 0 0,-1-1-1 0 0,0-1 1 0 0,0 1-1 0 0,0-2 1 0 0,12-2-1 0 0,4-1-4085 0 0,-2 3-3471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11522 0 0,'-3'40'3685'0'0,"3"41"0"0"0,1-67-3041 0 0,0 1 0 0 0,1-1 1 0 0,1 1-1 0 0,0-1 1 0 0,1 0-1 0 0,6 16 0 0 0,-9-28-576 0 0,-1 0 0 0 0,1 0-1 0 0,0 0 1 0 0,0 0 0 0 0,0-1-1 0 0,0 1 1 0 0,0 0 0 0 0,0 0-1 0 0,0-1 1 0 0,1 1-1 0 0,-1-1 1 0 0,1 1 0 0 0,-1-1-1 0 0,1 1 1 0 0,-1-1 0 0 0,1 0-1 0 0,0 0 1 0 0,0 0 0 0 0,-1 0-1 0 0,1 0 1 0 0,0 0 0 0 0,0 0-1 0 0,0-1 1 0 0,0 1 0 0 0,0-1-1 0 0,0 1 1 0 0,0-1-1 0 0,1 0 1 0 0,-1 0 0 0 0,0 0-1 0 0,0 0 1 0 0,0 0 0 0 0,0 0-1 0 0,0-1 1 0 0,0 1 0 0 0,0-1-1 0 0,0 1 1 0 0,0-1 0 0 0,0 0-1 0 0,0 0 1 0 0,3-1 0 0 0,0-2-28 0 0,1 0 0 0 0,0 0 0 0 0,-1 0 0 0 0,1-1 0 0 0,-1 1 1 0 0,-1-1-1 0 0,1-1 0 0 0,-1 1 0 0 0,0-1 0 0 0,0 1 1 0 0,5-10-1 0 0,-6 8-403 0 0,0 0 0 0 0,0-1 0 0 0,-1 1-1 0 0,1-1 1 0 0,-2 0 0 0 0,1 0 0 0 0,-1 1 0 0 0,0-1 0 0 0,-1-15 0 0 0,0 21-54 0 0,0-1 0 0 0,-1 1 0 0 0,1-1 1 0 0,-1 1-1 0 0,0-1 0 0 0,1 1 0 0 0,-1-1 0 0 0,0 1 0 0 0,0 0 0 0 0,0-1 0 0 0,-1 1 0 0 0,1 0 0 0 0,-1 0 1 0 0,1 0-1 0 0,-1 0 0 0 0,0 0 0 0 0,1 0 0 0 0,-1 0 0 0 0,0 1 0 0 0,0-1 0 0 0,0 1 0 0 0,-1-1 0 0 0,1 1 1 0 0,0 0-1 0 0,0 0 0 0 0,-1 0 0 0 0,1 0 0 0 0,-1 0 0 0 0,1 0 0 0 0,-1 1 0 0 0,1-1 0 0 0,-1 1 0 0 0,-3 0 1 0 0,-15-1-4864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7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8722 0 0,'-1'2'333'0'0,"0"-1"1"0"0,1 1-1 0 0,-1 0 1 0 0,1 0 0 0 0,0 0-1 0 0,0 0 1 0 0,-1 0-1 0 0,1 0 1 0 0,0 0-1 0 0,1 0 1 0 0,-1-1-1 0 0,0 1 1 0 0,1 0-1 0 0,-1 0 1 0 0,1 0-1 0 0,-1 0 1 0 0,1 0-1 0 0,0-1 1 0 0,-1 1 0 0 0,1 0-1 0 0,0-1 1 0 0,0 1-1 0 0,1-1 1 0 0,-1 1-1 0 0,0-1 1 0 0,0 1-1 0 0,1-1 1 0 0,2 2-1 0 0,-1-1-182 0 0,1 0 0 0 0,0-1 0 0 0,0 1 0 0 0,0-1-1 0 0,0 0 1 0 0,0 0 0 0 0,0-1 0 0 0,0 1 0 0 0,0-1 0 0 0,0 0-1 0 0,0 0 1 0 0,8-1 0 0 0,73-15-194 0 0,-27 4-2676 0 0,-56 12 2363 0 0,-1 0-1 0 0,1-1 1 0 0,0 1 0 0 0,-1-1-1 0 0,1 1 1 0 0,0-1-1 0 0,-1 1 1 0 0,1-1 0 0 0,-1 0-1 0 0,0 0 1 0 0,1 0-1 0 0,1-2 1 0 0,3-2-2119 0 0,11-1-3865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52 21301 0 0,'-1'0'128'0'0,"-1"-1"1"0"0,1 1-1 0 0,0-1 1 0 0,0 0-1 0 0,-1 0 1 0 0,1 1 0 0 0,0-1-1 0 0,0 0 1 0 0,0 0-1 0 0,0 0 1 0 0,0 0 0 0 0,0 0-1 0 0,0 0 1 0 0,1-1-1 0 0,-1 1 1 0 0,0 0-1 0 0,1 0 1 0 0,-1-1 0 0 0,1 1-1 0 0,-1-2 1 0 0,1 2-94 0 0,0 1 0 0 0,1-1 0 0 0,-1 0 0 0 0,1 1 0 0 0,-1-1 0 0 0,1 0 0 0 0,-1 1 0 0 0,1-1 1 0 0,-1 1-1 0 0,1-1 0 0 0,0 1 0 0 0,-1-1 0 0 0,1 1 0 0 0,0-1 0 0 0,0 1 0 0 0,-1 0 0 0 0,1-1 0 0 0,0 1 0 0 0,0 0 0 0 0,-1-1 0 0 0,1 1 1 0 0,0 0-1 0 0,1 0 0 0 0,12-2-7 0 0,0 0 0 0 0,23 1 1 0 0,-34 1 51 0 0,28 1-173 0 0,17 0 237 0 0,-35-2-1425 0 0,-26-5-2317 0 0,0 3 3053 0 0,-1 1-1 0 0,0 0 1 0 0,1 1-1 0 0,-1 0 1 0 0,-24 3-1 0 0,32-2 737 0 0,-1 1 1 0 0,1 0-1 0 0,0 0 1 0 0,0 0-1 0 0,0 1 0 0 0,0 0 1 0 0,0 0-1 0 0,0 0 0 0 0,0 1 1 0 0,1 0-1 0 0,-1 0 0 0 0,1 1 1 0 0,0-1-1 0 0,0 1 1 0 0,0 0-1 0 0,-8 9 0 0 0,11-9-56 0 0,0 0 0 0 0,0 0-1 0 0,0 0 1 0 0,0 0-1 0 0,1 0 1 0 0,-1 0 0 0 0,1 0-1 0 0,0 0 1 0 0,1 1-1 0 0,-1-1 1 0 0,1 1 0 0 0,-1-1-1 0 0,1 0 1 0 0,1 1-1 0 0,-1-1 1 0 0,1 0 0 0 0,-1 1-1 0 0,1-1 1 0 0,0 0-1 0 0,1 0 1 0 0,-1 0 0 0 0,1 1-1 0 0,0-1 1 0 0,0-1-1 0 0,4 8 1 0 0,-3-7-110 0 0,0 1-1 0 0,1-1 1 0 0,-1 1-1 0 0,1-1 1 0 0,0 0 0 0 0,0 0-1 0 0,0-1 1 0 0,1 1-1 0 0,-1-1 1 0 0,1 0 0 0 0,0 0-1 0 0,0 0 1 0 0,0-1-1 0 0,0 0 1 0 0,0 0-1 0 0,0 0 1 0 0,1 0 0 0 0,-1-1-1 0 0,10 1 1 0 0,1-2-311 0 0,-1-2-1 0 0,1 0 1 0 0,-1 0 0 0 0,1-2 0 0 0,-1 0 0 0 0,20-8 0 0 0,-22 8-908 0 0,-20 8 1035 0 0,0 1 0 0 0,1 1 0 0 0,0-1 0 0 0,0 1 0 0 0,0 0 0 0 0,1 1 0 0 0,-7 8 0 0 0,1 0 162 0 0,-4 2 254 0 0,6-8 35 0 0,0 1-1 0 0,1 0 1 0 0,0 0 0 0 0,1 1 0 0 0,0 0 0 0 0,1 0-1 0 0,0 1 1 0 0,0-1 0 0 0,-3 14 0 0 0,9-24-259 0 0,0 0 0 0 0,-1 0 1 0 0,1 0-1 0 0,0 0 0 0 0,1 0 0 0 0,-1 0 1 0 0,0 0-1 0 0,0 0 0 0 0,0-1 0 0 0,0 1 1 0 0,1 0-1 0 0,-1 0 0 0 0,0 0 0 0 0,1 0 1 0 0,-1-1-1 0 0,1 1 0 0 0,-1 0 0 0 0,1 0 1 0 0,-1-1-1 0 0,1 1 0 0 0,0 0 0 0 0,-1-1 1 0 0,1 1-1 0 0,0 0 0 0 0,0-1 0 0 0,-1 1 1 0 0,1-1-1 0 0,0 1 0 0 0,0-1 0 0 0,0 0 1 0 0,-1 1-1 0 0,1-1 0 0 0,0 0 0 0 0,0 0 1 0 0,0 1-1 0 0,0-1 0 0 0,0 0 0 0 0,0 0 1 0 0,0 0-1 0 0,1 0 0 0 0,45-2 314 0 0,-39 2-289 0 0,25-4-561 0 0,48-10 0 0 0,-25-4-3138 0 0,-46 14 1629 0 0,-1-1-1 0 0,1 0 1 0 0,10-8 0 0 0,-1-1-4944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14723 0 0,'3'0'8330'0'0,"18"-1"-6465"0"0,31 3-1818 0 0,-5 13 318 0 0,-41-12-297 0 0,0 0 1 0 0,0 0-1 0 0,-1 1 1 0 0,1 0 0 0 0,-1 0-1 0 0,0 0 1 0 0,8 9-1 0 0,-7-5-33 0 0,-1-1-1 0 0,0 1 1 0 0,0 0 0 0 0,-1 0-1 0 0,0 0 1 0 0,0 1 0 0 0,-1-1-1 0 0,0 1 1 0 0,0 0-1 0 0,1 13 1 0 0,-3-16-200 0 0,10 70-1522 0 0,-11-70 400 0 0,0 0-1 0 0,0 0 0 0 0,0 0 1 0 0,-1 0-1 0 0,0 0 1 0 0,-2 6-1 0 0,0-6-3249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8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13971 0 0,'12'55'7754'0'0,"-5"3"-5351"0"0,-6-39-2543 0 0,1 0 1 0 0,1-1 0 0 0,1 1 0 0 0,11 33 0 0 0,-15-51 120 0 0,1 0 0 0 0,-1 0 0 0 0,1-1 1 0 0,-1 1-1 0 0,1-1 0 0 0,-1 1 0 0 0,1 0 1 0 0,0-1-1 0 0,-1 1 0 0 0,1-1 0 0 0,0 0 1 0 0,-1 1-1 0 0,1-1 0 0 0,0 0 0 0 0,0 1 1 0 0,0-1-1 0 0,-1 0 0 0 0,1 0 0 0 0,0 1 1 0 0,0-1-1 0 0,0 0 0 0 0,-1 0 0 0 0,1 0 1 0 0,0 0-1 0 0,0 0 0 0 0,0 0 0 0 0,0 0 1 0 0,0-1-1 0 0,32-7-346 0 0,-17 4-105 0 0,56-6-5718 0 0,-72 10 6032 0 0,1 0 0 0 0,-1 0 0 0 0,1 0 0 0 0,0 0 0 0 0,-1 0 0 0 0,1 0 0 0 0,0 0 0 0 0,-1 0 0 0 0,1 0 0 0 0,-1 0 0 0 0,1-1 0 0 0,-1 1 0 0 0,1 0 0 0 0,0-1 0 0 0,-1 1 0 0 0,1 0 0 0 0,-1-1 0 0 0,1 1 0 0 0,-1 0 0 0 0,0-1 0 0 0,1 1 0 0 0,-1-1 0 0 0,1 1 0 0 0,-1-1 0 0 0,0 1 0 0 0,1-2 0 0 0,4-5-2784 0 0,9 3-2572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10090 0 0,'-15'1'13652'0'0,"21"12"-11440"0"0,3 1-1975 0 0,-3-3-207 0 0,0-1 0 0 0,0 0 0 0 0,1 0 0 0 0,0-1-1 0 0,1 0 1 0 0,0 0 0 0 0,1-1 0 0 0,-1 0 0 0 0,2 0 0 0 0,-1-1 0 0 0,14 8 0 0 0,-15-11-41 0 0,0 0 0 0 0,0 0-1 0 0,1-1 1 0 0,0 0 0 0 0,-1-1 0 0 0,1 0 0 0 0,0 0 0 0 0,0-1 0 0 0,0 0 0 0 0,0-1 0 0 0,0 0 0 0 0,0 0 0 0 0,0-1-1 0 0,0 0 1 0 0,13-4 0 0 0,33-12-817 0 0,-51 16 504 0 0,-1-1 1 0 0,0 1-1 0 0,0-1 1 0 0,1 0-1 0 0,-1 0 1 0 0,0 0-1 0 0,-1 0 1 0 0,1 0-1 0 0,0-1 1 0 0,0 1 0 0 0,-1-1-1 0 0,0 0 1 0 0,4-4-1 0 0,-6 6 230 0 0,0 1 0 0 0,0-1-1 0 0,1 1 1 0 0,-1-1 0 0 0,0 0 0 0 0,0 1 0 0 0,0-1-1 0 0,0 0 1 0 0,0 1 0 0 0,0-1 0 0 0,0 1-1 0 0,0-1 1 0 0,0 0 0 0 0,0 1 0 0 0,0-1 0 0 0,0 0-1 0 0,0 1 1 0 0,-1-1 0 0 0,1 1 0 0 0,0-1-1 0 0,0 0 1 0 0,-1 1 0 0 0,1-1 0 0 0,0 1 0 0 0,-1-1-1 0 0,1 1 1 0 0,0-1 0 0 0,-1 1 0 0 0,1-1-1 0 0,-1 1 1 0 0,1 0 0 0 0,-1-1 0 0 0,1 1-1 0 0,-1 0 1 0 0,1-1 0 0 0,-1 1 0 0 0,0 0 0 0 0,1-1-1 0 0,-1 1 1 0 0,1 0 0 0 0,-1 0 0 0 0,0 0-1 0 0,0 0 1 0 0,-1-1 186 0 0,1 1-1 0 0,0-1 1 0 0,-1 1-1 0 0,1 0 1 0 0,-1 0-1 0 0,1 0 1 0 0,0 0 0 0 0,-1 0-1 0 0,1 0 1 0 0,-1 0-1 0 0,1 1 1 0 0,0-1-1 0 0,-1 0 1 0 0,1 1-1 0 0,0-1 1 0 0,-1 1-1 0 0,1-1 1 0 0,0 1-1 0 0,-3 1 1 0 0,0 4 531 0 0,-1 1 0 0 0,1-1-1 0 0,1 1 1 0 0,-1 0 0 0 0,1-1 0 0 0,0 2 0 0 0,1-1 0 0 0,-3 14-1 0 0,-11 25 170 0 0,12-38-796 0 0,0 0 0 0 0,-1 0 0 0 0,0-1 0 0 0,0 0 0 0 0,0 0 0 0 0,-1 0 0 0 0,0-1 0 0 0,-14 12 0 0 0,12-12-644 0 0,-1-1 0 0 0,1 1-1 0 0,-2-1 1 0 0,-12 5-1 0 0,65-3 519 0 0,-26-10 239 0 0,0 0 1 0 0,0-2-1 0 0,0 0 1 0 0,0 0-1 0 0,30-16 1 0 0,-6-1-2117 0 0,-2-2-3327 0 0,-35 20 3120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1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45 8290 0 0,'-4'1'734'0'0,"1"0"1"0"0,-1 1-1 0 0,1-1 1 0 0,0 1-1 0 0,0-1 1 0 0,0 1-1 0 0,0 0 0 0 0,0 0 1 0 0,0 1-1 0 0,0-1 1 0 0,1 1-1 0 0,-1-1 1 0 0,1 1-1 0 0,0 0 1 0 0,-1 0-1 0 0,0 3 1 0 0,-1 0-243 0 0,2 0 1 0 0,-1 0 0 0 0,1 0-1 0 0,0 1 1 0 0,0-1 0 0 0,1 1-1 0 0,0-1 1 0 0,-1 9-1 0 0,2 0-328 0 0,0 0 0 0 0,1 0 0 0 0,0 0-1 0 0,1 0 1 0 0,1-1 0 0 0,0 1-1 0 0,8 18 1 0 0,-8-26-156 0 0,0 0-1 0 0,1 0 1 0 0,0 0 0 0 0,0-1-1 0 0,0 1 1 0 0,1-1 0 0 0,0 0-1 0 0,1 0 1 0 0,-1-1-1 0 0,1 1 1 0 0,9 5 0 0 0,-13-9-9 0 0,0 0-1 0 0,1-1 1 0 0,-1 1 0 0 0,1-1 0 0 0,-1 0 0 0 0,1 0 0 0 0,0 0 0 0 0,-1 0 0 0 0,1 0-1 0 0,0-1 1 0 0,0 1 0 0 0,0-1 0 0 0,-1 0 0 0 0,1 0 0 0 0,0 0 0 0 0,0 0-1 0 0,0 0 1 0 0,0-1 0 0 0,-1 1 0 0 0,1-1 0 0 0,0 0 0 0 0,0 0 0 0 0,-1 0-1 0 0,1 0 1 0 0,-1 0 0 0 0,1 0 0 0 0,-1-1 0 0 0,1 1 0 0 0,-1-1 0 0 0,0 0 0 0 0,1 1-1 0 0,-1-1 1 0 0,0 0 0 0 0,2-4 0 0 0,0 0-39 0 0,0 0 1 0 0,-1 0-1 0 0,0 0 1 0 0,0 0-1 0 0,0-1 1 0 0,-1 1-1 0 0,0-1 0 0 0,0 1 1 0 0,-1-1-1 0 0,0 0 1 0 0,0 0-1 0 0,0 0 1 0 0,-1 1-1 0 0,0-1 0 0 0,0 0 1 0 0,-1 0-1 0 0,0 0 1 0 0,-3-11-1 0 0,2 11-94 0 0,1 0-1 0 0,-1 0 1 0 0,-1 0-1 0 0,1 0 1 0 0,-1 0 0 0 0,-1 0-1 0 0,1 1 1 0 0,-1 0-1 0 0,0 0 1 0 0,0 0 0 0 0,-1 0-1 0 0,0 0 1 0 0,0 1-1 0 0,0 0 1 0 0,0 0-1 0 0,-1 0 1 0 0,-9-5 0 0 0,11 9 91 0 0,0-1 0 0 0,-1 1 0 0 0,1 0 0 0 0,0 0 0 0 0,-1 1 0 0 0,1-1 0 0 0,-8 1 0 0 0,11 0 32 0 0,1 0 1 0 0,-1 0 0 0 0,0 0 0 0 0,1 0 0 0 0,-1-1 0 0 0,0 1 0 0 0,1 0 0 0 0,-1 1-1 0 0,0-1 1 0 0,0 0 0 0 0,1 0 0 0 0,-1 0 0 0 0,0 0 0 0 0,1 0 0 0 0,-1 1 0 0 0,0-1-1 0 0,1 0 1 0 0,-1 1 0 0 0,1-1 0 0 0,-1 0 0 0 0,0 1 0 0 0,1-1 0 0 0,-1 1 0 0 0,1-1 0 0 0,-1 1-1 0 0,1-1 1 0 0,-1 1 0 0 0,1-1 0 0 0,0 1 0 0 0,-1 0 0 0 0,1-1 0 0 0,0 1 0 0 0,-1 0-1 0 0,1-1 1 0 0,0 1 0 0 0,0 0 0 0 0,0-1 0 0 0,-1 1 0 0 0,1 0 0 0 0,0-1 0 0 0,0 1-1 0 0,0 0 1 0 0,0-1 0 0 0,0 1 0 0 0,0 0 0 0 0,0 0 0 0 0,1-1 0 0 0,-1 1 0 0 0,0 0 0 0 0,0-1-1 0 0,0 1 1 0 0,1 0 0 0 0,-1-1 0 0 0,0 1 0 0 0,1 0 0 0 0,0 0-8 0 0,-1 0 0 0 0,1 0 0 0 0,0 0 0 0 0,-1 0 0 0 0,1 0 0 0 0,0 0 0 0 0,0 0 0 0 0,0-1 0 0 0,-1 1 0 0 0,1 0-1 0 0,0-1 1 0 0,0 1 0 0 0,0 0 0 0 0,0-1 0 0 0,0 1 0 0 0,1-1 0 0 0,-1 0 0 0 0,0 1 0 0 0,0-1 0 0 0,0 0 0 0 0,0 0 0 0 0,0 1 0 0 0,0-1 0 0 0,1 0 0 0 0,-1 0 0 0 0,0 0 0 0 0,0 0 0 0 0,0-1 0 0 0,0 1 0 0 0,0 0 0 0 0,1 0 0 0 0,-1-1 0 0 0,0 1 0 0 0,0-1 0 0 0,0 1 0 0 0,0-1 0 0 0,0 1 0 0 0,0-1 0 0 0,0 0 0 0 0,0 1 0 0 0,-1-1 0 0 0,3-1 0 0 0,5-4-15 0 0,-1 0 0 0 0,1-1 0 0 0,10-11 1 0 0,-16 16 4 0 0,19-24-99 0 0,-17 20-6 0 0,1-1-1 0 0,0 1 1 0 0,0 0 0 0 0,0 0-1 0 0,1 1 1 0 0,0 0-1 0 0,0 0 1 0 0,1 0-1 0 0,13-7 1 0 0,-20 12 272 0 0,1 1 0 0 0,-1-1 1 0 0,0 0-1 0 0,1 1 1 0 0,-1-1-1 0 0,1 0 0 0 0,-1 1 1 0 0,0-1-1 0 0,1 0 1 0 0,-1 1-1 0 0,0-1 0 0 0,1 1 1 0 0,-1-1-1 0 0,0 1 0 0 0,1-1 1 0 0,-1 1-1 0 0,0-1 1 0 0,0 1-1 0 0,0-1 0 0 0,0 1 1 0 0,0-1-1 0 0,1 1 1 0 0,-1-1-1 0 0,0 1 0 0 0,0 0 1 0 0,0-1-1 0 0,-1 2 0 0 0,4 22 821 0 0,-3-18-509 0 0,5 41-121 0 0,-1 0 566 0 0,17 80-1 0 0,-17-111-1389 0 0,1-1 0 0 0,1 0 0 0 0,9 20 0 0 0,-10-27-407 0 0,0 1-1 0 0,0-1 1 0 0,1 0-1 0 0,0 0 1 0 0,1-1-1 0 0,10 10 0 0 0,-16-16 115 0 0,1 1-1 0 0,-1-1 0 0 0,1 0 0 0 0,0 0 0 0 0,-1 0 0 0 0,1 0 1 0 0,0 0-1 0 0,-1 0 0 0 0,1-1 0 0 0,0 1 0 0 0,3 0 0 0 0,6 1-5566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7:5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12251 0 0,'1'4'799'0'0,"0"1"0"0"0,0-1 1 0 0,0 0-1 0 0,0 0 0 0 0,1 0 0 0 0,0 0 1 0 0,0 0-1 0 0,4 6 0 0 0,-4-7-487 0 0,0-1-1 0 0,0 1 1 0 0,0-1-1 0 0,1 0 1 0 0,-1 0-1 0 0,1 0 1 0 0,-1 0-1 0 0,1 0 1 0 0,0 0-1 0 0,3 1 1 0 0,-1-1-224 0 0,0-1 0 0 0,1 1 0 0 0,-1-1 0 0 0,0-1 1 0 0,1 1-1 0 0,-1 0 0 0 0,0-1 0 0 0,1 0 0 0 0,-1-1 0 0 0,0 1 1 0 0,1-1-1 0 0,-1 0 0 0 0,0 0 0 0 0,8-3 0 0 0,62-16-326 0 0,-24 12-4618 0 0,-50 8 4691 0 0,-1 0 0 0 0,0 0 0 0 0,1 1 0 0 0,-1-1 0 0 0,0 0 0 0 0,0 0 0 0 0,1 0 0 0 0,-1 0 0 0 0,0 0 0 0 0,1 0 0 0 0,-1 0 0 0 0,0 0 0 0 0,1 0 0 0 0,-1 0 0 0 0,0 0 0 0 0,1 0 0 0 0,-1 0 0 0 0,0 0 0 0 0,0 0 0 0 0,1-1 0 0 0,-1 1 0 0 0,0 0 0 0 0,1 0 0 0 0,-1 0 0 0 0,0 0 0 0 0,0-1 0 0 0,1 1 0 0 0,-1 0 0 0 0,0 0 0 0 0,0 0 0 0 0,0-1 0 0 0,1 1 0 0 0,-1 0 0 0 0,0 0 0 0 0,0-1 0 0 0,0 1 0 0 0,0 0 0 0 0,1 0 0 0 0,-1-1 0 0 0,0 1 0 0 0,0 0 0 0 0,0-1 0 0 0,0 1 0 0 0,0 0 0 0 0,0-1 0 0 0,0 1 0 0 0,0 0 0 0 0,0 0 0 0 0,0-1 0 0 0,0 1 0 0 0,0 0 0 0 0,0-1 0 0 0,0 1 0 0 0,0-1 0 0 0,-7-3-2045 0 0,-5 4 3462 0 0,8 1-712 0 0,1 1-1 0 0,0 0 1 0 0,-1 0 0 0 0,1 0-1 0 0,0 0 1 0 0,0 0-1 0 0,0 1 1 0 0,1-1 0 0 0,-1 1-1 0 0,0 0 1 0 0,1 0 0 0 0,0 0-1 0 0,0 0 1 0 0,0 0 0 0 0,0 0-1 0 0,0 0 1 0 0,0 1 0 0 0,1-1-1 0 0,0 1 1 0 0,-2 6-1 0 0,-1 2-114 0 0,1 0-1 0 0,1 1 0 0 0,0-1 0 0 0,-1 25 0 0 0,6-26-4071 0 0,4-18 878 0 0,10-28-104 0 0,-12 24 2764 0 0,-2 5 83 0 0,1 1-1 0 0,1-1 1 0 0,-1 0-1 0 0,1 1 0 0 0,-1 0 1 0 0,2 0-1 0 0,-1 1 0 0 0,8-6 1 0 0,-10 7 311 0 0,1 1 0 0 0,-1 0 0 0 0,1 0 0 0 0,-1 1 0 0 0,1-1 0 0 0,0 1 0 0 0,-1 0 1 0 0,1 0-1 0 0,7-1 0 0 0,-10 2-141 0 0,-1 0 1 0 0,1-1 0 0 0,0 1 0 0 0,0 0-1 0 0,-1 0 1 0 0,1 0 0 0 0,0 0 0 0 0,0 0 0 0 0,-1 0-1 0 0,1 1 1 0 0,0-1 0 0 0,0 0 0 0 0,-1 0-1 0 0,1 0 1 0 0,0 1 0 0 0,-1-1 0 0 0,1 0-1 0 0,0 1 1 0 0,-1-1 0 0 0,1 1 0 0 0,-1-1-1 0 0,1 1 1 0 0,0-1 0 0 0,-1 1 0 0 0,1-1-1 0 0,-1 1 1 0 0,0-1 0 0 0,1 1 0 0 0,-1 0-1 0 0,1 0 1 0 0,-1 1-4 0 0,1-1 1 0 0,-1 1-1 0 0,0 0 0 0 0,0-1 1 0 0,0 1-1 0 0,0 0 0 0 0,-1-1 0 0 0,1 1 1 0 0,0 0-1 0 0,-1-1 0 0 0,1 1 1 0 0,-2 2-1 0 0,-1 4-29 0 0,-1-1 0 0 0,1 0 0 0 0,-2 0 0 0 0,-6 9 0 0 0,-93 86 67 0 0,104-101-183 0 0,-1-1 0 0 0,1 0 0 0 0,0 0 0 0 0,0 0 0 0 0,0 1 1 0 0,-1-1-1 0 0,1 0 0 0 0,0 0 0 0 0,0 0 0 0 0,0 1 1 0 0,0-1-1 0 0,0 0 0 0 0,-1 0 0 0 0,1 1 0 0 0,0-1 0 0 0,0 0 1 0 0,0 1-1 0 0,0-1 0 0 0,0 0 0 0 0,0 0 0 0 0,0 1 0 0 0,0-1 1 0 0,0 0-1 0 0,0 1 0 0 0,0-1 0 0 0,0 0 0 0 0,0 0 1 0 0,0 1-1 0 0,0-1 0 0 0,0 0 0 0 0,1 0 0 0 0,-1 1 0 0 0,0-1 1 0 0,0 0-1 0 0,0 0 0 0 0,0 1 0 0 0,0-1 0 0 0,1 0 1 0 0,-1 1-1 0 0,14 4-59 0 0,22-3 22 0 0,-34-2 32 0 0,12 0-90 0 0,1-1 0 0 0,-1-1 1 0 0,0 0-1 0 0,0 0 0 0 0,25-9 0 0 0,-26 6-1189 0 0,-1 0 0 0 0,1-1 0 0 0,17-12 0 0 0,-28 17 863 0 0,0-1 0 0 0,0 0 0 0 0,0 0 0 0 0,0 0 0 0 0,0 0 0 0 0,0 0 1 0 0,-1 0-1 0 0,1 0 0 0 0,0-1 0 0 0,-1 1 0 0 0,0-1 0 0 0,0 1 0 0 0,0-1 0 0 0,1-2 0 0 0,0 0-503 0 0,10-16-4946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48 20468 0 0,'-7'-1'510'0'0,"1"2"-1"0"0,0-1 0 0 0,-1 1 0 0 0,1-1 0 0 0,0 2 1 0 0,-1-1-1 0 0,1 1 0 0 0,0 0 0 0 0,0 0 1 0 0,-10 6-1 0 0,14-6-460 0 0,-1-1 0 0 0,1 1 1 0 0,1 0-1 0 0,-1 0 0 0 0,0 0 1 0 0,0 0-1 0 0,1 0 0 0 0,-1 0 1 0 0,1 0-1 0 0,-1 1 0 0 0,1-1 1 0 0,0 1-1 0 0,0-1 0 0 0,0 0 1 0 0,1 1-1 0 0,-1 0 0 0 0,0-1 1 0 0,1 1-1 0 0,0-1 0 0 0,-1 1 1 0 0,1 0-1 0 0,0-1 1 0 0,1 1-1 0 0,-1 0 0 0 0,0-1 1 0 0,1 1-1 0 0,-1 0 0 0 0,3 3 1 0 0,-1 0-44 0 0,0 0 0 0 0,0 0 0 0 0,1 0 1 0 0,0 0-1 0 0,1-1 0 0 0,-1 1 0 0 0,1-1 1 0 0,0 0-1 0 0,0 0 0 0 0,1-1 1 0 0,-1 1-1 0 0,1-1 0 0 0,0 0 0 0 0,10 6 1 0 0,-13-8-14 0 0,0-1 1 0 0,1 1-1 0 0,-1-1 1 0 0,1 0-1 0 0,-1 0 1 0 0,1 0-1 0 0,-1 0 1 0 0,1 0-1 0 0,-1 0 1 0 0,1-1-1 0 0,0 1 1 0 0,-1-1-1 0 0,1 0 0 0 0,0 0 1 0 0,0 0-1 0 0,-1 0 1 0 0,1 0-1 0 0,0-1 1 0 0,-1 1-1 0 0,1-1 1 0 0,0 0-1 0 0,-1 0 1 0 0,1 0-1 0 0,-1 0 1 0 0,1 0-1 0 0,-1 0 1 0 0,0-1-1 0 0,1 1 1 0 0,-1-1-1 0 0,0 0 1 0 0,0 1-1 0 0,0-1 1 0 0,0 0-1 0 0,0 0 1 0 0,-1 0-1 0 0,3-3 1 0 0,-1-1-74 0 0,1 1 0 0 0,-1-1 0 0 0,-1 0 0 0 0,1 0 0 0 0,-1 0 0 0 0,0-1 0 0 0,0 1 0 0 0,0 0 0 0 0,-1-1 0 0 0,0 1 0 0 0,-1-1 0 0 0,1 0 0 0 0,-1 1 0 0 0,0-1 0 0 0,-1 1 0 0 0,0-1 0 0 0,-2-11 0 0 0,1 14-20 0 0,1-1 0 0 0,-1 1 0 0 0,0-1 0 0 0,0 1 0 0 0,0 0 0 0 0,-1 0 0 0 0,1 0-1 0 0,-1 0 1 0 0,0 0 0 0 0,0 1 0 0 0,-1-1 0 0 0,1 1 0 0 0,-1 0 0 0 0,1 0 0 0 0,-1 0 0 0 0,0 1 0 0 0,0-1-1 0 0,0 1 1 0 0,0 0 0 0 0,-1 0 0 0 0,1 0 0 0 0,-1 1 0 0 0,1-1 0 0 0,-1 1 0 0 0,-6-1 0 0 0,3 2-153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9042 0 0,'3'0'658'0'0,"-1"0"1"0"0,0 0-1 0 0,1 0 0 0 0,-1 1 1 0 0,0-1-1 0 0,1 1 0 0 0,-1-1 1 0 0,0 1-1 0 0,0 0 1 0 0,1 0-1 0 0,-1 0 0 0 0,0 0 1 0 0,0 0-1 0 0,0 1 0 0 0,0-1 1 0 0,2 2-1 0 0,-2 0-241 0 0,0-1 0 0 0,0 1 0 0 0,0 0-1 0 0,0 0 1 0 0,-1-1 0 0 0,1 1 0 0 0,-1 0 0 0 0,1 0-1 0 0,-1 1 1 0 0,1 4 0 0 0,1 6-209 0 0,-2 0 0 0 0,1 1 0 0 0,-2 0 0 0 0,-1 19 0 0 0,1-20 236 0 0,-4 32-339 0 0,2-35-476 0 0,1 1-1 0 0,0 0 1 0 0,1 0-1 0 0,2 20 1 0 0,-2-31 344 0 0,0-1 1 0 0,1 1 0 0 0,-1-1 0 0 0,0 1 0 0 0,1-1 0 0 0,-1 1 0 0 0,0-1 0 0 0,1 1 0 0 0,-1-1-1 0 0,1 0 1 0 0,-1 1 0 0 0,1-1 0 0 0,-1 0 0 0 0,1 1 0 0 0,-1-1 0 0 0,1 0 0 0 0,-1 0 0 0 0,1 1-1 0 0,-1-1 1 0 0,1 0 0 0 0,0 0 0 0 0,-1 0 0 0 0,1 0 0 0 0,-1 0 0 0 0,1 0 0 0 0,-1 0-1 0 0,1 0 1 0 0,0 0 0 0 0,-1 0 0 0 0,1 0 0 0 0,-1 0 0 0 0,1 0 0 0 0,-1 0 0 0 0,1-1 0 0 0,0 1-1 0 0,-1 0 1 0 0,1 0 0 0 0,-1-1 0 0 0,1 1 0 0 0,0-1 0 0 0,31-15-265 0 0,-23 11-101 0 0,26-10-1797 0 0,-18 8 162 0 0,-1-1 1 0 0,18-10-1 0 0,-30 15 1369 0 0,1 0 0 0 0,-1 0 0 0 0,0 0 0 0 0,0-1 0 0 0,0 0 0 0 0,-1 0 0 0 0,1 0 0 0 0,-1 0 0 0 0,0 0 0 0 0,0-1 0 0 0,4-7 0 0 0,1-9-3373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14323 0 0,'-8'24'7713'0'0,"-4"-2"-4916"0"0,-8 21-1131 0 0,8-7-1284 0 0,3-11-806 0 0,2-1 0 0 0,0 1 0 0 0,1 0 0 0 0,-3 49 0 0 0,10-78 305 0 0,0-1 0 0 0,1 0 0 0 0,-1 1 0 0 0,1 0-1 0 0,0-1 1 0 0,1 1 0 0 0,-1 0 0 0 0,1 0 0 0 0,0 0-1 0 0,0 0 1 0 0,0 0 0 0 0,0 1 0 0 0,1 0 0 0 0,-1-1-1 0 0,8-3 1 0 0,-7 5 130 0 0,0 0-1 0 0,0 0 1 0 0,0 1-1 0 0,0 0 1 0 0,1 0-1 0 0,-1 0 0 0 0,0 1 1 0 0,1-1-1 0 0,-1 1 1 0 0,1 0-1 0 0,-1 0 1 0 0,7 1-1 0 0,3 2 81 0 0,0 0-1 0 0,20 8 0 0 0,26 6-1560 0 0,-59-17 1292 0 0,-1-1 0 0 0,0 1 0 0 0,0 0 0 0 0,0 0 0 0 0,1 0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12683 0 0,'2'-2'468'0'0,"-1"-1"1"0"0,0 1-1 0 0,0 0 1 0 0,1 0 0 0 0,-1 0-1 0 0,1 0 1 0 0,0 1-1 0 0,-1-1 1 0 0,1 0-1 0 0,0 1 1 0 0,0-1 0 0 0,0 1-1 0 0,0-1 1 0 0,1 1-1 0 0,-1 0 1 0 0,4-1-1 0 0,45-12 1350 0 0,-7 3-1863 0 0,-40 9-328 0 0,-1 1 1 0 0,0-1 0 0 0,0 1-1 0 0,0-1 1 0 0,0 0-1 0 0,0 0 1 0 0,0 0-1 0 0,0-1 1 0 0,0 1 0 0 0,-1-1-1 0 0,1 1 1 0 0,-1-1-1 0 0,0 0 1 0 0,0 0-1 0 0,0 0 1 0 0,0 0 0 0 0,-1-1-1 0 0,1 1 1 0 0,-1 0-1 0 0,1-1 1 0 0,0-5 0 0 0,-1 2-338 0 0,0 0 1 0 0,-1 0 0 0 0,1 0 0 0 0,-3-13 0 0 0,-2-14 2742 0 0,1 12 2097 0 0,9 86 5921 0 0,-3 7-6571 0 0,0-5-4113 0 0,12 74 0 0 0,-5-105-1072 0 0,1-19-2364 0 0,-5-12-1447 0 0,-5-4 5056 0 0,-1 0 0 0 0,1 0 1 0 0,-1 0-1 0 0,1 0 1 0 0,0 0-1 0 0,-1 0 0 0 0,1 0 1 0 0,0 0-1 0 0,-1 0 0 0 0,1 0 1 0 0,0 0-1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24525 0 0,'5'7'1556'0'0,"-5"-5"-1406"0"0,1-1-1 0 0,-1 0 1 0 0,1 0-1 0 0,-1 0 1 0 0,1 0-1 0 0,0 0 1 0 0,0 0-1 0 0,-1 0 1 0 0,1 0-1 0 0,0 0 0 0 0,0 0 1 0 0,0 0-1 0 0,0 0 1 0 0,0-1-1 0 0,0 1 1 0 0,1 0-1 0 0,-1-1 1 0 0,0 1-1 0 0,0-1 1 0 0,0 1-1 0 0,0-1 1 0 0,1 0-1 0 0,-1 0 1 0 0,0 1-1 0 0,1-1 1 0 0,1 0-1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62 10754 0 0,'-2'-1'197'0'0,"-1"-1"330"0"0,1 1-1 0 0,-1 0 1 0 0,0-1 0 0 0,1 1-1 0 0,-1-1 1 0 0,1 0 0 0 0,0 0-1 0 0,0 0 1 0 0,-3-3 0 0 0,5 4-450 0 0,-1 1-1 0 0,1 0 1 0 0,0-1 0 0 0,0 1 0 0 0,0 0-1 0 0,0-1 1 0 0,0 1 0 0 0,0 0 0 0 0,0 0-1 0 0,0-1 1 0 0,1 1 0 0 0,-1 0 0 0 0,0-1 0 0 0,0 1-1 0 0,0 0 1 0 0,0-1 0 0 0,0 1 0 0 0,0 0-1 0 0,1 0 1 0 0,-1-1 0 0 0,0 1 0 0 0,0 0-1 0 0,0 0 1 0 0,1-1 0 0 0,-1 1 0 0 0,0 0 0 0 0,0 0-1 0 0,1 0 1 0 0,-1-1 0 0 0,20-9 1330 0 0,-3 5-1119 0 0,-1 1 0 0 0,0 0 0 0 0,1 1 0 0 0,0 0 0 0 0,0 2 0 0 0,0 0 0 0 0,0 0 0 0 0,-1 2 0 0 0,1 0 0 0 0,0 1 0 0 0,0 1 0 0 0,-1 1 0 0 0,1 0 0 0 0,26 11 0 0 0,-41-14-226 0 0,0-1 0 0 0,0 1 0 0 0,0 0 0 0 0,0 1 0 0 0,0-1 0 0 0,-1 0 0 0 0,1 1 0 0 0,0-1 0 0 0,-1 0 0 0 0,1 1 0 0 0,-1 0 1 0 0,1-1-1 0 0,-1 1 0 0 0,0 0 0 0 0,0 0 0 0 0,0 0 0 0 0,0 0 0 0 0,0 0 0 0 0,0 0 0 0 0,-1 0 0 0 0,2 3 0 0 0,-2-2-21 0 0,0 0 1 0 0,0 1-1 0 0,0-1 0 0 0,-1 0 1 0 0,1 0-1 0 0,-1 0 0 0 0,0 0 1 0 0,0 1-1 0 0,0-1 1 0 0,0 0-1 0 0,0-1 0 0 0,-1 1 1 0 0,-1 3-1 0 0,-2 1-38 0 0,1 0-1 0 0,-1 0 1 0 0,-1-1 0 0 0,1 0-1 0 0,-1 0 1 0 0,0-1 0 0 0,0 1-1 0 0,-1-1 1 0 0,0-1 0 0 0,-11 8 0 0 0,9-9-47 0 0,0 0 0 0 0,0-1 1 0 0,-1 0-1 0 0,1 0 1 0 0,0-1-1 0 0,-1-1 1 0 0,1 1-1 0 0,0-1 1 0 0,-1-1-1 0 0,1 1 0 0 0,-15-4 1 0 0,101 7 126 0 0,-66-1 10 0 0,0 0 0 0 0,0 0 0 0 0,-1 1 0 0 0,1 0 0 0 0,-1 1 1 0 0,0 0-1 0 0,1 1 0 0 0,9 6 0 0 0,-18-10-47 0 0,1 1 0 0 0,-1 0 0 0 0,0-1-1 0 0,1 1 1 0 0,-1 0 0 0 0,0 0 0 0 0,-1 1 0 0 0,1-1-1 0 0,0 0 1 0 0,-1 1 0 0 0,1-1 0 0 0,-1 1 0 0 0,1-1 0 0 0,-1 1-1 0 0,0 0 1 0 0,0-1 0 0 0,-1 1 0 0 0,1 0 0 0 0,0 0-1 0 0,-1 0 1 0 0,0-1 0 0 0,0 1 0 0 0,0 0 0 0 0,0 0 0 0 0,0 0-1 0 0,0 0 1 0 0,-1 0 0 0 0,1-1 0 0 0,-1 1 0 0 0,0 0-1 0 0,0 0 1 0 0,0-1 0 0 0,0 1 0 0 0,0-1 0 0 0,-1 1 0 0 0,-1 2-1 0 0,-1 1-14 0 0,1-1 0 0 0,-1 0 0 0 0,-1 0-1 0 0,1-1 1 0 0,-1 1 0 0 0,1-1 0 0 0,-1 0-1 0 0,-1 0 1 0 0,1 0 0 0 0,0-1-1 0 0,-1 0 1 0 0,0 0 0 0 0,0 0 0 0 0,0-1-1 0 0,0 0 1 0 0,0 0 0 0 0,0 0 0 0 0,-1-1-1 0 0,1 0 1 0 0,-10 1 0 0 0,7-2-248 0 0,-1 0 0 0 0,1 0 0 0 0,-1 0 0 0 0,1-1 0 0 0,0-1 0 0 0,-10-2 0 0 0,12 2-448 0 0,0 0 0 0 0,1-1 0 0 0,-1 1 0 0 0,1-2 1 0 0,-1 1-1 0 0,1-1 0 0 0,0 1 0 0 0,-6-6 0 0 0,11 8 134 0 0,1 0 0 0 0,-1 1 0 0 0,0-1-1 0 0,0 0 1 0 0,0 0 0 0 0,1 0 0 0 0,-1 0 0 0 0,0 0 0 0 0,1 0 0 0 0,-1 0-1 0 0,1 0 1 0 0,-1 0 0 0 0,1 0 0 0 0,-1-1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177 193 14803 0 0,'-14'-3'1584'0'0,"5"0"-458"0"0,0 0 0 0 0,-1 2 0 0 0,0-1 1 0 0,1 1-1 0 0,-1 0 0 0 0,-10 1 0 0 0,17 1-949 0 0,0-1 0 0 0,0 1 0 0 0,0 0 0 0 0,0 0 0 0 0,0 0 0 0 0,0 0 1 0 0,1 1-1 0 0,-1-1 0 0 0,0 1 0 0 0,1 0 0 0 0,-1-1 0 0 0,1 1 0 0 0,-1 0 0 0 0,1 1 0 0 0,0-1 0 0 0,0 0 0 0 0,0 1 0 0 0,0-1 0 0 0,0 1 0 0 0,0-1 0 0 0,1 1 0 0 0,0 0 0 0 0,-2 3 0 0 0,-3 7-65 0 0,2 1 0 0 0,-1-1 0 0 0,2 1 0 0 0,-1-1 0 0 0,2 1 0 0 0,0 0 0 0 0,1 0 1 0 0,0 0-1 0 0,1 1 0 0 0,1-1 0 0 0,0 0 0 0 0,1 0 0 0 0,0 0 0 0 0,7 21 0 0 0,-4-19-109 0 0,1-1 1 0 0,0 1 0 0 0,1-1-1 0 0,1 0 1 0 0,1-1 0 0 0,0 1-1 0 0,1-2 1 0 0,0 1 0 0 0,1-1-1 0 0,0-1 1 0 0,24 20 0 0 0,-16-18-8 0 0,0 0 0 0 0,1-1 0 0 0,0-1 0 0 0,1-1 0 0 0,1-1 0 0 0,-1-1 0 0 0,2-1 0 0 0,-1-1 0 0 0,1 0 0 0 0,0-2 0 0 0,0-1 0 0 0,1-1 0 0 0,44 1 0 0 0,-56-6-1 0 0,0 0 1 0 0,0 0-1 0 0,-1-1 0 0 0,1-1 1 0 0,-1 0-1 0 0,0-1 1 0 0,0 0-1 0 0,-1 0 0 0 0,1-1 1 0 0,-1-1-1 0 0,0 1 1 0 0,-1-2-1 0 0,0 1 0 0 0,0-1 1 0 0,0-1-1 0 0,-1 0 1 0 0,-1 0-1 0 0,12-17 0 0 0,-7 8-9 0 0,-1 0 1 0 0,0-1-1 0 0,-2 0 0 0 0,0 0 0 0 0,-1-1 0 0 0,-1-1 0 0 0,-1 1 0 0 0,-1-1 0 0 0,5-36 0 0 0,-8 44 19 0 0,-1 0-1 0 0,-1-1 1 0 0,0 1 0 0 0,-1-1-1 0 0,0 1 1 0 0,-1 0-1 0 0,-1 0 1 0 0,0 0 0 0 0,-1 0-1 0 0,0 0 1 0 0,-1 0-1 0 0,0 1 1 0 0,-1 0 0 0 0,0 0-1 0 0,-1 1 1 0 0,0-1 0 0 0,-1 1-1 0 0,0 1 1 0 0,-1 0-1 0 0,0 0 1 0 0,-1 1 0 0 0,0 0-1 0 0,0 0 1 0 0,-1 1-1 0 0,-16-9 1 0 0,-2 2 1 0 0,0 1 0 0 0,-2 1 1 0 0,1 1-1 0 0,-2 2 0 0 0,1 1 0 0 0,-1 2 0 0 0,-1 1 0 0 0,1 1 0 0 0,-1 2 1 0 0,0 1-1 0 0,0 2 0 0 0,-35 4 0 0 0,60-4-21 0 0,0 2 0 0 0,0-1 0 0 0,0 1 0 0 0,0 0 0 0 0,1 0 0 0 0,-1 1 0 0 0,0 0 0 0 0,1 1 0 0 0,-9 4 0 0 0,13-5-97 0 0,0-1 1 0 0,1 0-1 0 0,-1 1 0 0 0,1 0 0 0 0,-1-1 0 0 0,1 1 1 0 0,0 0-1 0 0,0 0 0 0 0,0 0 0 0 0,0 0 1 0 0,1 1-1 0 0,-1-1 0 0 0,1 0 0 0 0,0 1 1 0 0,0-1-1 0 0,0 1 0 0 0,0-1 0 0 0,1 1 1 0 0,-1-1-1 0 0,1 1 0 0 0,0 0 0 0 0,1 5 1 0 0,-1 0-833 0 0,1 1 1 0 0,1-1 0 0 0,0 0-1 0 0,5 17 1 0 0,3-6-3493 0 0,3-1-3897 0 0,-3-9 2043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9 7138 0 0,'-3'-1'786'0'0,"0"0"1"0"0,0 0 0 0 0,0 0 0 0 0,0 0 0 0 0,0 0 0 0 0,-1 1 0 0 0,1-1 0 0 0,0 1 0 0 0,0 0 0 0 0,-4 0 0 0 0,-16-1 5049 0 0,82 3-1940 0 0,-42-3-3821 0 0,1 2 0 0 0,-1 0 0 0 0,27 5 0 0 0,-33-4-25 0 0,0 1 0 0 0,0 0 0 0 0,-1 1 0 0 0,1 1 0 0 0,-1-1 0 0 0,0 1 1 0 0,11 8-1 0 0,-17-10-29 0 0,-1 1 0 0 0,1-1 0 0 0,0 1 0 0 0,-1-1 0 0 0,0 1 1 0 0,0 0-1 0 0,0 0 0 0 0,-1 1 0 0 0,1-1 0 0 0,-1 1 0 0 0,0-1 0 0 0,0 1 1 0 0,-1-1-1 0 0,1 1 0 0 0,-1 0 0 0 0,0 0 0 0 0,0 0 0 0 0,0 8 0 0 0,-4 55 14 0 0,1-2-2139 0 0,8-25-4450 0 0,-3-34 3412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34 9242 0 0,'3'-34'12839'0'0,"-2"53"-10737"0"0,-5 72-418 0 0,2-69-1629 0 0,1 0-1 0 0,0 0 1 0 0,2-1 0 0 0,0 1-1 0 0,5 25 1 0 0,-6-46-58 0 0,0 0 1 0 0,0 0 0 0 0,1 0-1 0 0,-1 0 1 0 0,0 0-1 0 0,0 0 1 0 0,1 0-1 0 0,-1 0 1 0 0,0 0-1 0 0,1-1 1 0 0,-1 1-1 0 0,1 0 1 0 0,-1 0-1 0 0,1 0 1 0 0,0 0 0 0 0,-1-1-1 0 0,1 1 1 0 0,0 0-1 0 0,-1-1 1 0 0,1 1-1 0 0,0 0 1 0 0,0-1-1 0 0,0 1 1 0 0,-1-1-1 0 0,1 1 1 0 0,0-1-1 0 0,0 0 1 0 0,0 1 0 0 0,0-1-1 0 0,0 0 1 0 0,0 1-1 0 0,0-1 1 0 0,0 0-1 0 0,0 0 1 0 0,0 0-1 0 0,0 0 1 0 0,0 0-1 0 0,0 0 1 0 0,0 0-1 0 0,0-1 1 0 0,0 1-1 0 0,0 0 1 0 0,0 0 0 0 0,0-1-1 0 0,0 1 1 0 0,0 0-1 0 0,-1-1 1 0 0,1 1-1 0 0,1-2 1 0 0,6-3-227 0 0,1-1 1 0 0,-2 0-1 0 0,1 0 0 0 0,9-10 1 0 0,2-2-1796 0 0,-8 12 1213 0 0,-3 4-3750 0 0,-7 16-6967 0 0,-6-4 7067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 17148 0 0,'-1'0'332'0'0,"-1"-1"-1"0"0,1 1 1 0 0,-1-1 0 0 0,0 1 0 0 0,1 0 0 0 0,-1 0 0 0 0,1 0-1 0 0,-1 0 1 0 0,0 0 0 0 0,1 0 0 0 0,-1 0 0 0 0,0 0 0 0 0,1 1-1 0 0,-1-1 1 0 0,1 0 0 0 0,-1 1 0 0 0,1 0 0 0 0,-3 0 0 0 0,3 0-144 0 0,0 1 0 0 0,-1-1 0 0 0,1 0 0 0 0,0 0 0 0 0,0 0 0 0 0,0 1 0 0 0,0-1 0 0 0,0 1 0 0 0,0-1 0 0 0,1 1 0 0 0,-1-1 0 0 0,0 1 0 0 0,1-1 0 0 0,-1 1 0 0 0,1 1 0 0 0,-2 8 67 0 0,1-1-1 0 0,1 1 1 0 0,0 0-1 0 0,3 18 1 0 0,-2-9 180 0 0,0-7-427 0 0,11 180 815 0 0,-7-156-1635 0 0,1 0 1 0 0,2 1-1 0 0,13 37 0 0 0,-10-47-2494 0 0,-2-13-2495 0 0,-8-32-8092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0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11570 0 0,'0'1'307'0'0,"0"-1"-1"0"0,-1 1 0 0 0,1 0 1 0 0,0 0-1 0 0,0 0 0 0 0,0 0 1 0 0,0 0-1 0 0,0 0 0 0 0,0 0 0 0 0,1 0 1 0 0,-1-1-1 0 0,0 1 0 0 0,0 0 1 0 0,1 0-1 0 0,-1 0 0 0 0,0 0 0 0 0,1-1 1 0 0,-1 1-1 0 0,1 0 0 0 0,-1 0 1 0 0,1-1-1 0 0,-1 1 0 0 0,1 0 1 0 0,0 0-1 0 0,1 0 15 0 0,0 1 0 0 0,0-1 0 0 0,0 0 0 0 0,0-1 0 0 0,0 1 0 0 0,0 0-1 0 0,0 0 1 0 0,0-1 0 0 0,0 1 0 0 0,3-1 0 0 0,7 1 105 0 0,1-1-1 0 0,-1 0 0 0 0,14-2 1 0 0,-13 1 351 0 0,-1 0-530 0 0,3 0 139 0 0,1 0 0 0 0,-1 1-1 0 0,1 1 1 0 0,24 3 0 0 0,-35-3-320 0 0,-1 1 1 0 0,0-1 0 0 0,1 1 0 0 0,-1-1 0 0 0,0 1-1 0 0,0 0 1 0 0,-1 1 0 0 0,1-1 0 0 0,0 1 0 0 0,-1-1-1 0 0,1 1 1 0 0,-1 0 0 0 0,0 0 0 0 0,0 1 0 0 0,0-1-1 0 0,0 1 1 0 0,-1-1 0 0 0,0 1 0 0 0,1 0 0 0 0,2 8-1 0 0,0 0-171 0 0,-1 0 0 0 0,-1 0 0 0 0,0 0 0 0 0,2 21-1 0 0,-3-5-3904 0 0,-4-2-5280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80 12923 0 0,'-7'-8'1168'0'0,"3"5"-597"0"0,1-1-1 0 0,0 1 1 0 0,0-1-1 0 0,0 0 0 0 0,1 0 1 0 0,-1 0-1 0 0,1 0 0 0 0,0 0 1 0 0,0-1-1 0 0,0 1 0 0 0,0-1 1 0 0,0-4-1 0 0,2 8-501 0 0,0 1-1 0 0,1-1 1 0 0,-1 0 0 0 0,0 0-1 0 0,1 1 1 0 0,-1-1 0 0 0,1 0-1 0 0,-1 1 1 0 0,1-1 0 0 0,-1 0-1 0 0,1 1 1 0 0,-1-1-1 0 0,1 0 1 0 0,-1 1 0 0 0,1-1-1 0 0,0 1 1 0 0,0 0 0 0 0,-1-1-1 0 0,1 1 1 0 0,0-1 0 0 0,0 1-1 0 0,-1 0 1 0 0,1 0 0 0 0,0-1-1 0 0,0 1 1 0 0,0 0 0 0 0,-1 0-1 0 0,1 0 1 0 0,0 0 0 0 0,0 0-1 0 0,0 0 1 0 0,-1 0 0 0 0,1 0-1 0 0,0 0 1 0 0,0 0 0 0 0,0 1-1 0 0,-1-1 1 0 0,2 1 0 0 0,33 7 228 0 0,-9 0-173 0 0,0 2-1 0 0,-1 2 1 0 0,0 0-1 0 0,36 25 1 0 0,-60-36-102 0 0,1-1 0 0 0,-1 1 0 0 0,0 0 0 0 0,0 1 0 0 0,0-1 1 0 0,0 0-1 0 0,0 0 0 0 0,0 0 0 0 0,-1 1 0 0 0,1-1 0 0 0,0 0 1 0 0,-1 1-1 0 0,1-1 0 0 0,-1 0 0 0 0,1 1 0 0 0,-1-1 0 0 0,0 1 1 0 0,1-1-1 0 0,-1 1 0 0 0,0-1 0 0 0,0 1 0 0 0,0 1 0 0 0,-1 1 11 0 0,1-1 0 0 0,-1 1 0 0 0,0 0 0 0 0,0-1 0 0 0,-1 1 0 0 0,1-1 0 0 0,-1 0 0 0 0,-3 6 0 0 0,-3 4 20 0 0,-1-2 0 0 0,-1 1-1 0 0,-15 14 1 0 0,-20 11 3 0 0,-10 7-22 0 0,51-40-43 0 0,0 1 1 0 0,0-1-1 0 0,0 0 0 0 0,1 1 0 0 0,-1 0 1 0 0,1 0-1 0 0,0 0 0 0 0,1 0 1 0 0,-3 6-1 0 0,4-8-4 0 0,1 0 0 0 0,-1 0 0 0 0,1 0-1 0 0,-1 0 1 0 0,1 0 0 0 0,0 0 0 0 0,0 0 0 0 0,0 0 0 0 0,1 0 0 0 0,-1 0 0 0 0,1 0 0 0 0,0 0-1 0 0,0 0 1 0 0,0 0 0 0 0,0 0 0 0 0,0 0 0 0 0,0-1 0 0 0,1 1 0 0 0,3 4 0 0 0,-2-3 5 0 0,1 0-1 0 0,-1 0 1 0 0,1 0 0 0 0,0 0 0 0 0,0-1 0 0 0,0 0 0 0 0,1 0 0 0 0,-1 0 0 0 0,1 0 0 0 0,0-1-1 0 0,5 3 1 0 0,-6-4 12 0 0,0 1 0 0 0,-1-1 0 0 0,1 0-1 0 0,0 0 1 0 0,0-1 0 0 0,0 1 0 0 0,-1-1-1 0 0,1 0 1 0 0,0 0 0 0 0,0 0 0 0 0,0-1-1 0 0,0 1 1 0 0,0-1 0 0 0,-1 0 0 0 0,5-1-1 0 0,-5 1 7 0 0,-1-1-1 0 0,1 1 0 0 0,-1-1 0 0 0,1 0 0 0 0,-1 1 0 0 0,0-1 0 0 0,0 0 1 0 0,0 0-1 0 0,0-1 0 0 0,0 1 0 0 0,0 0 0 0 0,0-1 0 0 0,-1 1 0 0 0,1-1 0 0 0,-1 1 1 0 0,0-1-1 0 0,0 0 0 0 0,0 0 0 0 0,0 1 0 0 0,0-1 0 0 0,-1 0 0 0 0,1-4 1 0 0,0-4 20 0 0,0 0 0 0 0,-1 1 0 0 0,-1-1 0 0 0,0 0 0 0 0,0 0 0 0 0,-1 1 0 0 0,0-1 0 0 0,-1 1 0 0 0,0 0 0 0 0,-9-18 0 0 0,4 10-4 0 0,0 1 0 0 0,-2 1 0 0 0,0 0 0 0 0,-1 0 0 0 0,-16-17 0 0 0,14 19 12 0 0,0 1 0 0 0,-29-21 0 0 0,35 29-51 0 0,0 0-1 0 0,-1 0 1 0 0,1 1 0 0 0,-1 0 0 0 0,0 1 0 0 0,0 0-1 0 0,-1 0 1 0 0,-10-2 0 0 0,8 6-854 0 0,13 4-2625 0 0,17 7-5879 0 0,-3-7 1831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24 11170 0 0,'-14'-23'11817'0'0,"15"35"-9853"0"0,3 102-484 0 0,-3-69-1374 0 0,6 53-1 0 0,-5-84-106 0 0,1 0 0 0 0,0-1 0 0 0,1 1 0 0 0,0-1 0 0 0,1 0 0 0 0,1-1 0 0 0,0 1-1 0 0,9 13 1 0 0,-14-24-1 0 0,0 0 0 0 0,0 0 0 0 0,1-1 0 0 0,-1 1 0 0 0,1 0 0 0 0,-1 0 0 0 0,1-1 0 0 0,0 1 0 0 0,0-1 0 0 0,-1 0 0 0 0,1 1 0 0 0,0-1 0 0 0,0 0 0 0 0,0 0 0 0 0,1 0 0 0 0,-1-1 0 0 0,0 1 0 0 0,0 0 0 0 0,3 0 0 0 0,-4-2 2 0 0,1 1 0 0 0,-1 0-1 0 0,1 0 1 0 0,-1-1 0 0 0,1 1 0 0 0,-1-1 0 0 0,0 1 0 0 0,1-1 0 0 0,-1 0 0 0 0,0 0 0 0 0,1 1 0 0 0,-1-1 0 0 0,0 0 0 0 0,0 0 0 0 0,0 0 0 0 0,0 0 0 0 0,0 0-1 0 0,0-1 1 0 0,0 1 0 0 0,0 0 0 0 0,0 0 0 0 0,0-1 0 0 0,-1 1 0 0 0,1 0 0 0 0,0-1 0 0 0,-1 1 0 0 0,0-1 0 0 0,1 1 0 0 0,-1-3 0 0 0,5-14-171 0 0,-1-1-1 0 0,-1 1 1 0 0,-1-1 0 0 0,0 0 0 0 0,-2 0 0 0 0,0 0 0 0 0,-1 1 0 0 0,-1-1-1 0 0,0 0 1 0 0,-2 1 0 0 0,0-1 0 0 0,-1 1 0 0 0,-1 0 0 0 0,-12-25-1 0 0,16 40-153 0 0,0-1 0 0 0,0 1-1 0 0,0 0 1 0 0,0 0 0 0 0,-1 0-1 0 0,0 0 1 0 0,0 0-1 0 0,0 0 1 0 0,0 1 0 0 0,0-1-1 0 0,0 1 1 0 0,-1 0 0 0 0,1 0-1 0 0,-1 0 1 0 0,-6-2 0 0 0,8 3 178 0 0,0 1 1 0 0,-1 0 0 0 0,1-1 0 0 0,0 1 0 0 0,0 0 0 0 0,-1 0 0 0 0,1 0 0 0 0,0 1 0 0 0,0-1 0 0 0,-1 0 0 0 0,1 1 0 0 0,0 0 0 0 0,0-1 0 0 0,0 1 0 0 0,0 0 0 0 0,0 0 0 0 0,0 0 0 0 0,0 0 0 0 0,0 1 0 0 0,0-1 0 0 0,0 0 0 0 0,0 1 0 0 0,1-1 0 0 0,-1 1 0 0 0,1 0 0 0 0,-1-1 0 0 0,1 1 0 0 0,-2 4 0 0 0,-3 2 240 0 0,2 1-1 0 0,-1 0 1 0 0,1 0 0 0 0,1 0-1 0 0,0 1 1 0 0,-3 15 0 0 0,5-22 179 0 0,0 1 1 0 0,0 0-1 0 0,1-1 0 0 0,-1 1 1 0 0,1 0-1 0 0,0-1 1 0 0,0 1-1 0 0,0 0 0 0 0,1-1 1 0 0,0 1-1 0 0,-1 0 1 0 0,1-1-1 0 0,0 1 0 0 0,1-1 1 0 0,-1 1-1 0 0,0-1 1 0 0,1 0-1 0 0,0 0 0 0 0,0 1 1 0 0,4 4-1 0 0,-4-7-140 0 0,0 0 0 0 0,0 0-1 0 0,0 1 1 0 0,0-1 0 0 0,0-1 0 0 0,0 1-1 0 0,0 0 1 0 0,0 0 0 0 0,1-1-1 0 0,-1 1 1 0 0,0-1 0 0 0,0 0 0 0 0,1 0-1 0 0,-1 0 1 0 0,0 0 0 0 0,1 0 0 0 0,-1 0-1 0 0,0 0 1 0 0,1-1 0 0 0,-1 1-1 0 0,4-2 1 0 0,7-3-147 0 0,-1 0-1 0 0,21-11 0 0 0,-11 5-118 0 0,38-14-3973 0 0,-19 11-3818 0 0,-22 9 1049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9914 0 0,'-10'10'8153'0'0,"5"7"-4376"0"0,4 22-1991 0 0,1-30-955 0 0,0 18-168 0 0,-1-3-581 0 0,1 0 1 0 0,1 0-1 0 0,1 0 0 0 0,10 44 0 0 0,-6-66-1180 0 0,4-9 609 0 0,16-21 448 0 0,-8 9-80 0 0,2 3 87 0 0,-11 9-1046 0 0,0 0 0 0 0,0 0 0 0 0,-1-1 0 0 0,0 0 1 0 0,8-11-1 0 0,-15 18 982 0 0,0-1 1 0 0,0 0 0 0 0,0 0-1 0 0,0 1 1 0 0,0-1-1 0 0,0 0 1 0 0,-1 0-1 0 0,1 0 1 0 0,-1 0-1 0 0,0 0 1 0 0,1 0 0 0 0,-1 0-1 0 0,0 0 1 0 0,0-3-1 0 0,-1 3 297 0 0,1 0 0 0 0,-1 0-1 0 0,0 0 1 0 0,1 0-1 0 0,-1 0 1 0 0,0 0 0 0 0,0 1-1 0 0,0-1 1 0 0,-1 0 0 0 0,1 0-1 0 0,0 1 1 0 0,-1-1 0 0 0,1 1-1 0 0,-1 0 1 0 0,1-1-1 0 0,-4-1 1 0 0,4 3-105 0 0,1 0 0 0 0,0-1 0 0 0,-1 1 0 0 0,1 0 0 0 0,0 0 0 0 0,-1 0 0 0 0,1 0 0 0 0,0 0 0 0 0,-1 0 0 0 0,1 0 0 0 0,0 0 0 0 0,-1 0 0 0 0,1 0 0 0 0,0 1 0 0 0,0-1 0 0 0,-1 0 1 0 0,1 0-1 0 0,0 0 0 0 0,-1 0 0 0 0,1 0 0 0 0,0 1 0 0 0,0-1 0 0 0,-1 0 0 0 0,1 0 0 0 0,0 0 0 0 0,0 1 0 0 0,-1-1 0 0 0,1 0 0 0 0,0 0 0 0 0,0 1 0 0 0,0-1 0 0 0,-1 0 0 0 0,1 0 0 0 0,0 1 0 0 0,0-1 0 0 0,0 0 0 0 0,0 1 0 0 0,0-1 0 0 0,0 0 0 0 0,0 1 0 0 0,-1-1 0 0 0,1 0 0 0 0,0 1 0 0 0,0-1 0 0 0,0 0 0 0 0,0 1 0 0 0,1-1 0 0 0,-1 1 0 0 0,-3 21 902 0 0,2-18-752 0 0,-2 34 486 0 0,2 59 0 0 0,9-29-2499 0 0,-5-57-77 0 0,0 1 1 0 0,1-2-1 0 0,8 19 1 0 0,-6-17-2946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17692 0 0,'15'-1'3140'0'0,"19"1"556"0"0,22 7-2487 0 0,-52-6-1177 0 0,1 0 0 0 0,-1 1 0 0 0,0-1 0 0 0,0 1 0 0 0,0 0 0 0 0,0 0-1 0 0,0 0 1 0 0,0 0 0 0 0,-1 0 0 0 0,1 1 0 0 0,-1 0 0 0 0,0 0 0 0 0,1 0 0 0 0,-2 0 0 0 0,1 1-1 0 0,0-1 1 0 0,0 1 0 0 0,-1-1 0 0 0,3 7 0 0 0,1 6 0 0 0,-2-1-1 0 0,0 1 1 0 0,-1 0-1 0 0,0 0 1 0 0,-1 0 0 0 0,-1 0-1 0 0,-2 32 1 0 0,1 3-2919 0 0,5-2-3953 0 0,-3-41 1992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8650 0 0,'8'-22'7422'0'0,"-3"20"-3132"0"0,-1 14-1679 0 0,-2 12-1605 0 0,-1-1 0 0 0,-2 33-1 0 0,0-40-1040 0 0,0-1-1 0 0,1 1 1 0 0,0 0-1 0 0,2-1 0 0 0,0 1 1 0 0,0-1-1 0 0,9 28 0 0 0,-11-42-11 0 0,1 0-1 0 0,-1 0 0 0 0,1-1 0 0 0,0 1 0 0 0,-1 0 0 0 0,1 0 1 0 0,0 0-1 0 0,-1-1 0 0 0,1 1 0 0 0,0 0 0 0 0,0 0 0 0 0,0-1 0 0 0,0 1 1 0 0,0-1-1 0 0,-1 1 0 0 0,1-1 0 0 0,0 1 0 0 0,0-1 0 0 0,0 0 0 0 0,0 1 1 0 0,1-1-1 0 0,-1 0 0 0 0,0 0 0 0 0,0 0 0 0 0,0 0 0 0 0,0 0 1 0 0,0 0-1 0 0,0 0 0 0 0,0 0 0 0 0,0 0 0 0 0,0 0 0 0 0,0-1 0 0 0,0 1 1 0 0,1-1-1 0 0,42-19-2798 0 0,-23 10-51 0 0,8-5-4937 0 0,-13 9 1413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37 22653 0 0,'13'-2'3129'0'0,"76"-15"-3084"0"0,-75 14-70 0 0,-10 2 18 0 0,0 0 0 0 0,0 1 0 0 0,0-2 0 0 0,0 1 1 0 0,0 0-1 0 0,-1-1 0 0 0,1 0 0 0 0,4-2 0 0 0,-44 11-1476 0 0,26-4 1469 0 0,0 0 1 0 0,1 0-1 0 0,-1 1 0 0 0,1 0 1 0 0,0 1-1 0 0,0 0 0 0 0,1 1 0 0 0,-1-1 1 0 0,1 2-1 0 0,0-1 0 0 0,1 1 1 0 0,-10 11-1 0 0,14-14 48 0 0,-1 1 1 0 0,1 0-1 0 0,0 0 1 0 0,1 0-1 0 0,-1 0 0 0 0,1 0 1 0 0,0 1-1 0 0,0-1 1 0 0,1 1-1 0 0,0-1 1 0 0,0 1-1 0 0,0 0 1 0 0,0-1-1 0 0,1 1 0 0 0,0 0 1 0 0,0 0-1 0 0,1-1 1 0 0,-1 1-1 0 0,1 0 1 0 0,0-1-1 0 0,1 1 0 0 0,0-1 1 0 0,2 8-1 0 0,-1-8-3 0 0,-1 0 0 0 0,1 0-1 0 0,0-1 1 0 0,0 1-1 0 0,1-1 1 0 0,-1 1 0 0 0,1-1-1 0 0,0 0 1 0 0,0 0 0 0 0,0-1-1 0 0,1 1 1 0 0,-1-1-1 0 0,1 0 1 0 0,0 0 0 0 0,0 0-1 0 0,0-1 1 0 0,0 0-1 0 0,0 0 1 0 0,6 1 0 0 0,-4-1-96 0 0,0 0 0 0 0,0-1 0 0 0,1 0 0 0 0,-1-1 1 0 0,0 1-1 0 0,0-1 0 0 0,0-1 0 0 0,1 1 0 0 0,-1-1 0 0 0,0-1 1 0 0,0 1-1 0 0,0-1 0 0 0,0-1 0 0 0,10-4 0 0 0,-9 2-448 0 0,-15 4 210 0 0,-16 8-49 0 0,14-1 393 0 0,-1 0 0 0 0,1 1 0 0 0,1 0 0 0 0,-1 1 1 0 0,1 0-1 0 0,1 0 0 0 0,-1 1 0 0 0,1-1 0 0 0,1 2 0 0 0,0-1 0 0 0,0 1 0 0 0,0 0 0 0 0,2 0 0 0 0,-1 1 1 0 0,1-1-1 0 0,-3 15 0 0 0,7-25-23 0 0,0 1-1 0 0,0 0 1 0 0,0 0 0 0 0,0 0-1 0 0,0 0 1 0 0,0-1 0 0 0,0 1 0 0 0,1 0-1 0 0,-1 0 1 0 0,0 0 0 0 0,0-1-1 0 0,1 1 1 0 0,-1 0 0 0 0,0 0-1 0 0,1-1 1 0 0,-1 1 0 0 0,1 0 0 0 0,-1-1-1 0 0,1 1 1 0 0,-1-1 0 0 0,1 1-1 0 0,0 0 1 0 0,-1-1 0 0 0,1 1 0 0 0,0-1-1 0 0,-1 0 1 0 0,1 1 0 0 0,0-1-1 0 0,0 1 1 0 0,-1-1 0 0 0,1 0 0 0 0,0 0-1 0 0,0 1 1 0 0,0-1 0 0 0,-1 0-1 0 0,1 0 1 0 0,0 0 0 0 0,0 0 0 0 0,0 0-1 0 0,-1 0 1 0 0,1 0 0 0 0,0 0-1 0 0,0 0 1 0 0,1-1 0 0 0,46-8-114 0 0,-39 7-10 0 0,54-17-3570 0 0,-25-1-4418 0 0,-22 8 714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19252 0 0,'-2'3'708'0'0,"0"1"0"0"0,1-1-1 0 0,-1 1 1 0 0,1-1 0 0 0,0 1-1 0 0,0-1 1 0 0,0 1 0 0 0,0 5-1 0 0,0 55 251 0 0,2-46-330 0 0,-1 27-383 0 0,2 48 299 0 0,-2-84-1096 0 0,2 1-1 0 0,-1-1 1 0 0,1 0 0 0 0,1 0-1 0 0,-1 0 1 0 0,2 0-1 0 0,4 11 1 0 0,1-7-3452 0 0,-9-12 3710 0 0,1-1 0 0 0,-1 0 0 0 0,5 4-3823 0 0,-5-4 3823 0 0,0 0 0 0 0,1 0 0 0 0,-1 0 0 0 0,1 0 0 0 0,-1 0 0 0 0,1 0 0 0 0,-1 0 0 0 0,0 0 0 0 0,1 0 0 0 0,-1 0 0 0 0,1 0 0 0 0,-1 0 0 0 0,0 0 0 0 0,1-1 0 0 0,-1 1-1 0 0,1 0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6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20268 0 0,'9'14'4163'0'0,"18"7"-3592"0"0,-18-15-158 0 0,2 1-262 0 0,-1 0 1 0 0,-1 1-1 0 0,1 1 1 0 0,-1-1-1 0 0,11 15 1 0 0,-18-20-129 0 0,0 0 1 0 0,-1 0 0 0 0,1 0 0 0 0,-1 0 0 0 0,1 0 0 0 0,-1 1 0 0 0,0-1 0 0 0,0 0-1 0 0,0 1 1 0 0,-1-1 0 0 0,1 1 0 0 0,-1-1 0 0 0,0 0 0 0 0,0 1 0 0 0,0-1 0 0 0,0 1-1 0 0,-1-1 1 0 0,0 1 0 0 0,1-1 0 0 0,-1 0 0 0 0,0 1 0 0 0,0-1 0 0 0,-1 0 0 0 0,-2 6-1 0 0,0-4-55 0 0,0 1-1 0 0,0-1 1 0 0,0 1-1 0 0,-1-1 1 0 0,0 0-1 0 0,0-1 1 0 0,0 1-1 0 0,-1-1 1 0 0,1 0-1 0 0,-9 4 1 0 0,7-4-18 0 0,0 0 1 0 0,0 1-1 0 0,1 0 1 0 0,0 0-1 0 0,0 1 1 0 0,-8 9-1 0 0,14-14 46 0 0,-1-1 0 0 0,1 0 0 0 0,0 1-1 0 0,-1-1 1 0 0,1 0 0 0 0,0 1 0 0 0,0-1-1 0 0,-1 1 1 0 0,1-1 0 0 0,0 1 0 0 0,0-1-1 0 0,0 1 1 0 0,0-1 0 0 0,-1 0 0 0 0,1 1-1 0 0,0-1 1 0 0,0 1 0 0 0,0-1 0 0 0,0 1-1 0 0,0-1 1 0 0,0 1 0 0 0,0-1 0 0 0,1 1 0 0 0,-1-1-1 0 0,0 1 1 0 0,0-1 0 0 0,0 1 0 0 0,0-1-1 0 0,0 1 1 0 0,1-1 0 0 0,-1 0 0 0 0,0 1-1 0 0,1-1 1 0 0,-1 1 0 0 0,1-1 0 0 0,18 8 50 0 0,27-5-620 0 0,1-12-3463 0 0,-40 6 2628 0 0,0 1-1 0 0,-1-1 1 0 0,1 0-1 0 0,-1-1 1 0 0,0 0-1 0 0,0 0 1 0 0,-1 0-1 0 0,8-6 1 0 0,4-7-4236 0 0</inkml:trace>
  <inkml:trace contextRef="#ctx0" brushRef="#br0" timeOffset="1">273 12 14403 0 0,'-10'3'9746'0'0,"10"-3"-9385"0"0,-7 14 2889 0 0,0 20-3754 0 0,6-29 1429 0 0,-5 36-196 0 0,0 62 0 0 0,-4 27-6071 0 0,10-129 4736 0 0,0 1-1 0 0,-1 0 0 0 0,1-1 1 0 0,0 1-1 0 0,-1 0 0 0 0,1-1 1 0 0,-1 1-1 0 0,0-1 0 0 0,1 1 0 0 0,-1-1 1 0 0,0 1-1 0 0,-2 1 0 0 0,2-2 182 0 0,0-1-1 0 0,0 1 0 0 0,1-1 0 0 0,-1 1 0 0 0,0-1 0 0 0,0 1 0 0 0,0-1 0 0 0,0 0 0 0 0,0 0 0 0 0,0 0 0 0 0,0 1 0 0 0,0-1 0 0 0,0 0 1 0 0,0 0-1 0 0,0 0 0 0 0,0 0 0 0 0,0-1 0 0 0,0 1 0 0 0,0 0 0 0 0,0 0 0 0 0,-2-1 0 0 0,-8-3-4005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14 415 7746 0 0,'-4'10'1994'0'0,"2"1"1"0"0,-1 0 0 0 0,1 0 0 0 0,1 0 0 0 0,0 0-1 0 0,0 16 1 0 0,1-22-1733 0 0,0 0 0 0 0,1 1 0 0 0,0-1 0 0 0,-1 0 0 0 0,1 0 0 0 0,1 1 0 0 0,-1-1 0 0 0,1 0 0 0 0,0 0 0 0 0,0 0-1 0 0,1-1 1 0 0,-1 1 0 0 0,1 0 0 0 0,0-1 0 0 0,5 6 0 0 0,-5-8-299 0 0,1 0 1 0 0,-1 0-1 0 0,1 0 0 0 0,-1 0 0 0 0,1 0 0 0 0,0-1 1 0 0,0 0-1 0 0,-1 1 0 0 0,1-1 0 0 0,0-1 0 0 0,0 1 1 0 0,0-1-1 0 0,0 1 0 0 0,0-1 0 0 0,0 0 1 0 0,0-1-1 0 0,0 1 0 0 0,0-1 0 0 0,6-1 0 0 0,9-3-1976 0 0,0 0 0 0 0,28-13 0 0 0,-39 15 944 0 0,44-18-6818 0 0,-27 12 1631 0 0</inkml:trace>
  <inkml:trace contextRef="#ctx0" brushRef="#br0" timeOffset="1">399 500 17340 0 0,'4'5'5188'0'0,"-4"-5"-4981"0"0,1 0 1 0 0,-1 0 0 0 0,0 0-1 0 0,0 0 1 0 0,1 0-1 0 0,-1 0 1 0 0,0 0-1 0 0,0 0 1 0 0,1 0-1 0 0,-1 0 1 0 0,0 0-1 0 0,0 0 1 0 0,1 0-1 0 0,-1 0 1 0 0,9-10 2591 0 0,3-20-2466 0 0,-11 27 302 0 0,24-59-499 0 0,4 2 0 0 0,1 0 0 0 0,4 2 1 0 0,2 2-1 0 0,45-55 0 0 0,-60 89-526 0 0,-3 2-1152 0 0,-9 7-2914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6705 0 0,'10'6'8898'0'0,"4"-7"-4517"0"0,18-15-2623 0 0,-18 8-715 0 0,-7 5-840 0 0,1 1-1 0 0,-1-1 1 0 0,1 1 0 0 0,0 1-1 0 0,0-1 1 0 0,0 2 0 0 0,0-1-1 0 0,14 1 1 0 0,-19 0-129 0 0,0 1-1 0 0,-1-1 1 0 0,1 1-1 0 0,0 0 1 0 0,-1 0 0 0 0,1-1-1 0 0,0 2 1 0 0,-1-1-1 0 0,1 0 1 0 0,-1 0 0 0 0,0 1-1 0 0,1 0 1 0 0,-1-1-1 0 0,0 1 1 0 0,0 0-1 0 0,0 0 1 0 0,0 0 0 0 0,0 0-1 0 0,-1 0 1 0 0,1 1-1 0 0,-1-1 1 0 0,1 0 0 0 0,-1 1-1 0 0,0-1 1 0 0,0 1-1 0 0,0 0 1 0 0,0-1-1 0 0,1 4 1 0 0,1 16 76 0 0,-1 0 0 0 0,0 0 0 0 0,-2 0 1 0 0,0 1-1 0 0,-6 37 0 0 0,2-27-1163 0 0,2 48-1 0 0,6-50-2064 0 0,4-17-1176 0 0,-4-11 97 0 0,-3-2 3741 0 0,-1-1 0 0 0,1 0 1 0 0,0 0-1 0 0,-1 0 0 0 0,1 0 1 0 0,-1 0-1 0 0,1 0 0 0 0,0 0 0 0 0,-1 0 1 0 0,1 0-1 0 0,0 0 0 0 0,6-1-5570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1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24445 0 0,'-1'3'219'0'0,"-1"-1"0"0"0,1 1 0 0 0,0 0 1 0 0,0 0-1 0 0,0 0 0 0 0,1 1 0 0 0,-1-1 0 0 0,1 0 0 0 0,-1 0 0 0 0,1 0 0 0 0,0 0 0 0 0,0 1 0 0 0,1-1 0 0 0,-1 0 0 0 0,0 0 0 0 0,1 0 1 0 0,0 0-1 0 0,0 0 0 0 0,0 0 0 0 0,0 0 0 0 0,0 0 0 0 0,1 0 0 0 0,0 0 0 0 0,-1-1 0 0 0,1 1 0 0 0,0 0 0 0 0,3 2 0 0 0,7 8-2 0 0,0 0-1 0 0,1-1 1 0 0,25 19 0 0 0,-22-18 60 0 0,182 155 593 0 0,-152-123-1975 0 0,-1 1 0 0 0,39 55 0 0 0,-73-85-2383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83 5713 0 0,'-3'-1'831'0'0,"-1"-1"0"0"0,1 0 1 0 0,-1-1-1 0 0,1 1 0 0 0,0 0 0 0 0,0-1 0 0 0,0 0 0 0 0,0 1 0 0 0,0-1 0 0 0,1-1 0 0 0,0 1 0 0 0,-1 0 0 0 0,1 0 1 0 0,0-1-1 0 0,-2-5 0 0 0,4 8-763 0 0,0 0 1 0 0,1 0 0 0 0,-1 0 0 0 0,0 1-1 0 0,1-1 1 0 0,-1 0 0 0 0,1 0 0 0 0,-1 1-1 0 0,1-1 1 0 0,-1 1 0 0 0,1-1 0 0 0,0 0-1 0 0,-1 1 1 0 0,1-1 0 0 0,0 1 0 0 0,-1-1-1 0 0,1 1 1 0 0,0 0 0 0 0,0-1 0 0 0,-1 1-1 0 0,1 0 1 0 0,0-1 0 0 0,0 1-1 0 0,0 0 1 0 0,26-9-124 0 0,-22 8 219 0 0,2-1-117 0 0,-1 0 0 0 0,1 0 0 0 0,0 1 0 0 0,-1 0 1 0 0,1 0-1 0 0,0 1 0 0 0,0-1 0 0 0,0 2 0 0 0,-1-1 0 0 0,1 1 1 0 0,0 0-1 0 0,0 0 0 0 0,-1 1 0 0 0,13 4 0 0 0,-14-3 2 0 0,0 0 0 0 0,0 0 0 0 0,0 0-1 0 0,-1 1 1 0 0,1 0 0 0 0,-1 0 0 0 0,0 0 0 0 0,0 0-1 0 0,0 1 1 0 0,-1-1 0 0 0,1 1 0 0 0,-1 0-1 0 0,0 0 1 0 0,-1 0 0 0 0,1 1 0 0 0,-1-1 0 0 0,2 9-1 0 0,2 8-191 0 0,-1 1 0 0 0,-2-1 0 0 0,2 30 0 0 0,-1-7-6369 0 0,-2-39 2666 0 0,8 5-2614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 12899 0 0,'0'-1'175'0'0,"0"1"0"0"0,0 0 0 0 0,-1-1 0 0 0,1 1 0 0 0,0 0 0 0 0,0-1 0 0 0,0 1 0 0 0,0 0 0 0 0,-1-1 0 0 0,1 1 0 0 0,0 0 0 0 0,0-1 0 0 0,-1 1 0 0 0,1 0 0 0 0,0 0 1 0 0,-1-1-1 0 0,1 1 0 0 0,0 0 0 0 0,-1 0 0 0 0,1 0 0 0 0,0 0 0 0 0,-1 0 0 0 0,1-1 0 0 0,0 1 0 0 0,-1 0 0 0 0,1 0 0 0 0,-1 0 0 0 0,1 0 0 0 0,0 0 0 0 0,-1 0 0 0 0,1 0 0 0 0,0 0 0 0 0,-1 0 0 0 0,1 0 0 0 0,-1 0 1 0 0,1 0-1 0 0,0 1 0 0 0,-1-1 0 0 0,1 0 0 0 0,0 0 0 0 0,-1 0 0 0 0,-6 19 2737 0 0,3 25-1841 0 0,4-43-992 0 0,-1 19 157 0 0,1 75 192 0 0,1-85-421 0 0,0-1 1 0 0,1 1-1 0 0,-1-1 1 0 0,2 1 0 0 0,-1-1-1 0 0,1 0 1 0 0,7 13-1 0 0,-9-20-9 0 0,0 0-1 0 0,1 0 1 0 0,-1 0-1 0 0,1 0 1 0 0,0-1-1 0 0,-1 1 1 0 0,1 0-1 0 0,0-1 1 0 0,0 0-1 0 0,0 1 1 0 0,0-1-1 0 0,0 0 1 0 0,0 0-1 0 0,1 0 1 0 0,-1 0-1 0 0,0 0 1 0 0,0-1-1 0 0,1 1 1 0 0,-1-1-1 0 0,0 1 1 0 0,1-1-1 0 0,-1 0 1 0 0,1 0-1 0 0,-1 0 1 0 0,0 0-1 0 0,1-1 1 0 0,-1 1 0 0 0,0 0-1 0 0,1-1 1 0 0,-1 0-1 0 0,0 0 1 0 0,1 1-1 0 0,1-3 1 0 0,12-3-57 0 0,-2-1 1 0 0,1-1 0 0 0,23-16 0 0 0,-24 14-125 0 0,-2 2-296 0 0,15-9-1013 0 0,-11 12-3252 0 0,-9 30-8237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10026 0 0,'-5'3'965'0'0,"1"1"0"0"0,1 0-1 0 0,-1 0 1 0 0,0 1 0 0 0,1-1 0 0 0,0 1-1 0 0,0-1 1 0 0,0 1 0 0 0,-2 6 0 0 0,5-10-774 0 0,0 0 1 0 0,0-1 0 0 0,-1 1 0 0 0,1 0 0 0 0,0 0 0 0 0,0 0-1 0 0,0 0 1 0 0,0 0 0 0 0,0 0 0 0 0,0 0 0 0 0,0 0-1 0 0,0 0 1 0 0,1-1 0 0 0,-1 1 0 0 0,0 0 0 0 0,1 0 0 0 0,-1 0-1 0 0,0 0 1 0 0,1-1 0 0 0,-1 1 0 0 0,1 0 0 0 0,-1 0 0 0 0,1 0-1 0 0,1 1-69 0 0,0-1 0 0 0,0 0 1 0 0,0 0-1 0 0,0 0 0 0 0,-1 0 0 0 0,2 0 0 0 0,-1 0 0 0 0,0-1 0 0 0,0 1 0 0 0,0-1 0 0 0,0 1 0 0 0,0-1 0 0 0,0 0 0 0 0,3 0 0 0 0,10 0 172 0 0,0 0-1 0 0,1-2 0 0 0,26-5 0 0 0,33-3-64 0 0,-70 10-218 0 0,1 0 1 0 0,-1 0 0 0 0,0 0 0 0 0,1 1-1 0 0,-1 0 1 0 0,0 0 0 0 0,1 1 0 0 0,-1-1 0 0 0,0 1-1 0 0,10 5 1 0 0,-12-4-23 0 0,1-1 1 0 0,-1 1-1 0 0,0 0 0 0 0,0 0 0 0 0,0 0 0 0 0,0 1 0 0 0,-1-1 1 0 0,1 1-1 0 0,-1 0 0 0 0,0-1 0 0 0,0 1 0 0 0,0 0 1 0 0,0 0-1 0 0,1 5 0 0 0,2 10-2810 0 0,6 37 1 0 0,-6-28-4729 0 0,-4-17-569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77 14139 0 0,'-11'8'2088'0'0,"1"0"-1"0"0,0 1 1 0 0,-10 10-1 0 0,14-13-1445 0 0,1 1 0 0 0,0 0 0 0 0,0 0 0 0 0,0 0-1 0 0,-5 14 1 0 0,8-17-584 0 0,0 0 0 0 0,1 0-1 0 0,0 0 1 0 0,0 0-1 0 0,0 0 1 0 0,0 0 0 0 0,1 1-1 0 0,-1-1 1 0 0,1 0-1 0 0,0 0 1 0 0,1 1 0 0 0,-1-1-1 0 0,1 0 1 0 0,0 0-1 0 0,0 0 1 0 0,0 0 0 0 0,0 1-1 0 0,1-2 1 0 0,-1 1 0 0 0,1 0-1 0 0,0 0 1 0 0,0 0-1 0 0,1-1 1 0 0,-1 1 0 0 0,1-1-1 0 0,0 0 1 0 0,0 0-1 0 0,0 0 1 0 0,3 3 0 0 0,0-2-53 0 0,-1 1 0 0 0,1-1 0 0 0,0 0-1 0 0,0 0 1 0 0,0-1 0 0 0,1 1 0 0 0,-1-1 0 0 0,1-1 0 0 0,-1 1 0 0 0,1-1 0 0 0,0-1 0 0 0,0 1 0 0 0,12 0 0 0 0,-15-2-4 0 0,0 0 0 0 0,-1 0 0 0 0,1-1 0 0 0,0 1 1 0 0,-1-1-1 0 0,1 0 0 0 0,0 0 0 0 0,-1 0 0 0 0,0 0 0 0 0,1-1 0 0 0,-1 1 0 0 0,0-1 0 0 0,0 0 0 0 0,1 0 1 0 0,-2 0-1 0 0,1-1 0 0 0,0 1 0 0 0,0-1 0 0 0,-1 1 0 0 0,1-1 0 0 0,-1 0 0 0 0,0 0 0 0 0,0 0 0 0 0,0 0 1 0 0,0 0-1 0 0,0-1 0 0 0,-1 1 0 0 0,2-4 0 0 0,-1-2-44 0 0,0 0-1 0 0,0 0 1 0 0,0 0-1 0 0,-1 0 1 0 0,0 0-1 0 0,-1-1 1 0 0,0 1-1 0 0,-1 0 1 0 0,0 0 0 0 0,0 0-1 0 0,-1 0 1 0 0,0 0-1 0 0,-4-11 1 0 0,3 9-104 0 0,-1 1 0 0 0,-1 0-1 0 0,1 1 1 0 0,-1-1 0 0 0,-1 1 0 0 0,0 0 0 0 0,0 0 0 0 0,-1 1 0 0 0,0 0-1 0 0,0 0 1 0 0,-10-8 0 0 0,14 14 55 0 0,0-1 0 0 0,-1 1 0 0 0,1 0 0 0 0,0 0 0 0 0,-1 0 0 0 0,1 0 0 0 0,-1 0 0 0 0,0 1 0 0 0,1 0 0 0 0,-1 0 0 0 0,0 0 0 0 0,0 0 0 0 0,0 0 0 0 0,0 1-1 0 0,0 0 1 0 0,0 0 0 0 0,0 0 0 0 0,0 0 0 0 0,0 0 0 0 0,0 1 0 0 0,0 0 0 0 0,0 0 0 0 0,1 0 0 0 0,-1 0 0 0 0,0 1 0 0 0,1-1 0 0 0,-1 1 0 0 0,0 0 0 0 0,1 0 0 0 0,0 0 0 0 0,-4 4 0 0 0,1-1-15 0 0,0 0 0 0 0,1 1 0 0 0,0-1 0 0 0,0 1 0 0 0,1 0 0 0 0,-1 1 0 0 0,2-1 0 0 0,-6 11 0 0 0,5-9 86 0 0,1 0 0 0 0,1 0-1 0 0,-1 0 1 0 0,-1 11 0 0 0,3-7 162 0 0,0-1-1 0 0,1 0 1 0 0,0 0-1 0 0,1 0 1 0 0,0 1-1 0 0,0-1 1 0 0,2 0 0 0 0,-1-1-1 0 0,1 1 1 0 0,1 0-1 0 0,8 16 1 0 0,-9-20 31 0 0,0-1 1 0 0,0 0-1 0 0,1-1 1 0 0,0 1-1 0 0,0-1 0 0 0,1 1 1 0 0,-1-1-1 0 0,1 0 1 0 0,0-1-1 0 0,0 1 1 0 0,1-1-1 0 0,-1 0 0 0 0,1-1 1 0 0,0 1-1 0 0,0-1 1 0 0,0 0-1 0 0,1-1 1 0 0,-1 1-1 0 0,1-1 0 0 0,7 1 1 0 0,6-1 0 0 0,0-1 1 0 0,23-1-1 0 0,-22-1-1637 0 0,40 5-1 0 0,-52-3-344 0 0,0 1 1 0 0,0 0-1 0 0,-1 1 1 0 0,12 4-1 0 0,14 11-6467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21157 0 0,'-1'11'2656'0'0,"-2"4"-784"0"0,2 7-375 0 0,-1 6-513 0 0,-1 2-328 0 0,2 6-200 0 0,1 2-168 0 0,2-1-168 0 0,2-1-72 0 0,2-3-48 0 0,0-1-184 0 0,3-4-272 0 0,1-3-560 0 0,2-4-936 0 0,1-7-1273 0 0,2-4-1832 0 0,-2-5-5273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9098 0 0,'-2'1'12797'0'0,"11"0"-8236"0"0,5 1-4262 0 0,7-1-244 0 0,-1 0 0 0 0,1-1 1 0 0,-1-2-1 0 0,0 0 0 0 0,0-1 0 0 0,0 0 0 0 0,21-8 1 0 0,44-7 56 0 0,-104 22-194 0 0,-1 0 1 0 0,1 2 0 0 0,-1 0 0 0 0,2 1 0 0 0,-1 1 0 0 0,1 0 0 0 0,-25 17 0 0 0,35-20 105 0 0,0 1 0 0 0,0 0 0 0 0,1 0 0 0 0,0 1 1 0 0,0 0-1 0 0,1 0 0 0 0,0 1 0 0 0,-6 8 0 0 0,9-11-8 0 0,1 0-1 0 0,-1 0 0 0 0,1 0 1 0 0,0 0-1 0 0,0 1 0 0 0,1-1 1 0 0,0 1-1 0 0,0-1 0 0 0,0 1 0 0 0,0-1 1 0 0,1 1-1 0 0,0-1 0 0 0,0 1 1 0 0,2 11-1 0 0,-1-13-15 0 0,0 0-1 0 0,0-1 0 0 0,1 1 1 0 0,-1 0-1 0 0,1 0 1 0 0,0-1-1 0 0,0 1 0 0 0,0-1 1 0 0,0 1-1 0 0,1-1 1 0 0,-1 0-1 0 0,1 0 0 0 0,0 0 1 0 0,6 5-1 0 0,-3-4 30 0 0,0 0-1 0 0,0 0 0 0 0,0-1 1 0 0,1 0-1 0 0,0 0 0 0 0,0 0 1 0 0,13 2-1 0 0,-6-2-490 0 0,-1-1 0 0 0,1 0 0 0 0,0-1 0 0 0,0-1 0 0 0,0 0 0 0 0,0-1-1 0 0,0-1 1 0 0,17-3 0 0 0,-23 2-377 0 0,-1 1 0 0 0,0-1-1 0 0,1-1 1 0 0,-1 1 0 0 0,-1-1-1 0 0,8-6 1 0 0,20-10-4473 0 0,-4 6-250 0 0,-27 12 5036 0 0,-1 1 0 0 0,0-1-1 0 0,0 0 1 0 0,-1 0 0 0 0,1-1-1 0 0,0 1 1 0 0,-1 0 0 0 0,3-4-1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9986 0 0,'-2'0'577'0'0,"1"0"0"0"0,0 0 0 0 0,-1 0 0 0 0,1 1 0 0 0,-1-1 0 0 0,1 0 0 0 0,-1 1 0 0 0,1-1 0 0 0,0 1 0 0 0,-1-1 0 0 0,1 1 0 0 0,0 0 0 0 0,0-1 0 0 0,0 1-1 0 0,-1 0 1 0 0,1 0 0 0 0,0 0 0 0 0,-2 2 0 0 0,2-1-143 0 0,-1 0 0 0 0,1 1 0 0 0,-1-1-1 0 0,1 1 1 0 0,0-1 0 0 0,0 1 0 0 0,0 0 0 0 0,0-1-1 0 0,0 5 1 0 0,-1 7-320 0 0,1 0 1 0 0,1 0-1 0 0,1 18 1 0 0,0-15 548 0 0,-1-4-609 0 0,0-1 1 0 0,2 0-1 0 0,-1 0 1 0 0,2 0-1 0 0,6 22 0 0 0,-8-31-66 0 0,0 0 1 0 0,0-1-1 0 0,0 1 0 0 0,0-1 0 0 0,1 0 0 0 0,-1 1 0 0 0,1-1 0 0 0,0 0 0 0 0,-1 0 0 0 0,1 0 0 0 0,0 0 0 0 0,0 0 1 0 0,0 0-1 0 0,1-1 0 0 0,-1 1 0 0 0,0-1 0 0 0,0 1 0 0 0,1-1 0 0 0,-1 0 0 0 0,1 0 0 0 0,0 0 0 0 0,-1 0 0 0 0,1 0 1 0 0,-1-1-1 0 0,1 1 0 0 0,0-1 0 0 0,0 0 0 0 0,-1 0 0 0 0,1 0 0 0 0,0 0 0 0 0,5-1 0 0 0,14-3-383 0 0,0-1 0 0 0,35-13 0 0 0,-47 14-604 0 0,1-1-1 0 0,-1 0 1 0 0,18-12 0 0 0,-15 6-2370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16 198 10074 0 0,'-4'8'1115'0'0,"2"0"-1"0"0,-1 1 1 0 0,1-1-1 0 0,1 1 1 0 0,-1-1 0 0 0,2 1-1 0 0,-1 0 1 0 0,1-1-1 0 0,2 17 1 0 0,-1-13-536 0 0,2 1 1 0 0,-1-1 0 0 0,2 0-1 0 0,-1 0 1 0 0,2 0-1 0 0,10 20 1 0 0,-10-23-538 0 0,0 0 1 0 0,1 0-1 0 0,1 0 0 0 0,-1-1 0 0 0,1 0 1 0 0,1-1-1 0 0,-1 1 0 0 0,12 7 0 0 0,-14-11-33 0 0,1 0-1 0 0,0-1 0 0 0,0 1 0 0 0,1-1 0 0 0,-1-1 1 0 0,1 1-1 0 0,-1-1 0 0 0,1 0 0 0 0,0-1 0 0 0,0 1 1 0 0,0-1-1 0 0,0-1 0 0 0,7 1 0 0 0,-9-2-204 0 0,0 1 0 0 0,0-1 0 0 0,0 0 0 0 0,-1 0 0 0 0,1-1 0 0 0,0 1 0 0 0,0-1 0 0 0,-1 0 0 0 0,1 0 0 0 0,-1-1 0 0 0,0 1 0 0 0,0-1-1 0 0,0 0 1 0 0,5-5 0 0 0,-2 1-1034 0 0,0 0 0 0 0,-1 0-1 0 0,0-1 1 0 0,0 0 0 0 0,-1 0-1 0 0,7-13 1 0 0,2-10-6604 0 0</inkml:trace>
  <inkml:trace contextRef="#ctx0" brushRef="#br0" timeOffset="1">227 43 15875 0 0,'17'-12'8838'0'0,"-8"7"-8668"0"0,1 0 0 0 0,-1 1 0 0 0,1 1 0 0 0,0-1 1 0 0,1 1-1 0 0,-1 1 0 0 0,0 0 0 0 0,19-1 0 0 0,-26 4-138 0 0,0-1 1 0 0,0 1-1 0 0,0 0 0 0 0,0 0 0 0 0,0 1 0 0 0,0-1 1 0 0,-1 0-1 0 0,1 1 0 0 0,0 0 0 0 0,-1 0 0 0 0,1-1 1 0 0,-1 2-1 0 0,0-1 0 0 0,5 4 0 0 0,-3 0 5 0 0,0-1 0 0 0,-1 1 0 0 0,1 0 0 0 0,-1 0 0 0 0,0 1 0 0 0,2 8 0 0 0,2 8-66 0 0,-2 0 0 0 0,4 45-1 0 0,-8-65 12 0 0,6 83-1639 0 0,-4-30-5142 0 0,-4-52 3992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11 121 9578 0 0,'5'-11'1281'0'0,"1"2"1"0"0,-1-1-1 0 0,1 1 0 0 0,1-1 1 0 0,14-14-1 0 0,-16 19-1200 0 0,1-1-1 0 0,0 1 1 0 0,1 0 0 0 0,-1 1-1 0 0,1 0 1 0 0,0 0 0 0 0,0 0-1 0 0,14-5 1 0 0,-20 9-245 0 0,0 0 0 0 0,-1 0 0 0 0,1-1 0 0 0,-1 1 0 0 0,1 0 1 0 0,-1 0-1 0 0,1 0 0 0 0,-1 0 0 0 0,1 0 0 0 0,0 0 0 0 0,-1 0 0 0 0,1 0 0 0 0,-1 0 0 0 0,1 0 1 0 0,0 0-1 0 0,-1 0 0 0 0,1 0 0 0 0,-1 0 0 0 0,1 0 0 0 0,-1 1 0 0 0,1-1 0 0 0,-1 0 1 0 0,1 0-1 0 0,-1 1 0 0 0,1-1 0 0 0,-1 0 0 0 0,1 1 0 0 0,-1-1 0 0 0,1 1 0 0 0,-1-1 0 0 0,0 0 1 0 0,1 1-1 0 0,-1-1 0 0 0,0 1 0 0 0,1 0 0 0 0,2 20-7235 0 0,-6-8 3794 0 0</inkml:trace>
  <inkml:trace contextRef="#ctx0" brushRef="#br0" timeOffset="1">0 156 15947 0 0,'1'1'391'0'0,"-1"0"0"0"0,0 0-1 0 0,0-1 1 0 0,0 1-1 0 0,0 0 1 0 0,0 0-1 0 0,1-1 1 0 0,-1 1 0 0 0,0 0-1 0 0,1 0 1 0 0,-1-1-1 0 0,1 1 1 0 0,-1 0-1 0 0,1-1 1 0 0,-1 1 0 0 0,1 0-1 0 0,-1-1 1 0 0,1 1-1 0 0,-1-1 1 0 0,1 1 0 0 0,0-1-1 0 0,0 1 1 0 0,22 7 1931 0 0,23-6-2341 0 0,-25-3-131 0 0,42-6-1151 0 0,-34-2-2529 0 0,-7-7-4017 0 0,-12 2-210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7930 0 0,'2'13'11546'0'0,"3"4"-8942"0"0,3 16-2505 0 0,-6 21 278 0 0,-3-43-426 0 0,1 0-1 0 0,0 0 0 0 0,1-1 1 0 0,0 1-1 0 0,1 0 0 0 0,6 20 1 0 0,-8-31 38 0 0,0 0 0 0 0,0 1 1 0 0,0-1-1 0 0,0 0 0 0 0,0 0 1 0 0,0 0-1 0 0,1 1 0 0 0,-1-1 1 0 0,0 0-1 0 0,0 0 0 0 0,0 0 1 0 0,0 1-1 0 0,0-1 0 0 0,1 0 1 0 0,-1 0-1 0 0,0 0 0 0 0,0 0 1 0 0,0 1-1 0 0,1-1 0 0 0,-1 0 1 0 0,0 0-1 0 0,0 0 0 0 0,1 0 1 0 0,-1 0-1 0 0,0 0 0 0 0,0 0 1 0 0,1 0-1 0 0,-1 0 1 0 0,0 0-1 0 0,0 0 0 0 0,1 0 1 0 0,-1 0-1 0 0,0 0 0 0 0,0 0 1 0 0,1 0-1 0 0,-1 0 0 0 0,0 0 1 0 0,11-8-99 0 0,10-22 197 0 0,-16 23-134 0 0,18-29-1310 0 0,-17 26-345 0 0,0 0 0 0 0,-1-1 1 0 0,6-15-1 0 0,-10 20 1218 0 0,1 0-1 0 0,-1 0 0 0 0,0 0 1 0 0,0 0-1 0 0,0 0 0 0 0,-1 0 1 0 0,0 0-1 0 0,-1-6 0 0 0,1 6 984 0 0,-1 1 0 0 0,-1-1 0 0 0,1 1-1 0 0,-1 0 1 0 0,-4-10 0 0 0,6 27 8110 0 0,4 23-6347 0 0,5 45-589 0 0,10 63 80 0 0,0-73-4287 0 0,-13-55 320 0 0,0 0 1 0 0,11 19-1 0 0,-17-33 2034 0 0,0-1 0 0 0,1 0 0 0 0,-1 0 0 0 0,0 0 0 0 0,0 0 0 0 0,1 1 0 0 0,-1-1 0 0 0,0 0 0 0 0,0 0-1 0 0,0 0 1 0 0,0 1 0 0 0,1-1 0 0 0,-1 0 0 0 0,0 0 0 0 0,0 1 0 0 0,0-1 0 0 0,0 0 0 0 0,0 1 0 0 0,0-1-1 0 0,0 0 1 0 0,0 0 0 0 0,0 1 0 0 0,0-1 0 0 0,0 0 0 0 0,0 1 0 0 0,0-1 0 0 0,0 0 0 0 0,0 0 0 0 0,0 1 0 0 0,0-1-1 0 0,0 0 1 0 0,0 1 0 0 0,0-1 0 0 0,0 0 0 0 0,0 0 0 0 0,-1 1 0 0 0,1-1 0 0 0,0 0 0 0 0,0 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52 13659 0 0,'-11'12'8309'0'0,"5"7"-4922"0"0,5 25-2880 0 0,2-32 254 0 0,-1-5-777 0 0,5 103 795 0 0,-4-101-1167 0 0,0 1-1 0 0,1 0 0 0 0,0-1 0 0 0,1 0 0 0 0,0 1 0 0 0,1-1 0 0 0,0 0 0 0 0,0-1 0 0 0,6 10 0 0 0,2-7-2738 0 0,-12-11 2860 0 0,1 1 0 0 0,0-1 0 0 0,-1 0 0 0 0,1 0 0 0 0,0 0-1 0 0,-1 0 1 0 0,1 1 0 0 0,-1-1 0 0 0,1 0 0 0 0,0 0 0 0 0,-1 0-1 0 0,1 0 1 0 0,0-1 0 0 0,-1 1 0 0 0,1 0 0 0 0,0 0-1 0 0,-1 0 1 0 0,1 0 0 0 0,-1-1 0 0 0,1 1 0 0 0,0 0 0 0 0,-1 0-1 0 0,1-1 1 0 0,-1 1 0 0 0,1-1 0 0 0,-1 1 0 0 0,1 0-1 0 0,-1-1 1 0 0,1 1 0 0 0,-1-1 0 0 0,1 1 0 0 0,-1-1 0 0 0,1 0-1 0 0,6-11-6273 0 0</inkml:trace>
  <inkml:trace contextRef="#ctx0" brushRef="#br0" timeOffset="1">99 74 7698 0 0,'-4'-17'3856'0'0,"1"0"0"0"0,-1-23-1 0 0,11 68 2169 0 0,3 12-5070 0 0,-4 17-562 0 0,16 99-388 0 0,-17-133-1714 0 0,0-1-1 0 0,13 31 0 0 0,-16-49 222 0 0,0 1 1 0 0,1 0-1 0 0,-1 0 0 0 0,1-1 0 0 0,6 8 1 0 0,2-1-5998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4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37 14027 0 0,'-8'-7'10073'0'0,"6"29"-6921"0"0,6 45-3034 0 0,-4-62 485 0 0,1 14-398 0 0,0 6-108 0 0,1 1-1 0 0,1-1 0 0 0,2 0 1 0 0,0 0-1 0 0,1 0 0 0 0,11 24 1 0 0,-17-49-108 0 0,0 0 0 0 0,0 0-1 0 0,0 0 1 0 0,0 0 0 0 0,0-1 0 0 0,0 1 0 0 0,0 0 0 0 0,0 0 0 0 0,0 0 0 0 0,1 0 0 0 0,-1 0-1 0 0,0 0 1 0 0,0 0 0 0 0,0 0 0 0 0,0 0 0 0 0,0 0 0 0 0,0 0 0 0 0,0 0 0 0 0,1 0-1 0 0,-1 0 1 0 0,0 0 0 0 0,0 0 0 0 0,0 0 0 0 0,0 0 0 0 0,0 0 0 0 0,0 0 0 0 0,1 0 0 0 0,-1 0-1 0 0,0 0 1 0 0,0 0 0 0 0,0 0 0 0 0,0 0 0 0 0,0 0 0 0 0,0 0 0 0 0,0 1 0 0 0,0-1 0 0 0,1 0-1 0 0,-1 0 1 0 0,0 0 0 0 0,0 0 0 0 0,0 0 0 0 0,0 0 0 0 0,0 0 0 0 0,0 0 0 0 0,0 0-1 0 0,0 1 1 0 0,0-1 0 0 0,0 0 0 0 0,0 0 0 0 0,0 0 0 0 0,0 0 0 0 0,0 0 0 0 0,0 0 0 0 0,0 0-1 0 0,0 1 1 0 0,0-1 0 0 0,0 0 0 0 0,0 0 0 0 0,0 0 0 0 0,0 0 0 0 0,0 0 0 0 0,0 0-1 0 0,0 1 1 0 0,0-1 0 0 0,0 0 0 0 0,0 0 0 0 0,0 0 0 0 0,0 0 0 0 0,1-13-567 0 0,-5-21-196 0 0,-6-26 41 0 0,-5-45 270 0 0,14 91 445 0 0,0 1 0 0 0,1-1 1 0 0,1 0-1 0 0,0 0 0 0 0,5-19 0 0 0,-6 31 18 0 0,0 1 1 0 0,0-1-1 0 0,1 1 1 0 0,-1-1-1 0 0,1 1 0 0 0,-1-1 1 0 0,1 1-1 0 0,0-1 1 0 0,0 1-1 0 0,-1-1 1 0 0,1 1-1 0 0,0 0 0 0 0,0 0 1 0 0,0-1-1 0 0,0 1 1 0 0,1 0-1 0 0,-1 0 1 0 0,0 0-1 0 0,0 0 1 0 0,1 0-1 0 0,-1 0 0 0 0,1 1 1 0 0,-1-1-1 0 0,3-1 1 0 0,-1 2 10 0 0,0 0 1 0 0,-1 0 0 0 0,1 0 0 0 0,-1 0-1 0 0,1 1 1 0 0,-1-1 0 0 0,1 1-1 0 0,-1-1 1 0 0,1 1 0 0 0,-1 0 0 0 0,1 0-1 0 0,-1 0 1 0 0,5 3 0 0 0,2 2 33 0 0,-1 0 0 0 0,1 0 0 0 0,-1 1 0 0 0,0 0 0 0 0,-1 0 0 0 0,11 14 1 0 0,-14-16 10 0 0,-1 1 1 0 0,0 0 0 0 0,0-1-1 0 0,0 1 1 0 0,0 1 0 0 0,-1-1-1 0 0,0 0 1 0 0,0 0 0 0 0,-1 1-1 0 0,0-1 1 0 0,0 1 0 0 0,0 0-1 0 0,-1-1 1 0 0,0 1 0 0 0,-2 12-1 0 0,2-15-41 0 0,-1 0-1 0 0,0 0 1 0 0,-1 0-1 0 0,1 0 1 0 0,-1 0-1 0 0,0-1 1 0 0,1 1-1 0 0,-2-1 1 0 0,1 1-1 0 0,0-1 1 0 0,-1 0-1 0 0,1 0 1 0 0,-1 0-1 0 0,0 0 1 0 0,0 0-1 0 0,0-1 0 0 0,0 1 1 0 0,-1-1-1 0 0,1 0 1 0 0,-1 0-1 0 0,1 0 1 0 0,-1 0-1 0 0,0-1 1 0 0,0 1-1 0 0,0-1 1 0 0,-7 1-1 0 0,-10 1-15 0 0,3 1-209 0 0,37 2-4 0 0,-8-4 20 0 0,1-1 1 0 0,-1 0 0 0 0,1 0-1 0 0,0-1 1 0 0,0-1 0 0 0,17-2-1 0 0,-23 2-498 0 0,0-1 0 0 0,0 1 0 0 0,0-1-1 0 0,0-1 1 0 0,-1 1 0 0 0,1-1-1 0 0,-1 0 1 0 0,1 0 0 0 0,-1 0 0 0 0,0-1-1 0 0,0 0 1 0 0,0 0 0 0 0,8-9 0 0 0,20-28-9014 0 0,-23 16 5087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10426 0 0,'-1'1'641'0'0,"0"0"0"0"0,0-1 0 0 0,0 1 0 0 0,0 0 0 0 0,0 0 0 0 0,0 0 0 0 0,0 0 0 0 0,1-1 0 0 0,-1 1 0 0 0,0 0 0 0 0,0 0 0 0 0,1 1-1 0 0,-1-1 1 0 0,0 2 0 0 0,-4 20 3672 0 0,10 29-3020 0 0,-3-37-556 0 0,29 285-1704 0 0,-2-342-5 0 0,-22 32 490 0 0,1 0 0 0 0,0 0 1 0 0,1 1-1 0 0,0 1 0 0 0,0-1 0 0 0,20-12 0 0 0,-17 13-2338 0 0,0 1 0 0 0,0 1-1 0 0,19-7 1 0 0,-18 9-3057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15779 0 0,'-2'13'6170'0'0,"6"-8"-3404"0"0,18-11-1754 0 0,-17 4-824 0 0,59-14 260 0 0,-49 13-1072 0 0,0 0 0 0 0,19-7 0 0 0,-41 12-1624 0 0,1 0 2050 0 0,-1 1-1 0 0,1 0 1 0 0,0 0 0 0 0,0 0-1 0 0,0 1 1 0 0,0 0 0 0 0,-6 5-1 0 0,4 0 490 0 0,1-1-1 0 0,1 1 1 0 0,0 0-1 0 0,0 0 1 0 0,1 1-1 0 0,0-1 1 0 0,0 1-1 0 0,1 0 0 0 0,1 1 1 0 0,0-1-1 0 0,0 1 1 0 0,1-1-1 0 0,0 1 1 0 0,0 18-1 0 0,1-22-277 0 0,1 0 0 0 0,0 0 0 0 0,0 0 0 0 0,1-1 0 0 0,-1 1-1 0 0,2 0 1 0 0,-1 0 0 0 0,1-1 0 0 0,0 1 0 0 0,0-1 0 0 0,1 1 0 0 0,0-1-1 0 0,0 0 1 0 0,0 0 0 0 0,1 0 0 0 0,0 0 0 0 0,0-1 0 0 0,1 0 0 0 0,-1 0-1 0 0,1 0 1 0 0,0 0 0 0 0,0-1 0 0 0,1 1 0 0 0,8 4 0 0 0,-11-7-196 0 0,0-1 0 0 0,1 1 0 0 0,-1-1 0 0 0,0 0 0 0 0,1 0 1 0 0,-1 0-1 0 0,1 0 0 0 0,0 0 0 0 0,-1-1 0 0 0,1 0 0 0 0,0 0 0 0 0,-1 0 0 0 0,1 0 1 0 0,0 0-1 0 0,-1-1 0 0 0,1 1 0 0 0,-1-1 0 0 0,6-2 0 0 0,-4 1-309 0 0,0-1-1 0 0,0 0 1 0 0,-1 0-1 0 0,1 0 1 0 0,-1 0 0 0 0,0-1-1 0 0,0 0 1 0 0,0 0-1 0 0,0 0 1 0 0,-1 0-1 0 0,4-6 1 0 0,1-2-556 0 0,-1 0 1 0 0,-1 0-1 0 0,0-1 0 0 0,8-25 0 0 0,-1-17 1557 0 0,-10 30 7863 0 0,-3 40-5065 0 0,-2 56-159 0 0,-1 34-1974 0 0,4-91-1145 0 0,0-1 0 0 0,1 0 1 0 0,0 1-1 0 0,1-1 0 0 0,7 19 0 0 0,-10-31-29 0 0,1 0 0 0 0,-1 0 0 0 0,0 0 0 0 0,1 0 0 0 0,0-1 0 0 0,-1 1 0 0 0,1 0 0 0 0,-1 0 0 0 0,1 0 0 0 0,0-1 0 0 0,0 1 0 0 0,-1 0 0 0 0,1-1 0 0 0,0 1 1 0 0,0-1-1 0 0,0 1 0 0 0,0-1 0 0 0,0 1 0 0 0,0-1 0 0 0,0 0 0 0 0,0 0 0 0 0,0 1 0 0 0,0-1 0 0 0,0 0 0 0 0,0 0 0 0 0,0 0 0 0 0,0 0 0 0 0,0 0 1 0 0,0 0-1 0 0,0 0 0 0 0,0 0 0 0 0,0 0 0 0 0,0-1 0 0 0,0 1 0 0 0,0 0 0 0 0,-1-1 0 0 0,1 1 0 0 0,1-1 0 0 0,6-3 2 0 0,0 1-1 0 0,0-2 0 0 0,12-8 1 0 0,-5 4-10 0 0,1 0-253 0 0,1 0 0 0 0,27-9 0 0 0,-16 11-2900 0 0,-1 4-4113 0 0,-15 4-1799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13915 0 0,'6'-3'10114'0'0,"21"-2"-7632"0"0,39-3-2427 0 0,-49 9-26 0 0,-6 0-239 0 0,0-1-1 0 0,-1 0 0 0 0,23-3 0 0 0,-33 3 159 0 0,0 0 0 0 0,0 0-1 0 0,0 0 1 0 0,0 0 0 0 0,1 0-1 0 0,-1 0 1 0 0,0 0 0 0 0,0 0-1 0 0,0 0 1 0 0,1 0 0 0 0,-1-1-1 0 0,0 1 1 0 0,0 0 0 0 0,0 0 0 0 0,0 0-1 0 0,1 0 1 0 0,-1 0 0 0 0,0 0-1 0 0,0 0 1 0 0,0 0 0 0 0,0 0-1 0 0,0-1 1 0 0,0 1 0 0 0,1 0 0 0 0,-1 0-1 0 0,0 0 1 0 0,0 0 0 0 0,0 0-1 0 0,0-1 1 0 0,0 1 0 0 0,0 0-1 0 0,0 0 1 0 0,0 0 0 0 0,0 0-1 0 0,0-1 1 0 0,0 1 0 0 0,0 0 0 0 0,0 0-1 0 0,0 0 1 0 0,0-1 0 0 0,0 1-1 0 0,0 0 1 0 0,0 0 0 0 0,0 0-1 0 0,0 0 1 0 0,0-1 0 0 0,0 1-1 0 0,0 0 1 0 0,-9-9-1602 0 0,-16-3 66 0 0,22 12 1578 0 0,0 0-1 0 0,-1 0 1 0 0,1 0-1 0 0,-1 0 1 0 0,1 1 0 0 0,-1-1-1 0 0,1 1 1 0 0,0 0-1 0 0,-1 0 1 0 0,1 0 0 0 0,0 1-1 0 0,0-1 1 0 0,0 1 0 0 0,0-1-1 0 0,0 1 1 0 0,0 0-1 0 0,0 0 1 0 0,1 1 0 0 0,-1-1-1 0 0,1 0 1 0 0,-4 5-1 0 0,3-3 267 0 0,0 0-1 0 0,0 1 0 0 0,0-1 0 0 0,1 1 0 0 0,0 0 0 0 0,-1-1 0 0 0,2 1 1 0 0,-1 0-1 0 0,1 0 0 0 0,-1 1 0 0 0,1-1 0 0 0,1 0 0 0 0,-1 7 0 0 0,-1 42 1597 0 0,0-22-1249 0 0,3 33-1 0 0,0-56-813 0 0,0 0-1 0 0,0 0 1 0 0,1-1-1 0 0,0 1 1 0 0,1-1-1 0 0,0 1 1 0 0,0-1-1 0 0,7 13 1 0 0,-9-20-140 0 0,-1 0 0 0 0,1 0-1 0 0,0 0 1 0 0,-1 0 0 0 0,1 0 0 0 0,0 0 0 0 0,0 0 0 0 0,0 0 0 0 0,-1 0-1 0 0,1 0 1 0 0,0 0 0 0 0,1 0 0 0 0,-1 0 0 0 0,0-1 0 0 0,0 1 0 0 0,2 0-1 0 0,-3-1 120 0 0,1 0-1 0 0,-1 0 0 0 0,0-1 0 0 0,1 1 0 0 0,-1 0 1 0 0,0-1-1 0 0,1 1 0 0 0,-1 0 0 0 0,0-1 0 0 0,1 1 1 0 0,-1-1-1 0 0,0 1 0 0 0,0 0 0 0 0,1-1 0 0 0,-1 1 1 0 0,0-1-1 0 0,0 1 0 0 0,0-1 0 0 0,0 1 0 0 0,1 0 0 0 0,-1-1 1 0 0,0 1-1 0 0,0-1 0 0 0,0 1 0 0 0,0-1 0 0 0,0 1 1 0 0,0-1-1 0 0,0 1 0 0 0,0-1 0 0 0,-1 1 0 0 0,1-1 1 0 0,0 1-1 0 0,0-1 0 0 0,0 0 0 0 0,2-9-6036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0 15491 0 0,'-5'8'2091'0'0,"0"1"-1"0"0,1-1 0 0 0,-5 16 0 0 0,-8 30 718 0 0,14-39-3702 0 0,-1 0 1 0 0,-1 0-1 0 0,0-1 1 0 0,-1 0-1 0 0,-11 18 0 0 0,14-28 447 0 0,0 0 0 0 0,0 0 0 0 0,0-1 0 0 0,0 0 0 0 0,-1 1 0 0 0,1-1 0 0 0,-1-1 0 0 0,0 1 0 0 0,0 0-1 0 0,0-1 1 0 0,0 0 0 0 0,0 0 0 0 0,0 0 0 0 0,-1 0 0 0 0,1-1 0 0 0,-1 0 0 0 0,1 0 0 0 0,-1 0 0 0 0,0 0 0 0 0,1-1 0 0 0,-10 0-1 0 0,-7 1 4565 0 0,46 1 2543 0 0,5 0-5213 0 0,9 4-1078 0 0,-12-2-389 0 0,39 2-1 0 0,-22-10-3695 0 0,-39 3 2517 0 0,-1 0 1 0 0,1-1-1 0 0,-1 1 1 0 0,0-1-1 0 0,0 0 0 0 0,8-5 1 0 0,5-6-5829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16604 0 0,'-2'1'422'0'0,"1"0"1"0"0,0 0 0 0 0,1 0 0 0 0,-1 1 0 0 0,0-1 0 0 0,0 0 0 0 0,0 1-1 0 0,1-1 1 0 0,-1 0 0 0 0,1 1 0 0 0,-1-1 0 0 0,1 1 0 0 0,-1-1 0 0 0,1 1 0 0 0,0-1-1 0 0,0 1 1 0 0,0 1 0 0 0,0 34 170 0 0,1-24-54 0 0,0 93-108 0 0,1 16-1851 0 0,-8 0-4682 0 0,6-115 4946 0 0,-1 0 0 0 0,0 1 0 0 0,0-1 0 0 0,-1 0-1 0 0,0 0 1 0 0,0 0 0 0 0,-6 12 0 0 0,-2-5-4162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6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9002 0 0,'-10'2'8859'0'0,"22"2"-5286"0"0,24 3-1798 0 0,13-11-841 0 0,-41 2-852 0 0,1 1-1 0 0,-1 0 1 0 0,1 0-1 0 0,17 2 1 0 0,-26-1-78 0 0,1 0 0 0 0,0 0 0 0 0,-1 0 0 0 0,1 0 0 0 0,0 1 0 0 0,-1-1 0 0 0,1 0 0 0 0,-1 0 0 0 0,1 0 0 0 0,0 1 0 0 0,-1-1 0 0 0,1 0 0 0 0,-1 1 0 0 0,1-1 0 0 0,-1 1 0 0 0,1-1 0 0 0,-1 1 0 0 0,1-1 0 0 0,-1 1-1 0 0,1-1 1 0 0,-1 1 0 0 0,1-1 0 0 0,-1 1 0 0 0,0-1 0 0 0,1 1 0 0 0,-1 0 0 0 0,0-1 0 0 0,0 1 0 0 0,0-1 0 0 0,1 2 0 0 0,-1 0 16 0 0,0 0 0 0 0,0 0 0 0 0,-1 0 0 0 0,1 0-1 0 0,0 0 1 0 0,-1 0 0 0 0,0 0 0 0 0,1 0 0 0 0,-1 0-1 0 0,-1 2 1 0 0,-27 38 280 0 0,27-40-316 0 0,0 0 0 0 0,0 1 0 0 0,0-1-1 0 0,1 1 1 0 0,-1-1 0 0 0,1 1 0 0 0,-1-1 0 0 0,1 1 0 0 0,0 0 0 0 0,0 0 0 0 0,0 0-1 0 0,0 0 1 0 0,1-1 0 0 0,-1 1 0 0 0,1 0 0 0 0,-1 6 0 0 0,2-7-3 0 0,0 0-1 0 0,-1 0 1 0 0,1 0 0 0 0,0 0 0 0 0,0-1 0 0 0,0 1 0 0 0,0 0 0 0 0,1-1 0 0 0,-1 1-1 0 0,0-1 1 0 0,1 1 0 0 0,-1-1 0 0 0,1 0 0 0 0,-1 1 0 0 0,1-1 0 0 0,0 0-1 0 0,-1 0 1 0 0,1 0 0 0 0,0 0 0 0 0,0-1 0 0 0,0 1 0 0 0,0 0 0 0 0,0-1 0 0 0,0 1-1 0 0,0-1 1 0 0,2 1 0 0 0,4 0-579 0 0,-1 0-1 0 0,1 0 0 0 0,-1-1 1 0 0,1 1-1 0 0,0-2 1 0 0,-1 1-1 0 0,9-2 0 0 0,-12 1 52 0 0,1 0 0 0 0,-1 0 0 0 0,0 0 0 0 0,0-1 0 0 0,1 1 0 0 0,-1-1 0 0 0,0 0 0 0 0,0 0 0 0 0,-1-1 0 0 0,1 1-1 0 0,0-1 1 0 0,-1 0 0 0 0,5-5 0 0 0,12-22-3270 0 0,5 1-1294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15067 0 0,'-5'0'691'0'0,"0"1"-1"0"0,1-1 1 0 0,-1 1 0 0 0,0 0-1 0 0,0 0 1 0 0,1 1 0 0 0,-1-1-1 0 0,1 1 1 0 0,-1 0-1 0 0,1 0 1 0 0,0 0 0 0 0,-8 6-1 0 0,10-6-601 0 0,1 0 0 0 0,0-1 0 0 0,-1 1 0 0 0,1 0 0 0 0,0 0 0 0 0,0 0 0 0 0,0 0 0 0 0,0-1 0 0 0,0 2 0 0 0,0-1 0 0 0,1 0 1 0 0,-1 0-1 0 0,1 0 0 0 0,0 0 0 0 0,-1 0 0 0 0,1 0 0 0 0,0 1 0 0 0,0-1 0 0 0,0 0 0 0 0,0 0 0 0 0,1 0 0 0 0,-1 0 0 0 0,1 1 0 0 0,-1-1 0 0 0,1 0 0 0 0,0 0 0 0 0,0 0 0 0 0,0 0 0 0 0,0 0 0 0 0,0-1 0 0 0,2 3 0 0 0,-1 0-96 0 0,1 0 0 0 0,0 0 0 0 0,0 0 1 0 0,0-1-1 0 0,0 1 0 0 0,0-1 0 0 0,1 0 0 0 0,0 0 1 0 0,0 0-1 0 0,0 0 0 0 0,0-1 0 0 0,0 0 0 0 0,0 0 1 0 0,0 0-1 0 0,1 0 0 0 0,-1-1 0 0 0,1 1 0 0 0,0-1 1 0 0,-1 0-1 0 0,1-1 0 0 0,0 1 0 0 0,-1-1 0 0 0,1 0 1 0 0,0 0-1 0 0,0 0 0 0 0,-1-1 0 0 0,1 0 0 0 0,0 0 1 0 0,-1 0-1 0 0,1 0 0 0 0,-1-1 0 0 0,1 1 0 0 0,-1-1 1 0 0,0 0-1 0 0,0-1 0 0 0,0 1 0 0 0,0-1 0 0 0,0 0 1 0 0,0 0-1 0 0,-1 0 0 0 0,1 0 0 0 0,-1-1 0 0 0,0 1 1 0 0,0-1-1 0 0,0 0 0 0 0,-1 0 0 0 0,1 0 1 0 0,-1 0-1 0 0,0 0 0 0 0,0-1 0 0 0,2-6 0 0 0,-3 9-76 0 0,-1 0 0 0 0,1 1 0 0 0,-1-1 0 0 0,1 0 0 0 0,-1 0 0 0 0,0 1 0 0 0,0-1 0 0 0,0 0 0 0 0,0 0 0 0 0,0 0 0 0 0,0 0 0 0 0,0 1 0 0 0,-1-1 0 0 0,1 0 0 0 0,-1 0 1 0 0,1 1-1 0 0,-2-4 0 0 0,1 4 16 0 0,0 0 1 0 0,0 0 0 0 0,1 0-1 0 0,-1 0 1 0 0,0 1 0 0 0,0-1 0 0 0,0 0-1 0 0,0 0 1 0 0,-1 1 0 0 0,1-1 0 0 0,0 0-1 0 0,0 1 1 0 0,0 0 0 0 0,0-1 0 0 0,-1 1-1 0 0,1 0 1 0 0,0-1 0 0 0,0 1 0 0 0,-2 0-1 0 0,-1 0 28 0 0,0 0-1 0 0,1 0 0 0 0,-1 1 0 0 0,0-1 0 0 0,1 1 1 0 0,-1 0-1 0 0,1 0 0 0 0,-1 0 0 0 0,1 1 0 0 0,-1-1 1 0 0,1 1-1 0 0,0-1 0 0 0,0 1 0 0 0,0 1 1 0 0,0-1-1 0 0,-3 3 0 0 0,0 2 88 0 0,0 1 0 0 0,0-1 0 0 0,1 2 0 0 0,0-1 0 0 0,1 0 0 0 0,-1 1 0 0 0,2 0 0 0 0,-1 0 0 0 0,1 0 1 0 0,1 0-1 0 0,0 1 0 0 0,-2 14 0 0 0,1 10 161 0 0,1 0 1 0 0,3 39 0 0 0,-1-61-750 0 0,0-1 0 0 0,1 0 0 0 0,0 1 0 0 0,1-1 0 0 0,0 0 0 0 0,1 1 1 0 0,0-1-1 0 0,0 0 0 0 0,10 19 0 0 0,-11-28-356 0 0,0-1 1 0 0,0 1-1 0 0,0 0 0 0 0,1-1 0 0 0,-1 1 1 0 0,0-1-1 0 0,1 1 0 0 0,-1-1 1 0 0,0 0-1 0 0,1 0 0 0 0,0 0 0 0 0,-1-1 1 0 0,6 2-1 0 0,6-5-3856 0 0</inkml:trace>
  <inkml:trace contextRef="#ctx0" brushRef="#br0" timeOffset="1">272 246 10914 0 0,'1'1'326'0'0,"-1"0"1"0"0,1 0-1 0 0,-1 0 0 0 0,1 0 0 0 0,-1 1 0 0 0,0-1 0 0 0,1 0 0 0 0,-1 0 0 0 0,0 0 0 0 0,0 0 0 0 0,0 1 0 0 0,0-1 0 0 0,0 0 1 0 0,0 0-1 0 0,0 0 0 0 0,0 0 0 0 0,0 1 0 0 0,0-1 0 0 0,-1 0 0 0 0,1 0 0 0 0,0 0 0 0 0,-1 0 0 0 0,0 2 0 0 0,-16 29 476 0 0,13-24-44 0 0,-4 5-541 0 0,0 0 0 0 0,0 0-1 0 0,-2 0 1 0 0,1-1 0 0 0,-2-1 0 0 0,0 0-1 0 0,0 0 1 0 0,-1-1 0 0 0,0 0-1 0 0,0-1 1 0 0,-22 11 0 0 0,18-7-74 0 0,16-12-134 0 0,-1-1 0 0 0,1 1-1 0 0,0-1 1 0 0,0 0 0 0 0,0 1 0 0 0,0-1 0 0 0,0 0 0 0 0,0 1 0 0 0,0-1 0 0 0,-1 1-1 0 0,1-1 1 0 0,0 0 0 0 0,0 1 0 0 0,1-1 0 0 0,-1 1 0 0 0,0-1 0 0 0,0 0 0 0 0,0 1-1 0 0,0-1 1 0 0,0 1 0 0 0,0-1 0 0 0,0 0 0 0 0,1 1 0 0 0,-1-1 0 0 0,0 0 0 0 0,0 1-1 0 0,1-1 1 0 0,2 3 8 0 0,0-1 0 0 0,0 0 1 0 0,0 0-1 0 0,0 0 0 0 0,0 0 0 0 0,1-1 0 0 0,-1 0 0 0 0,4 2 0 0 0,8 2-377 0 0,-1 0-1 0 0,1-1 0 0 0,0-1 0 0 0,31 3 0 0 0,-37-5-677 0 0,0-1 0 0 0,1-1 0 0 0,-1 1 0 0 0,0-1 0 0 0,0-1 0 0 0,0 0 0 0 0,0 0 0 0 0,0-1 0 0 0,14-6 0 0 0,4-6-5487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17404 0 0,'20'0'5968'0'0,"59"6"-6434"0"0,-78-6 498 0 0,7 1-375 0 0,31 4-1413 0 0,-38-4 1448 0 0,1-1 1 0 0,-1 0-1 0 0,1 1 1 0 0,0-1 0 0 0,-1 1-1 0 0,1 0 1 0 0,-1-1-1 0 0,1 1 1 0 0,-1 0 0 0 0,0 0-1 0 0,1 0 1 0 0,-1 0-1 0 0,0 0 1 0 0,0 0-1 0 0,1 1 1 0 0,-1-1 0 0 0,0 0-1 0 0,1 3 1 0 0,-2-4 93 0 0,1 1 1 0 0,-1-1 0 0 0,0 1-1 0 0,0-1 1 0 0,0 0-1 0 0,0 1 1 0 0,0-1-1 0 0,0 1 1 0 0,0-1 0 0 0,0 1-1 0 0,0-1 1 0 0,0 1-1 0 0,0-1 1 0 0,0 1 0 0 0,0-1-1 0 0,0 1 1 0 0,-1-1-1 0 0,1 1 1 0 0,0-1-1 0 0,0 0 1 0 0,0 1 0 0 0,-1-1-1 0 0,1 1 1 0 0,0-1-1 0 0,-1 0 1 0 0,1 1-1 0 0,0-1 1 0 0,-1 1 0 0 0,-5 8-5123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10370 0 0,'8'5'7605'0'0,"2"-2"-3293"0"0,30-2-2707 0 0,-12-1-1177 0 0,90 7-903 0 0,-69-7-5373 0 0,-35 1 674 0 0,5 8-2504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11755 0 0,'8'3'6607'0'0,"30"-2"-4679"0"0,-22-4-1437 0 0,-1-2 1 0 0,1 0 0 0 0,18-9 0 0 0,-33 14-453 0 0,-1-1-1 0 0,1 1 1 0 0,-1 0 0 0 0,1 0 0 0 0,-1 0 0 0 0,1 0 0 0 0,0 0 0 0 0,-1 0-1 0 0,1 0 1 0 0,-1 0 0 0 0,1 0 0 0 0,-1 0 0 0 0,1 0 0 0 0,0 0 0 0 0,-1 0-1 0 0,1 0 1 0 0,-1 1 0 0 0,1-1 0 0 0,-1 0 0 0 0,1 0 0 0 0,-1 1 0 0 0,1-1-1 0 0,-1 0 1 0 0,1 1 0 0 0,-1-1 0 0 0,0 0 0 0 0,1 1 0 0 0,-1-1 0 0 0,1 1-1 0 0,-1-1 1 0 0,0 1 0 0 0,1-1 0 0 0,-1 1 0 0 0,0-1 0 0 0,0 1 0 0 0,0-1-1 0 0,1 1 1 0 0,-1-1 0 0 0,0 1 0 0 0,0-1 0 0 0,0 1 0 0 0,0-1-1 0 0,0 1 1 0 0,0 0 0 0 0,0-1 0 0 0,0 1 0 0 0,0-1 0 0 0,0 1 0 0 0,0 0-1 0 0,-2 39 873 0 0,1-29-709 0 0,1 2-14 0 0,0 0 0 0 0,1 1 1 0 0,1-1-1 0 0,5 25 0 0 0,-6-35-178 0 0,-1 0 0 0 0,1 0 0 0 0,0-1 0 0 0,0 1 0 0 0,0 0 0 0 0,0-1 0 0 0,0 1 0 0 0,1 0 0 0 0,-1-1 0 0 0,1 0 0 0 0,0 1 0 0 0,0-1 0 0 0,0 0 0 0 0,0 0 0 0 0,0 0 0 0 0,0 0 0 0 0,0 0 0 0 0,1 0 0 0 0,-1-1 0 0 0,0 1 0 0 0,1-1 0 0 0,0 0 0 0 0,-1 1 0 0 0,1-1 1 0 0,0 0-1 0 0,0-1 0 0 0,-1 1 0 0 0,1 0 0 0 0,3-1 0 0 0,-4 0-2 0 0,0 0 1 0 0,0-1 0 0 0,0 1-1 0 0,-1-1 1 0 0,1 1 0 0 0,0-1 0 0 0,0 0-1 0 0,-1 0 1 0 0,1 0 0 0 0,0 0-1 0 0,-1 0 1 0 0,1 0 0 0 0,-1 0-1 0 0,1 0 1 0 0,-1-1 0 0 0,0 1-1 0 0,1-1 1 0 0,-1 1 0 0 0,0-1 0 0 0,0 1-1 0 0,0-1 1 0 0,0 0 0 0 0,0 1-1 0 0,-1-1 1 0 0,1 0 0 0 0,0 0-1 0 0,-1 0 1 0 0,0 0 0 0 0,1 1-1 0 0,-1-1 1 0 0,0 0 0 0 0,0-2 0 0 0,2-9 15 0 0,-1 1 0 0 0,-1 0 0 0 0,-2-19 1 0 0,2 20-214 0 0,-2 1 0 0 0,1-1 1 0 0,-2 1-1 0 0,1 0 0 0 0,-1-1 1 0 0,-1 1-1 0 0,0 0 0 0 0,0 1 1 0 0,-10-16-1 0 0,7 14-907 0 0,-1 1 0 0 0,0 1 0 0 0,0-1 0 0 0,-17-13 0 0 0,24 23 770 0 0,-1-1 0 0 0,1 0 0 0 0,0 1 0 0 0,0-1 0 0 0,0 0 0 0 0,0 0 0 0 0,0 0 0 0 0,0 0 0 0 0,1 0 0 0 0,-1 0 0 0 0,0 0 0 0 0,0 0 0 0 0,1-1 0 0 0,-1 1 0 0 0,0 0 0 0 0,1 0 0 0 0,0-1 0 0 0,-1 1 0 0 0,1 0 0 0 0,0 0 0 0 0,-1-1 0 0 0,1 1 0 0 0,0-1 0 0 0,0-1-1 0 0,0 2 41 0 0,1 1-1 0 0,-1-1 1 0 0,1 0-1 0 0,-1 1 0 0 0,1-1 1 0 0,0 1-1 0 0,-1-1 0 0 0,1 0 1 0 0,-1 1-1 0 0,1-1 0 0 0,0 1 1 0 0,0 0-1 0 0,-1-1 1 0 0,1 1-1 0 0,0 0 0 0 0,0-1 1 0 0,-1 1-1 0 0,3-1 0 0 0,15-1 69 0 0,35-7 1786 0 0,-14 2 5650 0 0,-38 7-6957 0 0,0 0 1 0 0,1 0 0 0 0,-1 0-1 0 0,1 0 1 0 0,-1 1 0 0 0,0-1-1 0 0,1 0 1 0 0,-1 1-1 0 0,0-1 1 0 0,0 1 0 0 0,1-1-1 0 0,-1 1 1 0 0,0 0 0 0 0,0-1-1 0 0,0 1 1 0 0,0 0-1 0 0,0 0 1 0 0,0 0 0 0 0,0 0-1 0 0,0 0 1 0 0,0 0 0 0 0,0 0-1 0 0,0 0 1 0 0,-1 0-1 0 0,1 1 1 0 0,0-1 0 0 0,-1 0-1 0 0,1 0 1 0 0,-1 1 0 0 0,1-1-1 0 0,-1 0 1 0 0,0 1-1 0 0,1 1 1 0 0,1 8 71 0 0,0-1 0 0 0,-1 1 0 0 0,0 14 1 0 0,-1-13 132 0 0,0-8-403 0 0,1 15 82 0 0,1 0 1 0 0,0-1-1 0 0,2 1 0 0 0,7 25 0 0 0,-10-40-145 0 0,1 0 0 0 0,-1-1 0 0 0,1 1 1 0 0,0 0-1 0 0,1 0 0 0 0,-1-1 0 0 0,0 1 0 0 0,1-1 0 0 0,0 0 0 0 0,0 0 0 0 0,4 4 0 0 0,-4-6-4 0 0,-1 1 0 0 0,0-1-1 0 0,1 0 1 0 0,0 0 0 0 0,-1 0 0 0 0,1 0-1 0 0,-1 0 1 0 0,1 0 0 0 0,0-1 0 0 0,0 1 0 0 0,-1-1-1 0 0,1 0 1 0 0,0 0 0 0 0,0 0 0 0 0,0 0-1 0 0,-1-1 1 0 0,1 1 0 0 0,0-1 0 0 0,3 0 0 0 0,12-7-104 0 0,-17 7-232 0 0,-1 0 0 0 0,1 1 0 0 0,0-1 1 0 0,-1 0-1 0 0,1 1 0 0 0,0-1 0 0 0,-1 0 0 0 0,1 0 1 0 0,-1 1-1 0 0,1-1 0 0 0,-1 0 0 0 0,1 0 1 0 0,-1 0-1 0 0,0 0 0 0 0,1 0 0 0 0,-1 0 0 0 0,0 1 1 0 0,0-3-1 0 0,0 2-178 0 0,0-1 1 0 0,0 1-1 0 0,0 0 0 0 0,0 0 1 0 0,-1 0-1 0 0,1 0 0 0 0,0 0 1 0 0,-1 0-1 0 0,1 0 1 0 0,-1 0-1 0 0,1 0 0 0 0,-1 0 1 0 0,1 0-1 0 0,-2-1 0 0 0,-8-7-1916 0 0,1 5-3296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16011 0 0,'-8'25'3321'0'0,"4"1"-1128"0"0,0 7-561 0 0,4 0-392 0 0,4-4-384 0 0,2-2-295 0 0,2-4-217 0 0,3-3-144 0 0,2-6-112 0 0,2-1-64 0 0,3-5-8 0 0,0-4-88 0 0,2-5-240 0 0,0-4-481 0 0,2-5-799 0 0,2-1-1000 0 0,-2 0-1577 0 0,-2-2-5585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14515 0 0,'-4'13'10206'0'0,"4"18"-9015"0"0,1-15-501 0 0,-4 35-293 0 0,-6 79-661 0 0,7-110-756 0 0,-1-1 1 0 0,-2 1-1 0 0,0-1 0 0 0,-10 25 1 0 0,6-30-738 0 0,5-20 495 0 0,4 3 1254 0 0,0-1 0 0 0,0 1 0 0 0,0-1 0 0 0,0 1 0 0 0,1-1 1 0 0,0 1-1 0 0,1-5 0 0 0,-1 5 145 0 0,0 0 0 0 0,1 0 0 0 0,0 0 1 0 0,-1 0-1 0 0,1 0 0 0 0,0 0 0 0 0,0 0 1 0 0,1 1-1 0 0,-1-1 0 0 0,0 1 0 0 0,1 0 1 0 0,0-1-1 0 0,-1 1 0 0 0,1 1 0 0 0,0-1 1 0 0,0 0-1 0 0,0 1 0 0 0,0-1 0 0 0,1 1 1 0 0,-1 0-1 0 0,0 0 0 0 0,0 0 0 0 0,1 0 1 0 0,-1 1-1 0 0,1-1 0 0 0,-1 1 0 0 0,7 0 1 0 0,8 1-87 0 0,-1 1 1 0 0,1 1-1 0 0,0 1 1 0 0,22 7-1 0 0,13 2-1547 0 0,-51-12 1145 0 0,0-1 1 0 0,0 0-1 0 0,0 1 0 0 0,0-1 1 0 0,0 0-1 0 0,0 0 0 0 0,0 0 1 0 0,0 0-1 0 0,0 0 0 0 0,0 0 1 0 0,0-1-1 0 0,0 1 0 0 0,0-1 0 0 0,0 1 1 0 0,3-3-1 0 0,-4 2 34 0 0,0 0-1 0 0,0 0 1 0 0,-1 0-1 0 0,1 0 1 0 0,-1 0-1 0 0,1 0 1 0 0,-1 0-1 0 0,0 0 1 0 0,1-1-1 0 0,-1 1 1 0 0,0 0-1 0 0,0 0 1 0 0,0 0-1 0 0,0-1 1 0 0,0 1-1 0 0,0 0 1 0 0,0 0-1 0 0,0 0 1 0 0,0-1-1 0 0,-1 1 1 0 0,1 0-1 0 0,-1-1 1 0 0,3-15-4936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10978 0 0,'-6'1'9279'0'0,"3"10"-5747"0"0,3 19-3382 0 0,0-23 779 0 0,7 133 261 0 0,-4-122-1689 0 0,0 1 0 0 0,1-1 0 0 0,0 0 0 0 0,2 0 0 0 0,11 25 0 0 0,-2-18-2842 0 0,-14-25 2870 0 0,0 1 0 0 0,0 0 0 0 0,0 0 0 0 0,-1 0 1 0 0,1-1-1 0 0,0 1 0 0 0,0 0 0 0 0,0-1 0 0 0,0 1 0 0 0,0-1 0 0 0,0 1 1 0 0,0-1-1 0 0,0 0 0 0 0,2 1 0 0 0,6-2-6908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17668 0 0,'1'0'233'0'0,"-1"1"1"0"0,0 0 0 0 0,0 0-1 0 0,1 0 1 0 0,-1 0 0 0 0,1 0-1 0 0,-1 0 1 0 0,1 0 0 0 0,-1-1-1 0 0,1 1 1 0 0,0 0 0 0 0,-1 0-1 0 0,1-1 1 0 0,0 1 0 0 0,-1-1-1 0 0,1 1 1 0 0,0 0 0 0 0,0-1-1 0 0,0 1 1 0 0,0-1 0 0 0,-1 0-1 0 0,1 1 1 0 0,0-1 0 0 0,0 0-1 0 0,0 1 1 0 0,2-1 0 0 0,32 7 205 0 0,-21-5 110 0 0,-6 0-494 0 0,-1 0-1 0 0,0 1 0 0 0,1-1 1 0 0,-1 1-1 0 0,0 1 0 0 0,0-1 0 0 0,-1 1 1 0 0,1 0-1 0 0,-1 1 0 0 0,0 0 1 0 0,0 0-1 0 0,0 0 0 0 0,9 11 1 0 0,-9-7-25 0 0,0 0 0 0 0,-1 1 0 0 0,0 0 0 0 0,0-1 0 0 0,-1 1 0 0 0,0 1 0 0 0,-1-1 0 0 0,-1 1 0 0 0,3 14 0 0 0,-1-1-431 0 0,8 50-833 0 0,-12-25-7720 0 0</inkml:trace>
  <inkml:trace contextRef="#ctx0" brushRef="#br0" timeOffset="1">292 63 11082 0 0,'5'-2'7639'0'0,"-5"2"-7522"0"0,4 15 2623 0 0,-1 19-1153 0 0,-7 21 20 0 0,1-33-1347 0 0,2 0 1 0 0,1 26-1 0 0,0-43-260 0 0,1 0-1 0 0,-1 0 1 0 0,1 0 0 0 0,0-1 0 0 0,0 1 0 0 0,1 0-1 0 0,-1-1 1 0 0,1 1 0 0 0,0-1 0 0 0,1 1-1 0 0,-1-1 1 0 0,1 0 0 0 0,-1 0 0 0 0,1 0 0 0 0,4 4-1 0 0,-4-6-110 0 0,-1 0 0 0 0,1 0 0 0 0,0 0 0 0 0,0-1 0 0 0,0 1 0 0 0,0-1 0 0 0,0 1 0 0 0,0-1 0 0 0,1 0 0 0 0,-1-1 0 0 0,0 1 0 0 0,1 0 0 0 0,-1-1 0 0 0,7 0 0 0 0,-9 1-183 0 0,1-1 1 0 0,0-1-1 0 0,-1 1 1 0 0,1 0-1 0 0,0 0 1 0 0,-1-1-1 0 0,1 1 1 0 0,0-1-1 0 0,-1 1 1 0 0,1-1-1 0 0,-1 0 1 0 0,1 1-1 0 0,-1-1 1 0 0,0 0-1 0 0,1 0 0 0 0,-1 0 1 0 0,0 0-1 0 0,1 0 1 0 0,-1 0-1 0 0,0-1 1 0 0,0 1-1 0 0,0 0 1 0 0,0-1-1 0 0,0 1 1 0 0,0-1-1 0 0,-1 1 1 0 0,1-1-1 0 0,0 1 1 0 0,-1-1-1 0 0,1 1 1 0 0,0-3-1 0 0,-1 2 4 0 0,0 1 0 0 0,0 0 1 0 0,0 0-1 0 0,0-1 0 0 0,-1 1 0 0 0,1 0 0 0 0,0-1 0 0 0,-1 1 0 0 0,1 0 0 0 0,0 0 1 0 0,-1 0-1 0 0,0-1 0 0 0,1 1 0 0 0,-1 0 0 0 0,0 0 0 0 0,1 0 0 0 0,-2-1 1 0 0,-1-2-969 0 0,-2-5-3717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2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7 228 14467 0 0,'-2'9'1355'0'0,"0"1"0"0"0,1-1-1 0 0,0 1 1 0 0,1-1 0 0 0,1 16 0 0 0,0-17-872 0 0,0 0 0 0 0,0 0 1 0 0,1 0-1 0 0,1 0 0 0 0,-1 0 1 0 0,7 13-1 0 0,-7-17-603 0 0,0-1 0 0 0,0 1 0 0 0,0-1 1 0 0,1 0-1 0 0,-1 1 0 0 0,1-1 0 0 0,0 0 0 0 0,0 0 1 0 0,0-1-1 0 0,0 1 0 0 0,0-1 0 0 0,1 1 0 0 0,-1-1 0 0 0,1 0 1 0 0,-1 0-1 0 0,1-1 0 0 0,0 1 0 0 0,0-1 0 0 0,0 0 0 0 0,0 0 1 0 0,0 0-1 0 0,0 0 0 0 0,0-1 0 0 0,0 1 0 0 0,0-1 1 0 0,0 0-1 0 0,0-1 0 0 0,0 1 0 0 0,0-1 0 0 0,0 1 0 0 0,0-1 1 0 0,7-3-1 0 0,-5 2-921 0 0,0 0 1 0 0,0-1-1 0 0,0 0 0 0 0,0 0 1 0 0,-1 0-1 0 0,1-1 1 0 0,-1 0-1 0 0,0 0 0 0 0,0 0 1 0 0,9-10-1 0 0,2-6-5168 0 0</inkml:trace>
  <inkml:trace contextRef="#ctx0" brushRef="#br0" timeOffset="1">258 74 14115 0 0,'-3'1'546'0'0,"0"1"1"0"0,0 0-1 0 0,1 0 1 0 0,-1 0-1 0 0,1 0 0 0 0,-1 0 1 0 0,1 0-1 0 0,0 1 1 0 0,0-1-1 0 0,0 1 1 0 0,0 0-1 0 0,0-1 0 0 0,0 1 1 0 0,1 0-1 0 0,0 0 1 0 0,-3 6-1 0 0,3-3-225 0 0,-1 0-1 0 0,1 0 1 0 0,1 0 0 0 0,-1 1-1 0 0,1-1 1 0 0,0 0 0 0 0,0 0-1 0 0,3 11 1 0 0,-2-8-294 0 0,1 0 1 0 0,1 0-1 0 0,0 0 1 0 0,0 0-1 0 0,1 0 0 0 0,0 0 1 0 0,0-1-1 0 0,1 0 1 0 0,0 0-1 0 0,0 0 1 0 0,13 13-1 0 0,-17-19-27 0 0,1-1-1 0 0,0 1 1 0 0,-1-1 0 0 0,1 1 0 0 0,0-1-1 0 0,0 0 1 0 0,0 1 0 0 0,0-1-1 0 0,0 0 1 0 0,1-1 0 0 0,-1 1-1 0 0,0 0 1 0 0,0 0 0 0 0,0-1 0 0 0,1 0-1 0 0,-1 1 1 0 0,0-1 0 0 0,1 0-1 0 0,-1 0 1 0 0,0 0 0 0 0,4-1-1 0 0,-4 0-1 0 0,1 0 0 0 0,0 0 0 0 0,0 0 0 0 0,-1-1 0 0 0,1 1 1 0 0,-1-1-1 0 0,0 0 0 0 0,1 0 0 0 0,-1 0 0 0 0,0 0 0 0 0,0 0 0 0 0,0 0 0 0 0,0-1 0 0 0,2-3 0 0 0,1-2 14 0 0,0 0 0 0 0,-1-1 0 0 0,-1 1 0 0 0,1-1 0 0 0,-1 0 0 0 0,0 0 0 0 0,-1 0 0 0 0,0 0 0 0 0,0-14 0 0 0,-2 14-69 0 0,0 1 1 0 0,-1 0-1 0 0,0 0 0 0 0,0-1 0 0 0,-1 1 1 0 0,-1 0-1 0 0,1 0 0 0 0,-1 1 1 0 0,0-1-1 0 0,-1 0 0 0 0,0 1 0 0 0,0 0 1 0 0,0 0-1 0 0,-1 0 0 0 0,0 0 0 0 0,-1 1 1 0 0,1 0-1 0 0,-1 0 0 0 0,0 1 1 0 0,-1-1-1 0 0,1 1 0 0 0,-1 1 0 0 0,0-1 1 0 0,-1 1-1 0 0,1 0 0 0 0,-1 1 0 0 0,-12-5 1 0 0,1 7-1846 0 0,13 5-1618 0 0,6 7-3861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16115 0 0,'16'26'7719'0'0,"-4"3"-3755"0"0,-5-3-3625 0 0,6 43 1 0 0,-5-25 549 0 0,-1-6-1609 0 0,-3-10 704 0 0,14 42 0 0 0,-6-40-4952 0 0,5-2-5130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68 9122 0 0,'-90'-59'14332'0'0,"102"66"-13864"0"0,1-1 1 0 0,0 0-1 0 0,0-1 0 0 0,0 0 0 0 0,0-1 0 0 0,1-1 0 0 0,0 0 0 0 0,26 2 0 0 0,-31-5-550 0 0,-1-1 0 0 0,0 0 0 0 0,0-1 0 0 0,9-2 0 0 0,-15 3 55 0 0,0 1-1 0 0,1-1 0 0 0,-1 0 0 0 0,0 0 1 0 0,0 0-1 0 0,0 0 0 0 0,0 0 0 0 0,0 0 0 0 0,0 0 1 0 0,0-1-1 0 0,0 1 0 0 0,0-1 0 0 0,-1 0 1 0 0,1 1-1 0 0,-1-1 0 0 0,1 0 0 0 0,-1 0 0 0 0,3-4 1 0 0,-4 5 12 0 0,0 1 1 0 0,0-1-1 0 0,0 0 1 0 0,0 1-1 0 0,-1-1 0 0 0,1 0 1 0 0,0 1-1 0 0,0-1 1 0 0,0 1-1 0 0,0-1 1 0 0,-1 0-1 0 0,1 1 1 0 0,0-1-1 0 0,-1 1 1 0 0,1-1-1 0 0,0 1 1 0 0,-1-1-1 0 0,1 1 0 0 0,-1-1 1 0 0,1 1-1 0 0,-1 0 1 0 0,1-1-1 0 0,-1 1 1 0 0,1-1-1 0 0,-1 1 1 0 0,1 0-1 0 0,-1 0 1 0 0,1-1-1 0 0,-1 1 1 0 0,0 0-1 0 0,1 0 0 0 0,-1 0 1 0 0,1-1-1 0 0,-1 1 1 0 0,0 0-1 0 0,1 0 1 0 0,-1 0-1 0 0,0 0 1 0 0,1 0-1 0 0,-1 0 1 0 0,0 1-1 0 0,-29-2-65 0 0,8 4 4 0 0,0 0 1 0 0,0 1-1 0 0,0 2 1 0 0,0 0-1 0 0,1 1 1 0 0,0 1-1 0 0,-27 15 1 0 0,45-22 82 0 0,1 1 0 0 0,0-1 0 0 0,0 1 0 0 0,-1-1 0 0 0,1 1 1 0 0,0 0-1 0 0,1 0 0 0 0,-1 0 0 0 0,0 0 0 0 0,0 0 0 0 0,1 0 0 0 0,0 1 0 0 0,-1-1 1 0 0,1 1-1 0 0,0-1 0 0 0,0 1 0 0 0,0-1 0 0 0,0 1 0 0 0,1-1 0 0 0,-1 4 0 0 0,1-2 23 0 0,-1 0 0 0 0,2 1-1 0 0,-1-1 1 0 0,1 0-1 0 0,-1 1 1 0 0,1-1 0 0 0,0 0-1 0 0,1 0 1 0 0,-1 1-1 0 0,1-1 1 0 0,3 6 0 0 0,-1-3 7 0 0,0 0 1 0 0,0-1-1 0 0,1 1 0 0 0,0-1 1 0 0,0 0-1 0 0,1 0 1 0 0,0-1-1 0 0,0 1 1 0 0,0-1-1 0 0,0-1 1 0 0,1 1-1 0 0,0-1 1 0 0,9 4-1 0 0,-9-6-408 0 0,-1 0 0 0 0,1-1 1 0 0,-1 0-1 0 0,1-1 0 0 0,0 1 0 0 0,-1-1 0 0 0,1-1 0 0 0,0 1 0 0 0,-1-1 0 0 0,1 0 0 0 0,0-1 0 0 0,-1 1 0 0 0,0-1 0 0 0,1-1 0 0 0,-1 1 0 0 0,0-1 0 0 0,0 0 0 0 0,0 0 1 0 0,-1-1-1 0 0,1 0 0 0 0,-1 0 0 0 0,0 0 0 0 0,0-1 0 0 0,0 1 0 0 0,0-1 0 0 0,-1-1 0 0 0,5-6 0 0 0,-9 12 311 0 0,0-1-1 0 0,1 1 0 0 0,-1 0 1 0 0,0 0-1 0 0,0 0 1 0 0,0 0-1 0 0,0 0 1 0 0,0 0-1 0 0,0 0 0 0 0,0 0 1 0 0,0 0-1 0 0,0 0 1 0 0,0 0-1 0 0,0 0 1 0 0,0 0-1 0 0,1-1 0 0 0,-1 1 1 0 0,0 0-1 0 0,0 0 1 0 0,0 0-1 0 0,0 0 1 0 0,0 0-1 0 0,0 0 0 0 0,0 0 1 0 0,0 0-1 0 0,0-1 1 0 0,0 1-1 0 0,0 0 1 0 0,0 0-1 0 0,0 0 0 0 0,0 0 1 0 0,0 0-1 0 0,0 0 1 0 0,0 0-1 0 0,0 0 1 0 0,0-1-1 0 0,0 1 0 0 0,-1 0 1 0 0,1 0-1 0 0,0 0 1 0 0,0 0-1 0 0,0 0 1 0 0,0 0-1 0 0,0 0 0 0 0,0 0 1 0 0,0 0-1 0 0,0 0 1 0 0,0 0-1 0 0,0-1 1 0 0,0 1-1 0 0,0 0 0 0 0,0 0 1 0 0,-1 0-1 0 0,1 0 1 0 0,0 0-1 0 0,0 0 1 0 0,0 0-1 0 0,0 0 0 0 0,0 0 1 0 0,0 0-1 0 0,0 0 1 0 0,0 0-1 0 0,-1 0 1 0 0,1 0-1 0 0,0 0 0 0 0,-10 5-1078 0 0,-9 8 1183 0 0,4-1 1972 0 0,2 0 0 0 0,-19 21 0 0 0,-10 11 3804 0 0,8-19-4871 0 0,31-24-947 0 0,0 1 0 0 0,0 0-1 0 0,1 0 1 0 0,-1 0-1 0 0,0 0 1 0 0,1 1 0 0 0,-1-1-1 0 0,-3 6 1 0 0,5-8-9 0 0,1 1 1 0 0,0-1-1 0 0,0 1 0 0 0,0-1 1 0 0,0 0-1 0 0,-1 1 0 0 0,1-1 1 0 0,0 1-1 0 0,0-1 0 0 0,0 1 1 0 0,0-1-1 0 0,0 1 0 0 0,0-1 1 0 0,0 1-1 0 0,0-1 0 0 0,0 0 1 0 0,1 1-1 0 0,-1-1 0 0 0,0 1 1 0 0,0-1-1 0 0,0 1 0 0 0,0-1 1 0 0,1 0-1 0 0,-1 1 0 0 0,1 0 1 0 0,18 10-109 0 0,-9-9 66 0 0,0 0 0 0 0,1-1 0 0 0,-1-1 0 0 0,1 0 1 0 0,-1 0-1 0 0,1-1 0 0 0,-1 0 0 0 0,1-1 0 0 0,14-4 0 0 0,11-1-1108 0 0,42-6-4697 0 0,-28-2-2716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5193 0 0,'-32'13'4089'0'0,"-29"13"1089"0"0,57-24-4645 0 0,0 0-1 0 0,0 0 1 0 0,0 1 0 0 0,0 0-1 0 0,0-1 1 0 0,1 2-1 0 0,0-1 1 0 0,-1 0 0 0 0,1 1-1 0 0,-5 6 1 0 0,7-7-362 0 0,0 1-1 0 0,0-1 1 0 0,1 0 0 0 0,-1 0-1 0 0,0 0 1 0 0,1 0 0 0 0,0 1-1 0 0,0-1 1 0 0,0 0 0 0 0,0 0-1 0 0,1 1 1 0 0,-1-1 0 0 0,1 0-1 0 0,0 0 1 0 0,-1 0 0 0 0,1 0-1 0 0,1 0 1 0 0,-1 0 0 0 0,0 0-1 0 0,1 0 1 0 0,0 0 0 0 0,3 3-1 0 0,1 3-89 0 0,0 0 0 0 0,1 0 1 0 0,1-1-1 0 0,0 0 0 0 0,11 9 0 0 0,-16-15-70 0 0,1 1 1 0 0,-1-1-1 0 0,1 1 1 0 0,0-1-1 0 0,-1 0 1 0 0,1 0-1 0 0,0-1 1 0 0,0 1-1 0 0,0-1 0 0 0,1 0 1 0 0,-1 0-1 0 0,0 0 1 0 0,0-1-1 0 0,1 1 1 0 0,-1-1-1 0 0,0 0 1 0 0,6-1-1 0 0,-7 0 5 0 0,-1 1 0 0 0,1-1 0 0 0,0 0 0 0 0,0-1 0 0 0,0 1 0 0 0,-1 0 0 0 0,1-1 0 0 0,0 0 0 0 0,-1 1 0 0 0,0-1 0 0 0,1 0 0 0 0,-1 0 0 0 0,0-1 0 0 0,0 1 0 0 0,0 0 0 0 0,0-1-1 0 0,-1 1 1 0 0,1-1 0 0 0,-1 1 0 0 0,1-1 0 0 0,-1 0 0 0 0,0 0 0 0 0,0 0 0 0 0,1-5 0 0 0,0 1 23 0 0,0 0 1 0 0,-1 0-1 0 0,0 0 0 0 0,0-1 1 0 0,-1 1-1 0 0,0 0 1 0 0,-1 0-1 0 0,1 0 0 0 0,-1-1 1 0 0,0 1-1 0 0,-5-13 0 0 0,5 16-18 0 0,-1 0-1 0 0,0 0 0 0 0,1 1 1 0 0,-2-1-1 0 0,1 0 0 0 0,0 1 1 0 0,-1 0-1 0 0,1 0 1 0 0,-1-1-1 0 0,0 2 0 0 0,0-1 1 0 0,0 0-1 0 0,-1 0 0 0 0,1 1 1 0 0,0 0-1 0 0,-1 0 0 0 0,0 0 1 0 0,0 0-1 0 0,1 0 1 0 0,-1 1-1 0 0,-8-2 0 0 0,-37-3-144 0 0,46 5-142 0 0,1 1 0 0 0,-1 0 0 0 0,1 0 0 0 0,-1 1 1 0 0,1-1-1 0 0,-1 0 0 0 0,1 1 0 0 0,-1-1 0 0 0,1 1 1 0 0,0 0-1 0 0,-1 0 0 0 0,1 0 0 0 0,0 0 0 0 0,0 0 1 0 0,0 1-1 0 0,0-1 0 0 0,-4 3 0 0 0,4 0-3375 0 0,2-3 3337 0 0,0-1 1 0 0,0 1-1 0 0,0-1 1 0 0,0 0 0 0 0,0 1-1 0 0,0-1 1 0 0,0 1-1 0 0,0-1 1 0 0,0 0-1 0 0,0 1 1 0 0,0-1-1 0 0,1 1 1 0 0,-1 0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65 148 15139 0 0,'-3'2'355'0'0,"0"-1"-1"0"0,0 1 0 0 0,0 0 1 0 0,1 0-1 0 0,-1 0 0 0 0,0 0 1 0 0,1 1-1 0 0,0-1 0 0 0,-1 1 1 0 0,1-1-1 0 0,0 1 0 0 0,0 0 1 0 0,1 0-1 0 0,-1 0 0 0 0,0 0 0 0 0,1 0 1 0 0,0 0-1 0 0,0 0 0 0 0,0 1 1 0 0,0-1-1 0 0,0 6 0 0 0,1-5-297 0 0,0 0 0 0 0,1-1-1 0 0,-1 1 1 0 0,1 0-1 0 0,0 0 1 0 0,1 0-1 0 0,-1-1 1 0 0,1 1 0 0 0,-1 0-1 0 0,1-1 1 0 0,0 0-1 0 0,0 1 1 0 0,1-1-1 0 0,-1 0 1 0 0,1 0-1 0 0,-1 0 1 0 0,1 0 0 0 0,5 3-1 0 0,-5-3-56 0 0,1 0-1 0 0,-1 0 1 0 0,1 0-1 0 0,0 0 1 0 0,0-1-1 0 0,0 0 1 0 0,0 0-1 0 0,1 0 1 0 0,-1 0-1 0 0,0-1 1 0 0,1 1-1 0 0,0-1 1 0 0,-1 0-1 0 0,1 0 1 0 0,0-1-1 0 0,-1 0 0 0 0,10 0 1 0 0,-10-1 0 0 0,-1 0 0 0 0,1 0 1 0 0,-1 0-1 0 0,1-1 0 0 0,-1 1 0 0 0,0-1 0 0 0,1 0 1 0 0,-1 0-1 0 0,0 0 0 0 0,0-1 0 0 0,0 1 1 0 0,-1-1-1 0 0,1 1 0 0 0,-1-1 0 0 0,1 0 0 0 0,-1 0 1 0 0,0 0-1 0 0,0 0 0 0 0,0 0 0 0 0,0-1 0 0 0,-1 1 1 0 0,0-1-1 0 0,2-3 0 0 0,0-4 39 0 0,0 0-1 0 0,-1 0 1 0 0,0-1-1 0 0,-1 1 1 0 0,0-1-1 0 0,-1 1 1 0 0,-1-1 0 0 0,1 1-1 0 0,-2-1 1 0 0,1 1-1 0 0,-2 0 1 0 0,-6-22-1 0 0,7 28-19 0 0,0-1-1 0 0,-1 1 1 0 0,0 0-1 0 0,1 0 1 0 0,-1 0-1 0 0,-1 0 1 0 0,1 0-1 0 0,-1 1 1 0 0,0 0-1 0 0,0-1 1 0 0,0 1-1 0 0,-6-3 1 0 0,7 5-25 0 0,-1 0 1 0 0,0 0 0 0 0,0 0 0 0 0,1 1-1 0 0,-1-1 1 0 0,0 1 0 0 0,0 0-1 0 0,-1 0 1 0 0,1 1 0 0 0,0-1 0 0 0,0 1-1 0 0,0 0 1 0 0,0 0 0 0 0,0 0 0 0 0,-1 1-1 0 0,1-1 1 0 0,0 1 0 0 0,-6 2 0 0 0,7-2-73 0 0,0 0 0 0 0,1-1 0 0 0,-1 1 1 0 0,1 1-1 0 0,-1-1 0 0 0,1 0 0 0 0,0 1 0 0 0,-1-1 1 0 0,1 1-1 0 0,0 0 0 0 0,0-1 0 0 0,0 1 1 0 0,0 0-1 0 0,0 0 0 0 0,1 1 0 0 0,-3 2 1 0 0,1 0-588 0 0,1 1 1 0 0,-1 0 0 0 0,1 0-1 0 0,1 1 1 0 0,-2 6 0 0 0,-6 19-4453 0 0,-1-9-1299 0 0,12-3 730 0 0</inkml:trace>
  <inkml:trace contextRef="#ctx0" brushRef="#br0" timeOffset="1">299 37 15491 0 0,'7'6'2009'0'0,"1"4"-97"0"0,-1 4-39 0 0,-1 7-465 0 0,-3 1-592 0 0,-2 5-320 0 0,-1 0-264 0 0,-1 1-136 0 0,-2 1-32 0 0,1 2-216 0 0,-1 0-432 0 0,0-2-504 0 0,-1-2-657 0 0,-1-5-655 0 0,-4-2-777 0 0,0-6-504 0 0,-5-3-3312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 4441 0 0,'-12'-2'368'0'0,"-1"0"-296"0"0,2 2-56 0 0,1 0 0 0 0,8 2-32 0 0,1 0-48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6545 0 0,'4'2'1688'0'0,"0"1"0"0"0,1-1 0 0 0,0 0 0 0 0,-1 0 0 0 0,1 0 0 0 0,6 1 0 0 0,33 1 1525 0 0,-33-4-3087 0 0,-1-1 1 0 0,1-1 0 0 0,-1 1 0 0 0,1-2-1 0 0,-1 1 1 0 0,10-5 0 0 0,-27 12 116 0 0,0 0 1 0 0,1 1-1 0 0,-1 0 1 0 0,-8 11-1 0 0,5-6-157 0 0,7-8-74 0 0,0 1-1 0 0,0-1 1 0 0,0 1 0 0 0,0 0 0 0 0,0 0 0 0 0,1 1-1 0 0,0-1 1 0 0,0 0 0 0 0,0 1 0 0 0,0-1-1 0 0,1 1 1 0 0,0 0 0 0 0,0-1 0 0 0,0 1 0 0 0,0 0-1 0 0,1 0 1 0 0,0-1 0 0 0,0 1 0 0 0,0 0 0 0 0,0 0-1 0 0,1 0 1 0 0,0-1 0 0 0,0 1 0 0 0,0 0 0 0 0,1-1-1 0 0,0 1 1 0 0,-1-1 0 0 0,2 1 0 0 0,-1-1 0 0 0,0 0-1 0 0,1 0 1 0 0,0 0 0 0 0,0 0 0 0 0,0 0 0 0 0,0-1-1 0 0,0 1 1 0 0,1-1 0 0 0,0 0 0 0 0,0 0 0 0 0,0 0-1 0 0,0-1 1 0 0,0 1 0 0 0,0-1 0 0 0,8 3 0 0 0,-10-4-228 0 0,1 0 0 0 0,0-1 0 0 0,0 1 1 0 0,0 0-1 0 0,0-1 0 0 0,0 0 1 0 0,0 0-1 0 0,0 0 0 0 0,0 0 0 0 0,0 0 1 0 0,0 0-1 0 0,0-1 0 0 0,0 1 1 0 0,0-1-1 0 0,0 0 0 0 0,-1 0 0 0 0,1 0 1 0 0,0 0-1 0 0,-1-1 0 0 0,5-2 1 0 0,0 0-1059 0 0,-1-1 1 0 0,0 0 0 0 0,-1-1-1 0 0,1 1 1 0 0,-1-1 0 0 0,8-12 0 0 0,6-9-5106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20764 0 0,'-1'0'97'0'0,"1"1"0"0"0,-1-1 0 0 0,1 1-1 0 0,-1 0 1 0 0,1-1 0 0 0,-1 1 0 0 0,1-1 0 0 0,0 1-1 0 0,-1 0 1 0 0,1-1 0 0 0,0 1 0 0 0,0 0-1 0 0,-1-1 1 0 0,1 1 0 0 0,0 0 0 0 0,0 0-1 0 0,0-1 1 0 0,0 1 0 0 0,0 0 0 0 0,0 0-1 0 0,0-1 1 0 0,0 1 0 0 0,0 0 0 0 0,0-1-1 0 0,0 1 1 0 0,1 1 0 0 0,0-1-41 0 0,0 0 0 0 0,-1-1 0 0 0,1 1 0 0 0,0 0-1 0 0,0-1 1 0 0,0 1 0 0 0,0-1 0 0 0,0 1 0 0 0,0-1 0 0 0,0 1 0 0 0,0-1 0 0 0,0 0 0 0 0,0 1 0 0 0,0-1-1 0 0,3 0 1 0 0,49 0-360 0 0,-43-1 377 0 0,-2 0-495 0 0,25 0-1603 0 0,-17 6-3890 0 0,-16-4 5281 0 0,0-1 543 0 0,0 0 1 0 0,0 0-1 0 0,1 0 0 0 0,-1 1 1 0 0,0-1-1 0 0,0 0 1 0 0,0 0-1 0 0,0 0 0 0 0,0 0 1 0 0,0 0-1 0 0,0 1 1 0 0,0-1-1 0 0,0 0 0 0 0,0 0 1 0 0,0 0-1 0 0,0 0 1 0 0,0 0-1 0 0,0 0 0 0 0,0 1 1 0 0,0-1-1 0 0,-1 0 1 0 0,1 0-1 0 0,0 0 0 0 0,0 0 1 0 0,0 0-1 0 0,0 0 1 0 0,0 1-1 0 0,0-1 0 0 0,-1 0-543 0 0,1 0 544 0 0,0 0-1 0 0,0 0 0 0 0,0 1 1 0 0,0-1-1 0 0,0 0 1 0 0,-1 0-1 0 0,1 0 0 0 0,0 0 1 0 0,0 0-1 0 0,0 0 1 0 0,0 0-1 0 0,0 0 0 0 0,-1 0 1 0 0,1 0-1 0 0,-10 2-2067 0 0,8-2 1204 0 0,-9 6-3548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2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65 9306 0 0,'-11'9'6419'0'0,"16"-2"-2918"0"0,-3-6-3334 0 0,0 0-1 0 0,0-1 0 0 0,0 1 0 0 0,0 0 1 0 0,0-1-1 0 0,0 0 0 0 0,0 1 1 0 0,0-1-1 0 0,1 0 0 0 0,-1 0 1 0 0,3 0-1 0 0,1-2-52 0 0,-1 0-1 0 0,0 0 1 0 0,1 0 0 0 0,-1-1 0 0 0,9-5 0 0 0,21-9 27 0 0,-49 52-384 0 0,9-22 292 0 0,1 1-1 0 0,0 0 0 0 0,1 0 1 0 0,1 1-1 0 0,0-1 0 0 0,1 27 0 0 0,1-34 42 0 0,0 1-1 0 0,1 0 0 0 0,0-1 0 0 0,1 1 0 0 0,0-1 0 0 0,0 1 0 0 0,0-1 0 0 0,1 0 0 0 0,0 0 0 0 0,0 0 0 0 0,1 0 0 0 0,0 0 0 0 0,0-1 0 0 0,8 9 0 0 0,-11-14-53 0 0,-1 0 0 0 0,1 0 0 0 0,0-1 0 0 0,-1 1 0 0 0,1 0 0 0 0,0 0 1 0 0,0-1-1 0 0,0 1 0 0 0,0 0 0 0 0,0-1 0 0 0,0 1 0 0 0,0-1 0 0 0,0 1 0 0 0,0-1 0 0 0,0 0 0 0 0,0 1 0 0 0,0-1 0 0 0,0 0 0 0 0,0 0 0 0 0,0 0 0 0 0,0 1 1 0 0,0-1-1 0 0,0 0 0 0 0,0-1 0 0 0,2 1 0 0 0,-2-1-1 0 0,1 0 0 0 0,-1 1 1 0 0,0-1-1 0 0,1 0 0 0 0,-1 0 1 0 0,0 0-1 0 0,0-1 0 0 0,0 1 1 0 0,0 0-1 0 0,0 0 0 0 0,0 0 1 0 0,0-1-1 0 0,0 1 0 0 0,-1-1 1 0 0,2-1-1 0 0,2-7 60 0 0,-1 0 0 0 0,0-1 0 0 0,3-19 0 0 0,-1 0-59 0 0,-2-1 0 0 0,0-36 0 0 0,-3 58-542 0 0,0-1 0 0 0,-1 1-1 0 0,0-1 1 0 0,-1 1 0 0 0,0-1-1 0 0,0 1 1 0 0,-1 0 0 0 0,0 0-1 0 0,-1 0 1 0 0,0 0-1 0 0,-7-10 1 0 0</inkml:trace>
  <inkml:trace contextRef="#ctx0" brushRef="#br0" timeOffset="1">201 0 8146 0 0,'18'26'11920'0'0,"-7"5"-6742"0"0,-1 39-5178 0 0,-3-21 724 0 0,-5-37-709 0 0,8 31 43 0 0,-10-40-59 0 0,1-1 0 0 0,0 1 1 0 0,0-1-1 0 0,0 1 0 0 0,0-1 1 0 0,0 0-1 0 0,1 0 0 0 0,-1 1 0 0 0,0-1 1 0 0,1 0-1 0 0,0 0 0 0 0,0 0 1 0 0,2 1-1 0 0,-3-2-1 0 0,0-1 0 0 0,0 0 0 0 0,0 1 0 0 0,1-1 0 0 0,-1 0 0 0 0,0 0 0 0 0,0 0 0 0 0,1 0 0 0 0,-1 0 0 0 0,0 0 0 0 0,0 0 0 0 0,1-1 0 0 0,-1 1 0 0 0,0 0 0 0 0,0-1 1 0 0,1 1-1 0 0,-1-1 0 0 0,0 1 0 0 0,0-1 0 0 0,0 1 0 0 0,1-2 0 0 0,27-18-299 0 0,-21 14 33 0 0,37-29-2719 0 0,-15 11-4526 0 0,-22 20 3584 0 0,9 7-2124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11130 0 0,'-9'5'11402'0'0,"9"-5"-11159"0"0,-5 24 3321 0 0,6 37-4608 0 0,-1-51 2005 0 0,1 27-1129 0 0,8 52-1 0 0,8-26-3594 0 0,-14-56 2044 0 0,0 0 1 0 0,0 0-1 0 0,1 0 0 0 0,0-1 1 0 0,9 12-1 0 0,-1-6-5364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70 15715 0 0,'-5'4'927'0'0,"0"0"-1"0"0,0 1 1 0 0,0 0 0 0 0,1 0-1 0 0,0 0 1 0 0,0 0-1 0 0,0 0 1 0 0,-3 8-1 0 0,5-8-758 0 0,0 0-1 0 0,1 1 1 0 0,-1-1-1 0 0,1 0 1 0 0,0 0-1 0 0,1 1 1 0 0,-1-1-1 0 0,1 1 1 0 0,0-1-1 0 0,1 1 0 0 0,-1-1 1 0 0,1 0-1 0 0,0 1 1 0 0,0-1-1 0 0,4 10 1 0 0,-1-4-113 0 0,1 0 0 0 0,0 0-1 0 0,0 0 1 0 0,1 0 0 0 0,1-1 0 0 0,8 11 0 0 0,-10-15-44 0 0,1 0-1 0 0,-1 0 1 0 0,1 0-1 0 0,0-1 1 0 0,0 0-1 0 0,0 0 1 0 0,1 0-1 0 0,-1-1 1 0 0,1 0-1 0 0,10 4 1 0 0,-15-8-11 0 0,0 1 0 0 0,-1 0 0 0 0,1-1 0 0 0,0 1 1 0 0,0-1-1 0 0,0 0 0 0 0,0 0 0 0 0,0 0 0 0 0,0 0 0 0 0,0 0 1 0 0,0 0-1 0 0,0 0 0 0 0,0 0 0 0 0,0-1 0 0 0,0 1 0 0 0,0-1 1 0 0,0 0-1 0 0,0 1 0 0 0,-1-1 0 0 0,4-2 0 0 0,-3 1 0 0 0,1 0 0 0 0,-1 0 0 0 0,0 0 0 0 0,1-1-1 0 0,-1 1 1 0 0,-1-1 0 0 0,1 0 0 0 0,0 1 0 0 0,0-1 0 0 0,-1 0 0 0 0,2-5-1 0 0,1-3 3 0 0,-1 1-1 0 0,-1-1 0 0 0,0 0 0 0 0,0-1 0 0 0,-1 1 0 0 0,-1-13 0 0 0,0 10 17 0 0,-2 0-1 0 0,1 1 1 0 0,-2-1-1 0 0,0 1 1 0 0,-1-1 0 0 0,0 1-1 0 0,-1 0 1 0 0,-8-16-1 0 0,10 22-17 0 0,-1 0 0 0 0,0 0 0 0 0,0 1 0 0 0,-1 0 0 0 0,0 0 0 0 0,0 0-1 0 0,0 0 1 0 0,-1 1 0 0 0,0 0 0 0 0,0 0 0 0 0,0 0 0 0 0,-1 1 0 0 0,1 0 0 0 0,-1 0-1 0 0,0 1 1 0 0,-9-4 0 0 0,14 7-45 0 0,1-1 0 0 0,0 1-1 0 0,-1-1 1 0 0,1 1 0 0 0,0 0 0 0 0,-1 0 0 0 0,1-1-1 0 0,0 1 1 0 0,-1 0 0 0 0,1 0 0 0 0,0 0-1 0 0,-1 0 1 0 0,1 1 0 0 0,-1-1 0 0 0,1 0-1 0 0,0 0 1 0 0,-1 1 0 0 0,1-1 0 0 0,0 1-1 0 0,0-1 1 0 0,-1 1 0 0 0,1 0 0 0 0,0-1 0 0 0,0 1-1 0 0,0 0 1 0 0,0 0 0 0 0,0 0 0 0 0,0 0-1 0 0,0 0 1 0 0,0 0 0 0 0,0 0 0 0 0,0 0-1 0 0,1 0 1 0 0,-1 1 0 0 0,0-1 0 0 0,1 0-1 0 0,-1 0 1 0 0,1 1 0 0 0,-1-1 0 0 0,1 0-1 0 0,0 1 1 0 0,-1-1 0 0 0,1 2 0 0 0,0 1-493 0 0,-1-1 1 0 0,1 1 0 0 0,0-1-1 0 0,0 1 1 0 0,1-1 0 0 0,-1 1 0 0 0,2 5-1 0 0,-1-7-369 0 0,0 1-1 0 0,0 0 1 0 0,0 0-1 0 0,1 0 1 0 0,-1-1-1 0 0,1 1 1 0 0,-1-1-1 0 0,4 5 1 0 0,6 3-6443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12923 0 0,'2'0'518'0'0,"-1"0"1"0"0,1 0 0 0 0,0-1 0 0 0,0 2-1 0 0,0-1 1 0 0,-1 0 0 0 0,1 0 0 0 0,0 0-1 0 0,0 1 1 0 0,0-1 0 0 0,-1 1-1 0 0,1 0 1 0 0,0-1 0 0 0,-1 1 0 0 0,1 0-1 0 0,0 0 1 0 0,-1 0 0 0 0,1 0-1 0 0,-1 0 1 0 0,0 0 0 0 0,1 1 0 0 0,0 0-1 0 0,1 2-157 0 0,-1 0-1 0 0,1-1 1 0 0,-1 1-1 0 0,0 0 1 0 0,0 0-1 0 0,0 0 1 0 0,-1 1-1 0 0,2 7 0 0 0,1 6-310 0 0,-2 0 0 0 0,-1 0 0 0 0,0 29 0 0 0,-1-36-79 0 0,0-3-177 0 0,0 0-1 0 0,-1 1 1 0 0,1-1 0 0 0,-2 0 0 0 0,1 1-1 0 0,-1-1 1 0 0,-3 9 0 0 0,13-58-1481 0 0,-5 34 1708 0 0,1 1 0 0 0,0-1 1 0 0,1 1-1 0 0,-1 0 0 0 0,1 0 1 0 0,0 0-1 0 0,1 1 0 0 0,-1-1 1 0 0,12-7-1 0 0,-14 11-108 0 0,-1 0 0 0 0,1 0 0 0 0,-1 1 0 0 0,1-1 0 0 0,-1 1 0 0 0,1 0 0 0 0,0-1 0 0 0,0 1-1 0 0,0 0 1 0 0,0 1 0 0 0,0-1 0 0 0,0 1 0 0 0,0-1 0 0 0,0 1 0 0 0,0 0 0 0 0,0 0 0 0 0,0 0 0 0 0,0 0 0 0 0,0 0 0 0 0,0 1 0 0 0,0 0 0 0 0,0-1 0 0 0,0 1-1 0 0,-1 0 1 0 0,1 1 0 0 0,0-1 0 0 0,4 3 0 0 0,-6-3-236 0 0,-1-1-1 0 0,0 1 1 0 0,1 0-1 0 0,-1 0 1 0 0,0-1-1 0 0,0 1 1 0 0,1 0-1 0 0,-1 0 1 0 0,0 0-1 0 0,0-1 1 0 0,0 1-1 0 0,0 0 1 0 0,0 0-1 0 0,0 0 1 0 0,0 0-1 0 0,0-1 1 0 0,0 1-1 0 0,0 0 1 0 0,-1 0-1 0 0,1 0 1 0 0,0-1-1 0 0,-1 1 1 0 0,1 0-1 0 0,0 0 1 0 0,-1-1-1 0 0,1 1 1 0 0,-1 0-1 0 0,1-1 1 0 0,-1 1-1 0 0,1 0 1 0 0,-1-1-1 0 0,-1 2 0 0 0,-22 24-2848 0 0,21-23 2764 0 0,-30 27-637 0 0,-6 5 4213 0 0,34-30-2112 0 0,0 0 0 0 0,0 0 0 0 0,1 1-1 0 0,0 0 1 0 0,0 0 0 0 0,0 0 0 0 0,1 0 0 0 0,-5 10 0 0 0,8-16-984 0 0,0 1 1 0 0,-1-1-1 0 0,1 1 0 0 0,0 0 0 0 0,0-1 0 0 0,0 1 0 0 0,-1-1 0 0 0,1 1 0 0 0,0 0 0 0 0,0-1 0 0 0,0 1 1 0 0,0 0-1 0 0,0-1 0 0 0,0 1 0 0 0,0-1 0 0 0,0 1 0 0 0,1 0 0 0 0,-1-1 0 0 0,0 1 0 0 0,0-1 1 0 0,0 1-1 0 0,1 0 0 0 0,-1-1 0 0 0,0 1 0 0 0,1-1 0 0 0,-1 1 0 0 0,0-1 0 0 0,1 1 0 0 0,-1-1 1 0 0,1 1-1 0 0,-1-1 0 0 0,1 1 0 0 0,1 0-30 0 0,0-1-1 0 0,-1 1 1 0 0,1-1 0 0 0,0 0-1 0 0,0 1 1 0 0,-1-1 0 0 0,1 0-1 0 0,0 0 1 0 0,0 0 0 0 0,-1 0-1 0 0,4-1 1 0 0,48-13-2962 0 0,-51 13 2515 0 0,64-23-11822 0 0,-45 16 6847 0 0</inkml:trace>
  <inkml:trace contextRef="#ctx0" brushRef="#br0" timeOffset="1">369 105 18260 0 0,'2'2'555'0'0,"1"0"-1"0"0,0 0 1 0 0,-1 0 0 0 0,1-1 0 0 0,0 1 0 0 0,-1-1-1 0 0,1 0 1 0 0,0 0 0 0 0,0 0 0 0 0,0 0-1 0 0,0 0 1 0 0,1-1 0 0 0,4 1 0 0 0,48-2-318 0 0,-17 0 66 0 0,19 5-480 0 0,53 0-5563 0 0,-91-7 1986 0 0,-10-6-1578 0 0,1 2-1831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16347 0 0,'-1'1'331'0'0,"0"0"-1"0"0,1 0 0 0 0,-1 0 0 0 0,0 0 0 0 0,1 0 0 0 0,-1 0 1 0 0,1 0-1 0 0,-1 0 0 0 0,1 0 0 0 0,-1 1 0 0 0,1-1 0 0 0,0 0 0 0 0,0 0 1 0 0,-1 0-1 0 0,1 1 0 0 0,0-1 0 0 0,0 0 0 0 0,0 0 0 0 0,1 1 0 0 0,-1-1 1 0 0,0 0-1 0 0,0 0 0 0 0,1 2 0 0 0,0-1-60 0 0,0 1 0 0 0,1-1 0 0 0,-1 0-1 0 0,1 0 1 0 0,-1 0 0 0 0,1 0 0 0 0,0 0 0 0 0,0 0 0 0 0,0 0 0 0 0,3 2-1 0 0,8 4-162 0 0,-1 0 0 0 0,1-2-1 0 0,18 8 1 0 0,-19-9 457 0 0,113 44 204 0 0,-124-48-744 0 0,0-1-1 0 0,-1 1 1 0 0,1-1 0 0 0,0 1-1 0 0,0 0 1 0 0,-1-1 0 0 0,1 1-1 0 0,0 0 1 0 0,-1 0-1 0 0,1 0 1 0 0,-1-1 0 0 0,1 1-1 0 0,-1 0 1 0 0,1 0 0 0 0,-1 0-1 0 0,0 0 1 0 0,1 0 0 0 0,-1 0-1 0 0,0 0 1 0 0,0 0-1 0 0,0 0 1 0 0,0 0 0 0 0,0 0-1 0 0,0 0 1 0 0,0 0 0 0 0,0 0-1 0 0,0 0 1 0 0,0 0-1 0 0,0 0 1 0 0,-1 0 0 0 0,1-1-1 0 0,0 1 1 0 0,-1 0 0 0 0,1 0-1 0 0,-1 0 1 0 0,1 0-1 0 0,-1 0 1 0 0,1 0 0 0 0,-2 0-1 0 0,-25 41 62 0 0,22-37-56 0 0,-40 48 42 0 0,-5 6-832 0 0,25-16-2488 0 0,20-30-233 0 0,4-5-3680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40 16884 0 0,'-23'-40'8884'0'0,"22"41"-8782"0"0,1-1 1 0 0,-1 0-1 0 0,0 0 0 0 0,1 0 0 0 0,-1 1 0 0 0,0-1 0 0 0,1 0 1 0 0,-1 1-1 0 0,0-1 0 0 0,1 0 0 0 0,-1 1 0 0 0,1-1 1 0 0,-1 1-1 0 0,1-1 0 0 0,-1 1 0 0 0,1-1 0 0 0,-1 1 1 0 0,1-1-1 0 0,0 1 0 0 0,-1 0 0 0 0,1-1 0 0 0,0 1 1 0 0,-1 0-1 0 0,1-1 0 0 0,0 1 0 0 0,0 0 0 0 0,0-1 0 0 0,-1 1 1 0 0,1 0-1 0 0,0 0 0 0 0,-11 27 204 0 0,-42 156-165 0 0,14-40-4931 0 0,43-158 2252 0 0,-1 2 2244 0 0,0 1 0 0 0,1-1 1 0 0,0 1-1 0 0,8-14 0 0 0,-10 21 354 0 0,0 1 1 0 0,1-1-1 0 0,-1 1 0 0 0,1 0 1 0 0,-1 0-1 0 0,1 0 0 0 0,0 1 1 0 0,0-1-1 0 0,0 1 0 0 0,0-1 1 0 0,1 1-1 0 0,-1 0 0 0 0,0 0 1 0 0,1 0-1 0 0,0 1 0 0 0,-1-1 1 0 0,1 1-1 0 0,0 0 0 0 0,7-1 1 0 0,-5 1-27 0 0,1 1 0 0 0,-1 0 0 0 0,0 1 1 0 0,1-1-1 0 0,-1 1 0 0 0,0 0 0 0 0,0 1 0 0 0,0-1 1 0 0,12 6-1 0 0,50 30-2877 0 0,-30-15-5108 0 0,-24-14 1139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15987 0 0,'-2'4'1937'0'0,"2"2"-609"0"0,0 5-88 0 0,1 6-327 0 0,0 6-417 0 0,0 8-224 0 0,1 5-112 0 0,-2 3-64 0 0,1 0-32 0 0,-1 0-288 0 0,0-1-664 0 0,0-4-913 0 0,0-4-1440 0 0,-3-8-1055 0 0,0-5-3130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5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14531 0 0,'4'2'731'0'0,"0"1"-1"0"0,0-1 0 0 0,0 1 1 0 0,1-1-1 0 0,-1 0 1 0 0,1-1-1 0 0,-1 1 0 0 0,6 0 1 0 0,1 0-193 0 0,0-1 0 0 0,0 0 0 0 0,0-1 1 0 0,14-2-1 0 0,-15 1-416 0 0,0 1 0 0 0,0 0 1 0 0,0 0-1 0 0,0 1 0 0 0,0 0 1 0 0,13 4-1 0 0,-22-5-87 0 0,0 0 1 0 0,0 1-1 0 0,0-1 1 0 0,0 0-1 0 0,0 1 1 0 0,0-1-1 0 0,0 1 1 0 0,0 0-1 0 0,0-1 1 0 0,0 1-1 0 0,0 0 1 0 0,0-1-1 0 0,0 1 1 0 0,-1 0-1 0 0,1 0 1 0 0,0 0-1 0 0,0 0 1 0 0,-1 0-1 0 0,1 0 1 0 0,-1 0-1 0 0,1 0 1 0 0,-1 0-1 0 0,1 0 1 0 0,-1 0-1 0 0,0 0 1 0 0,1 0-1 0 0,-1 1 1 0 0,0-1-1 0 0,0 0 1 0 0,0 0-1 0 0,0 0 1 0 0,0 0-1 0 0,0 1 1 0 0,0-1-1 0 0,0 0 0 0 0,-1 2 1 0 0,-1 4 17 0 0,-1 1 0 0 0,0-1 1 0 0,0 0-1 0 0,-7 11 0 0 0,-3 8 34 0 0,13-24-87 0 0,0-1 1 0 0,0 1-1 0 0,0-1 0 0 0,0 1 1 0 0,1-1-1 0 0,-1 1 1 0 0,1-1-1 0 0,-1 1 1 0 0,1-1-1 0 0,-1 1 1 0 0,1-1-1 0 0,0 1 1 0 0,0-1-1 0 0,-1 0 1 0 0,1 1-1 0 0,0-1 1 0 0,0 0-1 0 0,0 0 0 0 0,1 0 1 0 0,-1 0-1 0 0,0 0 1 0 0,0 0-1 0 0,1 0 1 0 0,-1 0-1 0 0,0 0 1 0 0,3 0-1 0 0,2 3-14 0 0,0-1-1 0 0,0 0 1 0 0,0 0-1 0 0,13 3 1 0 0,-9-4-745 0 0,1-1 1 0 0,0 0-1 0 0,0-1 0 0 0,-1 0 1 0 0,1 0-1 0 0,0-1 1 0 0,15-3-1 0 0,12-2-5546 0 0,-5 7-1170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7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77 5793 0 0,'-20'-9'1817'0'0,"16"8"-1239"0"0,1 0 0 0 0,-1 0 0 0 0,1-1 1 0 0,0 1-1 0 0,-1-1 0 0 0,1 0 0 0 0,0 0 0 0 0,0 0 1 0 0,0 0-1 0 0,0-1 0 0 0,-4-4 0 0 0,7 6-498 0 0,0 0-1 0 0,0 0 0 0 0,0 1 1 0 0,0-1-1 0 0,0 0 0 0 0,0 0 0 0 0,0 1 1 0 0,1-1-1 0 0,-1 0 0 0 0,0 1 0 0 0,1-1 1 0 0,-1 0-1 0 0,0 1 0 0 0,1-1 0 0 0,-1 1 1 0 0,1-1-1 0 0,-1 0 0 0 0,1 1 1 0 0,-1-1-1 0 0,1 1 0 0 0,-1-1 0 0 0,1 1 1 0 0,-1 0-1 0 0,1-1 0 0 0,0 1 0 0 0,-1-1 1 0 0,1 1-1 0 0,0 0 0 0 0,-1 0 0 0 0,1-1 1 0 0,0 1-1 0 0,0 0 0 0 0,-1 0 1 0 0,1 0-1 0 0,0 0 0 0 0,0 0 0 0 0,34-8 102 0 0,-31 7-35 0 0,15-1-81 0 0,0 0 0 0 0,38 2 0 0 0,-37 0 39 0 0,0 0 1 0 0,28-4-1 0 0,-44 2 538 0 0,-12 0-313 0 0,-14-1-57 0 0,12 4-205 0 0,-1 0 0 0 0,1 1 0 0 0,0 0-1 0 0,-1 1 1 0 0,1 0 0 0 0,0 0 0 0 0,0 1 0 0 0,1 0 0 0 0,-1 1 0 0 0,1 0 0 0 0,-13 10 0 0 0,17-12-44 0 0,0 2 0 0 0,1-1 0 0 0,-1 0 0 0 0,1 1 0 0 0,0 0 1 0 0,1 0-1 0 0,-1 0 0 0 0,1 0 0 0 0,0 1 0 0 0,0 0 1 0 0,0-1-1 0 0,1 1 0 0 0,0 0 0 0 0,0 0 0 0 0,0 0 1 0 0,1 0-1 0 0,0 0 0 0 0,0 1 0 0 0,1-1 0 0 0,0 9 0 0 0,0-7-27 0 0,1 1-1 0 0,-1-1 1 0 0,2 1-1 0 0,-1-1 1 0 0,1 1-1 0 0,1-1 0 0 0,0 0 1 0 0,0 0-1 0 0,0 0 1 0 0,1 0-1 0 0,0-1 0 0 0,0 0 1 0 0,1 1-1 0 0,0-1 1 0 0,0-1-1 0 0,1 1 0 0 0,0-1 1 0 0,0 0-1 0 0,1 0 1 0 0,-1-1-1 0 0,1 0 0 0 0,0 0 1 0 0,1-1-1 0 0,-1 1 1 0 0,1-2-1 0 0,0 1 1 0 0,0-1-1 0 0,0 0 0 0 0,0-1 1 0 0,0 0-1 0 0,1 0 1 0 0,-1-1-1 0 0,11 1 0 0 0,31-3-3275 0 0,-20-10-4517 0 0,-21 6 1919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33 19844 0 0,'-1'-1'133'0'0,"0"0"1"0"0,0 1-1 0 0,0-1 0 0 0,0 0 0 0 0,0 0 1 0 0,0 0-1 0 0,0 0 0 0 0,0 0 0 0 0,0 0 1 0 0,1 0-1 0 0,-1 0 0 0 0,0 0 0 0 0,0 0 1 0 0,1 0-1 0 0,-1-1 0 0 0,1 1 0 0 0,-1 0 1 0 0,1 0-1 0 0,0-1 0 0 0,-1-1 0 0 0,2 2-52 0 0,-1 1 0 0 0,1-1 0 0 0,-1 1 0 0 0,1-1 0 0 0,-1 0 0 0 0,1 1 0 0 0,0-1 0 0 0,-1 1 0 0 0,1 0 0 0 0,0-1-1 0 0,-1 1 1 0 0,1-1 0 0 0,0 1 0 0 0,-1 0 0 0 0,1 0 0 0 0,0-1 0 0 0,0 1 0 0 0,-1 0 0 0 0,1 0 0 0 0,0 0 0 0 0,0 0 0 0 0,0 0 0 0 0,-1 0-1 0 0,2 0 1 0 0,5 0 155 0 0,0 0 0 0 0,0 1 1 0 0,0 0-1 0 0,0 0 0 0 0,0 1 0 0 0,10 3 0 0 0,-12-3-190 0 0,-1 1 0 0 0,0-1 0 0 0,0 1 1 0 0,0 0-1 0 0,0 0 0 0 0,0 0 1 0 0,0 0-1 0 0,-1 1 0 0 0,0-1 1 0 0,1 1-1 0 0,-1 0 0 0 0,-1 0 0 0 0,1 0 1 0 0,2 6-1 0 0,-1-2-8 0 0,-1 0 0 0 0,-1 0-1 0 0,1 0 1 0 0,-1 0 0 0 0,-1 0 0 0 0,0 1-1 0 0,1 15 1 0 0,-2-11-79 0 0,0 0-1 0 0,-2 0 0 0 0,1 0 1 0 0,-1-1-1 0 0,-1 1 0 0 0,-1-1 1 0 0,1 1-1 0 0,-2-1 1 0 0,0 0-1 0 0,-12 21 0 0 0,13-29-31 0 0,1 1-1 0 0,-1-1 0 0 0,0 0 0 0 0,0-1 0 0 0,-1 1 0 0 0,1-1 0 0 0,-1 0 0 0 0,1 0 0 0 0,-1 0 1 0 0,0-1-1 0 0,0 1 0 0 0,-1-1 0 0 0,1 0 0 0 0,-10 1 0 0 0,3 1-73 0 0,55 0-134 0 0,-17-9 377 0 0,46-14 0 0 0,-19 4-4477 0 0,-36 5-4557 0 0</inkml:trace>
  <inkml:trace contextRef="#ctx0" brushRef="#br0" timeOffset="1">128 152 18460 0 0,'1'1'3449'0'0,"3"0"-2945"0"0,3-1-96 0 0,1 0 24 0 0,5 1-120 0 0,1 0-136 0 0,2 2-40 0 0,0-1-56 0 0,0 1-24 0 0,-1-1-40 0 0,-2-1-224 0 0,1 1-520 0 0,-3-1-792 0 0,0-1-937 0 0,-1 0-1224 0 0,-6-1-400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11755 0 0,'-3'8'5089'0'0,"1"3"-2089"0"0,-2 5-999 0 0,3 4-553 0 0,-1 3-520 0 0,-1 4-376 0 0,2 1-232 0 0,0 2-136 0 0,1-2-88 0 0,1 1-48 0 0,1-2-216 0 0,3-1-424 0 0,0-2-792 0 0,2-2-1129 0 0,1-5-1695 0 0,-16-15-986 0 0,18 6-2111 0 0</inkml:trace>
  <inkml:trace contextRef="#ctx0" brushRef="#br0" timeOffset="1">95 64 13123 0 0,'-1'2'4121'0'0,"1"1"-1385"0"0,-2 3-951 0 0,2 7-753 0 0,0 1-464 0 0,-1 6-176 0 0,1 3-144 0 0,-1 0-56 0 0,1 2-88 0 0,0-1-128 0 0,1 1-416 0 0,2-1-696 0 0,-1 0-1017 0 0,2-6-1351 0 0,-2-3-1049 0 0,3-3-3161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47 10962 0 0,'-1'-2'685'0'0,"0"-1"-1"0"0,1 1 1 0 0,0-1-1 0 0,-1 0 1 0 0,1 1-1 0 0,0-1 1 0 0,0 0-1 0 0,1 1 0 0 0,-1-1 1 0 0,0 1-1 0 0,1-1 1 0 0,0 0-1 0 0,1-4 1 0 0,-1 7-551 0 0,-1-1 0 0 0,0 1 0 0 0,1-1 0 0 0,-1 1 0 0 0,1 0 0 0 0,-1-1 1 0 0,1 1-1 0 0,-1 0 0 0 0,1-1 0 0 0,-1 1 0 0 0,1 0 0 0 0,-1-1 0 0 0,1 1 0 0 0,-1 0 1 0 0,1 0-1 0 0,0 0 0 0 0,-1 0 0 0 0,1 0 0 0 0,-1 0 0 0 0,1 0 0 0 0,0 0 0 0 0,-1 0 0 0 0,1 0 1 0 0,23 10 1560 0 0,-14-4-1155 0 0,29 20 394 0 0,-37-24-914 0 0,0-1-1 0 0,0 1 1 0 0,0-1 0 0 0,-1 1-1 0 0,1 0 1 0 0,0 0-1 0 0,-1 0 1 0 0,1 0 0 0 0,-1 0-1 0 0,0 0 1 0 0,1 1-1 0 0,-1-1 1 0 0,0 0 0 0 0,1 3-1 0 0,-3-3-35 0 0,1-1-1 0 0,0 0 0 0 0,0 0 1 0 0,0 0-1 0 0,-1 0 0 0 0,1 1 1 0 0,0-1-1 0 0,-1 0 1 0 0,1 0-1 0 0,-1 0 0 0 0,1 0 1 0 0,-1 0-1 0 0,0 0 1 0 0,1 0-1 0 0,-1 0 0 0 0,0-1 1 0 0,0 1-1 0 0,0 0 1 0 0,0 0-1 0 0,-1 1 0 0 0,-26 16-384 0 0,8-5 302 0 0,18-12 86 0 0,1 0 1 0 0,0 0-1 0 0,-1 0 1 0 0,1 1-1 0 0,0-1 0 0 0,0 0 1 0 0,0 0-1 0 0,0 1 1 0 0,0-1-1 0 0,0 0 1 0 0,0 1-1 0 0,0-1 1 0 0,0 1-1 0 0,1-1 1 0 0,-1 1-1 0 0,0 0 1 0 0,1-1-1 0 0,-1 1 1 0 0,1-1-1 0 0,0 1 1 0 0,0 0-1 0 0,0-1 0 0 0,0 1 1 0 0,0 0-1 0 0,0 0 1 0 0,0-1-1 0 0,0 1 1 0 0,1 0-1 0 0,-1-1 1 0 0,0 1-1 0 0,1-1 1 0 0,0 1-1 0 0,-1 0 1 0 0,1-1-1 0 0,0 1 1 0 0,0-1-1 0 0,0 0 1 0 0,0 1-1 0 0,0-1 0 0 0,0 0 1 0 0,0 1-1 0 0,0-1 1 0 0,1 0-1 0 0,-1 0 1 0 0,0 0-1 0 0,1 0 1 0 0,-1 0-1 0 0,1 0 1 0 0,1 0-1 0 0,1 1-248 0 0,0 0 1 0 0,0 0-1 0 0,0 0 0 0 0,1 0 0 0 0,-1-1 1 0 0,1 0-1 0 0,-1 0 0 0 0,1 0 1 0 0,0 0-1 0 0,-1-1 0 0 0,1 0 0 0 0,0 0 1 0 0,-1 0-1 0 0,1-1 0 0 0,-1 1 0 0 0,1-1 1 0 0,7-2-1 0 0,8-14-2638 0 0,-13 6-49 0 0,-7 11 2835 0 0,0-1 0 0 0,0 1 0 0 0,0 0-1 0 0,-1 0 1 0 0,1 0 0 0 0,0-1 0 0 0,0 1 0 0 0,0 0 0 0 0,0 0-1 0 0,0-1 1 0 0,0 1 0 0 0,0 0 0 0 0,0 0 0 0 0,-1 0 0 0 0,1 0-1 0 0,0-1 1 0 0,0 1 0 0 0,0 0 0 0 0,0 0 0 0 0,-1 0 0 0 0,1 0-1 0 0,0 0 1 0 0,0-1 0 0 0,0 1 0 0 0,-1 0 0 0 0,1 0 0 0 0,0 0-1 0 0,0 0 1 0 0,0 0 0 0 0,-1 0 0 0 0,1 0 0 0 0,0 0 0 0 0,0 0-1 0 0,-1 0 1 0 0,1 0 0 0 0,0 0 0 0 0,0 0 0 0 0,-1 0 0 0 0,1 0-1 0 0,0 0 1 0 0,0 0 0 0 0,-1 0 0 0 0,0 1 174 0 0,-1-1 0 0 0,1 1 1 0 0,0 0-1 0 0,-1-1 0 0 0,1 1 0 0 0,0 0 0 0 0,-1 0 1 0 0,1 0-1 0 0,0 0 0 0 0,0 0 0 0 0,0 0 1 0 0,0 0-1 0 0,0 0 0 0 0,0 1 0 0 0,0-1 1 0 0,0 0-1 0 0,0 1 0 0 0,0-1 0 0 0,0 3 0 0 0,-15 32 4436 0 0,14-30-3257 0 0,-18 40 4878 0 0,16-37-5619 0 0,-1-1 1 0 0,0 0-1 0 0,0 0 0 0 0,-1 0 1 0 0,-12 12-1 0 0,77-40-471 0 0,-22 8-27 0 0,-35 12-163 0 0,0-1 0 0 0,0 1 0 0 0,0-1 0 0 0,0 1 0 0 0,1 0 0 0 0,-1 0 0 0 0,0 0 0 0 0,0 0 0 0 0,0 1-1 0 0,0-1 1 0 0,0 0 0 0 0,1 1 0 0 0,-1 0 0 0 0,0-1 0 0 0,2 2 0 0 0,-4-1 91 0 0,1-1-1 0 0,-1 1 1 0 0,0-1 0 0 0,0 0 0 0 0,0 1-1 0 0,0-1 1 0 0,1 1 0 0 0,-1-1 0 0 0,0 1-1 0 0,0-1 1 0 0,0 1 0 0 0,0-1 0 0 0,0 1-1 0 0,0-1 1 0 0,0 1 0 0 0,-1-1 0 0 0,1 1-1 0 0,0-1 1 0 0,0 1 0 0 0,0-1 0 0 0,0 1-1 0 0,-1-1 1 0 0,1 1 0 0 0,0-1 0 0 0,0 0-1 0 0,-1 1 1 0 0,1-1 0 0 0,0 1 0 0 0,-1-1-1 0 0,0 1 1 0 0,-14 17 543 0 0,9-11-96 0 0,4-3-207 0 0,-1 0-1 0 0,1 1 1 0 0,0-1-1 0 0,0 1 0 0 0,1-1 1 0 0,0 1-1 0 0,-1 0 0 0 0,2 0 1 0 0,-1-1-1 0 0,0 1 0 0 0,1 0 1 0 0,0 0-1 0 0,0 0 0 0 0,0 0 1 0 0,1 0-1 0 0,0 0 0 0 0,0 0 1 0 0,0-1-1 0 0,0 1 0 0 0,1 0 1 0 0,0-1-1 0 0,0 1 0 0 0,4 6 1 0 0,-4-6-171 0 0,1-1 0 0 0,-1 1 1 0 0,1-1-1 0 0,0 0 0 0 0,0 0 1 0 0,0-1-1 0 0,1 1 1 0 0,-1 0-1 0 0,1-1 0 0 0,0 0 1 0 0,0 0-1 0 0,0 0 0 0 0,0-1 1 0 0,1 1-1 0 0,-1-1 0 0 0,1 0 1 0 0,-1 0-1 0 0,1 0 1 0 0,0-1-1 0 0,0 0 0 0 0,-1 0 1 0 0,1 0-1 0 0,6 0 0 0 0,26-6-2551 0 0,-21-3-1836 0 0,-7-5-3636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38 10738 0 0,'-33'13'2612'0'0,"23"-9"-870"0"0,1-1 0 0 0,-1 1 0 0 0,1-1 1 0 0,-15 2-1 0 0,20-7 1024 0 0,14-3-1929 0 0,17-5-555 0 0,79-1 151 0 0,37-7-897 0 0,-142 18 441 0 0,-1 0-1 0 0,1 0 1 0 0,-1 0 0 0 0,1 0-1 0 0,-1 0 1 0 0,1 0 0 0 0,-1 0-1 0 0,1 0 1 0 0,-1 0 0 0 0,1-1-1 0 0,-1 1 1 0 0,1 0 0 0 0,-1 0-1 0 0,0 0 1 0 0,1-1 0 0 0,-1 1-1 0 0,1 0 1 0 0,-1-1 0 0 0,0 1-1 0 0,1 0 1 0 0,-1-1 0 0 0,0 1 0 0 0,1-1-1 0 0,-1 1 1 0 0,0-1 0 0 0,-7-6-411 0 0,-20-3 22 0 0,10 10 360 0 0,0 1 1 0 0,0 1 0 0 0,0 0-1 0 0,1 1 1 0 0,-1 1 0 0 0,1 1 0 0 0,0 0-1 0 0,-22 10 1 0 0,35-13 48 0 0,0-1 1 0 0,0 0-1 0 0,0 1 0 0 0,1 0 0 0 0,-1 0 0 0 0,0-1 1 0 0,1 2-1 0 0,0-1 0 0 0,-1 0 0 0 0,1 0 0 0 0,0 1 1 0 0,0-1-1 0 0,0 1 0 0 0,0 0 0 0 0,1-1 1 0 0,-1 1-1 0 0,1 0 0 0 0,-1 0 0 0 0,1 0 0 0 0,0 0 1 0 0,0 0-1 0 0,1 0 0 0 0,-1 1 0 0 0,0 3 0 0 0,1-1 43 0 0,1-1-1 0 0,-1 1 0 0 0,1 0 0 0 0,0-1 0 0 0,1 1 0 0 0,-1-1 1 0 0,1 1-1 0 0,0-1 0 0 0,0 0 0 0 0,1 0 0 0 0,0 0 1 0 0,0 0-1 0 0,4 5 0 0 0,0 0 22 0 0,1-2-1 0 0,0 1 1 0 0,0-1 0 0 0,1-1-1 0 0,0 1 1 0 0,0-2 0 0 0,1 1-1 0 0,13 6 1 0 0,-15-9-211 0 0,0 0 0 0 0,0-1 0 0 0,0-1-1 0 0,0 1 1 0 0,11 1 0 0 0,-14-4-304 0 0,0 1 1 0 0,0-1-1 0 0,0 0 0 0 0,0 0 1 0 0,-1 0-1 0 0,1-1 0 0 0,0 0 1 0 0,0 0-1 0 0,8-2 0 0 0,-10 1-240 0 0,1 0 0 0 0,-1-1 0 0 0,1 1 0 0 0,-1-1-1 0 0,0 1 1 0 0,0-1 0 0 0,0 0 0 0 0,0 0 0 0 0,-1 0 0 0 0,1 0 0 0 0,-1-1-1 0 0,0 1 1 0 0,0-1 0 0 0,0 0 0 0 0,0 1 0 0 0,-1-1 0 0 0,3-7 0 0 0,4-15-3639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6857 0 0,'-1'6'10952'0'0,"-2"30"-7456"0"0,-4 75-180 0 0,3-77-3307 0 0,2-1 0 0 0,1 1 0 0 0,4 34 0 0 0,0-68-156 0 0,0 0-1 0 0,-1-1 1 0 0,1 1-1 0 0,0-1 1 0 0,0 0-1 0 0,-1 0 1 0 0,1 0-1 0 0,0 0 1 0 0,-1 0-1 0 0,1 0 1 0 0,1-2-1 0 0,11-4-42 0 0,63-15-1731 0 0,-10 5-1844 0 0,-26 0-2848 0 0,-27 10 552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12419 0 0,'0'-1'370'0'0,"0"0"1"0"0,0 0 0 0 0,0 0 0 0 0,0 0-1 0 0,0 0 1 0 0,0 0 0 0 0,0 0-1 0 0,1 0 1 0 0,-1 0 0 0 0,1 0 0 0 0,-1 0-1 0 0,0 0 1 0 0,1 0 0 0 0,0 0-1 0 0,-1 1 1 0 0,1-1 0 0 0,-1 0 0 0 0,1 0-1 0 0,0 0 1 0 0,0 1 0 0 0,-1-1-1 0 0,1 0 1 0 0,0 1 0 0 0,2-2 0 0 0,-1 1-97 0 0,0 0 1 0 0,1 1 0 0 0,-1-1-1 0 0,1 0 1 0 0,0 1 0 0 0,-1 0-1 0 0,1-1 1 0 0,-1 1 0 0 0,6 1-1 0 0,2 0-91 0 0,0 0-1 0 0,0 1 1 0 0,0 0-1 0 0,11 5 0 0 0,2 1 101 0 0,0 2-1 0 0,23 13 0 0 0,-39-18-245 0 0,1-1 0 0 0,-1 1 0 0 0,0 0 0 0 0,-1 0 1 0 0,1 1-1 0 0,-1 0 0 0 0,0 0 0 0 0,0 0 0 0 0,7 13 0 0 0,-11-16-32 0 0,-1-1-1 0 0,0 0 1 0 0,0 1-1 0 0,0-1 1 0 0,0 1 0 0 0,-1 0-1 0 0,1-1 1 0 0,0 1-1 0 0,-1-1 1 0 0,0 1 0 0 0,0 0-1 0 0,0-1 1 0 0,0 1-1 0 0,0 0 1 0 0,-1-1 0 0 0,1 1-1 0 0,-1 0 1 0 0,1-1-1 0 0,-1 1 1 0 0,0-1 0 0 0,0 1-1 0 0,0-1 1 0 0,-1 0-1 0 0,1 1 1 0 0,0-1 0 0 0,-1 0-1 0 0,-2 3 1 0 0,-5 5-101 0 0,-1-1 1 0 0,1 0-1 0 0,-1-1 0 0 0,-18 11 1 0 0,-5 6-3 0 0,33-25 98 0 0,-1 0 1 0 0,1 0-1 0 0,0 1 0 0 0,0-1 0 0 0,-1 0 0 0 0,1 0 1 0 0,0 1-1 0 0,0-1 0 0 0,-1 0 0 0 0,1 0 0 0 0,0 1 1 0 0,0-1-1 0 0,0 0 0 0 0,-1 1 0 0 0,1-1 0 0 0,0 0 1 0 0,0 1-1 0 0,0-1 0 0 0,0 0 0 0 0,0 1 0 0 0,0-1 1 0 0,0 0-1 0 0,0 1 0 0 0,0-1 0 0 0,0 0 0 0 0,0 1 1 0 0,0-1-1 0 0,0 0 0 0 0,0 1 0 0 0,0-1 0 0 0,0 0 1 0 0,0 1-1 0 0,0-1 0 0 0,0 0 0 0 0,1 1 0 0 0,-1-1 1 0 0,0 0-1 0 0,0 1 0 0 0,0-1 0 0 0,1 1 0 0 0,17 7 43 0 0,22-1 29 0 0,-25-5-86 0 0,0-2 0 0 0,1 0-1 0 0,-1 0 1 0 0,0-2 0 0 0,0 0 0 0 0,24-6 0 0 0,-28 5-613 0 0,-1-1 0 0 0,1 0 1 0 0,0-1-1 0 0,-1 0 0 0 0,15-10 0 0 0,-24 15 377 0 0,-1-1 0 0 0,1 1-1 0 0,-1 0 1 0 0,0-1 0 0 0,1 1-1 0 0,-1 0 1 0 0,1-1 0 0 0,-1 1-1 0 0,0 0 1 0 0,1-1-1 0 0,-1 1 1 0 0,0-1 0 0 0,0 1-1 0 0,1 0 1 0 0,-1-1 0 0 0,0 1-1 0 0,0-1 1 0 0,0 1 0 0 0,0-1-1 0 0,1 1 1 0 0,-1-1-1 0 0,0 1 1 0 0,0-1 0 0 0,0 1-1 0 0,0-1 1 0 0,0 1 0 0 0,0-1-1 0 0,0 1 1 0 0,0-1 0 0 0,0 1-1 0 0,-1-1 1 0 0,1 0-1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12451 0 0,'0'1'408'0'0,"-1"1"0"0"0,0 0 0 0 0,1-1 1 0 0,0 1-1 0 0,-1 0 0 0 0,1-1 0 0 0,0 1 0 0 0,0 0 1 0 0,0-1-1 0 0,0 1 0 0 0,0 0 0 0 0,0 0 0 0 0,0-1 1 0 0,1 1-1 0 0,-1 0 0 0 0,1-1 0 0 0,-1 1 1 0 0,1-1-1 0 0,1 3 0 0 0,-1-3-187 0 0,0 1 0 0 0,0-1 1 0 0,1 1-1 0 0,-1-1 0 0 0,1 0 0 0 0,-1 0 0 0 0,1 0 1 0 0,-1 0-1 0 0,1 0 0 0 0,0 0 0 0 0,0 0 0 0 0,-1 0 0 0 0,1-1 1 0 0,3 1-1 0 0,7 1-52 0 0,-1 0 0 0 0,1-2 0 0 0,0 1 0 0 0,19-3 0 0 0,-19 2 244 0 0,93-13-930 0 0,-36 4-7919 0 0,-69 9 8342 0 0,1 0 0 0 0,-1 0 1 0 0,0 0-1 0 0,0 0 0 0 0,1 0 0 0 0,-1 0 0 0 0,0 0 0 0 0,0 0 1 0 0,1 0-1 0 0,-1 0 0 0 0,0 0 0 0 0,0 0 0 0 0,1 0 0 0 0,-1 0 1 0 0,0-1-1 0 0,0 1 0 0 0,1 0 0 0 0,-1 0 0 0 0,0 0 0 0 0,0 0 1 0 0,0 0-1 0 0,1-1 0 0 0,-1 1 0 0 0,0 0 0 0 0,0 0 0 0 0,0 0 1 0 0,0-1-1 0 0,0 1 0 0 0,1 0 0 0 0,-1 0 0 0 0,0-1 0 0 0,0 1 1 0 0,0 0-1 0 0,0 0 0 0 0,0 0 0 0 0,0-1 0 0 0,0 1 0 0 0,0 0 0 0 0,0-1 1 0 0,0 1-1 0 0,0 0 0 0 0,0 0 0 0 0,0-1 0 0 0,0 1 0 0 0,0 0 1 0 0,0 0-1 0 0,0-1 0 0 0,0 1 0 0 0,0 0 0 0 0,0 0 0 0 0,0 0 1 0 0,0-1-1 0 0,-1 1 0 0 0,1 0 0 0 0,0 0 0 0 0,0-1 0 0 0,0 1 1 0 0,0 0-1 0 0,-1 0 0 0 0,1 0 0 0 0,0 0 0 0 0,0-1 0 0 0,0 1 1 0 0,-1 0-1 0 0,0-2-967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3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76 10570 0 0,'0'24'5861'0'0,"0"-18"-4894"0"0,0 0-1 0 0,0-1 1 0 0,-1 1 0 0 0,1-1-1 0 0,-1 1 1 0 0,0-1-1 0 0,-1 1 1 0 0,-2 7 0 0 0,6-17-961 0 0,11-23-310 0 0,22-31 1 0 0,-32 52 251 0 0,2 0-1 0 0,-1 1 1 0 0,0-1 0 0 0,1 1 0 0 0,0 0 0 0 0,1 0 0 0 0,-1 0-1 0 0,1 1 1 0 0,0-1 0 0 0,0 1 0 0 0,11-5 0 0 0,-16 9 68 0 0,1-1-1 0 0,-1 1 1 0 0,1-1 0 0 0,-1 1 0 0 0,1-1-1 0 0,-1 1 1 0 0,1 0 0 0 0,-1 0 0 0 0,1 0-1 0 0,-1 0 1 0 0,1 0 0 0 0,-1 0-1 0 0,1 0 1 0 0,-1 1 0 0 0,1-1 0 0 0,-1 0-1 0 0,1 1 1 0 0,-1-1 0 0 0,0 1 0 0 0,1 0-1 0 0,-1-1 1 0 0,0 1 0 0 0,1 0 0 0 0,0 1-1 0 0,0 0 53 0 0,0 0 0 0 0,-1 0 0 0 0,1 0 0 0 0,-1 0 0 0 0,1 1 0 0 0,-1-1 0 0 0,0 1-1 0 0,0-1 1 0 0,0 1 0 0 0,0-1 0 0 0,-1 1 0 0 0,1 4 0 0 0,1 1 91 0 0,-2-1 1 0 0,1 1 0 0 0,-1 0 0 0 0,-1-1 0 0 0,1 1-1 0 0,-1-1 1 0 0,-1 1 0 0 0,-3 13 0 0 0,2-14-68 0 0,-1 0 1 0 0,0-1 0 0 0,-1 0 0 0 0,1 1 0 0 0,-1-2-1 0 0,-1 1 1 0 0,1 0 0 0 0,-1-1 0 0 0,0 0 0 0 0,0 0-1 0 0,0-1 1 0 0,0 0 0 0 0,-1 0 0 0 0,0 0 0 0 0,0-1-1 0 0,0 0 1 0 0,0 0 0 0 0,-1-1 0 0 0,1 0 0 0 0,-1 0-1 0 0,1-1 1 0 0,-1 0 0 0 0,-14 0 0 0 0,65 24-6213 0 0,-23-17-63 0 0,3 0-3350 0 0</inkml:trace>
  <inkml:trace contextRef="#ctx0" brushRef="#br0" timeOffset="1">428 283 26358 0 0,'7'8'4671'0'0,"-4"-3"-2675"0"0,-9 4-5401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5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87 4497 0 0,'-24'-35'3018'0'0,"22"30"-2063"0"0,-1 1 0 0 0,1 0 0 0 0,-1 0-1 0 0,0 0 1 0 0,0 0 0 0 0,0 0 0 0 0,0 1 0 0 0,-1-1 0 0 0,1 1 0 0 0,-1 0 0 0 0,0 0-1 0 0,-6-4 1 0 0,9 7-899 0 0,0 0 0 0 0,1 0 1 0 0,-1 1-1 0 0,0-1 0 0 0,0 0 0 0 0,0 0 0 0 0,1 0 0 0 0,-1 1 0 0 0,0-1 0 0 0,0 0 0 0 0,1 1 1 0 0,-1-1-1 0 0,0 1 0 0 0,1-1 0 0 0,-1 0 0 0 0,0 1 0 0 0,1 0 0 0 0,-1-1 0 0 0,1 1 0 0 0,-1-1 1 0 0,0 1-1 0 0,1 0 0 0 0,0-1 0 0 0,-1 1 0 0 0,1 0 0 0 0,-1 0 0 0 0,1-1 0 0 0,0 1 0 0 0,0 0 0 0 0,-1 0 1 0 0,1 0-1 0 0,0-1 0 0 0,0 1 0 0 0,0 0 0 0 0,0 1 0 0 0,-6 32 311 0 0,2 18-170 0 0,2 0 1 0 0,3 0-1 0 0,12 92 0 0 0,-13-140-203 0 0,1 1 1 0 0,0 0 0 0 0,0 0 0 0 0,0-1-1 0 0,1 1 1 0 0,0-1 0 0 0,0 1 0 0 0,0-1-1 0 0,0 0 1 0 0,0 0 0 0 0,6 6 0 0 0,-6-8 2 0 0,0 0 1 0 0,1 0 0 0 0,-1 0 0 0 0,1-1-1 0 0,-1 1 1 0 0,1-1 0 0 0,0 0 0 0 0,0 0-1 0 0,0 0 1 0 0,-1 0 0 0 0,1 0 0 0 0,0 0-1 0 0,0-1 1 0 0,0 0 0 0 0,0 1 0 0 0,0-1-1 0 0,0 0 1 0 0,0-1 0 0 0,4 0 0 0 0,116 2 270 0 0,-9 0-1095 0 0,-96-2-891 0 0,0-1 0 0 0,21-5 1 0 0,-10-5-5438 0 0,-16 4 1123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14315 0 0,'0'0'194'0'0,"-1"1"0"0"0,1-1-1 0 0,0 0 1 0 0,-1 0 0 0 0,1 1 0 0 0,0-1-1 0 0,-1 0 1 0 0,1 1 0 0 0,0-1-1 0 0,0 1 1 0 0,-1-1 0 0 0,1 0 0 0 0,0 1-1 0 0,0-1 1 0 0,0 1 0 0 0,0-1 0 0 0,0 0-1 0 0,-1 1 1 0 0,1-1 0 0 0,0 1 0 0 0,0-1-1 0 0,0 1 1 0 0,0-1 0 0 0,0 1 0 0 0,0-1-1 0 0,0 0 1 0 0,1 1 0 0 0,-1-1 0 0 0,0 1-1 0 0,10 16 1638 0 0,20 12-1865 0 0,-28-27 375 0 0,22 17-225 0 0,29 18 1 0 0,11 7-49 0 0,-62-42-10 0 0,0-1 0 0 0,0 1 0 0 0,-1 0-1 0 0,1 0 1 0 0,0 0 0 0 0,-1-1 0 0 0,0 2-1 0 0,1-1 1 0 0,-1 0 0 0 0,0 0 0 0 0,0 0 0 0 0,0 0-1 0 0,0 1 1 0 0,0-1 0 0 0,-1 0 0 0 0,1 1-1 0 0,-1-1 1 0 0,1 5 0 0 0,-1-3 78 0 0,-1 0 1 0 0,1 1-1 0 0,-1-1 0 0 0,0 1 0 0 0,0-1 1 0 0,0 0-1 0 0,-1 0 0 0 0,1 1 1 0 0,-5 5-1 0 0,0 2 39 0 0,-2-1 0 0 0,1-1 0 0 0,-2 1 0 0 0,1-1 0 0 0,-1 0 0 0 0,-11 8 0 0 0,11-11-200 0 0,-1 0 0 0 0,0-1 0 0 0,-1 0 0 0 0,1-1 0 0 0,-1 0 0 0 0,0-1 0 0 0,-17 5 0 0 0,17-5-335 0 0,27 4-7146 0 0,12-1 50 0 0,-9-5 975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30 9994 0 0,'-12'-15'2536'0'0,"-2"0"2812"0"0,10 18-2979 0 0,2 12-867 0 0,6 30-733 0 0,1 1 1 0 0,2-1-1 0 0,23 74 1 0 0,-23-92-678 0 0,-6-22-95 0 0,0-1 0 0 0,0 0 0 0 0,0 0 0 0 0,1 0-1 0 0,0 0 1 0 0,0 0 0 0 0,4 7 0 0 0,-5-10-1 0 0,0 0 0 0 0,0-1-1 0 0,0 1 1 0 0,0-1 0 0 0,-1 1 0 0 0,1-1-1 0 0,0 1 1 0 0,0-1 0 0 0,0 0-1 0 0,0 0 1 0 0,0 1 0 0 0,0-1 0 0 0,0 0-1 0 0,0 0 1 0 0,0 0 0 0 0,0 0-1 0 0,0 0 1 0 0,0 0 0 0 0,0 0 0 0 0,0 0-1 0 0,0 0 1 0 0,0-1 0 0 0,0 1-1 0 0,0 0 1 0 0,0-1 0 0 0,0 1 0 0 0,0-1-1 0 0,0 1 1 0 0,0-1 0 0 0,0 1-1 0 0,0-1 1 0 0,-1 1 0 0 0,1-1 0 0 0,0 0-1 0 0,1-1 1 0 0,43-39 5 0 0,-39 33-123 0 0,1 1-1 0 0,0 0 0 0 0,0 0 0 0 0,1 1 0 0 0,0 0 0 0 0,0 0 1 0 0,0 1-1 0 0,1 0 0 0 0,15-6 0 0 0,-23 11-44 0 0,0 0 0 0 0,0-1 0 0 0,0 1 0 0 0,0 0 0 0 0,0 0 0 0 0,0 0 0 0 0,0 0 0 0 0,0 0 0 0 0,0 0 0 0 0,0 0-1 0 0,0 0 1 0 0,0 0 0 0 0,0 1 0 0 0,0-1 0 0 0,0 0 0 0 0,0 1 0 0 0,0-1 0 0 0,0 0 0 0 0,0 1 0 0 0,-1-1 0 0 0,3 2 0 0 0,-3-1-262 0 0,1 0 0 0 0,0 0 0 0 0,0 0 1 0 0,0 0-1 0 0,-1 1 0 0 0,1-1 0 0 0,-1 0 0 0 0,1 0 0 0 0,-1 1 1 0 0,1-1-1 0 0,-1 0 0 0 0,0 1 0 0 0,0-1 0 0 0,1 0 1 0 0,-1 1-1 0 0,0-1 0 0 0,0 0 0 0 0,-1 1 0 0 0,1-1 0 0 0,0 0 1 0 0,0 1-1 0 0,0-1 0 0 0,-1 2 0 0 0,-3 10-5364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11562 0 0,'10'4'2697'0'0,"3"0"-1233"0"0,6 3-71 0 0,3 1-33 0 0,3-3-512 0 0,-2 1-504 0 0,1-2-240 0 0,0-4-80 0 0,-1 0-24 0 0,0 0-264 0 0,-3-2-456 0 0,-1 0-824 0 0,-2 0-1225 0 0,-6-2-880 0 0,-3-3 673 0 0,-2-1-2257 0 0</inkml:trace>
  <inkml:trace contextRef="#ctx0" brushRef="#br0" timeOffset="1">245 1 7162 0 0,'-5'5'3568'0'0,"1"5"-47"0"0,0 5-888 0 0,2 6-745 0 0,2 1-640 0 0,2 1-504 0 0,0 3-383 0 0,4-1-185 0 0,-3-1-96 0 0,3-3-56 0 0,-2-2-152 0 0,3-4-361 0 0,-1-2-559 0 0,1 0-888 0 0,1-2-1113 0 0,-4-3-872 0 0,-19-18 321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14379 0 0,'40'-2'5775'0'0,"-21"1"-5677"0"0,1 1 0 0 0,0 0 0 0 0,32 5 0 0 0,-28 1-47 0 0,-13-3 80 0 0,1-1 0 0 0,-1 0 1 0 0,17 1-1 0 0,-37-1 48 0 0,0 0 1 0 0,-1 1 0 0 0,1 0-1 0 0,0 1 1 0 0,-17 8-1 0 0,3-1-45 0 0,11-6-93 0 0,-51 26 62 0 0,58-29-78 0 0,1 0 1 0 0,1 1-1 0 0,-1-1 0 0 0,0 1 0 0 0,1 0 0 0 0,-1 0 1 0 0,1 1-1 0 0,0-1 0 0 0,0 1 0 0 0,0-1 0 0 0,1 1 1 0 0,-3 4-1 0 0,4-6-20 0 0,1-1 1 0 0,-1 1-1 0 0,1-1 1 0 0,-1 1-1 0 0,1-1 1 0 0,0 0-1 0 0,0 1 1 0 0,0-1-1 0 0,0 1 1 0 0,0-1-1 0 0,0 1 1 0 0,0-1-1 0 0,0 1 1 0 0,1-1-1 0 0,-1 1 1 0 0,1-1-1 0 0,-1 1 1 0 0,1-1-1 0 0,-1 0 1 0 0,2 3-1 0 0,0-1-6 0 0,0-1-1 0 0,1 1 0 0 0,-1-1 1 0 0,0 1-1 0 0,1-1 0 0 0,0 0 1 0 0,-1 0-1 0 0,6 4 0 0 0,0-2-28 0 0,-1 0-1 0 0,1-1 1 0 0,0 0 0 0 0,0 0 0 0 0,1 0-1 0 0,12 1 1 0 0,-2-2-593 0 0,-1-1 1 0 0,0-1-1 0 0,22-3 0 0 0,20-10-7884 0 0,-59 11 6319 0 0,-10 0 2275 0 0,6 1 145 0 0,1 1 1 0 0,0 0-1 0 0,0 0 1 0 0,0 0-1 0 0,0 0 0 0 0,0 0 1 0 0,0 1-1 0 0,0-1 1 0 0,0 1-1 0 0,-3 0 1 0 0,2 1 273 0 0,-1 1 0 0 0,1-1 0 0 0,-1 1 0 0 0,1 0 0 0 0,0 0 0 0 0,1 0 0 0 0,-1 1 0 0 0,0-1 0 0 0,1 0 0 0 0,0 1 0 0 0,-4 6 0 0 0,-18 51 2069 0 0,6-14-1666 0 0,15-42-858 0 0,0 0 0 0 0,-1 0-1 0 0,1 0 1 0 0,-1-1 0 0 0,0 0-1 0 0,0 1 1 0 0,-1-2 0 0 0,1 1-1 0 0,-1 0 1 0 0,-6 2 0 0 0,-21 20-157 0 0,36-25-7 0 0,0 1 0 0 0,-1-1 0 0 0,1 0 0 0 0,0-1 0 0 0,0 1 0 0 0,0-1 0 0 0,7 0 0 0 0,16 0-68 0 0,-1-2-1 0 0,42-7 1 0 0,-49 5-1995 0 0,0-1 0 0 0,21-9 0 0 0,-28 11-1262 0 0,5 9-2274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 12315 0 0,'-4'53'7302'0'0,"4"-44"-6473"0"0,1 1 0 0 0,0 0 0 0 0,5 18 0 0 0,-6-24-776 0 0,1-1 0 0 0,0 1-1 0 0,0-1 1 0 0,0 0 0 0 0,1 1 0 0 0,-1-1 0 0 0,1 0 0 0 0,0 0-1 0 0,0 0 1 0 0,0 0 0 0 0,0 0 0 0 0,0-1 0 0 0,1 1 0 0 0,-1-1-1 0 0,1 1 1 0 0,0-1 0 0 0,0 0 0 0 0,-1 0 0 0 0,1 0 0 0 0,1 0 0 0 0,-1-1-1 0 0,0 1 1 0 0,0-1 0 0 0,1 0 0 0 0,-1 0 0 0 0,1 0 0 0 0,-1 0-1 0 0,7 0 1 0 0,-8-1-47 0 0,1 0 0 0 0,-1 0 0 0 0,1 0-1 0 0,-1 0 1 0 0,0-1 0 0 0,1 1 0 0 0,-1-1-1 0 0,1 0 1 0 0,-1 0 0 0 0,0 0 0 0 0,1 0 0 0 0,-1 0-1 0 0,0 0 1 0 0,0 0 0 0 0,0-1 0 0 0,0 1 0 0 0,0-1-1 0 0,3-3 1 0 0,-2 1 1 0 0,0 1 0 0 0,-1-1 0 0 0,0 1-1 0 0,0-1 1 0 0,0 0 0 0 0,0 0 0 0 0,0 0 0 0 0,-1 0-1 0 0,0 0 1 0 0,2-7 0 0 0,-2 6 26 0 0,-1-1-1 0 0,1 1 1 0 0,-1 0-1 0 0,1 0 1 0 0,-2 0-1 0 0,1 0 1 0 0,0 0-1 0 0,-1 0 1 0 0,0 0-1 0 0,0 0 1 0 0,-1 0-1 0 0,1 0 1 0 0,-1 0-1 0 0,0 1 1 0 0,0-1-1 0 0,-1 1 1 0 0,1-1-1 0 0,-1 1 1 0 0,-5-6-1 0 0,5 8 5 0 0,1 1 0 0 0,-1 0-1 0 0,0-1 1 0 0,0 1 0 0 0,0 0 0 0 0,0 1-1 0 0,0-1 1 0 0,0 0 0 0 0,0 1 0 0 0,0 0-1 0 0,-1-1 1 0 0,1 1 0 0 0,0 1 0 0 0,0-1-1 0 0,0 0 1 0 0,0 1 0 0 0,0-1 0 0 0,0 1-1 0 0,0 0 1 0 0,0 0 0 0 0,-5 3 0 0 0,-6 1-61 0 0,-1 2 0 0 0,-24 15 1 0 0,24-9 341 0 0,10-2-3561 0 0,5-11 3053 0 0,0 1 1 0 0,0-1 0 0 0,0 0-1 0 0,0 1 1 0 0,0-1 0 0 0,0 0-1 0 0,0 1 1 0 0,0-1 0 0 0,0 0-1 0 0,0 0 1 0 0,0 1 0 0 0,0-1-1 0 0,1 0 1 0 0,-1 0 0 0 0,0 1-1 0 0,0-1 1 0 0,0 0 0 0 0,0 0-1 0 0,1 1-188 0 0,-1-1 188 0 0,0 0 1 0 0,1 0 0 0 0,-1 1-1 0 0,0-1 1 0 0,0 0 0 0 0,1 0-1 0 0,-1 0 1 0 0,0 0 0 0 0,1 0-1 0 0,18 0-7370 0 0,-6-3 1766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7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121 113 7074 0 0,'-3'-3'823'0'0,"-1"0"1"0"0,0 0-1 0 0,0 1 1 0 0,0-1-1 0 0,0 1 1 0 0,0 0 0 0 0,0 0-1 0 0,-1 1 1 0 0,1-1-1 0 0,-1 1 1 0 0,1 0 0 0 0,-1 0-1 0 0,0 0 1 0 0,1 1-1 0 0,-7-1 1 0 0,9 1-662 0 0,0 0 0 0 0,0 0 1 0 0,0 1-1 0 0,0-1 0 0 0,1 0 1 0 0,-1 1-1 0 0,0-1 0 0 0,0 1 1 0 0,0-1-1 0 0,0 1 0 0 0,1 0 1 0 0,-1 0-1 0 0,0 0 0 0 0,1 0 0 0 0,-1 0 1 0 0,1 0-1 0 0,-1 1 0 0 0,1-1 1 0 0,-1 0-1 0 0,1 1 0 0 0,0-1 1 0 0,0 1-1 0 0,-1-1 0 0 0,1 1 0 0 0,0 0 1 0 0,1-1-1 0 0,-1 1 0 0 0,0 0 1 0 0,0 0-1 0 0,1 0 0 0 0,-1-1 1 0 0,1 1-1 0 0,0 0 0 0 0,-1 0 0 0 0,1 0 1 0 0,0 0-1 0 0,0 0 0 0 0,0 0 1 0 0,1 3-1 0 0,0-2-155 0 0,0 1 0 0 0,0-1 0 0 0,0 1 0 0 0,0-1 0 0 0,1 1 0 0 0,0-1 0 0 0,0 1 0 0 0,0-1 0 0 0,0 0 0 0 0,0 0 0 0 0,0 0 0 0 0,1-1 0 0 0,-1 1 0 0 0,1 0 0 0 0,0-1 0 0 0,0 0 0 0 0,0 1 0 0 0,0-1 0 0 0,0-1 0 0 0,7 4 0 0 0,-6-3-34 0 0,0 0 0 0 0,-1 0-1 0 0,1-1 1 0 0,0 1 0 0 0,0-1-1 0 0,0 0 1 0 0,0 0 0 0 0,1 0-1 0 0,-1-1 1 0 0,0 1 0 0 0,0-1-1 0 0,0 0 1 0 0,1 0 0 0 0,-1-1-1 0 0,0 1 1 0 0,0-1 0 0 0,0 0-1 0 0,6-2 1 0 0,-7 1 23 0 0,0 1 1 0 0,-1-1-1 0 0,1 0 0 0 0,0-1 0 0 0,-1 1 1 0 0,1 0-1 0 0,-1-1 0 0 0,0 1 1 0 0,0-1-1 0 0,0 0 0 0 0,0 1 1 0 0,0-1-1 0 0,-1 0 0 0 0,1 0 1 0 0,-1 0-1 0 0,0-1 0 0 0,0 1 0 0 0,0 0 1 0 0,0 0-1 0 0,0-1 0 0 0,-1 1 1 0 0,0 0-1 0 0,1-1 0 0 0,-1 1 1 0 0,-1 0-1 0 0,1-1 0 0 0,0 1 0 0 0,-1 0 1 0 0,1-1-1 0 0,-1 1 0 0 0,0 0 1 0 0,0 0-1 0 0,-3-5 0 0 0,2 1 2 0 0,-1 1 0 0 0,0-1 1 0 0,-1 1-1 0 0,1 0 0 0 0,-1 0 0 0 0,0 0 0 0 0,0 1 0 0 0,-1-1 0 0 0,0 1 0 0 0,0 0 0 0 0,0 1 1 0 0,-1-1-1 0 0,1 1 0 0 0,-1 0 0 0 0,-9-5 0 0 0,15 9-89 0 0,-46-14-303 0 0,45 14 220 0 0,-1-1 0 0 0,0 1 1 0 0,1 0-1 0 0,-1 0 0 0 0,1 0 0 0 0,-1 0 1 0 0,0 0-1 0 0,1 1 0 0 0,-1-1 0 0 0,0 0 0 0 0,-2 2 1 0 0,3-2-56 0 0,1 1 1 0 0,-1-1 0 0 0,1 1-1 0 0,-1-1 1 0 0,1 1-1 0 0,-1-1 1 0 0,1 1 0 0 0,-1-1-1 0 0,1 1 1 0 0,-1 0 0 0 0,1-1-1 0 0,-1 1 1 0 0,1 0 0 0 0,0-1-1 0 0,0 1 1 0 0,-1 0-1 0 0,1-1 1 0 0,0 1 0 0 0,0 0-1 0 0,0 0 1 0 0,0-1 0 0 0,0 1-1 0 0,0 0 1 0 0,0 0-1 0 0,0-1 1 0 0,0 1 0 0 0,0 1-1 0 0,1 8-5479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 7570 0 0,'1'-1'534'0'0,"1"0"0"0"0,0 1 0 0 0,-1-1 0 0 0,1 1 0 0 0,0-1 0 0 0,-1 1 0 0 0,1-1 0 0 0,0 1 0 0 0,0 0 0 0 0,-1 0 0 0 0,1 0 1 0 0,0 0-1 0 0,0 0 0 0 0,-1 1 0 0 0,1-1 0 0 0,0 0 0 0 0,-1 1 0 0 0,1-1 0 0 0,0 1 0 0 0,-1 0 0 0 0,3 0 0 0 0,-2 1-175 0 0,0 0 0 0 0,0 0-1 0 0,0 0 1 0 0,0 0 0 0 0,0 0-1 0 0,0 1 1 0 0,0-1 0 0 0,-1 0-1 0 0,1 1 1 0 0,-1 0 0 0 0,3 4-1 0 0,1 8-324 0 0,-1-1 0 0 0,-1 2-1 0 0,4 28 1 0 0,-5-33 369 0 0,3 45-870 0 0,-4-44-688 0 0,-1 0-1 0 0,-1 0 1 0 0,0-1-1 0 0,-5 24 1 0 0,5-30 644 0 0,-1 1 0 0 0,0-1 0 0 0,0 0 0 0 0,0 0 0 0 0,-1 0 0 0 0,0 0 0 0 0,0-1 0 0 0,0 1 0 0 0,0-1 0 0 0,-1 1 0 0 0,-7 6 1 0 0,6-7 388 0 0,1-1 0 0 0,-1 0 0 0 0,0 0 1 0 0,0 0-1 0 0,0 0 0 0 0,-1-1 1 0 0,1 0-1 0 0,-7 2 0 0 0,11-4 227 0 0,-25 6 1298 0 0,11-8 2989 0 0,22-2-260 0 0,13-5-2855 0 0,-17 8-906 0 0,6-3-241 0 0,0 1 0 0 0,0 0-1 0 0,0 0 1 0 0,0 1 0 0 0,17-2-1 0 0,-25 4-109 0 0,1 0 0 0 0,-1 0 0 0 0,1-1-1 0 0,-1 1 1 0 0,1 0 0 0 0,-1 0 0 0 0,1 0-1 0 0,-1 1 1 0 0,1-1 0 0 0,-1 0 0 0 0,1 0-1 0 0,-1 1 1 0 0,1-1 0 0 0,-1 1-1 0 0,1 0 1 0 0,-1-1 0 0 0,0 1 0 0 0,1 0-1 0 0,-1 0 1 0 0,0 0 0 0 0,0 0 0 0 0,1 0-1 0 0,-1 0 1 0 0,0 0 0 0 0,0 0 0 0 0,0 0-1 0 0,0 0 1 0 0,0 1 0 0 0,-1-1 0 0 0,1 0-1 0 0,0 1 1 0 0,-1-1 0 0 0,1 1-1 0 0,-1-1 1 0 0,1 1 0 0 0,-1-1 0 0 0,1 1-1 0 0,-1-1 1 0 0,0 1 0 0 0,0-1 0 0 0,0 1-1 0 0,0 2 1 0 0,-1 5 49 0 0,-1 0 1 0 0,0 1-1 0 0,0-2 0 0 0,-1 1 0 0 0,0 0 1 0 0,0 0-1 0 0,-7 11 0 0 0,-10 28 148 0 0,20-46-237 0 0,-1-1 0 0 0,1 0-1 0 0,0 1 1 0 0,-1-1 0 0 0,1 1 0 0 0,0-1 0 0 0,0 0 0 0 0,0 1-1 0 0,0-1 1 0 0,0 0 0 0 0,0 1 0 0 0,1-1 0 0 0,-1 1-1 0 0,0-1 1 0 0,1 0 0 0 0,-1 1 0 0 0,1-1 0 0 0,-1 0 0 0 0,1 0-1 0 0,0 1 1 0 0,0-1 0 0 0,-1 0 0 0 0,3 2 0 0 0,-1-1-76 0 0,0-1 0 0 0,1 1 0 0 0,-1 0 0 0 0,0-1 0 0 0,1 1 0 0 0,0-1 0 0 0,-1 0 0 0 0,1 0 0 0 0,0 0 0 0 0,-1 0 0 0 0,4 0 0 0 0,2 0-182 0 0,-1 1 0 0 0,1-2 0 0 0,0 1 0 0 0,-1-1 0 0 0,1 0 1 0 0,0-1-1 0 0,-1 0 0 0 0,9-2 0 0 0,-8 0-831 0 0,0 0 1 0 0,0-1-1 0 0,0 0 0 0 0,0 0 0 0 0,-1 0 0 0 0,0-1 1 0 0,0-1-1 0 0,0 1 0 0 0,9-11 0 0 0,3-5-4577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7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37 15811 0 0,'-1'0'66'0'0,"1"-1"0"0"0,-1 1 0 0 0,1-1-1 0 0,-1 0 1 0 0,1 1 0 0 0,-1-1-1 0 0,1 0 1 0 0,0 1 0 0 0,-1-1 0 0 0,1 0-1 0 0,0 0 1 0 0,0 0 0 0 0,-1 1-1 0 0,1-1 1 0 0,0 0 0 0 0,0 0 0 0 0,0 0-1 0 0,0 1 1 0 0,0-1 0 0 0,0 0-1 0 0,0 0 1 0 0,0 0 0 0 0,1 1 0 0 0,-1-1-1 0 0,0 0 1 0 0,0 0 0 0 0,1 1-1 0 0,-1-1 1 0 0,0 0 0 0 0,1 0 0 0 0,0 0-1 0 0,0 0 133 0 0,1 0 0 0 0,0-1 0 0 0,-1 1 0 0 0,1 0 0 0 0,0 1-1 0 0,0-1 1 0 0,0 0 0 0 0,-1 0 0 0 0,1 1 0 0 0,0-1 0 0 0,0 1 0 0 0,3-1-1 0 0,5 0 577 0 0,1 0 0 0 0,0 1-1 0 0,18 2 1 0 0,-5 1-1488 0 0,-17-3 50 0 0,0 0 0 0 0,0 0-1 0 0,0 1 1 0 0,0 0 0 0 0,0 1 0 0 0,0 0 0 0 0,0 0-1 0 0,-1 0 1 0 0,1 1 0 0 0,-1 0 0 0 0,1 0 0 0 0,10 8-1 0 0,-16-10 446 0 0,-1-1 0 0 0,0 0 0 0 0,1 0 0 0 0,-1 1 0 0 0,0-1 0 0 0,0 0 0 0 0,1 1-1 0 0,-1-1 1 0 0,0 1 0 0 0,0-1 0 0 0,1 0 0 0 0,-1 1 0 0 0,0-1 0 0 0,0 1 0 0 0,0-1 0 0 0,0 0-1 0 0,0 1 1 0 0,0-1 0 0 0,0 1 0 0 0,0-1 0 0 0,0 1 0 0 0,0-1 0 0 0,0 1 0 0 0,0-1 0 0 0,0 0-1 0 0,0 1 1 0 0,0-1 0 0 0,0 1 0 0 0,0 0 0 0 0,-2 6-4527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12435 0 0,'36'-7'8509'0'0,"-18"5"-8374"0"0,0 0 0 0 0,0 1-1 0 0,0 1 1 0 0,27 4 0 0 0,-44-4-118 0 0,-1 0 1 0 0,1 0-1 0 0,0 1 1 0 0,-1-1-1 0 0,1 0 1 0 0,0 0-1 0 0,-1 1 1 0 0,1-1-1 0 0,0 1 1 0 0,-1-1-1 0 0,1 1 1 0 0,-1-1-1 0 0,1 1 1 0 0,-1-1-1 0 0,1 1 1 0 0,-1-1-1 0 0,1 1 1 0 0,-1 0-1 0 0,0-1 1 0 0,1 1-1 0 0,-1 0 1 0 0,0-1-1 0 0,1 1 0 0 0,-1 0 1 0 0,0-1-1 0 0,0 1 1 0 0,0 0-1 0 0,0 0 1 0 0,0-1-1 0 0,0 1 1 0 0,0 0-1 0 0,0-1 1 0 0,0 1-1 0 0,0 0 1 0 0,0 0-1 0 0,0-1 1 0 0,0 1-1 0 0,0 0 1 0 0,-1-1-1 0 0,1 1 1 0 0,-1 1-1 0 0,-16 34 533 0 0,11-26-448 0 0,-1 4-43 0 0,-3 5 114 0 0,2-1 1 0 0,-10 30 0 0 0,16-41-88 0 0,0 0 0 0 0,1 0 0 0 0,0 0 0 0 0,0 0 0 0 0,1 0 1 0 0,0 0-1 0 0,0 0 0 0 0,1 0 0 0 0,-1 0 0 0 0,2 0 0 0 0,1 7 0 0 0,-1-7 11 0 0,8 27 81 0 0,-9-33-154 0 0,-1 0-1 0 0,1 0 1 0 0,-1 1-1 0 0,1-1 1 0 0,-1 0-1 0 0,1 0 1 0 0,0 1-1 0 0,0-1 1 0 0,0 0-1 0 0,-1 0 1 0 0,1 0-1 0 0,0 0 1 0 0,0 0 0 0 0,0 0-1 0 0,1-1 1 0 0,-1 1-1 0 0,0 0 1 0 0,0-1-1 0 0,3 2 1 0 0,-3-2-6 0 0,0 0-1 0 0,0-1 1 0 0,0 1 0 0 0,0 0 0 0 0,0-1 0 0 0,1 1 0 0 0,-1-1-1 0 0,0 1 1 0 0,0-1 0 0 0,-1 0 0 0 0,1 1 0 0 0,0-1-1 0 0,0 0 1 0 0,0 0 0 0 0,0 1 0 0 0,0-1 0 0 0,-1 0 0 0 0,1 0-1 0 0,0 0 1 0 0,-1 0 0 0 0,1 0 0 0 0,-1 0 0 0 0,1 0 0 0 0,0-2-1 0 0,10-27 31 0 0,-8 15-78 0 0,-1 0 1 0 0,0 0-1 0 0,-1 0 0 0 0,0 0 0 0 0,-3-23 1 0 0,-15-74-3065 0 0,14 95 1963 0 0,2 16 947 0 0,1 1 0 0 0,0-1 0 0 0,0 1 1 0 0,0-1-1 0 0,-1 1 0 0 0,1-1 1 0 0,0 1-1 0 0,0-1 0 0 0,0 1 1 0 0,0-1-1 0 0,0 1 0 0 0,0-1 0 0 0,0 1 1 0 0,0-1-1 0 0,0 0 0 0 0,1 1 1 0 0,-1-1-1 0 0,0 1 0 0 0,0-1 1 0 0,0 1-1 0 0,1-1 0 0 0,-1 1 1 0 0,0 0-1 0 0,0-1 0 0 0,1 1 0 0 0,-1-1 1 0 0,0 1-1 0 0,1-1 0 0 0,-1 1 1 0 0,1 0-1 0 0,-1-1 0 0 0,0 1 1 0 0,1-1-1 0 0,18 2-8029 0 0,-14 0 7386 0 0,4 1-2779 0 0</inkml:trace>
  <inkml:trace contextRef="#ctx0" brushRef="#br0" timeOffset="1">239 10 6121 0 0,'0'-1'376'0'0,"1"1"0"0"0,-1 0-1 0 0,1 0 1 0 0,-1-1 0 0 0,1 1 0 0 0,0 0-1 0 0,-1 0 1 0 0,1 0 0 0 0,-1 0 0 0 0,1 0-1 0 0,-1 0 1 0 0,1 0 0 0 0,-1 0-1 0 0,1 0 1 0 0,0 0 0 0 0,-1 0 0 0 0,1 0-1 0 0,-1 0 1 0 0,1 1 0 0 0,-1-1-1 0 0,1 0 1 0 0,-1 0 0 0 0,1 0 0 0 0,-1 1-1 0 0,1-1 1 0 0,-1 0 0 0 0,1 1-1 0 0,10 16 4236 0 0,-1 30-3022 0 0,-8-39-773 0 0,38 195 551 0 0,-39-202-1418 0 0,-1-1 1 0 0,1 1-1 0 0,0 0 1 0 0,0-1-1 0 0,-1 1 1 0 0,1 0-1 0 0,0-1 1 0 0,0 1-1 0 0,0-1 1 0 0,0 1-1 0 0,-1-1 1 0 0,1 0-1 0 0,0 1 0 0 0,0-1 1 0 0,0 0-1 0 0,0 0 1 0 0,0 0-1 0 0,0 1 1 0 0,0-1-1 0 0,0 0 1 0 0,0 0-1 0 0,0 0 1 0 0,1-1-1 0 0,34 0-2282 0 0,-23 0 1294 0 0,-10 1 207 0 0,0 0 0 0 0,-1 0 0 0 0,1 0 1 0 0,-1 0-1 0 0,1-1 0 0 0,-1 1 0 0 0,1-1 0 0 0,-1 0 0 0 0,0 0 1 0 0,1 0-1 0 0,2-1 0 0 0,5-5-5496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8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 11410 0 0,'-1'0'274'0'0,"1"0"0"0"0,-1 0 0 0 0,1 0 0 0 0,-1 0-1 0 0,1 0 1 0 0,0 0 0 0 0,-1-1 0 0 0,1 1 0 0 0,-1 0-1 0 0,1 0 1 0 0,0-1 0 0 0,-1 1 0 0 0,1 0 0 0 0,0 0-1 0 0,-1-1 1 0 0,1 1 0 0 0,0 0 0 0 0,0-1 0 0 0,-1 1-1 0 0,1-1 1 0 0,0 1 0 0 0,0 0 0 0 0,0-1-1 0 0,-1 1 1 0 0,1-1 0 0 0,0 1 0 0 0,0 0 0 0 0,0-1-1 0 0,0 1 1 0 0,0-1 0 0 0,0 1 0 0 0,0-1 0 0 0,0 1-1 0 0,0-1 1 0 0,13-9 2824 0 0,26 0-2324 0 0,-36 10-739 0 0,1 0 0 0 0,0 1 0 0 0,-1-1 0 0 0,1 1 0 0 0,0 0 0 0 0,-1 0 0 0 0,1 0 0 0 0,-1 1-1 0 0,1-1 1 0 0,-1 1 0 0 0,0 0 0 0 0,0 0 0 0 0,0 0 0 0 0,4 3 0 0 0,-2 0 1 0 0,1 0 0 0 0,-1 1 0 0 0,0 0 0 0 0,-1 0 0 0 0,1 0 0 0 0,5 11 0 0 0,-3-2-254 0 0,-1-1 0 0 0,0 1 1 0 0,0 1-1 0 0,-2-1 0 0 0,6 32 1 0 0,-10-9-976 0 0,0-36 1080 0 0,0-1 0 0 0,0 1 0 0 0,-1 0 0 0 0,1-1 0 0 0,0 1 1 0 0,-1 0-1 0 0,1-1 0 0 0,-1 1 0 0 0,0-1 0 0 0,0 1 0 0 0,1-1 0 0 0,-1 1 0 0 0,0-1 0 0 0,0 1 0 0 0,0-1 1 0 0,-1 0-1 0 0,1 0 0 0 0,0 0 0 0 0,0 1 0 0 0,-2 0 0 0 0,24-29-747 0 0,-2 5 1009 0 0,-8 9 123 0 0,1 1-1 0 0,17-15 0 0 0,-24 23-1022 0 0,0 0 1 0 0,1 1-1 0 0,-1 0 0 0 0,1 0 0 0 0,10-4 0 0 0,-4 1-5964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13083 0 0,'-1'71'9627'0'0,"-1"30"-6059"0"0,3-79-4124 0 0,0 0 0 0 0,2 0 0 0 0,0 0 0 0 0,11 37 0 0 0,-13-58 101 0 0,7 18-3103 0 0</inkml:trace>
  <inkml:trace contextRef="#ctx0" brushRef="#br0" timeOffset="1">112 1 12755 0 0,'-1'6'5745'0'0,"1"3"-2720"0"0,1 7-713 0 0,-1 4-632 0 0,1 6-663 0 0,0 6-409 0 0,1 5-216 0 0,-1 1-144 0 0,1 2-88 0 0,1-2-56 0 0,-1 0-72 0 0,3-3-120 0 0,0-3-264 0 0,2-3-536 0 0,1-4-905 0 0,-1-8-1423 0 0,-1-6-1497 0 0,-17-2-4745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8:5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75 11530 0 0,'-9'5'10438'0'0,"8"-4"-10036"0"0,-1 15 3527 0 0,10 22-4558 0 0,-5-27 1659 0 0,1 14-804 0 0,25 105 353 0 0,-23-110-780 0 0,1-1 1 0 0,11 23-1 0 0,-12-36-935 0 0,-5-18 481 0 0,-5-19 135 0 0,1 19 432 0 0,-27-138-478 0 0,28 135 560 0 0,1 1 0 0 0,0 0-1 0 0,1 0 1 0 0,1-1 0 0 0,0 1-1 0 0,1 0 1 0 0,0 0-1 0 0,7-21 1 0 0,-8 33 13 0 0,-1 0-1 0 0,1 1 1 0 0,0-1 0 0 0,-1 0-1 0 0,1 0 1 0 0,0 1 0 0 0,0-1-1 0 0,0 1 1 0 0,0-1 0 0 0,0 1-1 0 0,1-1 1 0 0,-1 1 0 0 0,0 0-1 0 0,1-1 1 0 0,-1 1 0 0 0,1 0-1 0 0,-1 0 1 0 0,1 0 0 0 0,0 0 0 0 0,-1 1-1 0 0,1-1 1 0 0,0 0 0 0 0,0 1-1 0 0,-1-1 1 0 0,1 1 0 0 0,0-1-1 0 0,0 1 1 0 0,0 0 0 0 0,0 0-1 0 0,0 0 1 0 0,-1 0 0 0 0,1 0-1 0 0,0 0 1 0 0,0 0 0 0 0,0 1-1 0 0,0-1 1 0 0,0 1 0 0 0,-1-1-1 0 0,1 1 1 0 0,0 0 0 0 0,-1 0-1 0 0,1 0 1 0 0,2 1 0 0 0,2 1 38 0 0,-1 1 1 0 0,1 0 0 0 0,0 0-1 0 0,-1 0 1 0 0,0 1 0 0 0,0 0-1 0 0,0 0 1 0 0,-1 0 0 0 0,1 1 0 0 0,5 10-1 0 0,-6-7 16 0 0,-1 0 0 0 0,1 1 0 0 0,-2 0 0 0 0,0-1 0 0 0,0 1 0 0 0,0 0 0 0 0,-2 0 0 0 0,1 0 0 0 0,-1 0 1 0 0,0 0-1 0 0,-3 11 0 0 0,2-7-9 0 0,-2 0 1 0 0,0-1-1 0 0,0 1 1 0 0,-1-1-1 0 0,-1 0 1 0 0,0 0-1 0 0,-11 18 1 0 0,-8-2 71 0 0,23-27-124 0 0,0-1 1 0 0,-1 0 0 0 0,1 0 0 0 0,0 0-1 0 0,0 0 1 0 0,0 0 0 0 0,-1-1-1 0 0,1 1 1 0 0,0 0 0 0 0,-1-1-1 0 0,1 1 1 0 0,0-1 0 0 0,-1 1-1 0 0,1-1 1 0 0,-1 1 0 0 0,1-1-1 0 0,-1 0 1 0 0,1 0 0 0 0,-1 0-1 0 0,1 0 1 0 0,-1 0 0 0 0,-2 0 0 0 0,4 0-4 0 0,-1-1 1 0 0,1 1 0 0 0,0 0 0 0 0,0 0 0 0 0,0 0 0 0 0,-1 0 0 0 0,1-1 0 0 0,0 1 0 0 0,0 0 0 0 0,0 0 0 0 0,0 0 0 0 0,-1-1 0 0 0,1 1 0 0 0,0 0-1 0 0,0 0 1 0 0,0 0 0 0 0,0-1 0 0 0,0 1 0 0 0,0 0 0 0 0,0 0 0 0 0,0-1 0 0 0,0 1 0 0 0,0 0 0 0 0,0 0 0 0 0,0-1 0 0 0,0 1 0 0 0,0 0 0 0 0,0 0-1 0 0,0-1 1 0 0,0 1 0 0 0,0 0 0 0 0,0 0 0 0 0,0-1 0 0 0,0 1 0 0 0,0 0 0 0 0,0 0 0 0 0,0-1 0 0 0,0 1 0 0 0,1 0 0 0 0,-1 0 0 0 0,0 0 0 0 0,0-1-1 0 0,0 1 1 0 0,0 0 0 0 0,1 0 0 0 0,-1 0 0 0 0,0 0 0 0 0,0-1 0 0 0,0 1 0 0 0,1 0 0 0 0,-1 0 0 0 0,0 0 0 0 0,0 0 0 0 0,1 0 0 0 0,-1 0 0 0 0,0 0-1 0 0,0 0 1 0 0,1 0 0 0 0,-1-1 0 0 0,0 1 0 0 0,0 0 0 0 0,1 0 0 0 0,-1 1 0 0 0,18-9-3 0 0,-5 7 23 0 0,0 0 0 0 0,0 1 0 0 0,0 0 0 0 0,0 1-1 0 0,13 3 1 0 0,41 2-1651 0 0,-60-6 946 0 0,-1-1 0 0 0,0 0-1 0 0,0 0 1 0 0,0 0 0 0 0,6-2 0 0 0,-10 2 100 0 0,1 0 0 0 0,-1 0-1 0 0,0-1 1 0 0,1 1 0 0 0,-1 0 0 0 0,0-1 0 0 0,0 1 0 0 0,0-1-1 0 0,0 0 1 0 0,-1 1 0 0 0,1-1 0 0 0,0 0 0 0 0,-1 0-1 0 0,1 0 1 0 0,-1-1 0 0 0,3-3 0 0 0,3-12-5381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7250 0 0,'0'-9'9968'0'0,"7"15"-5249"0"0,7 14-2280 0 0,-8-2-1907 0 0,0 0 0 0 0,4 33 0 0 0,9 27-473 0 0,-17-72-88 0 0,0 0-1 0 0,1 0 1 0 0,0 0 0 0 0,0 0 0 0 0,0 0 0 0 0,1-1-1 0 0,-1 1 1 0 0,2-1 0 0 0,4 6 0 0 0,-7-10-34 0 0,0 1 0 0 0,0-1 0 0 0,-1 1 0 0 0,1-1 0 0 0,0 0 0 0 0,0 0 0 0 0,0 0-1 0 0,1 0 1 0 0,-1 0 0 0 0,0-1 0 0 0,0 1 0 0 0,0 0 0 0 0,1-1 0 0 0,-1 0 0 0 0,0 1 0 0 0,1-1 0 0 0,-1 0 0 0 0,0 0 0 0 0,1 0 0 0 0,1-1 0 0 0,1 0-105 0 0,0-1 0 0 0,-1 1 0 0 0,1-1 0 0 0,-1 0 0 0 0,0 0 0 0 0,1 0-1 0 0,-1 0 1 0 0,0-1 0 0 0,6-5 0 0 0,-4 3-444 0 0,-1 0 1 0 0,1-1-1 0 0,-1 0 0 0 0,0 0 0 0 0,7-11 0 0 0,-10 13-117 0 0,0 1-1 0 0,0-1 1 0 0,0 0-1 0 0,-1 0 1 0 0,1 0-1 0 0,-1 0 0 0 0,0 0 1 0 0,0 0-1 0 0,0-8 1 0 0,-1 10 377 0 0,0 1 1 0 0,0 0 0 0 0,0-1-1 0 0,-1 1 1 0 0,1 0-1 0 0,0-1 1 0 0,-1 1 0 0 0,0 0-1 0 0,1-1 1 0 0,-1 1-1 0 0,0 0 1 0 0,1 0 0 0 0,-2-2-1 0 0,-4-2-3831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11354 0 0,'-10'9'2833'0'0,"3"5"-905"0"0,-3 6-191 0 0,3 5-241 0 0,7 3-528 0 0,0 2-456 0 0,0 2-255 0 0,2-2-121 0 0,1 0-72 0 0,1-3-136 0 0,2-5-329 0 0,-1 1-567 0 0,1-4-952 0 0,3-4-1249 0 0,-1-6-736 0 0,-2-3 769 0 0,1-4-2033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10066 0 0,'-4'10'1679'0'0,"1"0"0"0"0,0 1 0 0 0,1-1 0 0 0,-2 14 0 0 0,3-15-827 0 0,0 0 1 0 0,1 1 0 0 0,1-1 0 0 0,-1 0 0 0 0,4 14-1 0 0,-4-18-774 0 0,1-1-1 0 0,1 1 1 0 0,-1-1-1 0 0,1 0 1 0 0,-1 0-1 0 0,1 1 0 0 0,0-1 1 0 0,1 0-1 0 0,-1-1 1 0 0,1 1-1 0 0,-1 0 1 0 0,1-1-1 0 0,1 1 0 0 0,-1-1 1 0 0,0 0-1 0 0,1 0 1 0 0,-1 0-1 0 0,1-1 1 0 0,0 1-1 0 0,0-1 0 0 0,0 0 1 0 0,0 0-1 0 0,0 0 1 0 0,1-1-1 0 0,-1 1 1 0 0,0-1-1 0 0,9 1 0 0 0,-7-1-371 0 0,0-1 0 0 0,0 0 0 0 0,0 0-1 0 0,1 0 1 0 0,-1-1 0 0 0,0 0-1 0 0,0 0 1 0 0,0-1 0 0 0,0 1-1 0 0,0-1 1 0 0,0-1 0 0 0,-1 1-1 0 0,7-4 1 0 0,-5 1-815 0 0,0 1-1 0 0,0-1 1 0 0,-1-1 0 0 0,1 1-1 0 0,-1-1 1 0 0,0 0 0 0 0,-1 0-1 0 0,0-1 1 0 0,6-8 0 0 0,5-13-5190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38 15163 0 0,'-4'6'7833'0'0,"13"-5"-5509"0"0,12-3-1802 0 0,43-5 79 0 0,-32 4-644 0 0,0-1 1 0 0,56-16-1 0 0,-75 14-159 0 0,-17 4-178 0 0,-21 4 10 0 0,-68 33 265 0 0,81-30 151 0 0,1 0 0 0 0,0 1 0 0 0,1 0 1 0 0,0 1-1 0 0,0 0 0 0 0,-9 9 0 0 0,17-14-26 0 0,0-1 0 0 0,1 1-1 0 0,-1-1 1 0 0,0 1 0 0 0,1 0-1 0 0,0 0 1 0 0,-1 0-1 0 0,1 0 1 0 0,0 0 0 0 0,0 0-1 0 0,0 0 1 0 0,0 0 0 0 0,1 0-1 0 0,-1 1 1 0 0,0-1-1 0 0,1 0 1 0 0,0 0 0 0 0,-1 1-1 0 0,1-1 1 0 0,0 0-1 0 0,0 1 1 0 0,1-1 0 0 0,-1 0-1 0 0,0 1 1 0 0,1-1 0 0 0,-1 0-1 0 0,1 0 1 0 0,0 0-1 0 0,0 1 1 0 0,-1-1 0 0 0,2 0-1 0 0,-1 0 1 0 0,0 0-1 0 0,0 0 1 0 0,1 0 0 0 0,2 2-1 0 0,-1-1-27 0 0,0 1 0 0 0,1-1-1 0 0,0 0 1 0 0,-1-1 0 0 0,1 1-1 0 0,0-1 1 0 0,1 0 0 0 0,-1 0-1 0 0,0 0 1 0 0,1 0 0 0 0,-1-1 0 0 0,1 1-1 0 0,-1-1 1 0 0,1 0 0 0 0,-1-1-1 0 0,1 1 1 0 0,6-1 0 0 0,8-3-160 0 0,0-1 0 0 0,0 0 0 0 0,-1-1 0 0 0,0-1-1 0 0,0-1 1 0 0,-1-1 0 0 0,18-10 0 0 0,19-7-7227 0 0</inkml:trace>
  <inkml:trace contextRef="#ctx0" brushRef="#br0" timeOffset="1">94 284 12395 0 0,'-1'2'412'0'0,"0"0"0"0"0,0-1 0 0 0,1 1 0 0 0,-1 0 0 0 0,0-1 0 0 0,1 1 0 0 0,-1 0 0 0 0,1 0 0 0 0,-1 0 0 0 0,1-1 0 0 0,0 1-1 0 0,0 0 1 0 0,0 0 0 0 0,0 0 0 0 0,0 0 0 0 0,0 0 0 0 0,0-1 0 0 0,1 1 0 0 0,-1 0 0 0 0,1 0 0 0 0,-1 0 0 0 0,1-1 0 0 0,0 1 0 0 0,-1 0 0 0 0,3 1 0 0 0,-2-1-297 0 0,1-1-1 0 0,1 0 0 0 0,-1 1 1 0 0,0-1-1 0 0,0 0 0 0 0,0-1 1 0 0,1 1-1 0 0,-1 0 1 0 0,0-1-1 0 0,1 1 0 0 0,-1-1 1 0 0,0 0-1 0 0,1 1 0 0 0,-1-1 1 0 0,1 0-1 0 0,-1-1 0 0 0,0 1 1 0 0,1 0-1 0 0,2-1 0 0 0,61-12 392 0 0,8-1-1768 0 0,-26 10-6463 0 0,-44 4 4688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1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11843 0 0,'-8'4'8036'0'0,"19"0"-5372"0"0,19 0-1794 0 0,-14-5-468 0 0,-8 0-294 0 0,0 0 1 0 0,-1 1-1 0 0,1 0 1 0 0,0 0-1 0 0,0 1 1 0 0,0 0-1 0 0,0 0 1 0 0,0 1-1 0 0,11 4 1 0 0,-18-6-61 0 0,-1 1 0 0 0,1 0 1 0 0,-1-1-1 0 0,1 1 0 0 0,-1-1 0 0 0,1 1 0 0 0,-1 0 1 0 0,1 0-1 0 0,-1-1 0 0 0,0 1 0 0 0,1 0 0 0 0,-1 0 1 0 0,0-1-1 0 0,0 1 0 0 0,1 0 0 0 0,-1 0 0 0 0,0 0 1 0 0,0-1-1 0 0,0 1 0 0 0,0 0 0 0 0,0 0 0 0 0,0 0 1 0 0,0 0-1 0 0,-1-1 0 0 0,1 1 0 0 0,0 0 0 0 0,0 0 1 0 0,-1 0-1 0 0,1-1 0 0 0,0 1 0 0 0,-1 1 0 0 0,-15 30 235 0 0,9-21-182 0 0,5-7-99 0 0,1 0 0 0 0,-1-1 0 0 0,1 1 0 0 0,0 0 0 0 0,0 0 0 0 0,0 0 0 0 0,1 0 0 0 0,-1 0 0 0 0,1 0 1 0 0,0 0-1 0 0,0 0 0 0 0,0 0 0 0 0,1 0 0 0 0,-1 0 0 0 0,3 5 0 0 0,-2-6-12 0 0,0-1 1 0 0,1 1-1 0 0,-1-1 1 0 0,1 0-1 0 0,0 1 0 0 0,-1-1 1 0 0,1 0-1 0 0,0 0 0 0 0,1 0 1 0 0,-1 0-1 0 0,0-1 0 0 0,0 1 1 0 0,1 0-1 0 0,-1-1 1 0 0,1 0-1 0 0,0 1 0 0 0,-1-1 1 0 0,1 0-1 0 0,0-1 0 0 0,0 1 1 0 0,5 1-1 0 0,1 0-365 0 0,0-1-1 0 0,0 0 1 0 0,0 0 0 0 0,0-1-1 0 0,0 0 1 0 0,0-1 0 0 0,0 0 0 0 0,0 0-1 0 0,0-1 1 0 0,0 0 0 0 0,-1 0-1 0 0,10-4 1 0 0,-12 3-678 0 0,1-1 0 0 0,-1 1 0 0 0,0-1 0 0 0,0 0 0 0 0,0 0 0 0 0,-1-1 0 0 0,0 0 0 0 0,0 0 0 0 0,9-11 0 0 0,2-7-5608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49 13635 0 0,'0'0'303'0'0,"-1"-1"0"0"0,0 1-1 0 0,1 0 1 0 0,-1 0 0 0 0,1-1 0 0 0,-1 1 0 0 0,1 0 0 0 0,-1-1-1 0 0,1 1 1 0 0,-1 0 0 0 0,1-1 0 0 0,-1 1 0 0 0,1-1 0 0 0,0 1-1 0 0,-1-1 1 0 0,1 1 0 0 0,0 0 0 0 0,-1-1 0 0 0,1 0 0 0 0,0 1-1 0 0,0-1 1 0 0,-1 1 0 0 0,1-1 0 0 0,0 1 0 0 0,0-1 0 0 0,0 1-1 0 0,0-1 1 0 0,0 0 0 0 0,0 0 0 0 0,0-1-83 0 0,1 1 0 0 0,-1 0 0 0 0,1 0 0 0 0,-1 0 0 0 0,1 0 0 0 0,0 0 0 0 0,0 0 0 0 0,-1 0 0 0 0,1 0 0 0 0,0 1 0 0 0,0-1 0 0 0,0 0 0 0 0,2-1 0 0 0,1-1-86 0 0,1 1 1 0 0,-1-1-1 0 0,1 1 1 0 0,0 0 0 0 0,-1 0-1 0 0,8-1 1 0 0,-8 2-95 0 0,0 0 1 0 0,0 1-1 0 0,0 0 1 0 0,0 0-1 0 0,0 0 1 0 0,0 0-1 0 0,0 1 1 0 0,0 0-1 0 0,0-1 1 0 0,-1 1-1 0 0,1 1 1 0 0,0-1-1 0 0,6 3 1 0 0,-9-3-10 0 0,1 1 0 0 0,0-1 0 0 0,-1 0 0 0 0,1 0 0 0 0,-1 1 0 0 0,1-1 0 0 0,-1 1 0 0 0,0 0 0 0 0,0-1 0 0 0,0 1 0 0 0,0 0 0 0 0,0-1 0 0 0,0 1 0 0 0,0 0 0 0 0,0 0 0 0 0,-1 0 0 0 0,1 0 0 0 0,-1 0-1 0 0,1 0 1 0 0,-1 0 0 0 0,0 0 0 0 0,0 0 0 0 0,0 0 0 0 0,0 0 0 0 0,0 0 0 0 0,0 0 0 0 0,-1 0 0 0 0,0 3 0 0 0,-4 12 20 0 0,0-1-1 0 0,-1 1 0 0 0,-1-1 0 0 0,-1-1 1 0 0,-17 28-1 0 0,16-29-57 0 0,0 0-1 0 0,1 1 1 0 0,1 0 0 0 0,0 0 0 0 0,2 0-1 0 0,-8 28 1 0 0,12-39-2 0 0,1-1-1 0 0,-1 1 1 0 0,1-1-1 0 0,0 1 1 0 0,-1-1-1 0 0,2 1 1 0 0,-1-1-1 0 0,0 1 1 0 0,1-1-1 0 0,0 1 1 0 0,-1-1-1 0 0,1 1 1 0 0,1-1-1 0 0,-1 0 1 0 0,0 1-1 0 0,1-1 1 0 0,0 0-1 0 0,0 0 1 0 0,0 0-1 0 0,0 0 1 0 0,0-1-1 0 0,0 1 1 0 0,1 0-1 0 0,-1-1 1 0 0,1 0-1 0 0,5 4 1 0 0,-4-4-199 0 0,0-1-1 0 0,0 1 1 0 0,0-1-1 0 0,0 1 1 0 0,0-1 0 0 0,0-1-1 0 0,1 1 1 0 0,-1-1-1 0 0,0 1 1 0 0,1-1 0 0 0,-1 0-1 0 0,0-1 1 0 0,1 1-1 0 0,-1-1 1 0 0,0 0-1 0 0,0 0 1 0 0,0 0 0 0 0,0 0-1 0 0,1-1 1 0 0,-2 0-1 0 0,7-3 1 0 0,61-45-9858 0 0,-43 37 2636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1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65 12467 0 0,'-1'0'531'0'0,"-1"0"1"0"0,1 0 0 0 0,0 0 0 0 0,-1 0-1 0 0,1 0 1 0 0,0 0 0 0 0,0-1 0 0 0,-1 1-1 0 0,1 0 1 0 0,0-1 0 0 0,0 1-1 0 0,0-1 1 0 0,0 1 0 0 0,-1-1 0 0 0,1 0-1 0 0,-1-1 1 0 0,15-5 4070 0 0,40-2-3113 0 0,-50 9-1561 0 0,3-1-154 0 0,0 1 0 0 0,0-1 0 0 0,0 2 0 0 0,0-1-1 0 0,0 0 1 0 0,0 1 0 0 0,0 0 0 0 0,0 1 0 0 0,-1-1 0 0 0,8 4-1 0 0,-13-5-42 0 0,1 1 0 0 0,-1-1 0 0 0,0 1 0 0 0,0-1 0 0 0,0 1 0 0 0,0 0-1 0 0,0-1 1 0 0,0 1 0 0 0,0-1 0 0 0,0 1 0 0 0,0-1 0 0 0,0 1 0 0 0,0-1 0 0 0,0 1-1 0 0,-1-1 1 0 0,1 1 0 0 0,0 0 0 0 0,0-1 0 0 0,0 1 0 0 0,-1-1 0 0 0,1 0 0 0 0,0 1-1 0 0,-1-1 1 0 0,1 1 0 0 0,0-1 0 0 0,-1 1 0 0 0,1-1 0 0 0,-1 0 0 0 0,1 1 0 0 0,-1-1-1 0 0,1 0 1 0 0,0 1 0 0 0,-2-1 0 0 0,-20 18-4270 0 0,18-15 3377 0 0,-32 23-2506 0 0,-2 0 3655 0 0,6 4 6011 0 0,30-28-5466 0 0,1-1 1 0 0,0 1-1 0 0,0-1 1 0 0,0 1-1 0 0,0 0 1 0 0,0 0-1 0 0,0-1 1 0 0,0 1-1 0 0,1 0 1 0 0,-1 0-1 0 0,0 3 1 0 0,1-4-348 0 0,0 0 1 0 0,0-1 0 0 0,0 1 0 0 0,0 0 0 0 0,0 0 0 0 0,0 0 0 0 0,1-1-1 0 0,-1 1 1 0 0,0 0 0 0 0,0-1 0 0 0,1 1 0 0 0,-1 0 0 0 0,0-1 0 0 0,1 1-1 0 0,-1 0 1 0 0,1-1 0 0 0,-1 1 0 0 0,1 0 0 0 0,-1-1 0 0 0,1 1-1 0 0,0 0 1 0 0,1 0-67 0 0,1 0-1 0 0,-1 0 1 0 0,0 0 0 0 0,1 0-1 0 0,-1 0 1 0 0,1 0-1 0 0,-1-1 1 0 0,1 1 0 0 0,0-1-1 0 0,-1 0 1 0 0,1 0-1 0 0,-1 0 1 0 0,1 0-1 0 0,0 0 1 0 0,2-1 0 0 0,20-2-40 0 0,31-6-3415 0 0,-52 8 2357 0 0,0 0-1 0 0,0 0 0 0 0,0-1 1 0 0,0 0-1 0 0,0 0 0 0 0,0 0 1 0 0,0 0-1 0 0,-1 0 1 0 0,1-1-1 0 0,4-4 0 0 0,4-8-5569 0 0</inkml:trace>
  <inkml:trace contextRef="#ctx0" brushRef="#br0" timeOffset="1">206 1 9066 0 0,'-9'0'12602'0'0,"9"-1"-12402"0"0,-2 30 3456 0 0,5 39-2916 0 0,-1-41-1169 0 0,2 17 1034 0 0,11 58 0 0 0,-12-87-1911 0 0,1-1 0 0 0,12 26 0 0 0,-13-32-421 0 0,1 0 1 0 0,1-1 0 0 0,-1 0 0 0 0,1 0 0 0 0,1 0 0 0 0,5 6 0 0 0,0-3-5037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18260 0 0,'-11'-19'7779'0'0,"16"38"-4262"0"0,4 14-3264 0 0,0 9-114 0 0,-2-11-334 0 0,-1-1-1 0 0,-1 1 1 0 0,-2 0 0 0 0,-1 40 0 0 0,-8-96-2118 0 0,0-24 1848 0 0,6 33 393 0 0,1 0 0 0 0,0 0-1 0 0,1 1 1 0 0,7-28 0 0 0,-8 38 79 0 0,1-1 0 0 0,0 0 0 0 0,0 1 0 0 0,0-1 0 0 0,1 1 0 0 0,0 0 0 0 0,0 0 0 0 0,0 0 0 0 0,0 0 0 0 0,1 1 0 0 0,0-1 1 0 0,0 1-1 0 0,0 0 0 0 0,1 0 0 0 0,8-6 0 0 0,-11 9 4 0 0,-1 0 0 0 0,0 1 0 0 0,1-1 0 0 0,-1 1 0 0 0,0-1 1 0 0,1 1-1 0 0,-1-1 0 0 0,1 1 0 0 0,-1 0 0 0 0,0 0 1 0 0,1 0-1 0 0,-1 0 0 0 0,1 0 0 0 0,-1 0 0 0 0,1 0 0 0 0,-1 0 1 0 0,1 1-1 0 0,-1-1 0 0 0,0 0 0 0 0,1 1 0 0 0,-1 0 0 0 0,1-1 1 0 0,1 2-1 0 0,0 0-2 0 0,0 1 0 0 0,0-1 1 0 0,0 1-1 0 0,-1 0 0 0 0,1-1 1 0 0,-1 1-1 0 0,0 0 0 0 0,0 0 1 0 0,3 5-1 0 0,-2 0-15 0 0,1-1-1 0 0,-1 1 1 0 0,0 0 0 0 0,-1 0-1 0 0,1 0 1 0 0,-2 0-1 0 0,1 0 1 0 0,0 11 0 0 0,-3-14 4 0 0,1 0 0 0 0,-1 1 0 0 0,0-1 1 0 0,0 0-1 0 0,0 0 0 0 0,-1 0 0 0 0,1 0 1 0 0,-1 0-1 0 0,-1-1 0 0 0,1 1 0 0 0,-1 0 1 0 0,1-1-1 0 0,-1 0 0 0 0,-6 7 0 0 0,-2-1 64 0 0,0 0 0 0 0,0-1 0 0 0,-22 14 0 0 0,-2 1 409 0 0,35-24-466 0 0,0 0 1 0 0,0 0-1 0 0,0 0 1 0 0,0 1-1 0 0,-1-1 1 0 0,1 0-1 0 0,0 0 0 0 0,0 0 1 0 0,0 0-1 0 0,0 0 1 0 0,0 0-1 0 0,0 0 1 0 0,0 1-1 0 0,0-1 1 0 0,-1 0-1 0 0,1 0 1 0 0,0 0-1 0 0,0 0 1 0 0,0 1-1 0 0,0-1 1 0 0,0 0-1 0 0,0 0 0 0 0,0 0 1 0 0,0 0-1 0 0,0 1 1 0 0,0-1-1 0 0,0 0 1 0 0,0 0-1 0 0,0 0 1 0 0,0 0-1 0 0,0 0 1 0 0,0 1-1 0 0,0-1 1 0 0,1 0-1 0 0,-1 0 1 0 0,0 0-1 0 0,0 0 0 0 0,0 0 1 0 0,0 1-1 0 0,0-1 1 0 0,0 0-1 0 0,0 0 1 0 0,0 0-1 0 0,0 0 1 0 0,1 0-1 0 0,-1 0 1 0 0,0 0-1 0 0,0 1 1 0 0,0-1-1 0 0,1 0 1 0 0,12 6 47 0 0,16 1-76 0 0,-16-5 0 0 0,7 2-314 0 0,1-2-1 0 0,0 0 1 0 0,24-1-1 0 0,-40-1-146 0 0,0 0 0 0 0,0 0 1 0 0,0-1-1 0 0,0 0 0 0 0,0 0 0 0 0,-1-1 0 0 0,1 1 0 0 0,0-1 0 0 0,-1 0 0 0 0,1 0 0 0 0,-1 0 0 0 0,1-1 0 0 0,-1 0 0 0 0,0 0 0 0 0,0 0 0 0 0,0 0 0 0 0,-1 0 0 0 0,7-8 1 0 0,-9 9 85 0 0,0 0 0 0 0,0 1 0 0 0,0-1 0 0 0,0 0 1 0 0,-1 0-1 0 0,1 0 0 0 0,-1 0 0 0 0,1 0 0 0 0,-1 0 1 0 0,0 0-1 0 0,1-1 0 0 0,-1 1 0 0 0,0 0 0 0 0,-1 0 1 0 0,1 0-1 0 0,0 0 0 0 0,-1-3 0 0 0,-1-5-1302 0 0,3-12-3714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53 9594 0 0,'-8'-5'2573'0'0,"5"3"-1602"0"0,1 1 0 0 0,-1-1 0 0 0,0 0 0 0 0,1 0 0 0 0,-1 0 0 0 0,1 0 0 0 0,0 0 0 0 0,-4-5 0 0 0,12 2 3028 0 0,14 1-3523 0 0,-16 3-138 0 0,19-4-4 0 0,39-4-1 0 0,-55 8-407 0 0,1 1 0 0 0,-1 0-1 0 0,1 0 1 0 0,0 1 0 0 0,-1 0-1 0 0,1 0 1 0 0,-1 0 0 0 0,0 1-1 0 0,10 4 1 0 0,-16-6-109 0 0,-1 0 1 0 0,1 1-1 0 0,0-1 1 0 0,-1 0-1 0 0,1 0 1 0 0,0 1-1 0 0,-1-1 1 0 0,1 1-1 0 0,-1-1 1 0 0,1 0-1 0 0,-1 1 1 0 0,1-1-1 0 0,-1 1 1 0 0,1-1-1 0 0,-1 1 1 0 0,1-1-1 0 0,-1 1 1 0 0,0 0-1 0 0,1-1 1 0 0,-1 1-1 0 0,0 0 1 0 0,1-1-1 0 0,-1 1 1 0 0,0 0-1 0 0,0-1 1 0 0,0 1 0 0 0,1 0-1 0 0,-1 1 1 0 0,-1-1-332 0 0,1 0 1 0 0,-1 0-1 0 0,1 0 1 0 0,-1-1-1 0 0,1 1 1 0 0,-1 0 0 0 0,1 0-1 0 0,-1 0 1 0 0,0-1-1 0 0,1 1 1 0 0,-1 0 0 0 0,0 0-1 0 0,0-1 1 0 0,0 1-1 0 0,0-1 1 0 0,0 1-1 0 0,1-1 1 0 0,-3 1 0 0 0,-8 4-5874 0 0</inkml:trace>
  <inkml:trace contextRef="#ctx0" brushRef="#br0" timeOffset="1">72 103 12835 0 0,'1'10'4833'0'0,"2"-1"-2145"0"0,2 0-871 0 0,2-1-625 0 0,-1-6-624 0 0,4-2-352 0 0,1 1-160 0 0,0-2-56 0 0,4 1-56 0 0,-2 0-328 0 0,3 0-560 0 0,-1-1-792 0 0,-1 0-913 0 0,1-3-952 0 0,-6-3-528 0 0,0-1-2632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12139 0 0,'-3'4'11694'0'0,"1"14"-8838"0"0,3 22-2398 0 0,15 65 675 0 0,1 1-2270 0 0,-13-35-6467 0 0,-3-69 5810 0 0,-1-2 1570 0 0,0 0 0 0 0,0 0-1 0 0,0 1 1 0 0,0-1 0 0 0</inkml:trace>
  <inkml:trace contextRef="#ctx0" brushRef="#br0" timeOffset="1">17 363 15395 0 0,'-2'5'1106'0'0,"-1"0"0"0"0,1 1 0 0 0,0-1 0 0 0,0 1 0 0 0,0 0 0 0 0,-1 10 0 0 0,3-12-775 0 0,0 1 0 0 0,0-1 1 0 0,0 0-1 0 0,0 0 0 0 0,1 1 0 0 0,-1-1 1 0 0,1 0-1 0 0,0 0 0 0 0,2 4 0 0 0,-2-4-284 0 0,1-1-1 0 0,0 0 1 0 0,0 0-1 0 0,0 0 0 0 0,0 0 1 0 0,0 0-1 0 0,1 0 1 0 0,-1 0-1 0 0,1-1 1 0 0,0 1-1 0 0,-1-1 0 0 0,1 0 1 0 0,0 0-1 0 0,1 0 1 0 0,-1 0-1 0 0,0-1 1 0 0,0 1-1 0 0,1-1 1 0 0,-1 0-1 0 0,1 0 0 0 0,0 0 1 0 0,-1 0-1 0 0,1 0 1 0 0,-1-1-1 0 0,5 0 1 0 0,4 0-160 0 0,0 0 0 0 0,0-1 1 0 0,21-4-1 0 0,-2 0-2688 0 0,1 4-4967 0 0,-16 3-1035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12819 0 0,'0'0'76'0'0,"0"0"0"0"0,0 1 1 0 0,0-1-1 0 0,-1 0 0 0 0,1 0 1 0 0,0 0-1 0 0,0 0 0 0 0,0 0 0 0 0,0 0 1 0 0,0 0-1 0 0,-1 0 0 0 0,1 0 1 0 0,0 0-1 0 0,0 0 0 0 0,0 0 1 0 0,0 0-1 0 0,-1 0 0 0 0,1 0 0 0 0,0 0 1 0 0,0-1-1 0 0,0 1 0 0 0,0 0 1 0 0,0 0-1 0 0,-1 0 0 0 0,1 0 1 0 0,0 0-1 0 0,0 0 0 0 0,0 0 0 0 0,0 0 1 0 0,0 0-1 0 0,0-1 0 0 0,0 1 1 0 0,-1 0-1 0 0,1 0 0 0 0,0 0 1 0 0,0 0-1 0 0,0 0 0 0 0,0-1 0 0 0,0 1 1 0 0,0 0-1 0 0,0 0 0 0 0,0 0 1 0 0,0 0-1 0 0,0 0 0 0 0,0-1 1 0 0,0 1-1 0 0,0 0 0 0 0,0 0 0 0 0,0 0 1 0 0,0 0-1 0 0,0-1 0 0 0,0 1 1 0 0,0 0-1 0 0,0 0 0 0 0,0 0 1 0 0,0 0-1 0 0,0 0 0 0 0,0-1 0 0 0,0 1 1 0 0,0 0-1 0 0,0 0 0 0 0,1 0 1 0 0,-1 0-1 0 0,0 0 0 0 0,0 0 1 0 0,0-1-1 0 0,0 1 0 0 0,17-7 1626 0 0,24-3-1173 0 0,-37 10-434 0 0,0-1 0 0 0,0 1 0 0 0,0 0 0 0 0,0 1 0 0 0,0-1-1 0 0,1 1 1 0 0,-1 0 0 0 0,0 0 0 0 0,0 0 0 0 0,6 3 0 0 0,-9-3-5 0 0,1-1-1 0 0,-1 1 0 0 0,0 0 0 0 0,1 0 0 0 0,-1 1 0 0 0,0-1 0 0 0,0 0 1 0 0,0 0-1 0 0,1 0 0 0 0,-1 1 0 0 0,0-1 0 0 0,-1 1 0 0 0,1-1 0 0 0,0 1 1 0 0,0-1-1 0 0,-1 1 0 0 0,1-1 0 0 0,-1 1 0 0 0,1 0 0 0 0,-1-1 1 0 0,0 1-1 0 0,1 0 0 0 0,-1-1 0 0 0,0 1 0 0 0,0 0 0 0 0,0-1 0 0 0,-1 1 1 0 0,1 2-1 0 0,-3 16-67 0 0,-1-1 0 0 0,-1 0 1 0 0,-1 1-1 0 0,-14 30 0 0 0,11-31-805 0 0,0-1 1 0 0,-2 0-1 0 0,0-1 0 0 0,-20 24 1 0 0,30-40 729 0 0,0 0 0 0 0,0-1 0 0 0,1 1 0 0 0,-1 0 1 0 0,0-1-1 0 0,1 1 0 0 0,-1 0 0 0 0,1 0 1 0 0,-1 0-1 0 0,1-1 0 0 0,-1 1 0 0 0,1 0 0 0 0,0 0 1 0 0,-1 0-1 0 0,1 0 0 0 0,0 0 0 0 0,0 0 1 0 0,-1 1-1 0 0,2-2 56 0 0,-1 1 0 0 0,1-1 0 0 0,-1 0 0 0 0,1 0 0 0 0,-1 0 0 0 0,1 1 0 0 0,-1-1 0 0 0,1 0 0 0 0,-1 0 0 0 0,1 0 0 0 0,-1 0 0 0 0,1 0 0 0 0,-1 0 0 0 0,1 0 0 0 0,-1 0 0 0 0,1 0 0 0 0,-1 0 0 0 0,1 0 0 0 0,-1 0 0 0 0,1-1 0 0 0,-1 1 1 0 0,1 0-1 0 0,0-1 0 0 0,44-17 1152 0 0,-36 14-1078 0 0,-4 1-26 0 0,1 1-1 0 0,0 1 0 0 0,-1-1 0 0 0,1 1 0 0 0,0 0 0 0 0,0 0 0 0 0,0 1 1 0 0,0 0-1 0 0,0 0 0 0 0,0 0 0 0 0,0 1 0 0 0,0-1 0 0 0,0 2 0 0 0,-1-1 1 0 0,1 1-1 0 0,10 3 0 0 0,1 4-666 0 0,-1 0 1 0 0,0 1-1 0 0,-1 0 1 0 0,15 13-1 0 0,-26-19 163 0 0,2-1-2875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13123 0 0,'31'-1'6073'0'0,"0"-1"-4189"0"0,54 1-7073 0 0,-84 1 4856 0 0,1 0 0 0 0,-1 1-1 0 0,1-1 1 0 0,0 0 0 0 0,-1 0-1 0 0,1 0 1 0 0,-1 0 0 0 0,1-1-1 0 0,-1 1 1 0 0,1 0 0 0 0,-1-1-1 0 0,1 1 1 0 0,-1-1-1 0 0,1 1 1 0 0,-1-1 0 0 0,0 0-1 0 0,1 1 1 0 0,-1-1 0 0 0,0 0-1 0 0,1 0 1 0 0,-1 0 0 0 0,0 0-1 0 0,0 0 1 0 0,2-3 0 0 0,2-4-3976 0 0</inkml:trace>
  <inkml:trace contextRef="#ctx0" brushRef="#br0" timeOffset="1">183 8 6337 0 0,'0'0'316'0'0,"-1"-1"0"0"0,1 1 0 0 0,0-1 0 0 0,0 1 0 0 0,-1-1 0 0 0,1 1 0 0 0,0 0 0 0 0,-1-2 632 0 0,1 2-632 0 0,-1 0 0 0 0,1-1 0 0 0,-1 1 0 0 0,1 0 0 0 0,-1 0 0 0 0,1-1 0 0 0,0 1 0 0 0,-1 0 0 0 0,1 0 0 0 0,-1 0 0 0 0,1 0 0 0 0,-1-1 0 0 0,1 1 0 0 0,-1 0 0 0 0,1 0 0 0 0,-1 0 0 0 0,1 0 0 0 0,-1 0 0 0 0,-4 13 3826 0 0,4 26-2431 0 0,2-37-1394 0 0,0 16-147 0 0,10 105 1145 0 0,-9-112-1964 0 0,0 0 1 0 0,1 0 0 0 0,0 0 0 0 0,1 0 0 0 0,0 0 0 0 0,0-1 0 0 0,1 0 0 0 0,10 15-1 0 0,-13-23-248 0 0,0 1-1 0 0,0-1 0 0 0,0 0 0 0 0,1 0 0 0 0,-1 0 0 0 0,1 0 0 0 0,4 3 1 0 0,4 0-5270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8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66 102 7354 0 0,'-31'49'10617'0'0,"6"9"-6238"0"0,23-52-4256 0 0,0 0 1 0 0,1 1-1 0 0,-1-1 0 0 0,1 1 0 0 0,0-1 0 0 0,1 1 0 0 0,0 0 0 0 0,0-1 0 0 0,0 1 0 0 0,1-1 0 0 0,0 1 1 0 0,0 0-1 0 0,0-1 0 0 0,1 1 0 0 0,4 10 0 0 0,-3-13-118 0 0,0 0 1 0 0,0 0-1 0 0,0 0 1 0 0,0 0-1 0 0,0-1 1 0 0,1 1-1 0 0,-1-1 1 0 0,1 0-1 0 0,0 0 1 0 0,0 0-1 0 0,1-1 1 0 0,-1 1-1 0 0,0-1 1 0 0,1 0 0 0 0,-1-1-1 0 0,9 3 1 0 0,-11-3-8 0 0,1 0 0 0 0,0-1 0 0 0,-1 0 0 0 0,1 1 0 0 0,0-1 0 0 0,-1 0 1 0 0,1 0-1 0 0,0 0 0 0 0,0-1 0 0 0,-1 1 0 0 0,1 0 0 0 0,0-1 0 0 0,-1 0 0 0 0,1 0 1 0 0,-1 0-1 0 0,1 0 0 0 0,-1 0 0 0 0,1 0 0 0 0,-1-1 0 0 0,0 1 0 0 0,0-1 1 0 0,1 0-1 0 0,-1 1 0 0 0,0-1 0 0 0,-1 0 0 0 0,1 0 0 0 0,0-1 0 0 0,0 1 1 0 0,-1 0-1 0 0,3-5 0 0 0,-1-2-23 0 0,1 0 0 0 0,-1-1-1 0 0,-1 0 1 0 0,0 1 0 0 0,0-1 0 0 0,-1 0 0 0 0,0 0 0 0 0,-1 0-1 0 0,0 0 1 0 0,0 0 0 0 0,-1 0 0 0 0,-1 0 0 0 0,0 0 0 0 0,0 0-1 0 0,-7-16 1 0 0,6 17-272 0 0,0 1 0 0 0,0 0 0 0 0,-1 1-1 0 0,-1-1 1 0 0,1 1 0 0 0,-1-1 0 0 0,-1 2 0 0 0,1-1 0 0 0,-1 0-1 0 0,0 1 1 0 0,-10-8 0 0 0,-1 8-1801 0 0,9 7-895 0 0,8 8-3386 0 0,10 8 927 0 0</inkml:trace>
  <inkml:trace contextRef="#ctx0" brushRef="#br0" timeOffset="1">173 1 9978 0 0,'-4'5'3393'0'0,"4"6"-793"0"0,0 6-215 0 0,2 8-425 0 0,2 1-599 0 0,1 6-505 0 0,1 4-336 0 0,2 4-184 0 0,-1 1-176 0 0,1-2-88 0 0,1-3-104 0 0,-3-4-288 0 0,1-5-496 0 0,1-7-657 0 0,-1-5-1143 0 0,-1-5-1409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 12915 0 0,'-5'-7'7100'0'0,"2"26"-4926"0"0,3 31-1557 0 0,1-29-601 0 0,10 102 511 0 0,-9-106-1167 0 0,2 0 0 0 0,0-1 1 0 0,1 1-1 0 0,0-1 0 0 0,9 17 1 0 0,-12-29-9 0 0,-1-1 0 0 0,1 0-1 0 0,0 0 1 0 0,0 0 0 0 0,0 0 0 0 0,0 0 0 0 0,1 0 0 0 0,-1 0 0 0 0,1-1-1 0 0,-1 1 1 0 0,1-1 0 0 0,0 0 0 0 0,4 2 0 0 0,11 4-5372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9 126 11170 0 0,'-7'16'6463'0'0,"5"3"-3719"0"0,9 21-1354 0 0,-6-33-738 0 0,3 6-307 0 0,-1 1-1 0 0,2-1 1 0 0,0 0-1 0 0,7 14 1 0 0,-10-22-328 0 0,1 0 0 0 0,0 0 1 0 0,0-1-1 0 0,0 1 0 0 0,1 0 1 0 0,0-1-1 0 0,-1 0 0 0 0,2 0 0 0 0,-1 0 1 0 0,0-1-1 0 0,1 1 0 0 0,9 4 1 0 0,-14-7-23 0 0,1-1 1 0 0,0 1 0 0 0,0-1 0 0 0,0 1 0 0 0,0-1-1 0 0,0 0 1 0 0,0 0 0 0 0,0 1 0 0 0,0-1 0 0 0,0 0-1 0 0,0 0 1 0 0,0 0 0 0 0,-1 0 0 0 0,1 0 0 0 0,0 0-1 0 0,0 0 1 0 0,0-1 0 0 0,0 1 0 0 0,0 0 0 0 0,0 0-1 0 0,0-1 1 0 0,0 1 0 0 0,0-1 0 0 0,0 1 0 0 0,0-1-1 0 0,-1 1 1 0 0,1-1 0 0 0,1 0 0 0 0,-1-1 8 0 0,1 0 1 0 0,-1 0-1 0 0,0 0 1 0 0,0 0-1 0 0,0 0 1 0 0,0-1-1 0 0,0 1 1 0 0,0 0-1 0 0,-1 0 0 0 0,1-1 1 0 0,0-2-1 0 0,0-6 44 0 0,0 1-1 0 0,-1 0 1 0 0,0 0-1 0 0,-3-16 1 0 0,1 13 11 0 0,-2-1 0 0 0,1 0 0 0 0,-2 1 0 0 0,0 0 0 0 0,0 0 0 0 0,-9-14 0 0 0,11 22-295 0 0,0-1 0 0 0,-1 1-1 0 0,1 0 1 0 0,-1 0 0 0 0,0 0-1 0 0,-1 1 1 0 0,1-1-1 0 0,-1 1 1 0 0,0 0 0 0 0,0 1-1 0 0,0-1 1 0 0,0 1 0 0 0,-1 0-1 0 0,1 0 1 0 0,-1 0-1 0 0,-6-1 1 0 0</inkml:trace>
  <inkml:trace contextRef="#ctx0" brushRef="#br0" timeOffset="1">222 0 11322 0 0,'2'2'5842'0'0,"0"1"-4162"0"0,-1 6-344 0 0,0 4-488 0 0,-1 6-287 0 0,1 4-209 0 0,2 5-128 0 0,-2 1-112 0 0,1 3-40 0 0,1-1-208 0 0,-2-3-448 0 0,0 0-673 0 0,1-2-711 0 0,-2-3-905 0 0,-3-3-855 0 0,1-3-3370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12091 0 0,'2'-6'7329'0'0,"7"1"-4361"0"0,15-1-2551 0 0,-18 4 310 0 0,7-1-488 0 0,-7 0-159 0 0,1 2-1 0 0,-1-1 1 0 0,0 1 0 0 0,1 0-1 0 0,0 0 1 0 0,8 0-1 0 0,-14 1-62 0 0,0 0 1 0 0,0 1-1 0 0,0-1 0 0 0,0 0 0 0 0,0 0 0 0 0,0 1 1 0 0,0-1-1 0 0,0 1 0 0 0,0-1 0 0 0,0 1 0 0 0,0-1 1 0 0,0 1-1 0 0,-1-1 0 0 0,1 1 0 0 0,0 0 0 0 0,0-1 1 0 0,-1 1-1 0 0,2 1 0 0 0,-1 0 20 0 0,0 0 0 0 0,-1 0 0 0 0,1-1 0 0 0,-1 1 0 0 0,1 0 0 0 0,-1 0 0 0 0,0 0 0 0 0,1-1 0 0 0,-1 1 0 0 0,0 0 0 0 0,0 0 0 0 0,0 0-1 0 0,-1 0 1 0 0,1 1 0 0 0,-8 33 117 0 0,6-29-169 0 0,0 1-1 0 0,0 0 0 0 0,1 0 0 0 0,0 0 0 0 0,0 0 0 0 0,1 13 0 0 0,1-18-7 0 0,-1-1 0 0 0,1 0 0 0 0,0 0 0 0 0,0 0-1 0 0,0 0 1 0 0,0 0 0 0 0,0 0 0 0 0,0 0-1 0 0,0 0 1 0 0,0 0 0 0 0,1 0 0 0 0,-1-1-1 0 0,1 1 1 0 0,0-1 0 0 0,-1 1 0 0 0,1-1-1 0 0,0 1 1 0 0,0-1 0 0 0,0 0 0 0 0,0 0-1 0 0,0 0 1 0 0,0 0 0 0 0,0 0 0 0 0,0 0 0 0 0,0-1-1 0 0,0 1 1 0 0,1-1 0 0 0,3 1 0 0 0,2 0-498 0 0,0 0 1 0 0,0-1 0 0 0,0 1-1 0 0,0-2 1 0 0,1 1 0 0 0,-1-1-1 0 0,11-3 1 0 0,-6 1-1825 0 0,0-1 1 0 0,0-1-1 0 0,20-10 0 0 0,-9 2-4099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6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 7738 0 0,'-6'-21'12366'0'0,"33"26"-7400"0"0,-17-3-5853 0 0,14 4 1041 0 0,-6-3-72 0 0,0 2-1 0 0,-1 0 1 0 0,33 14 0 0 0,-45-16-73 0 0,0 0 1 0 0,0 0-1 0 0,0 0 0 0 0,0 1 0 0 0,-1 0 0 0 0,0 0 0 0 0,0 0 0 0 0,0 0 1 0 0,0 0-1 0 0,-1 1 0 0 0,1 0 0 0 0,-1 0 0 0 0,0 0 0 0 0,-1 0 1 0 0,1 0-1 0 0,2 10 0 0 0,-1 0-140 0 0,-1 0-1 0 0,-1 1 1 0 0,0-1 0 0 0,-1 18 0 0 0,2 22-2689 0 0,-2-47 1018 0 0,0 1 0 0 0,1-1 0 0 0,0 1 0 0 0,4 8 1 0 0,-1-5-5253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14243 0 0,'6'66'9629'0'0,"9"11"-7039"0"0,9 2-5517 0 0,7-8-3999 0 0,-29-67 5809 0 0,1 5-4616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5 290 9914 0 0,'-1'6'832'0'0,"0"0"0"0"0,0-1 1 0 0,0 1-1 0 0,1 0 0 0 0,0 0 0 0 0,0 0 0 0 0,0 0 1 0 0,1 0-1 0 0,0 0 0 0 0,0-1 0 0 0,0 1 0 0 0,5 11 1 0 0,-3-11-514 0 0,0 0 0 0 0,0 0 1 0 0,1 0-1 0 0,0 0 1 0 0,0-1-1 0 0,1 0 1 0 0,-1 0-1 0 0,1 0 0 0 0,0 0 1 0 0,7 5-1 0 0,-5-5-726 0 0,1-1 0 0 0,-1 1 0 0 0,1-1 1 0 0,0-1-1 0 0,0 1 0 0 0,1-1 0 0 0,15 4 0 0 0,-16-6-648 0 0,0 0 1 0 0,0 0 0 0 0,0 0-1 0 0,0-1 1 0 0,0-1-1 0 0,0 1 1 0 0,0-1 0 0 0,14-4-1 0 0,5-3-5717 0 0</inkml:trace>
  <inkml:trace contextRef="#ctx0" brushRef="#br0" timeOffset="1">598 0 16908 0 0,'-2'0'333'0'0,"0"1"1"0"0,0-1-1 0 0,0 1 1 0 0,0-1-1 0 0,1 1 1 0 0,-1-1 0 0 0,0 1-1 0 0,1 0 1 0 0,-1 0-1 0 0,0 0 1 0 0,1 0-1 0 0,-1 0 1 0 0,1 1 0 0 0,-1-1-1 0 0,1 0 1 0 0,0 1-1 0 0,0-1 1 0 0,0 1-1 0 0,-1-1 1 0 0,1 1-1 0 0,1-1 1 0 0,-2 4 0 0 0,-18 43-112 0 0,16-34 145 0 0,-71 185-2443 0 0,67-184-113 0 0,8-15 2148 0 0,0 0 1 0 0,0 0 0 0 0,0 0 0 0 0,-1 0-1 0 0,1 0 1 0 0,0 0 0 0 0,0 0-1 0 0,0 0 1 0 0,0 0 0 0 0,0 0-1 0 0,-1 0 1 0 0,1 0 0 0 0,0 0 0 0 0,0 0-1 0 0,0 0 1 0 0,0 0 0 0 0,0 0-1 0 0,-1 0 1 0 0,1 0 0 0 0,0 0-1 0 0,0 0 1 0 0,0 0 0 0 0,0 0 0 0 0,0-1-1 0 0,0 1 1 0 0,-1 0 0 0 0,1 0-1 0 0,0 0 1 0 0,0 0 0 0 0,0 0 0 0 0,0 0-1 0 0,0 0 1 0 0,0-1 0 0 0,0 1-1 0 0,0 0 1 0 0,0 0 0 0 0,0 0-1 0 0,0 0 1 0 0,0 0 0 0 0,0-1 0 0 0,0 1-1 0 0,0 0 1 0 0,0 0 0 0 0,0 0-1 0 0,0 0 1 0 0,0-1 0 0 0,0 1-1 0 0,-1-2-39 0 0,1-1-1 0 0,0 1 0 0 0,0-1 0 0 0,0 1 0 0 0,0 0 0 0 0,0-1 0 0 0,1 1 0 0 0,-1-1 0 0 0,1 1 0 0 0,0 0 0 0 0,1-3 1 0 0,-1 2 131 0 0,0 0 0 0 0,0 0 0 0 0,1 1 0 0 0,0-1 0 0 0,-1 1 0 0 0,1-1 0 0 0,0 1 0 0 0,0 0 0 0 0,1 0 0 0 0,-1 0 0 0 0,0 0 0 0 0,1 0 0 0 0,-1 0 0 0 0,1 0 0 0 0,-1 1 0 0 0,1-1 0 0 0,0 1 0 0 0,0 0 0 0 0,0 0 0 0 0,-1 0 0 0 0,1 0 0 0 0,0 1 0 0 0,0-1 0 0 0,0 1 0 0 0,1-1 0 0 0,4 1 0 0 0,4 2-418 0 0,0-1 0 0 0,0 2 1 0 0,0-1-1 0 0,0 2 0 0 0,15 6 1 0 0,9 2-5465 0 0,-23-10-673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14315 0 0,'-4'4'5848'0'0,"3"6"-3466"0"0,3 13-1921 0 0,-1-17 178 0 0,1 17-490 0 0,12 90 1124 0 0,1-58-2809 0 0,7-6-3416 0 0,-21-47 4374 0 0,0-1-1 0 0,0 0 1 0 0,-1 0 0 0 0,1 0 0 0 0,0 0 0 0 0,0 1 0 0 0,0-1 0 0 0,0 0 0 0 0,0-1 0 0 0,0 1 0 0 0,1 0 0 0 0,1 1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8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14211 0 0,'0'0'121'0'0,"0"0"-1"0"0,0 0 1 0 0,-1 0-1 0 0,1-1 0 0 0,0 1 1 0 0,0 0-1 0 0,0 0 1 0 0,-1 0-1 0 0,1 0 1 0 0,0-1-1 0 0,0 1 1 0 0,0 0-1 0 0,0 0 1 0 0,0-1-1 0 0,-1 1 1 0 0,1 0-1 0 0,0 0 1 0 0,0 0-1 0 0,0-1 1 0 0,0 1-1 0 0,0 0 1 0 0,0-1-1 0 0,0 1 1 0 0,0 0-1 0 0,0 0 1 0 0,0-1-1 0 0,0 1 1 0 0,0 0-1 0 0,0 0 1 0 0,0-1-1 0 0,0 1 1 0 0,0 0-1 0 0,0 0 1 0 0,1-1-1 0 0,-1 1 1 0 0,0 0-1 0 0,0 0 1 0 0,0 0-1 0 0,0-1 1 0 0,0 1-1 0 0,0 0 1 0 0,1 0-1 0 0,-1 0 1 0 0,0-1-1 0 0,1 1 1 0 0,15-5 1766 0 0,21 3-760 0 0,-32 2-1044 0 0,1 1 1 0 0,-1-1-1 0 0,1 1 1 0 0,-1 0 0 0 0,1 0-1 0 0,-1 1 1 0 0,0 0 0 0 0,0 0-1 0 0,1 0 1 0 0,-1 0 0 0 0,-1 1-1 0 0,1 0 1 0 0,0 0 0 0 0,-1 0-1 0 0,8 7 1 0 0,-6-3-33 0 0,-1 0 0 0 0,0 0 0 0 0,0 0 0 0 0,-1 0 0 0 0,0 1 0 0 0,0-1 0 0 0,-1 1 0 0 0,0 0 0 0 0,3 14 0 0 0,9 57-878 0 0,-11-47-1755 0 0,2-1-3576 0 0</inkml:trace>
  <inkml:trace contextRef="#ctx0" brushRef="#br0" timeOffset="1">284 38 11739 0 0,'2'-4'3069'0'0,"-2"4"-2898"0"0,0 0-1 0 0,0 0 1 0 0,1 0-1 0 0,-1 0 1 0 0,0 0-1 0 0,0 0 1 0 0,1 0-1 0 0,-1 0 1 0 0,0 0-1 0 0,0 0 1 0 0,0 0-1 0 0,1 0 1 0 0,-1 0 0 0 0,0 0-1 0 0,0 0 1 0 0,1 0-1 0 0,-1 0 1 0 0,0 0-1 0 0,0 0 1 0 0,1 0-1 0 0,3 10 2718 0 0,-1 20-1779 0 0,-3-27-638 0 0,2 34 295 0 0,4 45-144 0 0,-5-76-622 0 0,0 0 0 0 0,1-1-1 0 0,-1 1 1 0 0,1 0 0 0 0,0-1 0 0 0,0 0 0 0 0,1 1-1 0 0,0-1 1 0 0,0 0 0 0 0,7 9 0 0 0,-7-12-17 0 0,-1 0 0 0 0,1 0 0 0 0,0-1 0 0 0,0 1 0 0 0,0-1 0 0 0,0 0 0 0 0,0 0 0 0 0,0 0 0 0 0,0 0 0 0 0,0 0 0 0 0,0-1 0 0 0,1 1 0 0 0,-1-1 0 0 0,0 0 0 0 0,0 0 0 0 0,1 0 0 0 0,-1-1 0 0 0,0 1 0 0 0,4-2 0 0 0,0 1-663 0 0,0 0-1 0 0,0-1 0 0 0,0 0 0 0 0,-1-1 1 0 0,1 1-1 0 0,-1-1 0 0 0,13-7 0 0 0,-19 9 395 0 0,1 1 0 0 0,-1 0 0 0 0,1-1 0 0 0,-1 1-1 0 0,1 0 1 0 0,-1-1 0 0 0,1 1 0 0 0,-1-1 0 0 0,1 1 0 0 0,-1-1-1 0 0,0 1 1 0 0,1-1 0 0 0,-1 1 0 0 0,0-1 0 0 0,1 1 0 0 0,-1-1-1 0 0,0 0 1 0 0,0 1 0 0 0,0-1 0 0 0,1 1 0 0 0,-1-1 0 0 0,0 0-1 0 0,0 1 1 0 0,0-1 0 0 0,0 0 0 0 0,0 1 0 0 0,0-1 0 0 0,0 1-1 0 0,0-1 1 0 0,-1-1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8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13387 0 0,'-5'12'1001'0'0,"1"1"1"0"0,0-1 0 0 0,0 1-1 0 0,2 0 1 0 0,-1 0-1 0 0,2 0 1 0 0,0 0-1 0 0,0 1 1 0 0,2 14-1 0 0,-1-24-1025 0 0,0 0 0 0 0,1 0-1 0 0,0 0 1 0 0,0 1 0 0 0,0-1 0 0 0,0 0-1 0 0,1 0 1 0 0,-1-1 0 0 0,1 1-1 0 0,0 0 1 0 0,0-1 0 0 0,1 1 0 0 0,-1-1-1 0 0,1 1 1 0 0,-1-1 0 0 0,1 0-1 0 0,0 0 1 0 0,0 0 0 0 0,1-1 0 0 0,-1 1-1 0 0,0-1 1 0 0,1 1 0 0 0,0-1-1 0 0,-1 0 1 0 0,1-1 0 0 0,0 1 0 0 0,0-1-1 0 0,0 0 1 0 0,0 0 0 0 0,0 0-1 0 0,0 0 1 0 0,6 0 0 0 0,75-1-9281 0 0,-53-2 2781 0 0,-6-3 1384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15403 0 0,'-7'3'1024'0'0,"-1"1"-1"0"0,2 0 0 0 0,-1 1 0 0 0,0-1 0 0 0,1 1 1 0 0,0 0-1 0 0,-8 10 0 0 0,8-8-531 0 0,1 0 1 0 0,0 0-1 0 0,0 0 1 0 0,1 1-1 0 0,-1-1 1 0 0,-4 15-1 0 0,7-15-435 0 0,-1 0 0 0 0,1 1 0 0 0,1-1 0 0 0,0 0-1 0 0,0 0 1 0 0,0 1 0 0 0,1-1 0 0 0,0 0 0 0 0,0 1 0 0 0,1-1 0 0 0,0 0 0 0 0,0 1-1 0 0,1-1 1 0 0,0 0 0 0 0,0 0 0 0 0,1 0 0 0 0,0 0 0 0 0,6 11 0 0 0,-4-10-66 0 0,1-1 0 0 0,0 1 1 0 0,0-1-1 0 0,1 0 1 0 0,-1 0-1 0 0,1-1 0 0 0,1 0 1 0 0,-1 0-1 0 0,1-1 1 0 0,16 9-1 0 0,-21-13 2 0 0,1 1-1 0 0,-1-1 1 0 0,0 0-1 0 0,0 0 1 0 0,1 0-1 0 0,-1 0 1 0 0,0-1-1 0 0,1 1 1 0 0,-1-1-1 0 0,1 0 1 0 0,-1 0-1 0 0,1 0 1 0 0,-1-1-1 0 0,1 1 1 0 0,-1-1-1 0 0,0 0 1 0 0,1 0-1 0 0,-1 0 1 0 0,0 0-1 0 0,0 0 1 0 0,1-1 0 0 0,-1 0-1 0 0,0 1 1 0 0,-1-1-1 0 0,1 0 1 0 0,0 0-1 0 0,0-1 1 0 0,-1 1-1 0 0,0-1 1 0 0,1 1-1 0 0,-1-1 1 0 0,4-5-1 0 0,-3 3-116 0 0,0 0-1 0 0,0-1 1 0 0,0 1-1 0 0,-1 0 1 0 0,0-1-1 0 0,0 0 1 0 0,0 1-1 0 0,-1-1 1 0 0,0 0-1 0 0,0 0 1 0 0,0 0-1 0 0,-1 0 1 0 0,1 0-1 0 0,-2 0 1 0 0,1 0-1 0 0,-1 0 1 0 0,0 0-1 0 0,0 1 1 0 0,0-1-1 0 0,-1 0 1 0 0,-2-6-1 0 0,1 5-86 0 0,-1-1 0 0 0,0 1 0 0 0,-1-1 0 0 0,1 1 0 0 0,-1 1 0 0 0,-1-1 0 0 0,1 1 0 0 0,-1-1 0 0 0,0 2 0 0 0,0-1 0 0 0,-1 1 0 0 0,0 0 0 0 0,0 0 0 0 0,-11-5 0 0 0,7 6 72 0 0,12 7 167 0 0,18 10 454 0 0,-3-7-149 0 0,0-2-1 0 0,0 0 1 0 0,0-1 0 0 0,21 2-1 0 0,-30-4-627 0 0,-1-1-1 0 0,1 1 0 0 0,-1-1 1 0 0,1-1-1 0 0,-1 1 0 0 0,1-1 0 0 0,-1-1 1 0 0,1 1-1 0 0,-1-1 0 0 0,0 0 1 0 0,1 0-1 0 0,-1-1 0 0 0,8-5 1 0 0,-11 6-377 0 0,-1 0 1 0 0,1-1 0 0 0,-1 1 0 0 0,0-1 0 0 0,0 0 0 0 0,0 0-1 0 0,0 0 1 0 0,0 0 0 0 0,0 0 0 0 0,-1 0 0 0 0,2-4 0 0 0,4-22-388 0 0,-18 106 12450 0 0,5 7-8515 0 0,5-59-3163 0 0,1-1 0 0 0,2 0 0 0 0,0 0 0 0 0,11 47 0 0 0,2-36-1658 0 0,-3-20-1119 0 0,-12-14 2778 0 0,1-1-1 0 0,-1 0 0 0 0,1 1 0 0 0,-1-1 1 0 0,1 0-1 0 0,0 1 0 0 0,-1-1 0 0 0,1 0 1 0 0,-1 0-1 0 0,1 0 0 0 0,0 1 0 0 0,-1-1 1 0 0,1 0-1 0 0,0 0 0 0 0,-1 0 0 0 0,1 0 1 0 0,-1 0-1 0 0,1 0 0 0 0,0-1 0 0 0,-1 1 1 0 0,1 0-1 0 0,0 0 0 0 0,0 0 0 0 0,7-6-6498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10250 0 0,'1'1'4321'0'0,"10"6"-2492"0"0,38 10 1160 0 0,-26-13-2669 0 0,1 0 0 0 0,-1-2 1 0 0,32 0-1 0 0,-36-5 311 0 0,-17 1-196 0 0,-12 2-216 0 0,1 1-171 0 0,0 0 1 0 0,0 1-1 0 0,0 0 0 0 0,0 1 0 0 0,1-1 0 0 0,-1 2 0 0 0,1-1 0 0 0,-1 1 1 0 0,1 1-1 0 0,1-1 0 0 0,-1 1 0 0 0,-9 8 0 0 0,13-9 10 0 0,0 0-1 0 0,1 0 1 0 0,-1 0 0 0 0,1 0-1 0 0,-1 1 1 0 0,1 0 0 0 0,0 0-1 0 0,1 0 1 0 0,0 0-1 0 0,-1 0 1 0 0,1 0 0 0 0,1 0-1 0 0,-1 1 1 0 0,1-1 0 0 0,0 1-1 0 0,0-1 1 0 0,1 1 0 0 0,0-1-1 0 0,0 1 1 0 0,0 0-1 0 0,1 5 1 0 0,2 1-33 0 0,-1-1 1 0 0,2 0-1 0 0,-1-1 0 0 0,2 1 0 0 0,-1 0 1 0 0,1-1-1 0 0,1 0 0 0 0,0 0 1 0 0,0-1-1 0 0,1 0 0 0 0,0 0 0 0 0,10 8 1 0 0,-13-12-58 0 0,1-1 1 0 0,-1 0-1 0 0,1 0 1 0 0,1-1-1 0 0,-1 1 1 0 0,0-1-1 0 0,1 0 1 0 0,0-1-1 0 0,-1 0 1 0 0,11 3-1 0 0,-12-4-66 0 0,0 0 0 0 0,0-1 0 0 0,0 0 0 0 0,0 0 0 0 0,1 0 0 0 0,-1 0 0 0 0,0-1 0 0 0,0 1 0 0 0,0-1 0 0 0,0 0-1 0 0,0 0 1 0 0,0-1 0 0 0,0 1 0 0 0,0-1 0 0 0,0 0 0 0 0,-1 0 0 0 0,4-2 0 0 0,-5 3-240 0 0,-1 0 1 0 0,0 0-1 0 0,0 0 0 0 0,1 0 1 0 0,-1 0-1 0 0,0 0 1 0 0,0 0-1 0 0,0 0 0 0 0,0 0 1 0 0,0 0-1 0 0,0-1 0 0 0,-1 1 1 0 0,1 0-1 0 0,0 0 0 0 0,-1-1 1 0 0,1 1-1 0 0,-1-1 1 0 0,1 1-1 0 0,-1-1 0 0 0,0 1 1 0 0,1-1-1 0 0,-1-1 0 0 0,1-10-4209 0 0,14 9-1405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9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11146 0 0,'1'19'12514'0'0,"5"34"-10399"0"0,0-4-1792 0 0,-2 2-504 0 0,10 84-856 0 0,-10-115-2360 0 0,1-1-1 0 0,9 27 0 0 0,-7-28-4936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0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72 16283 0 0,'-2'-1'561'0'0,"-1"-1"0"0"0,1 1-1 0 0,-1 0 1 0 0,1 0-1 0 0,-1 0 1 0 0,0 0-1 0 0,1 0 1 0 0,-7-1 0 0 0,9 2-483 0 0,-1 1 0 0 0,0-1 0 0 0,0 0 0 0 0,0 1 0 0 0,0-1 0 0 0,0 1 0 0 0,0-1 0 0 0,0 1 0 0 0,1-1 0 0 0,-1 1 0 0 0,0-1 0 0 0,0 1 0 0 0,1 0 0 0 0,-1 0 0 0 0,0-1 0 0 0,1 1 0 0 0,-1 0 0 0 0,1 0 0 0 0,-1 0 0 0 0,1 0 0 0 0,-1-1 0 0 0,1 1 0 0 0,0 0 0 0 0,-1 0 0 0 0,1 0 0 0 0,0 0 0 0 0,0 0 0 0 0,0 0 0 0 0,0 1 0 0 0,-4 15-123 0 0,1 0 1 0 0,2 1-1 0 0,-1-1 1 0 0,2 0-1 0 0,0 0 0 0 0,1 1 1 0 0,1-1-1 0 0,1 0 1 0 0,0 0-1 0 0,6 18 0 0 0,-16-66-718 0 0,1 0 1 0 0,2 0-1 0 0,-1-62 0 0 0,5 86 783 0 0,0-1-1 0 0,0 1 1 0 0,1 0-1 0 0,1-1 1 0 0,-1 1 0 0 0,1 0-1 0 0,0 0 1 0 0,6-12-1 0 0,-7 17 9 0 0,0 0 0 0 0,0 0 0 0 0,1 1-1 0 0,-1-1 1 0 0,0 0 0 0 0,1 1 0 0 0,0-1-1 0 0,-1 1 1 0 0,1-1 0 0 0,0 1 0 0 0,-1 0-1 0 0,1 0 1 0 0,0 0 0 0 0,0 0 0 0 0,0 0 0 0 0,0 0-1 0 0,0 1 1 0 0,0-1 0 0 0,1 0 0 0 0,-1 1-1 0 0,0 0 1 0 0,0 0 0 0 0,0-1 0 0 0,0 1-1 0 0,1 0 1 0 0,-1 1 0 0 0,0-1 0 0 0,0 0-1 0 0,0 1 1 0 0,0-1 0 0 0,0 1 0 0 0,0 0-1 0 0,3 1 1 0 0,1-1 7 0 0,0 2 0 0 0,-1-1 0 0 0,1 0 0 0 0,0 1 0 0 0,-1 0 0 0 0,0 1 0 0 0,0-1 0 0 0,0 1 0 0 0,0 0 0 0 0,-1 0 0 0 0,1 0 0 0 0,-1 1 0 0 0,0 0 0 0 0,-1 0 0 0 0,1 0 1 0 0,4 8-1 0 0,-6-9 20 0 0,-1 1 0 0 0,1-1 0 0 0,-1 1 1 0 0,0-1-1 0 0,0 1 0 0 0,-1-1 1 0 0,1 1-1 0 0,-1 0 0 0 0,0-1 0 0 0,0 1 1 0 0,-1-1-1 0 0,1 1 0 0 0,-1 0 1 0 0,0-1-1 0 0,0 1 0 0 0,-1-1 1 0 0,1 0-1 0 0,-1 1 0 0 0,0-1 0 0 0,0 0 1 0 0,-1 0-1 0 0,-4 6 0 0 0,0-1 6 0 0,0 0 0 0 0,-1 0 0 0 0,0-1 0 0 0,-1 0 0 0 0,0 0-1 0 0,-18 11 1 0 0,-64 32-75 0 0,91-51 13 0 0,64-9 340 0 0,-12 5-533 0 0,40-7 223 0 0,-49-2-3095 0 0,-3-8-4127 0 0,-25 9-382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0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 14323 0 0,'-17'-14'6053'0'0,"17"14"-5969"0"0,0 0 1 0 0,0-1 0 0 0,-1 1 0 0 0,1 0-1 0 0,0 0 1 0 0,0 0 0 0 0,0 0 0 0 0,-1 0-1 0 0,1 0 1 0 0,0 0 0 0 0,0 0 0 0 0,-1 0 0 0 0,1 0-1 0 0,0 0 1 0 0,0 1 0 0 0,-1-1 0 0 0,1 0-1 0 0,0 0 1 0 0,0 0 0 0 0,-1 0 0 0 0,1 0-1 0 0,0 0 1 0 0,0 0 0 0 0,0 1 0 0 0,-1-1-1 0 0,1 0 1 0 0,0 0 0 0 0,0 0 0 0 0,0 0-1 0 0,0 1 1 0 0,-1-1 0 0 0,1 0 0 0 0,0 0-1 0 0,0 1 1 0 0,0-1 0 0 0,0 0 0 0 0,0 0 0 0 0,0 0-1 0 0,0 1 1 0 0,-1 37 1886 0 0,2-20-1841 0 0,0 9 6 0 0,4 79 153 0 0,-4-91-356 0 0,1-1-1 0 0,1 0 0 0 0,1 0 0 0 0,0 0 0 0 0,7 16 1 0 0,-10-28 32 0 0,0 0 1 0 0,0 0 0 0 0,1 0 0 0 0,-1 0 0 0 0,1-1-1 0 0,0 1 1 0 0,-1 0 0 0 0,1-1 0 0 0,0 1 0 0 0,0-1-1 0 0,0 0 1 0 0,0 1 0 0 0,0-1 0 0 0,0 0 0 0 0,1 0-1 0 0,-1 0 1 0 0,0-1 0 0 0,0 1 0 0 0,1-1 0 0 0,-1 1-1 0 0,0-1 1 0 0,1 0 0 0 0,-1 1 0 0 0,0-1 0 0 0,1 0 0 0 0,-1-1-1 0 0,5 0 1 0 0,7-1-261 0 0,1-1 0 0 0,-1 0 1 0 0,20-8-1 0 0,-14 5-554 0 0,-14 3 68 0 0,21-4-563 0 0,-16 7-1592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12563 0 0,'3'2'8706'0'0,"-3"-2"-8561"0"0,15-2 3630 0 0,-8 0-3706 0 0,-1 1-1 0 0,1 0 0 0 0,-1 0 1 0 0,1 1-1 0 0,-1-1 1 0 0,1 2-1 0 0,-1-1 0 0 0,1 1 1 0 0,0-1-1 0 0,8 4 1 0 0,-11-1-50 0 0,-1 0 0 0 0,1 0 0 0 0,-1 0 0 0 0,1 1 0 0 0,-1-1 1 0 0,0 1-1 0 0,0 0 0 0 0,-1 0 0 0 0,1 0 0 0 0,-1 0 1 0 0,0 0-1 0 0,0 1 0 0 0,0-1 0 0 0,-1 1 0 0 0,0-1 0 0 0,1 1 1 0 0,-2 0-1 0 0,1 0 0 0 0,0-1 0 0 0,-1 7 0 0 0,0-7-58 0 0,1-1-1 0 0,-1 0 1 0 0,0 0 0 0 0,0 0-1 0 0,0 1 1 0 0,-1-1-1 0 0,1 0 1 0 0,-1 0 0 0 0,0 0-1 0 0,1 0 1 0 0,-2 0-1 0 0,1 0 1 0 0,0 0 0 0 0,0 0-1 0 0,-1 0 1 0 0,0 0-1 0 0,1-1 1 0 0,-1 1 0 0 0,0 0-1 0 0,-1-1 1 0 0,1 0-1 0 0,0 1 1 0 0,-1-1 0 0 0,1 0-1 0 0,-1 0 1 0 0,1-1-1 0 0,-1 1 1 0 0,0 0 0 0 0,0-1-1 0 0,-5 2 1 0 0,-5-3-30 0 0,12-6 28 0 0,2 4 28 0 0,1 0 0 0 0,-1 1 0 0 0,0-1 0 0 0,1 1 1 0 0,-1-1-1 0 0,1 1 0 0 0,-1 0 0 0 0,1 0 1 0 0,0 0-1 0 0,3-2 0 0 0,5-1-321 0 0,1 1 1 0 0,0 0 0 0 0,1 0-1 0 0,15-1 1 0 0,-13 3-1512 0 0,-1-2 1 0 0,24-6 0 0 0,5 1-4846 0 0,-22 6 2854 0 0,9-11-1526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37 14971 0 0,'0'0'87'0'0,"0"0"-1"0"0,0 0 1 0 0,0 0 0 0 0,0 0-1 0 0,0 0 1 0 0,-1 0-1 0 0,1 1 1 0 0,0-1-1 0 0,0 0 1 0 0,0 0 0 0 0,0 0-1 0 0,0 0 1 0 0,-1 0-1 0 0,1 0 1 0 0,0 0 0 0 0,0 0-1 0 0,0 0 1 0 0,-1 0-1 0 0,1 0 1 0 0,0 0 0 0 0,0 0-1 0 0,0 0 1 0 0,0 0-1 0 0,-1 0 1 0 0,1 0-1 0 0,0 0 1 0 0,0 0 0 0 0,0 0-1 0 0,0 0 1 0 0,-1 0-1 0 0,1 0 1 0 0,0 0 0 0 0,0-1-1 0 0,0 1 1 0 0,0 0-1 0 0,-1 0 1 0 0,1 0-1 0 0,0 0 1 0 0,0 0 0 0 0,0 0-1 0 0,0-1 1 0 0,0 1-1 0 0,0 0 1 0 0,0 0 0 0 0,0 0-1 0 0,-1 0 1 0 0,1-1-1 0 0,0 1 1 0 0,0 0-1 0 0,0 0 1 0 0,0 0 0 0 0,0 0-1 0 0,0-1 1 0 0,0 1-1 0 0,0 0 1 0 0,0 0 0 0 0,0 0-1 0 0,0-1 1 0 0,13-6 1850 0 0,21-6-397 0 0,-23 9-1263 0 0,0 2 0 0 0,0 0 0 0 0,0 0 0 0 0,16 0 0 0 0,-23 2-561 0 0,1 0 1 0 0,-1 0-1 0 0,1 0 0 0 0,-1 0 0 0 0,0 1 0 0 0,1 0 0 0 0,-1 0 0 0 0,0 0 1 0 0,1 1-1 0 0,-1-1 0 0 0,0 1 0 0 0,0 0 0 0 0,0 0 0 0 0,4 3 0 0 0,-8-4 73 0 0,0-1-1 0 0,1 0 0 0 0,-1 0 1 0 0,0 0-1 0 0,1 1 1 0 0,-1-1-1 0 0,0 0 0 0 0,0 1 1 0 0,1-1-1 0 0,-1 0 0 0 0,0 1 1 0 0,0-1-1 0 0,0 0 0 0 0,1 1 1 0 0,-1-1-1 0 0,0 0 0 0 0,0 1 1 0 0,0-1-1 0 0,0 1 0 0 0,0-1 1 0 0,0 0-1 0 0,0 1 0 0 0,0-1 1 0 0,0 1-1 0 0,0-1 0 0 0,0 0 1 0 0,0 1-1 0 0,0-1 1 0 0,0 0-1 0 0,0 1 0 0 0,0-1 1 0 0,0 1-1 0 0,-1-1 0 0 0,1 0 1 0 0,0 1-1 0 0,0-1 0 0 0,0 0 1 0 0,-1 1-1 0 0,1-1 0 0 0,0 0 1 0 0,0 1-1 0 0,-1-1 0 0 0,1 0 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1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9626 0 0,'-1'0'314'0'0,"1"0"0"0"0,0 1 0 0 0,-1-1-1 0 0,1 0 1 0 0,-1 1 0 0 0,1-1 0 0 0,-1 0 0 0 0,1 1-1 0 0,0-1 1 0 0,-1 1 0 0 0,1-1 0 0 0,0 1 0 0 0,0-1 0 0 0,-1 1-1 0 0,1-1 1 0 0,0 1 0 0 0,0-1 0 0 0,0 1 0 0 0,0-1 0 0 0,0 1-1 0 0,-1 0 1 0 0,1-1 0 0 0,0 1 0 0 0,0-1 0 0 0,0 1-1 0 0,1-1 1 0 0,-1 2 0 0 0,13 3 3368 0 0,30-7-2625 0 0,-36 2-369 0 0,8-1-352 0 0,4-1-80 0 0,1 1 0 0 0,20 2 0 0 0,-35 0-222 0 0,-1-1 0 0 0,1 1 0 0 0,-1 0 0 0 0,1 0 1 0 0,-1 0-1 0 0,1 0 0 0 0,-1 1 0 0 0,0 0 0 0 0,0 0 0 0 0,0 0 0 0 0,0 0 1 0 0,0 1-1 0 0,0-1 0 0 0,5 6 0 0 0,-8-7-42 0 0,0 1 0 0 0,1-1 1 0 0,-1 1-1 0 0,0-1 0 0 0,0 1 0 0 0,0-1 0 0 0,0 1 0 0 0,0 0 0 0 0,-1-1 0 0 0,1 1 1 0 0,0 0-1 0 0,-1 0 0 0 0,0 0 0 0 0,1 0 0 0 0,-1 0 0 0 0,0-1 0 0 0,0 1 1 0 0,0 0-1 0 0,0 0 0 0 0,0 0 0 0 0,-1 2 0 0 0,0 0-51 0 0,0-1 0 0 0,0 0-1 0 0,0 0 1 0 0,-1 0 0 0 0,0 0 0 0 0,1 0-1 0 0,-1 0 1 0 0,0-1 0 0 0,0 1-1 0 0,-1 0 1 0 0,-2 2 0 0 0,-2 1-50 0 0,0 0 0 0 0,-1-1-1 0 0,0 1 1 0 0,0-1 0 0 0,0-1 0 0 0,-1 0 0 0 0,-14 6-1 0 0,-15-3 28 0 0,35-6 125 0 0,5-2 27 0 0,21 0 151 0 0,37-4-132 0 0,-42 2-222 0 0,0 1 0 0 0,0 1 1 0 0,0 1-1 0 0,0 1 0 0 0,20 2 0 0 0,-37-2-75 0 0,0-1-1 0 0,0 0 1 0 0,0 1-1 0 0,1-1 1 0 0,-1 1-1 0 0,0-1 1 0 0,0 1-1 0 0,0-1 1 0 0,0 1 0 0 0,0 0-1 0 0,0 0 1 0 0,0 0-1 0 0,0-1 1 0 0,0 2-1 0 0,-1-1-17 0 0,1-1 0 0 0,-1 0 0 0 0,0 1 1 0 0,0-1-1 0 0,1 1 0 0 0,-1-1 0 0 0,0 0 0 0 0,0 1 0 0 0,0-1 0 0 0,0 1 0 0 0,0-1 0 0 0,0 1 0 0 0,0-1 1 0 0,0 1-1 0 0,0-1 0 0 0,0 1 0 0 0,0-1 0 0 0,0 1 0 0 0,0-1 0 0 0,0 0 0 0 0,0 1 0 0 0,0-1 0 0 0,-1 1 1 0 0,1-1-1 0 0,0 1 0 0 0,0-1 0 0 0,-1 0 0 0 0,1 1 0 0 0,0-1 0 0 0,0 0 0 0 0,-1 1 0 0 0,1-1 0 0 0,0 0 1 0 0,-1 1-1 0 0,1-1 0 0 0,0 0 0 0 0,-1 0 0 0 0,0 1 0 0 0,-7 5-6302 0 0</inkml:trace>
  <inkml:trace contextRef="#ctx0" brushRef="#br0" timeOffset="1">112 249 10610 0 0,'-1'0'328'0'0,"1"0"0"0"0,-1 0 0 0 0,0 1 0 0 0,0-1 0 0 0,0 0 0 0 0,1 0 0 0 0,-1 1 0 0 0,0-1 0 0 0,1 0 0 0 0,-1 1 0 0 0,0-1 0 0 0,1 1 0 0 0,-1-1 0 0 0,0 1 0 0 0,1-1 0 0 0,-1 1 0 0 0,1 0 0 0 0,-1-1 0 0 0,1 1 0 0 0,-1 0 0 0 0,1-1 0 0 0,-1 1 0 0 0,1 0 0 0 0,0-1 0 0 0,0 1 0 0 0,-1 1-1 0 0,1-1-117 0 0,0 1-1 0 0,1-1 0 0 0,-1 0 0 0 0,0 0 0 0 0,1 0 0 0 0,-1 0 1 0 0,1 0-1 0 0,-1 0 0 0 0,1-1 0 0 0,0 1 0 0 0,-1 0 0 0 0,1 0 0 0 0,0 0 1 0 0,-1 0-1 0 0,1-1 0 0 0,2 2 0 0 0,2 2 71 0 0,0 0-1 0 0,1 0 1 0 0,0-1-1 0 0,0 0 1 0 0,8 3 0 0 0,-2-3-148 0 0,0-1 1 0 0,1 0-1 0 0,-1-1 0 0 0,1 0 1 0 0,0-1-1 0 0,-1-1 1 0 0,1 0-1 0 0,-1 0 1 0 0,0-1-1 0 0,23-7 1 0 0,45-5-91 0 0,-79 14-36 0 0,0 0 1 0 0,-1 0 0 0 0,1 0 0 0 0,0 0 0 0 0,-1 0 0 0 0,1 0 0 0 0,0 1 0 0 0,0-1 0 0 0,-1 0 0 0 0,1 1-1 0 0,0-1 1 0 0,-1 0 0 0 0,1 1 0 0 0,-1-1 0 0 0,1 1 0 0 0,-1-1 0 0 0,1 1 0 0 0,0-1 0 0 0,-1 1-1 0 0,0-1 1 0 0,1 1 0 0 0,-1-1 0 0 0,1 1 0 0 0,-1 0 0 0 0,0-1 0 0 0,1 1 0 0 0,-1 0 0 0 0,0-1-1 0 0,0 1 1 0 0,1 0 0 0 0,-1-1 0 0 0,0 1 0 0 0,0 0 0 0 0,0 1 0 0 0,1 32 173 0 0,-1-21-168 0 0,1 2-89 0 0,7 66-51 0 0,-7-73-354 0 0,1 0 0 0 0,0-1 1 0 0,0 1-1 0 0,1-1 0 0 0,0 0 0 0 0,0 0 1 0 0,0 0-1 0 0,6 8 0 0 0,-9-14 268 0 0,1-1 0 0 0,-1 1 0 0 0,1 0 0 0 0,-1 0 0 0 0,1-1 0 0 0,-1 1 0 0 0,1 0 0 0 0,0 0 0 0 0,-1-1 0 0 0,1 1 0 0 0,0-1 0 0 0,-1 1 0 0 0,1-1 0 0 0,0 1 0 0 0,0-1 0 0 0,0 1 0 0 0,0-1 0 0 0,-1 0 0 0 0,1 1 0 0 0,0-1 0 0 0,0 0 0 0 0,0 0 0 0 0,0 0 0 0 0,0 1 0 0 0,0-1 0 0 0,0 0 0 0 0,0 0 0 0 0,0-1 0 0 0,0 1 0 0 0,0 0 0 0 0,-1 0 0 0 0,3-1 0 0 0,-1 0-265 0 0,-1 0 0 0 0,1 0-1 0 0,0-1 1 0 0,-1 1 0 0 0,1-1-1 0 0,-1 1 1 0 0,1-1 0 0 0,-1 0-1 0 0,0 0 1 0 0,0 1 0 0 0,1-1-1 0 0,-1 0 1 0 0,0-2 0 0 0,7-13-4414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16283 0 0,'0'0'130'0'0,"0"-1"0"0"0,0 1 0 0 0,0 0 0 0 0,0 0-1 0 0,0-1 1 0 0,0 1 0 0 0,0 0 0 0 0,0 0-1 0 0,0 0 1 0 0,0-1 0 0 0,0 1 0 0 0,0 0 0 0 0,0 0-1 0 0,0-1 1 0 0,0 1 0 0 0,0 0 0 0 0,0 0-1 0 0,0-1 1 0 0,0 1 0 0 0,0 0 0 0 0,0 0-1 0 0,0-1 1 0 0,0 1 0 0 0,1 0 0 0 0,-1 0 0 0 0,0 0-1 0 0,0 0 1 0 0,0-1 0 0 0,0 1 0 0 0,1 0-1 0 0,-1 0 1 0 0,0 0 0 0 0,0 0 0 0 0,0-1-1 0 0,1 1 1 0 0,-1 0 0 0 0,0 0 0 0 0,0 0 0 0 0,15-4 1741 0 0,14 3-450 0 0,-24 1-1316 0 0,-1 0 0 0 0,1 0-1 0 0,-1 1 1 0 0,1 0-1 0 0,0 0 1 0 0,-1 0 0 0 0,0 1-1 0 0,1 0 1 0 0,-1-1 0 0 0,0 1-1 0 0,0 1 1 0 0,0-1 0 0 0,0 1-1 0 0,0-1 1 0 0,0 1-1 0 0,-1 0 1 0 0,4 5 0 0 0,-3-3-70 0 0,0 0 0 0 0,-1 1 0 0 0,1-1 0 0 0,-1 1 0 0 0,-1 0 0 0 0,1 0 0 0 0,-1 0 0 0 0,0 1-1 0 0,-1-1 1 0 0,1 0 0 0 0,0 13 0 0 0,0 0-395 0 0,-1 0-1 0 0,-2 25 0 0 0,1-39 135 0 0,-1 0 0 0 0,1 1 1 0 0,-1-1-1 0 0,0 0 0 0 0,0 0 1 0 0,-1 0-1 0 0,0 0 0 0 0,0-1 1 0 0,0 1-1 0 0,0 0 0 0 0,-1-1 1 0 0,0 1-1 0 0,-4 5 0 0 0,6-10 207 0 0,1 1-1 0 0,0-1 1 0 0,0 1-1 0 0,0-1 1 0 0,0 0 0 0 0,-1 0-1 0 0,1 1 1 0 0,0-1-1 0 0,0 0 1 0 0,-1 1-1 0 0,1-1 1 0 0,0 0 0 0 0,0 0-1 0 0,-1 1 1 0 0,1-1-1 0 0,0 0 1 0 0,-1 0-1 0 0,1 0 1 0 0,0 0-1 0 0,-1 1 1 0 0,1-1 0 0 0,0 0-1 0 0,-1 0 1 0 0,1 0-1 0 0,-1 0 1 0 0,1 0-1 0 0,0 0 1 0 0,-1 0 0 0 0,1 0-1 0 0,0 0 1 0 0,-1 0-1 0 0,1 0 1 0 0,-1 0-1 0 0,0 0 1 0 0,2-1 45 0 0,-1 0-1 0 0,0 0 1 0 0,1 1 0 0 0,-1-1-1 0 0,0 0 1 0 0,1 1 0 0 0,-1-1-1 0 0,1 1 1 0 0,-1-1 0 0 0,1 1-1 0 0,-1-1 1 0 0,1 0 0 0 0,0 1-1 0 0,-1 0 1 0 0,1-1 0 0 0,-1 1-1 0 0,1-1 1 0 0,0 1 0 0 0,1-1-1 0 0,9-4 232 0 0,1 0-1 0 0,0 1 1 0 0,21-5-1 0 0,9-3-853 0 0,-4-6-3528 0 0,-25 2-3101 0 0,-8 5 426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10218 0 0,'-8'2'9252'0'0,"7"-2"-8933"0"0,-3 13 3113 0 0,2 17-3074 0 0,2-26 363 0 0,0 19-716 0 0,0 17 583 0 0,5 47 0 0 0,9-26-2132 0 0,-11-54 677 0 0,0 0 0 0 0,0 0 1 0 0,0 0-1 0 0,1-1 0 0 0,8 12 0 0 0,2-6-4368 0 0,-8-23-280 0 0,1 4 402 0 0</inkml:trace>
  <inkml:trace contextRef="#ctx0" brushRef="#br0" timeOffset="1">132 33 9554 0 0,'7'-28'7007'0'0,"-4"24"-3294"0"0,-2 19-1690 0 0,-4 39-596 0 0,0 92 460 0 0,12-76-4319 0 0,-6-60 1145 0 0,0 1 1 0 0,0-1 0 0 0,1-1 0 0 0,7 14 0 0 0,-3-10-3454 0 0,0-5-2411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116 113 18116 0 0,'-1'0'347'0'0,"-1"-1"0"0"0,1 1-1 0 0,-1 0 1 0 0,1-1 0 0 0,-1 0 0 0 0,1 1 0 0 0,0-1 0 0 0,-1 0-1 0 0,1 0 1 0 0,0 1 0 0 0,-1-1 0 0 0,1 0 0 0 0,0 0 0 0 0,0 0-1 0 0,0-1 1 0 0,0 1 0 0 0,-2-2 0 0 0,9-4 785 0 0,13 2-549 0 0,27 1-162 0 0,-34 4-438 0 0,1 0 0 0 0,0-2 0 0 0,0 1 1 0 0,0-1-1 0 0,0-1 0 0 0,-1-1 0 0 0,1 0 1 0 0,-1 0-1 0 0,19-10 0 0 0,-31 14-29 0 0,1-1-1 0 0,0 1 1 0 0,-1 0 0 0 0,1-1 0 0 0,0 1-1 0 0,-1-1 1 0 0,1 1 0 0 0,-1-1 0 0 0,1 1-1 0 0,-1-1 1 0 0,1 1 0 0 0,-1-1 0 0 0,1 1-1 0 0,-1-1 1 0 0,0 1 0 0 0,1-1 0 0 0,-1 0-1 0 0,0 1 1 0 0,1-1 0 0 0,-1 0 0 0 0,0 1-1 0 0,0-1 1 0 0,0 0 0 0 0,0 0 0 0 0,1 1-1 0 0,-1-1 1 0 0,0 0 0 0 0,0 1 0 0 0,-1-1-1 0 0,1 0 1 0 0,0 0 0 0 0,0 1 0 0 0,0-1-1 0 0,0 0 1 0 0,0 1 0 0 0,-1-1 0 0 0,1 0 0 0 0,0 1-1 0 0,-1-1 1 0 0,1 0 0 0 0,0 1 0 0 0,-1-1-1 0 0,1 1 1 0 0,-1-1 0 0 0,1 1 0 0 0,-1-1-1 0 0,1 1 1 0 0,-1-1 0 0 0,0 1 0 0 0,0-1-1 0 0,-2-2-115 0 0,0 2 0 0 0,0-1-1 0 0,0 0 1 0 0,-1 0-1 0 0,1 1 1 0 0,0 0 0 0 0,-1-1-1 0 0,1 1 1 0 0,-5 0 0 0 0,-2 0 108 0 0,-1 1 0 0 0,0 1 0 0 0,0 0 0 0 0,0 0 0 0 0,1 1 0 0 0,-1 0 0 0 0,1 1 0 0 0,-1 0 0 0 0,1 1 0 0 0,0 0 0 0 0,-10 6 0 0 0,7-3 315 0 0,1 0 0 0 0,0 1 0 0 0,1 0 0 0 0,-1 0 0 0 0,2 1 0 0 0,-1 1 0 0 0,1 0 0 0 0,-10 12 0 0 0,17-18-172 0 0,1 0 0 0 0,-1 0 0 0 0,1 1 0 0 0,-1-1 0 0 0,1 0 0 0 0,0 1 0 0 0,1-1-1 0 0,-1 1 1 0 0,1-1 0 0 0,0 1 0 0 0,0 0 0 0 0,0 0 0 0 0,1 0 0 0 0,-1-1 0 0 0,1 1-1 0 0,1 0 1 0 0,-1 0 0 0 0,1 0 0 0 0,1 8 0 0 0,0-9-69 0 0,-1-1 1 0 0,1 1-1 0 0,0-1 0 0 0,0 0 0 0 0,0 0 1 0 0,0 0-1 0 0,0 0 0 0 0,1-1 0 0 0,-1 1 1 0 0,1 0-1 0 0,0-1 0 0 0,0 0 0 0 0,0 0 1 0 0,0 1-1 0 0,0-2 0 0 0,0 1 0 0 0,0 0 1 0 0,1-1-1 0 0,-1 1 0 0 0,1-1 0 0 0,-1 0 1 0 0,1 0-1 0 0,0-1 0 0 0,-1 1 0 0 0,1-1 1 0 0,6 0-1 0 0,17-1-194 0 0,0-1 0 0 0,0-1 0 0 0,-1-2 0 0 0,49-14 0 0 0,-57 14-575 0 0,-7 3-448 0 0,-8 1 24 0 0,-4 1 131 0 0,-34 12-508 0 0,14-2 2173 0 0,0 1 1 0 0,1 0-1 0 0,1 2 1 0 0,-1 0-1 0 0,2 2 1 0 0,-19 17-1 0 0,35-30-529 0 0,0 1-1 0 0,0-1 0 0 0,0 1 0 0 0,0 0 0 0 0,0-1 0 0 0,0 1 0 0 0,1 0 0 0 0,-1 0 0 0 0,-1 6 0 0 0,3-8-73 0 0,0 0 0 0 0,0-1 0 0 0,0 1-1 0 0,0-1 1 0 0,0 1 0 0 0,0 0 0 0 0,0-1 0 0 0,0 1-1 0 0,0-1 1 0 0,0 1 0 0 0,0-1 0 0 0,1 1-1 0 0,-1 0 1 0 0,0-1 0 0 0,0 1 0 0 0,1-1 0 0 0,-1 1-1 0 0,0-1 1 0 0,1 1 0 0 0,-1-1 0 0 0,0 0-1 0 0,1 1 1 0 0,1 0 25 0 0,-1 0-1 0 0,0 0 1 0 0,1-1 0 0 0,-1 1-1 0 0,1-1 1 0 0,-1 1 0 0 0,0-1-1 0 0,1 1 1 0 0,-1-1-1 0 0,1 0 1 0 0,-1 0 0 0 0,3 0-1 0 0,28 2-341 0 0,0-2 0 0 0,53-6 0 0 0,-36-5-3700 0 0,-2-6-3744 0 0,-22 4-85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21989 0 0,'-9'-4'2256'0'0,"2"2"-1184"0"0,0 2-135 0 0,3 1-225 0 0,3 6-288 0 0,0 5-192 0 0,1 3-104 0 0,-2 5-32 0 0,2 2-72 0 0,-1 3-40 0 0,1 1-184 0 0,0 2-432 0 0,0-1-648 0 0,0 0-1009 0 0,0-1-920 0 0,0-3-768 0 0,0-1-495 0 0,0 0-2874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13155 0 0,'0'2'278'0'0,"1"1"0"0"0,0-1 0 0 0,-1 1 1 0 0,1-1-1 0 0,0 1 0 0 0,0-1 0 0 0,1 0 0 0 0,-1 0 1 0 0,0 0-1 0 0,1 1 0 0 0,-1-1 0 0 0,1-1 0 0 0,0 1 0 0 0,-1 0 1 0 0,1 0-1 0 0,0-1 0 0 0,0 1 0 0 0,0-1 0 0 0,0 1 1 0 0,1-1-1 0 0,-1 0 0 0 0,0 0 0 0 0,1 0 0 0 0,-1 0 0 0 0,0 0 1 0 0,4 0-1 0 0,3 2-201 0 0,0 0 0 0 0,0-1 0 0 0,1-1-1 0 0,-1 1 1 0 0,19-1 0 0 0,32-9-581 0 0,-29-3-2052 0 0,-29 10 1917 0 0,0 0 1 0 0,0 0 0 0 0,0 0-1 0 0,0 0 1 0 0,-1 0 0 0 0,1-1-1 0 0,0 1 1 0 0,-1-1 0 0 0,1 1-1 0 0,1-4 1 0 0,1-8-4686 0 0,-4 8 1691 0 0</inkml:trace>
  <inkml:trace contextRef="#ctx0" brushRef="#br0" timeOffset="1">240 122 7602 0 0,'5'1'8900'0'0,"18"2"-5456"0"0,-15-2-3214 0 0,-1-1 1 0 0,0 1-1 0 0,0-2 1 0 0,1 1 0 0 0,-1-1-1 0 0,12-3 1 0 0,-17 4-411 0 0,0-1 1 0 0,-1 1-1 0 0,1-1 0 0 0,0 0 1 0 0,0 0-1 0 0,-1 0 1 0 0,1 0-1 0 0,-1 0 1 0 0,1 0-1 0 0,-1 0 1 0 0,0-1-1 0 0,3-2 0 0 0,-3 3-188 0 0,0-1-1 0 0,-1 1 0 0 0,1-1 0 0 0,0 1 1 0 0,-1-1-1 0 0,1 0 0 0 0,-1 1 0 0 0,0-1 1 0 0,1 1-1 0 0,-1-1 0 0 0,0 0 0 0 0,0 1 1 0 0,0-1-1 0 0,0 0 0 0 0,0 1 1 0 0,-1-1-1 0 0,1-1 0 0 0,-13-44-2107 0 0,1 17 8625 0 0,18 50 1023 0 0,1 19-5555 0 0,-3-9-897 0 0,42 166 873 0 0,-36-162-2720 0 0,1 0 0 0 0,2-1-1 0 0,29 53 1 0 0,-40-82 114 0 0,8 12-2611 0 0,-1-10-3745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9:1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18 211 8010 0 0,'-2'-5'5337'0'0,"-8"-39"3815"0"0,8 29-8336 0 0,0 1 1 0 0,0-22-1 0 0,2 30-837 0 0,1 1 1 0 0,-1-1-1 0 0,1 0 0 0 0,0 1 0 0 0,0-1 1 0 0,1 1-1 0 0,-1-1 0 0 0,1 1 1 0 0,4-6-1 0 0,-5 8 80 0 0,1 1 1 0 0,-1-1-1 0 0,1 1 0 0 0,0 0 0 0 0,0 0 1 0 0,0 0-1 0 0,0 0 0 0 0,0 0 1 0 0,1 0-1 0 0,-1 1 0 0 0,1-1 1 0 0,-1 1-1 0 0,1 0 0 0 0,-1-1 0 0 0,1 1 1 0 0,0 0-1 0 0,-1 0 0 0 0,1 1 1 0 0,5-2-1 0 0,2 1-26 0 0,1 0 1 0 0,0 1 0 0 0,-1 0-1 0 0,20 3 1 0 0,-25-2-20 0 0,-1-1 0 0 0,1 1 1 0 0,-1 1-1 0 0,1-1 0 0 0,-1 0 1 0 0,0 1-1 0 0,1 0 0 0 0,-1 0 0 0 0,0 1 1 0 0,0-1-1 0 0,0 1 0 0 0,-1 0 1 0 0,6 4-1 0 0,-8-6 15 0 0,0 1 0 0 0,0 0-1 0 0,0 0 1 0 0,-1-1 0 0 0,1 1 0 0 0,0 0 0 0 0,-1 0-1 0 0,0 0 1 0 0,1 0 0 0 0,-1 0 0 0 0,0 0 0 0 0,0 0-1 0 0,0 0 1 0 0,0-1 0 0 0,0 1 0 0 0,0 0 0 0 0,0 0 0 0 0,-1 0-1 0 0,1 0 1 0 0,-1 0 0 0 0,1 0 0 0 0,-1 0 0 0 0,0-1-1 0 0,0 1 1 0 0,0 0 0 0 0,0-1 0 0 0,0 1 0 0 0,0 0-1 0 0,0-1 1 0 0,-3 3 0 0 0,-5 6 95 0 0,1 0 1 0 0,-2-1-1 0 0,-11 10 0 0 0,18-17-112 0 0,-34 23 148 0 0,30-21-410 0 0,-1 1 0 0 0,1 0 0 0 0,0 0-1 0 0,0 1 1 0 0,-8 8 0 0 0,15-14 115 0 0,0 0-1 0 0,0 1 0 0 0,0-1 1 0 0,0 0-1 0 0,0 0 0 0 0,0 0 1 0 0,0 1-1 0 0,0-1 0 0 0,0 0 1 0 0,0 0-1 0 0,0 0 0 0 0,0 1 1 0 0,0-1-1 0 0,0 0 0 0 0,0 0 1 0 0,0 0-1 0 0,0 1 0 0 0,0-1 1 0 0,0 0-1 0 0,0 0 1 0 0,0 0-1 0 0,0 1 0 0 0,0-1 1 0 0,0 0-1 0 0,0 0 0 0 0,1 0 1 0 0,-1 0-1 0 0,0 1 0 0 0,1-1-678 0 0,-1 0 679 0 0,0 1-1 0 0,0-1 0 0 0,1 0 1 0 0,-1 0-1 0 0,0 0 0 0 0,0 0 1 0 0,0 0-1 0 0,1 0 0 0 0,-1 0 1 0 0,0 0-1 0 0,0 0 0 0 0,0 0 1 0 0,1 0-1 0 0,-1 0 0 0 0,0 0 1 0 0,0 0-1 0 0,0 0 1 0 0,1 0-1 0 0,-1 0 0 0 0,0 0 1 0 0,0 0-1 0 0,0 0 0 0 0,1-1 1 0 0,17 1-5697 0 0,-15 0 3304 0 0,15 3-3816 0 0</inkml:trace>
  <inkml:trace contextRef="#ctx0" brushRef="#br0" timeOffset="1">457 126 19164 0 0,'10'-4'4504'0'0,"8"-2"1568"0"0,-17 7-6018 0 0,0-1 1 0 0,-1 1 0 0 0,1-1-1 0 0,-1 1 1 0 0,1-1 0 0 0,-1 1-1 0 0,1-1 1 0 0,-1 1 0 0 0,1 0-1 0 0,-1-1 1 0 0,1 1 0 0 0,-1 0-1 0 0,0-1 1 0 0,1 1 0 0 0,-1 0 0 0 0,0-1-1 0 0,1 1 1 0 0,-1 0 0 0 0,0 0-1 0 0,0-1 1 0 0,0 1 0 0 0,0 0-1 0 0,0 0 1 0 0,0-1 0 0 0,0 2-1 0 0,9 18-710 0 0,-5-13-3470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28 12955 0 0,'-5'-3'611'0'0,"0"0"1"0"0,0-1 0 0 0,0 2-1 0 0,0-1 1 0 0,-1 1 0 0 0,1 0 0 0 0,-1 0-1 0 0,0 0 1 0 0,0 1 0 0 0,1 0-1 0 0,-1 0 1 0 0,0 0 0 0 0,0 1-1 0 0,0 0 1 0 0,0 0 0 0 0,0 1-1 0 0,-8 1 1 0 0,8 0-383 0 0,1-1 1 0 0,-1 2-1 0 0,1-1 1 0 0,0 1-1 0 0,-1 0 0 0 0,1 0 1 0 0,1 0-1 0 0,-1 1 1 0 0,0-1-1 0 0,1 1 0 0 0,-7 8 1 0 0,0 2-120 0 0,1 0-1 0 0,0 0 1 0 0,1 1 0 0 0,1 0 0 0 0,0 1 0 0 0,-6 18 0 0 0,4-4-68 0 0,1 1 1 0 0,-8 45-1 0 0,15-58-19 0 0,0 0-1 0 0,2 1 1 0 0,0-1 0 0 0,1 0-1 0 0,0 0 1 0 0,2 1 0 0 0,0-2 0 0 0,1 1-1 0 0,11 27 1 0 0,-11-33-287 0 0,0-1 0 0 0,1-1 0 0 0,0 1 1 0 0,1-1-1 0 0,0 0 0 0 0,1 0 0 0 0,0-1 0 0 0,0 1 0 0 0,1-2 1 0 0,0 1-1 0 0,1-1 0 0 0,0 0 0 0 0,0-1 0 0 0,1 0 1 0 0,19 10-1 0 0,8-6-4249 0 0,-33-11 3438 0 0,0 0 1 0 0,0 0-1 0 0,0 0 0 0 0,0 0 1 0 0,0-1-1 0 0,0 0 1 0 0,5-1-1 0 0,9-4-5338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11130 0 0,'0'-5'10129'0'0,"22"14"-7270"0"0,40 22-4248 0 0,-51-26 2344 0 0,10 6-895 0 0,-9-6-3 0 0,0 1 1 0 0,-1 0-1 0 0,0 1 0 0 0,16 13 1 0 0,-24-18-26 0 0,-1 0 0 0 0,0 0 0 0 0,0 0 0 0 0,0 0 0 0 0,-1 1 0 0 0,1-1 0 0 0,0 1 1 0 0,-1-1-1 0 0,1 1 0 0 0,-1-1 0 0 0,0 1 0 0 0,0 0 0 0 0,0 0 0 0 0,0 0 0 0 0,-1 0 0 0 0,1 0 0 0 0,-1-1 1 0 0,0 1-1 0 0,0 0 0 0 0,0 0 0 0 0,0 0 0 0 0,0 0 0 0 0,-1 0 0 0 0,1 0 0 0 0,-2 4 0 0 0,-1 2 17 0 0,0 0 0 0 0,-1-1 0 0 0,0 1 0 0 0,0-1 1 0 0,-1 0-1 0 0,0 0 0 0 0,-1 0 0 0 0,0-1 0 0 0,0 1 0 0 0,0-2 0 0 0,-11 10 0 0 0,0-3 16 0 0,-1 0 1 0 0,0-1 0 0 0,-35 17-1 0 0,53-29-62 0 0,0 0-1 0 0,0 0 1 0 0,-1 0-1 0 0,1 0 1 0 0,0 0-1 0 0,0 0 1 0 0,0 1-1 0 0,-1-1 1 0 0,1 0-1 0 0,0 0 1 0 0,0 0-1 0 0,0 0 1 0 0,0 0-1 0 0,0 0 1 0 0,-1 1-1 0 0,1-1 1 0 0,0 0-1 0 0,0 0 1 0 0,0 0-1 0 0,0 0 1 0 0,0 1 0 0 0,0-1-1 0 0,0 0 1 0 0,0 0-1 0 0,-1 0 1 0 0,1 0-1 0 0,0 1 1 0 0,0-1-1 0 0,0 0 1 0 0,0 0-1 0 0,0 0 1 0 0,0 1-1 0 0,0-1 1 0 0,0 0-1 0 0,0 0 1 0 0,0 0-1 0 0,0 1 1 0 0,0-1-1 0 0,1 0 1 0 0,-1 0-1 0 0,0 0 1 0 0,0 1-1 0 0,0-1 1 0 0,0 0-1 0 0,0 0 1 0 0,12 9 62 0 0,22 4 4 0 0,-29-11-47 0 0,27 10-2 0 0,5 3-77 0 0,0-2-1 0 0,1-1 0 0 0,0-2 1 0 0,46 6-1 0 0,-78-16-306 0 0,0 0 1 0 0,0 0-1 0 0,1 0 0 0 0,-1-1 0 0 0,0 0 1 0 0,0 0-1 0 0,6-2 0 0 0,-8 2-304 0 0,-1-1 0 0 0,1 1 0 0 0,-1-1 0 0 0,0 0 0 0 0,1 0 0 0 0,-1 0 0 0 0,0 0 0 0 0,2-3 0 0 0,7-5-3895 0 0,4 5-2343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4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9906 0 0,'-7'5'11684'0'0,"7"-4"-11499"0"0,16 12 2709 0 0,24 9-2911 0 0,-30-18 65 0 0,1-1 1 0 0,0-1-1 0 0,0 0 1 0 0,17 1-1 0 0,-18-2-30 0 0,1 0 0 0 0,-1 0 0 0 0,0 1 0 0 0,1 1 0 0 0,13 4 0 0 0,-21-5 23 0 0,-1-1 1 0 0,1 1-1 0 0,0-1 1 0 0,-1 1-1 0 0,1 0 1 0 0,-1 0-1 0 0,0 0 0 0 0,1 1 1 0 0,-1-1-1 0 0,0 0 1 0 0,0 1-1 0 0,-1-1 1 0 0,1 1-1 0 0,0 0 0 0 0,-1-1 1 0 0,0 1-1 0 0,0 0 1 0 0,1 0-1 0 0,-2 0 1 0 0,1 0-1 0 0,0 0 0 0 0,0 5 1 0 0,1 14 240 0 0,-1 1-1 0 0,-4 37 1 0 0,2-39-1142 0 0,0 0 0 0 0,1-1 0 0 0,4 31 0 0 0,0-35-2606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12139 0 0,'1'0'216'0'0,"-1"-1"1"0"0,0 1-1 0 0,1 0 1 0 0,-1 0 0 0 0,0 0-1 0 0,1 0 1 0 0,-1 0-1 0 0,0 1 1 0 0,1-1 0 0 0,-1 0-1 0 0,0 0 1 0 0,1 0-1 0 0,-1 0 1 0 0,0 0 0 0 0,1 0-1 0 0,-1 1 1 0 0,0-1-1 0 0,1 0 1 0 0,-1 0 0 0 0,0 0-1 0 0,1 1 1 0 0,-1-1-1 0 0,0 0 1 0 0,0 0 0 0 0,1 1-1 0 0,-1-1 1 0 0,0 0-1 0 0,0 0 1 0 0,0 1 0 0 0,0-1-1 0 0,1 0 1 0 0,-1 1-1 0 0,0-1 1 0 0,0 0 0 0 0,0 1-1 0 0,0-1 1 0 0,0 1-1 0 0,0-1 1 0 0,0 1 0 0 0,5 18 1844 0 0,-5-16-1464 0 0,12 75 1090 0 0,0 89 0 0 0,-6-66-2736 0 0,-2-148-3464 0 0,-2 34 4212 0 0,2-1 0 0 0,7-22 0 0 0,-8 30 415 0 0,0-1 0 0 0,0 1 0 0 0,1-1 1 0 0,-1 1-1 0 0,1 0 0 0 0,1 1 0 0 0,4-7 0 0 0,-6 10-59 0 0,-1-1 1 0 0,1 1-1 0 0,-1 0 0 0 0,1 0 0 0 0,0 1 0 0 0,-1-1 0 0 0,1 0 0 0 0,0 1 1 0 0,0 0-1 0 0,0-1 0 0 0,0 1 0 0 0,1 1 0 0 0,-1-1 0 0 0,0 0 0 0 0,0 1 1 0 0,5-1-1 0 0,51 9 287 0 0,-4 0-3839 0 0,-21-11-5480 0 0,-24 0 2889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12771 0 0,'1'-1'494'0'0,"0"0"0"0"0,0 1 0 0 0,0-1 0 0 0,0 0 0 0 0,0 1 0 0 0,0-1-1 0 0,0 1 1 0 0,0-1 0 0 0,1 1 0 0 0,-1 0 0 0 0,0-1 0 0 0,0 1 0 0 0,0 0 0 0 0,1 0 0 0 0,-1 0 0 0 0,3 0 0 0 0,24 6 2263 0 0,19 18-1566 0 0,-39-18-1133 0 0,0 0 1 0 0,-1 0-1 0 0,0 1 0 0 0,0 0 0 0 0,-1 0 1 0 0,0 0-1 0 0,0 1 0 0 0,-1 0 0 0 0,0 0 1 0 0,0 0-1 0 0,-1 1 0 0 0,0 0 0 0 0,0 0 1 0 0,-1 0-1 0 0,0 0 0 0 0,-1 0 0 0 0,0 1 1 0 0,-1-1-1 0 0,1 1 0 0 0,-2-1 1 0 0,1 1-1 0 0,-2-1 0 0 0,1 1 0 0 0,-1 0 1 0 0,0-1-1 0 0,-1 0 0 0 0,0 1 0 0 0,-1-1 1 0 0,0 0-1 0 0,0 0 0 0 0,-8 13 0 0 0,9-19-83 0 0,0 0 0 0 0,0 1-1 0 0,-1-2 1 0 0,1 1 0 0 0,-1 0 0 0 0,0 0-1 0 0,0-1 1 0 0,0 1 0 0 0,-3 1-1 0 0,4-3 7 0 0,1 0-1 0 0,0 0 1 0 0,-1 0-1 0 0,1-1 0 0 0,-1 1 1 0 0,1 0-1 0 0,-1-1 1 0 0,1 0-1 0 0,-1 1 1 0 0,0-1-1 0 0,1 0 0 0 0,-1 1 1 0 0,1-1-1 0 0,-1 0 1 0 0,0 0-1 0 0,1-1 1 0 0,-1 1-1 0 0,1 0 0 0 0,-1 0 1 0 0,1-1-1 0 0,-1 1 1 0 0,0-1-1 0 0,-2-1 1 0 0,4 2 18 0 0,0 0 0 0 0,0 0 0 0 0,-1 0 0 0 0,1 0 0 0 0,0 0 1 0 0,0 0-1 0 0,0-1 0 0 0,-1 1 0 0 0,1 0 0 0 0,0 0 0 0 0,0 0 1 0 0,0-1-1 0 0,0 1 0 0 0,-1 0 0 0 0,1 0 0 0 0,0 0 0 0 0,0-1 0 0 0,0 1 1 0 0,0 0-1 0 0,0 0 0 0 0,0-1 0 0 0,0 1 0 0 0,0 0 0 0 0,0 0 1 0 0,0-1-1 0 0,0 1 0 0 0,0 0 0 0 0,0 0 0 0 0,0-1 0 0 0,0 1 1 0 0,0 0-1 0 0,0 0 0 0 0,0-1 0 0 0,0 1 0 0 0,0 0 0 0 0,0 0 0 0 0,0 0 1 0 0,0-1-1 0 0,11-8 143 0 0,13-2 151 0 0,44 2-114 0 0,10-2-91 0 0,-72 10-672 0 0,-1-1 0 0 0,0 1 0 0 0,0-1 0 0 0,0 0-1 0 0,0 0 1 0 0,0-1 0 0 0,0 0 0 0 0,-1 0 0 0 0,1 0 0 0 0,-1 0 0 0 0,5-6 0 0 0,-7 6-514 0 0,0 0 0 0 0,0 0 0 0 0,0 0 0 0 0,-1 0 0 0 0,0-1 0 0 0,1 1 0 0 0,-1 0 0 0 0,-1-1 0 0 0,1 1 0 0 0,0-1 0 0 0,-1 1 0 0 0,0-1 0 0 0,0-6 0 0 0,-1-2-2288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7386 0 0,'0'-10'1249'0'0,"0"-16"12597"0"0,4 40-11064 0 0,16 155-377 0 0,-18-131-2985 0 0,1-1 1 0 0,2 0-1 0 0,2 0 1 0 0,22 70 0 0 0,-17-83-3103 0 0,-11-23 3364 0 0,-1-1 1 0 0,0 1-1 0 0,1-1 0 0 0,-1 1 0 0 0,0-1 0 0 0,1 1 0 0 0,-1-1 1 0 0,1 1-1 0 0,-1-1 0 0 0,1 1 0 0 0,-1-1 0 0 0,1 1 0 0 0,-1-1 0 0 0,1 0 1 0 0,0 1-1 0 0,-1-1 0 0 0,1 0 0 0 0,-1 0 0 0 0,1 1 0 0 0,0-1 1 0 0,-1 0-1 0 0,1 0 0 0 0,0 0 0 0 0,-1 0 0 0 0,1 0 0 0 0,0 0 1 0 0,-1 0-1 0 0,1 0 0 0 0,0 0 0 0 0,-1 0 0 0 0,1 0 0 0 0,0-1 0 0 0,-1 1 1 0 0,2 0-1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0:4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15435 0 0,'11'2'6573'0'0,"0"5"-3356"0"0,18 20-2354 0 0,-23-21-67 0 0,7 7-565 0 0,-1 1 0 0 0,0 0 0 0 0,-1 1 0 0 0,-1 0 0 0 0,0 1 0 0 0,-1 0-1 0 0,-1 0 1 0 0,0 1 0 0 0,-1 0 0 0 0,4 20 0 0 0,-5-14-53 0 0,-2 0 1 0 0,-1 1-1 0 0,0-1 0 0 0,-2 1 1 0 0,-1-1-1 0 0,-1 1 0 0 0,-5 34 1 0 0,1-23-147 0 0,-2 0 1 0 0,-17 52-1 0 0,-5-24-2431 0 0,25-50 243 0 0,1-3-1884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1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47 5321 0 0,'-9'-3'1030'0'0,"-34"-12"4796"0"0,4-6 4000 0 0,45 18-6647 0 0,29-2-2090 0 0,1 8-653 0 0,0 2 0 0 0,-1 0 0 0 0,1 3 0 0 0,46 16 0 0 0,16 2-172 0 0,3-4-206 0 0,1-6 0 0 0,0-3 1 0 0,1-5-1 0 0,-1-5 0 0 0,135-12 0 0 0,-102-1 212 0 0,0 5 0 0 0,0 7 1 0 0,181 25-1 0 0,-209-14-86 0 0,134-1-1 0 0,-9-23 100 0 0,-217 10-265 0 0,125-9 170 0 0,-115 9-199 0 0,0 2 1 0 0,0 0-1 0 0,38 8 1 0 0,-63-9-35 0 0,0 0 0 0 0,1 0 0 0 0,-1 0 1 0 0,0 0-1 0 0,0 1 0 0 0,0-1 0 0 0,0 0 1 0 0,1 0-1 0 0,-1 0 0 0 0,0 0 0 0 0,0 0 1 0 0,0 0-1 0 0,1 0 0 0 0,-1 0 0 0 0,0 0 0 0 0,0 0 1 0 0,0 1-1 0 0,0-1 0 0 0,0 0 0 0 0,1 0 1 0 0,-1 0-1 0 0,0 0 0 0 0,0 1 0 0 0,0-1 1 0 0,0 0-1 0 0,0 0 0 0 0,0 0 0 0 0,0 0 1 0 0,0 1-1 0 0,0-1 0 0 0,0 0 0 0 0,0 0 1 0 0,0 0-1 0 0,0 1 0 0 0,0-1 0 0 0,0 0 0 0 0,0 0 1 0 0,0 0-1 0 0,0 1 0 0 0,0-1 0 0 0,0 0 1 0 0,0 0-1 0 0,0 0 0 0 0,0 0 0 0 0,0 1 1 0 0,0-1-1 0 0,0 0 0 0 0,0 0 0 0 0,0 0 1 0 0,-1 1-1 0 0,-10 11-3107 0 0,-16 7-5883 0 0,5-13-485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35 13555 0 0,'-17'-9'4016'0'0,"11"5"-3370"0"0,0 1-1 0 0,0-1 1 0 0,0 1 0 0 0,-1 1 0 0 0,1-1 0 0 0,-1 1 0 0 0,0 0 0 0 0,-8-1 0 0 0,15 3-586 0 0,-1 1 0 0 0,1-1 1 0 0,0 0-1 0 0,-1 1 0 0 0,1-1 1 0 0,-1 1-1 0 0,1-1 0 0 0,0 1 1 0 0,-1-1-1 0 0,1 0 0 0 0,0 1 0 0 0,0-1 1 0 0,-1 1-1 0 0,1-1 0 0 0,0 1 1 0 0,0-1-1 0 0,0 1 0 0 0,0 0 1 0 0,-1-1-1 0 0,1 1 0 0 0,0-1 1 0 0,0 1-1 0 0,0-1 0 0 0,0 1 1 0 0,0-1-1 0 0,1 2 0 0 0,0 18 381 0 0,-1-18-343 0 0,8 68 175 0 0,3-1 0 0 0,3 0 0 0 0,38 112 0 0 0,-51-177-307 0 0,0 0-1 0 0,1 0 1 0 0,-1 0 0 0 0,1 0-1 0 0,0 0 1 0 0,0 0-1 0 0,1 0 1 0 0,-1 0 0 0 0,1-1-1 0 0,0 1 1 0 0,-1-1 0 0 0,7 5-1 0 0,-9-9 7 0 0,0 0-1 0 0,0 1 1 0 0,1-1-1 0 0,-1 1 0 0 0,0-1 1 0 0,0 0-1 0 0,0 1 1 0 0,0-1-1 0 0,1 0 0 0 0,-1 1 1 0 0,0-1-1 0 0,0 0 1 0 0,0 1-1 0 0,0-1 1 0 0,-1 0-1 0 0,1 1 0 0 0,0-1 1 0 0,0 0-1 0 0,0 1 1 0 0,-1-1-1 0 0,1 0 0 0 0,0 1 1 0 0,-1-2-1 0 0,-6-21-120 0 0,-9-17-61 0 0,-22-67-60 0 0,34 92 252 0 0,0 1 1 0 0,2-1-1 0 0,-1 0 1 0 0,2 1-1 0 0,0-25 1 0 0,1 38 14 0 0,0-1 1 0 0,0 1-1 0 0,0 0 1 0 0,0 0-1 0 0,0 0 1 0 0,1-1-1 0 0,-1 1 1 0 0,0 0-1 0 0,1 0 0 0 0,-1 0 1 0 0,0 0-1 0 0,1 0 1 0 0,-1-1-1 0 0,1 1 1 0 0,0 0-1 0 0,-1 0 1 0 0,1 0-1 0 0,0 0 1 0 0,0 1-1 0 0,0-1 0 0 0,-1 0 1 0 0,1 0-1 0 0,0 0 1 0 0,2 0-1 0 0,-2 0 2 0 0,1 1 1 0 0,0 0-1 0 0,-1-1 0 0 0,1 1 0 0 0,0 0 0 0 0,-1 0 1 0 0,1 0-1 0 0,0 1 0 0 0,0-1 0 0 0,-1 0 0 0 0,1 1 0 0 0,-1-1 1 0 0,1 1-1 0 0,0-1 0 0 0,1 2 0 0 0,9 4 7 0 0,0 1-1 0 0,-1 0 1 0 0,16 14 0 0 0,-20-16-8 0 0,8 6 14 0 0,66 56-36 0 0,-73-60 41 0 0,-1 0 0 0 0,0 1 0 0 0,-1 0 0 0 0,1 0 0 0 0,-1 0 0 0 0,-1 1 0 0 0,9 18 0 0 0,-12-20-33 0 0,0 0 0 0 0,-1 0 0 0 0,1 0-1 0 0,-2 0 1 0 0,1 0 0 0 0,-1 1 0 0 0,0-1 0 0 0,0 0 0 0 0,-1 0 0 0 0,0 0 0 0 0,0 1 0 0 0,-1-1-1 0 0,0 0 1 0 0,0-1 0 0 0,-1 1 0 0 0,0 0 0 0 0,0-1 0 0 0,0 1 0 0 0,-1-1 0 0 0,0 0-1 0 0,0 0 1 0 0,-1 0 0 0 0,1-1 0 0 0,-1 0 0 0 0,0 0 0 0 0,-1 0 0 0 0,1 0 0 0 0,-1-1-1 0 0,0 0 1 0 0,0 0 0 0 0,-1 0 0 0 0,1-1 0 0 0,-10 4 0 0 0,3-3-35 0 0,0-1 0 0 0,0 0 0 0 0,-16 1-1 0 0,25-4 26 0 0,0 1-1 0 0,0-1 0 0 0,0 0 0 0 0,0 0 0 0 0,0 0 0 0 0,0-1 0 0 0,0 0 0 0 0,0 1 0 0 0,0-1 0 0 0,0-1 0 0 0,0 1 0 0 0,1-1 1 0 0,-1 1-1 0 0,-6-5 0 0 0,10 6 33 0 0,-1 0 0 0 0,1 0 0 0 0,0 0 1 0 0,0-1-1 0 0,0 1 0 0 0,-1 0 0 0 0,1 0 1 0 0,0 0-1 0 0,0 0 0 0 0,0-1 0 0 0,-1 1 1 0 0,1 0-1 0 0,0 0 0 0 0,0 0 0 0 0,0-1 1 0 0,0 1-1 0 0,0 0 0 0 0,-1 0 0 0 0,1-1 1 0 0,0 1-1 0 0,0 0 0 0 0,0 0 0 0 0,0-1 1 0 0,0 1-1 0 0,0 0 0 0 0,0 0 0 0 0,0-1 1 0 0,0 1-1 0 0,0 0 0 0 0,0 0 0 0 0,0-1 1 0 0,0 1-1 0 0,0 0 0 0 0,0 0 0 0 0,1-1 1 0 0,8-4 243 0 0,15 4 180 0 0,3 4-156 0 0,0 1 0 0 0,46 14 0 0 0,-50-10-352 0 0,1-2 0 0 0,0-1 0 0 0,0-1-1 0 0,30 1 1 0 0,5-9-2289 0 0,-31-3-1194 0 0,-4-8-3504 0 0,-13 3-109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5:5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 11306 0 0,'-1'-1'564'0'0,"0"0"-1"0"0,1 0 0 0 0,-1 0 0 0 0,0 0 0 0 0,1 0 1 0 0,-1 0-1 0 0,1 0 0 0 0,-1 0 0 0 0,1 0 0 0 0,0 0 1 0 0,-1 0-1 0 0,1 0 0 0 0,0 0 0 0 0,0-1 0 0 0,0 1 1 0 0,0 0-1 0 0,0 0 0 0 0,0 0 0 0 0,0 0 0 0 0,0 0 1 0 0,0-1-1 0 0,1 0 0 0 0,5 3 2232 0 0,3 15-1924 0 0,1 18-453 0 0,-2 1 0 0 0,7 65 0 0 0,1 6-396 0 0,7-17 263 0 0,-10-53-2762 0 0,-3-10-3844 0 0,2-1-5593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14115 0 0,'39'-13'6100'0'0,"0"-7"-3295"0"0,-24 12-2825 0 0,0 1-1 0 0,27-9 1 0 0,-37 15-103 0 0,-1-1 0 0 0,1 2 1 0 0,0-1-1 0 0,-1 0 1 0 0,1 1-1 0 0,0 0 0 0 0,0 0 1 0 0,-1 0-1 0 0,1 1 0 0 0,0-1 1 0 0,0 1-1 0 0,-1 1 1 0 0,9 2-1 0 0,-12-4-149 0 0,0 1-1 0 0,0-1 1 0 0,0 1-1 0 0,0-1 1 0 0,0 1 0 0 0,0 0-1 0 0,0-1 1 0 0,0 1 0 0 0,-1 0-1 0 0,1 0 1 0 0,0-1 0 0 0,0 1-1 0 0,-1 0 1 0 0,1 0 0 0 0,-1 0-1 0 0,1 0 1 0 0,-1 0-1 0 0,1 0 1 0 0,-1 0 0 0 0,1 0-1 0 0,-1 1 1 0 0,0-1 0 0 0,1 2-1 0 0,-1 0-314 0 0,0 0 0 0 0,0 0 0 0 0,-1 0 0 0 0,1 0 0 0 0,0 0 0 0 0,-1 0 0 0 0,0 0 0 0 0,-2 5 0 0 0,-1 2-157 0 0,0-1 0 0 0,-1 0 0 0 0,-1 0-1 0 0,-7 11 1 0 0,7-13 1038 0 0,0-1-1 0 0,-1 0 1 0 0,0 0 0 0 0,0-1-1 0 0,0 0 1 0 0,0 0 0 0 0,-1-1-1 0 0,-14 7 1 0 0,10-5 2232 0 0,0 0 0 0 0,-18 14 0 0 0,29-20-2303 0 0,0 1 0 0 0,0-1-1 0 0,1 1 1 0 0,-1-1 0 0 0,0 1 0 0 0,0 0 0 0 0,0 0-1 0 0,1-1 1 0 0,-1 1 0 0 0,0 0 0 0 0,1 0 0 0 0,-1 0-1 0 0,1-1 1 0 0,-1 1 0 0 0,1 0 0 0 0,-1 0-1 0 0,1 0 1 0 0,0 0 0 0 0,-1 0 0 0 0,1 0 0 0 0,0 0-1 0 0,0 0 1 0 0,0 0 0 0 0,0 0 0 0 0,0 0 0 0 0,0 0-1 0 0,0 2 1 0 0,1-2-60 0 0,-1 0 0 0 0,1 1 0 0 0,0-1 0 0 0,0 0 0 0 0,0 0 0 0 0,0 1 0 0 0,0-1 0 0 0,1 0 0 0 0,-1 0 0 0 0,0 0 0 0 0,0 0-1 0 0,1-1 1 0 0,-1 1 0 0 0,1 0 0 0 0,1 0 0 0 0,7 3-11 0 0,0-1-1 0 0,0 0 1 0 0,0 0 0 0 0,11 0-1 0 0,-4 0-458 0 0,0-2 0 0 0,-1-1-1 0 0,29-1 1 0 0,-37-1-587 0 0,-1 1 0 0 0,1-1 0 0 0,0 0 0 0 0,8-3 0 0 0,-12 3-405 0 0,0 0 1 0 0,0 0-1 0 0,1-1 0 0 0,-1 1 0 0 0,-1-1 0 0 0,1 0 0 0 0,6-6 0 0 0,0-1-4527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10250 0 0,'-9'0'4969'0'0,"1"3"-1512"0"0,-1 2-936 0 0,3 2-721 0 0,2 4-712 0 0,2 4-512 0 0,2 2-312 0 0,0 5-160 0 0,2 4-96 0 0,2 3-176 0 0,1 4-344 0 0,1 3-592 0 0,1-1-760 0 0,1-1-921 0 0,-1-1-816 0 0,0-3-392 0 0,-16-23 473 0 0,14 14-1473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82 12163 0 0,'1'7'983'0'0,"0"0"-1"0"0,1 0 1 0 0,0 0 0 0 0,0-1 0 0 0,0 1 0 0 0,1-1 0 0 0,0 0 0 0 0,4 7 0 0 0,-2-5-521 0 0,1 0-1 0 0,0 0 1 0 0,0 0-1 0 0,1-1 1 0 0,13 12-1 0 0,-15-14-452 0 0,1-1-1 0 0,-1 0 1 0 0,1-1-1 0 0,0 1 1 0 0,0-1-1 0 0,0 0 1 0 0,0-1-1 0 0,13 4 0 0 0,-15-5 40 0 0,0 0 0 0 0,0-1 0 0 0,0 0 0 0 0,0 0 0 0 0,1 0 0 0 0,-1 0-1 0 0,0 0 1 0 0,0-1 0 0 0,0 0 0 0 0,0 0 0 0 0,0 0 0 0 0,0 0-1 0 0,-1 0 1 0 0,1-1 0 0 0,5-3 0 0 0,-5 2-18 0 0,1 0 0 0 0,-1-1 1 0 0,0 0-1 0 0,0 0 0 0 0,-1-1 1 0 0,1 1-1 0 0,-1-1 0 0 0,0 1 0 0 0,0-1 1 0 0,-1 0-1 0 0,1 0 0 0 0,-1 0 0 0 0,0-1 1 0 0,0 1-1 0 0,-1 0 0 0 0,0-1 0 0 0,1-6 1 0 0,0 5 23 0 0,-1 0-1 0 0,-1 0 1 0 0,1 0 0 0 0,-1 0 0 0 0,-1 0 0 0 0,1 0 0 0 0,-1 1 0 0 0,0-1 0 0 0,-1 0-1 0 0,1 0 1 0 0,-1 1 0 0 0,-1-1 0 0 0,-5-10 0 0 0,6 14-14 0 0,0 0 0 0 0,-1 1 0 0 0,1-1 0 0 0,-1 1 0 0 0,0 0 0 0 0,1 0 0 0 0,-1 0 0 0 0,0 0 0 0 0,-1 0 0 0 0,1 1 0 0 0,0-1 0 0 0,0 1 0 0 0,-1 0 0 0 0,1 0 0 0 0,-1 0 0 0 0,1 0 0 0 0,-1 1 0 0 0,1-1 0 0 0,-1 1 0 0 0,1 0 0 0 0,-1 0 0 0 0,1 0 0 0 0,-1 1 0 0 0,1-1 0 0 0,-1 1 0 0 0,-4 1 0 0 0,-8 2 1 0 0,-1 1 0 0 0,1 0-1 0 0,0 1 1 0 0,-16 9 0 0 0,24-11-57 0 0,1 0-1 0 0,-1 1 0 0 0,1 0 1 0 0,0 0-1 0 0,1 1 0 0 0,-1 0 1 0 0,1 0-1 0 0,-6 8 0 0 0,10-12-108 0 0,0 1 0 0 0,0-1 0 0 0,1 1 0 0 0,0-1 0 0 0,-1 1 0 0 0,1 0 0 0 0,0 0 0 0 0,0-1 0 0 0,1 1 0 0 0,-1 0 0 0 0,0 6 0 0 0,1-7-152 0 0,0 0 1 0 0,0 0-1 0 0,1 1 0 0 0,-1-1 1 0 0,1 0-1 0 0,-1 0 1 0 0,1 0-1 0 0,0 0 0 0 0,0 0 1 0 0,0 0-1 0 0,0 0 0 0 0,0 0 1 0 0,0 0-1 0 0,0 0 1 0 0,1-1-1 0 0,-1 1 0 0 0,4 3 1 0 0,-3-4-333 0 0,-1 0 1 0 0,1 0 0 0 0,-1 0 0 0 0,1 1 0 0 0,-1-2-1 0 0,1 1 1 0 0,0 0 0 0 0,0 0 0 0 0,0 0-1 0 0,-1-1 1 0 0,1 1 0 0 0,3 0 0 0 0,10 0-6770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14283 0 0,'-19'-3'7683'0'0,"26"5"-4352"0"0,32 2-2846 0 0,6-5-515 0 0,-30 0 45 0 0,0 1 0 0 0,1 0 0 0 0,-1 1 0 0 0,0 0 0 0 0,28 7 0 0 0,-40-7 4 0 0,0 0 0 0 0,0 0 0 0 0,0 0 1 0 0,0 1-1 0 0,0 0 0 0 0,-1-1 0 0 0,1 1 0 0 0,-1 0 0 0 0,1 0 0 0 0,-1 0 0 0 0,0 1 0 0 0,1-1 0 0 0,-1 0 0 0 0,0 1 0 0 0,-1 0 0 0 0,1-1 1 0 0,0 1-1 0 0,-1 0 0 0 0,1 0 0 0 0,-1 0 0 0 0,0 0 0 0 0,0 0 0 0 0,0 0 0 0 0,-1 0 0 0 0,1 0 0 0 0,-1 1 0 0 0,1-1 0 0 0,-1 0 1 0 0,0 0-1 0 0,-1 0 0 0 0,1 1 0 0 0,0-1 0 0 0,-2 4 0 0 0,-1 10 54 0 0,-1 0 0 0 0,-1 0-1 0 0,-1-1 1 0 0,0 1 0 0 0,-1-1 0 0 0,-13 22 0 0 0,9-17-27 0 0,1 0 1 0 0,-11 33-1 0 0,20-51-54 0 0,0 0 0 0 0,0-1 0 0 0,1 1 0 0 0,-1 0-1 0 0,1 1 1 0 0,0-1 0 0 0,0 0 0 0 0,0 0 0 0 0,0 0-1 0 0,0 0 1 0 0,1 0 0 0 0,-1 0 0 0 0,1 0 0 0 0,0 0-1 0 0,0-1 1 0 0,0 1 0 0 0,0 0 0 0 0,1 0 0 0 0,-1-1-1 0 0,1 1 1 0 0,-1 0 0 0 0,1-1 0 0 0,0 0 0 0 0,0 1-1 0 0,0-1 1 0 0,0 0 0 0 0,1 0 0 0 0,-1 0 0 0 0,1 0-1 0 0,-1-1 1 0 0,1 1 0 0 0,-1-1 0 0 0,1 1 0 0 0,5 1-1 0 0,-2-1-40 0 0,2 1 0 0 0,-1-1-1 0 0,0-1 1 0 0,0 1-1 0 0,1-1 1 0 0,-1 0-1 0 0,0-1 1 0 0,1 1 0 0 0,-1-2-1 0 0,1 1 1 0 0,-1-1-1 0 0,0 0 1 0 0,10-3 0 0 0,-6 0-478 0 0,-1 0 0 0 0,1-1 0 0 0,-1 0 0 0 0,0 0 0 0 0,0-1 1 0 0,9-8-1 0 0,-12 9-807 0 0,0-1-1 0 0,0-1 1 0 0,-1 1 0 0 0,0-1-1 0 0,0 0 1 0 0,-1 0 0 0 0,0-1-1 0 0,5-8 1 0 0,1-10-5106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11 131 14171 0 0,'-10'4'6654'0'0,"20"0"-4515"0"0,21 1-1807 0 0,50-6-112 0 0,6 1-3205 0 0,-85 0 2672 0 0,0 0 0 0 0,-1 1 0 0 0,1-1 0 0 0,0 0 0 0 0,0 0 0 0 0,-1 1 0 0 0,1-1 0 0 0,0 1 0 0 0,-1 0 0 0 0,1-1 0 0 0,0 1 0 0 0,-1 0 0 0 0,1 0 0 0 0,-1 0 0 0 0,1 0-1 0 0,-1 0 1 0 0,0 0 0 0 0,3 3 0 0 0,-4-3 41 0 0,1 1-1 0 0,0-1 0 0 0,-1 1 0 0 0,1-1 1 0 0,-1 0-1 0 0,0 1 0 0 0,1-1 0 0 0,-1 1 1 0 0,0-1-1 0 0,0 1 0 0 0,0-1 0 0 0,0 1 1 0 0,0-1-1 0 0,0 1 0 0 0,-1-1 0 0 0,1 0 0 0 0,-1 4 1 0 0,-16 26-2454 0 0,-7-7 3329 0 0,-20 2 3265 0 0,13-8 8144 0 0,31-18-11916 0 0,0 0 0 0 0,1 0 0 0 0,-1 0 1 0 0,0 0-1 0 0,0 0 0 0 0,13 8 1398 0 0,16 3-1445 0 0,-19-9-336 0 0,0 0-1 0 0,0-1 1 0 0,0 0 0 0 0,13-1-1 0 0,-19 0-348 0 0,1-1-1 0 0,0 1 1 0 0,-1-1 0 0 0,1 0-1 0 0,0-1 1 0 0,-1 1-1 0 0,0-1 1 0 0,1 1-1 0 0,-1-1 1 0 0,0-1-1 0 0,5-2 1 0 0,7-7-3838 0 0,4 7-2048 0 0</inkml:trace>
  <inkml:trace contextRef="#ctx0" brushRef="#br0" timeOffset="1">278 1 11282 0 0,'-2'0'534'0'0,"1"1"0"0"0,-1-1-1 0 0,1 0 1 0 0,-1 1 0 0 0,1-1-1 0 0,-1 1 1 0 0,1 0 0 0 0,-1 0-1 0 0,1-1 1 0 0,-1 1 0 0 0,1 0-1 0 0,0 0 1 0 0,-1 0 0 0 0,1 0-1 0 0,0 1 1 0 0,0-1 0 0 0,0 0-1 0 0,-1 3 1 0 0,0-1-178 0 0,0 0-1 0 0,1 0 1 0 0,0 0 0 0 0,-1 1-1 0 0,1-1 1 0 0,1 1 0 0 0,-1-1-1 0 0,0 6 1 0 0,0 6-478 0 0,1 0 0 0 0,1 0 0 0 0,3 19 0 0 0,-3-24 659 0 0,7 33-1491 0 0,19 64 0 0 0,-11-48-3808 0 0,-2 1-5104 0 0,-12-48 4859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20 101 8386 0 0,'-2'3'707'0'0,"1"-1"0"0"0,-1 1 0 0 0,1 0 0 0 0,0 0 0 0 0,0-1 0 0 0,0 1 0 0 0,0 0-1 0 0,0 0 1 0 0,1 0 0 0 0,-1 0 0 0 0,1 0 0 0 0,0 0 0 0 0,0 0 0 0 0,0 0 0 0 0,1 4 0 0 0,0-2-211 0 0,0 0-1 0 0,1 0 1 0 0,-1 0 0 0 0,1-1-1 0 0,0 1 1 0 0,1-1 0 0 0,-1 1-1 0 0,6 7 1 0 0,-3-6-305 0 0,1 1-1 0 0,-1-1 1 0 0,1 0 0 0 0,1-1 0 0 0,-1 1-1 0 0,1-1 1 0 0,0-1 0 0 0,0 1 0 0 0,0-1-1 0 0,1 0 1 0 0,9 3 0 0 0,-15-6-168 0 0,1 0 0 0 0,-1-1 0 0 0,1 1 0 0 0,-1-1 0 0 0,1 1-1 0 0,-1-1 1 0 0,1 0 0 0 0,-1 0 0 0 0,1 0 0 0 0,0 0 0 0 0,-1 0 0 0 0,1-1 0 0 0,-1 1 0 0 0,1-1 0 0 0,-1 0 0 0 0,1 1 0 0 0,-1-1-1 0 0,0 0 1 0 0,1-1 0 0 0,2-1 0 0 0,-1 0-18 0 0,-2 0 1 0 0,1 1-1 0 0,0-2 0 0 0,-1 1 1 0 0,1 0-1 0 0,-1 0 0 0 0,0-1 1 0 0,0 1-1 0 0,0-1 0 0 0,0 1 1 0 0,-1-1-1 0 0,2-4 0 0 0,-1-2-43 0 0,1 0-1 0 0,-2 0 0 0 0,1 0 1 0 0,-1 0-1 0 0,-1-1 0 0 0,0 1 1 0 0,0 0-1 0 0,-1 0 1 0 0,-3-17-1 0 0,2 21 22 0 0,-1 0 0 0 0,0 1 0 0 0,0-1 0 0 0,0 1-1 0 0,0 0 1 0 0,-1 0 0 0 0,0 0 0 0 0,0 0 0 0 0,0 1 0 0 0,0-1 0 0 0,-1 1 0 0 0,0 0 0 0 0,0 1-1 0 0,0-1 1 0 0,0 1 0 0 0,-1 0 0 0 0,1 0 0 0 0,-1 0 0 0 0,0 1 0 0 0,0 0 0 0 0,0 0-1 0 0,0 1 1 0 0,0 0 0 0 0,0 0 0 0 0,0 0 0 0 0,0 1 0 0 0,-1-1 0 0 0,1 1 0 0 0,0 1 0 0 0,0-1-1 0 0,0 1 1 0 0,0 1 0 0 0,0-1 0 0 0,0 1 0 0 0,-7 2 0 0 0,12-3-65 0 0,0-1 1 0 0,0 1-1 0 0,0-1 1 0 0,0 1-1 0 0,0-1 1 0 0,0 1-1 0 0,0 0 1 0 0,0-1-1 0 0,0 1 1 0 0,0 0-1 0 0,0 0 0 0 0,0 0 1 0 0,1 0-1 0 0,-1 0 1 0 0,0 0-1 0 0,1 0 1 0 0,-1 0-1 0 0,1 0 1 0 0,-1 0-1 0 0,1 0 1 0 0,-1 0-1 0 0,1 0 1 0 0,0 0-1 0 0,-1 1 0 0 0,1-1 1 0 0,0 0-1 0 0,0 0 1 0 0,0 0-1 0 0,0 1 1 0 0,0-1-1 0 0,0 0 1 0 0,0 0-1 0 0,1 0 1 0 0,-1 0-1 0 0,0 1 1 0 0,1-1-1 0 0,-1 0 0 0 0,1 0 1 0 0,0 2-1 0 0,1 0-879 0 0,0-1-1 0 0,0 1 0 0 0,0 0 0 0 0,0-1 1 0 0,0 1-1 0 0,0-1 0 0 0,1 0 0 0 0,-1 1 0 0 0,1-1 1 0 0,0 0-1 0 0,0-1 0 0 0,-1 1 0 0 0,6 2 1 0 0,8 2-4939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31 237 9922 0 0,'1'-9'1602'0'0,"1"0"-75"0"0,-1 0 1 0 0,0 1-1 0 0,0-1 1 0 0,-1 0 0 0 0,0 0-1 0 0,-2-14 1 0 0,2 22-1447 0 0,0 1 1 0 0,0-1-1 0 0,0 1 1 0 0,0 0-1 0 0,0-1 1 0 0,0 1 0 0 0,-1 0-1 0 0,1-1 1 0 0,0 1-1 0 0,0-1 1 0 0,0 1-1 0 0,0 0 1 0 0,0-1-1 0 0,-1 1 1 0 0,1 0 0 0 0,0-1-1 0 0,0 1 1 0 0,0 0-1 0 0,-1-1 1 0 0,1 1-1 0 0,0 0 1 0 0,0 0-1 0 0,-1-1 1 0 0,1 1-1 0 0,0 0 1 0 0,-1 0 0 0 0,1 0-1 0 0,0-1 1 0 0,-1 1-1 0 0,1 0 1 0 0,0 0-1 0 0,-1 0 1 0 0,1 0-1 0 0,-1 0 1 0 0,1 0-1 0 0,0 0 1 0 0,-1 0 0 0 0,1-1-1 0 0,-1 1 1 0 0,1 1-1 0 0,0-1 1 0 0,-1 0-1 0 0,1 0 1 0 0,0 0-1 0 0,-1 0 1 0 0,1 0 0 0 0,-1 0-1 0 0,1 0 1 0 0,0 0-1 0 0,-1 1 1 0 0,1-1-1 0 0,0 0 1 0 0,-1 0-1 0 0,1 0 1 0 0,0 1-1 0 0,0-1 1 0 0,-1 0 0 0 0,1 1-1 0 0,0-1 1 0 0,0 0-1 0 0,-1 0 1 0 0,1 1-1 0 0,0-1 1 0 0,0 1-1 0 0,0-1 1 0 0,-1 0-1 0 0,1 1 1 0 0,0 0 0 0 0,-13 24 1434 0 0,12-13-1478 0 0,-1 0 1 0 0,1 0-1 0 0,1 0 1 0 0,1 0 0 0 0,-1 0-1 0 0,2 0 1 0 0,0 0-1 0 0,0 0 1 0 0,1 0 0 0 0,0-1-1 0 0,1 1 1 0 0,0-1 0 0 0,1 0-1 0 0,1 0 1 0 0,0 0-1 0 0,0-1 1 0 0,1 0 0 0 0,0 0-1 0 0,16 16 1 0 0,-21-24-47 0 0,0 0 0 0 0,0 0 1 0 0,0 0-1 0 0,0-1 1 0 0,1 1-1 0 0,-1-1 0 0 0,0 0 1 0 0,1 1-1 0 0,-1-1 0 0 0,1 0 1 0 0,-1-1-1 0 0,1 1 0 0 0,0 0 1 0 0,-1-1-1 0 0,1 1 0 0 0,0-1 1 0 0,-1 0-1 0 0,1 0 0 0 0,3 0 1 0 0,-4-1-2 0 0,1 0 0 0 0,-1 0 0 0 0,0 0 0 0 0,1 0 0 0 0,-1 0 0 0 0,0 0 0 0 0,1-1 0 0 0,-1 1 0 0 0,0-1 0 0 0,0 1 0 0 0,0-1 0 0 0,0 0 0 0 0,-1 0 0 0 0,1 0 0 0 0,0 0 0 0 0,1-3 0 0 0,1-2-5 0 0,0-1 0 0 0,-1 1 0 0 0,1-1 0 0 0,-2 0 0 0 0,1 0 0 0 0,-1 0 0 0 0,0 0 0 0 0,0 0 0 0 0,-1 0 0 0 0,-1-1 0 0 0,1-8 0 0 0,-2 7-145 0 0,0 1-1 0 0,-1-1 0 0 0,0 1 0 0 0,0-1 0 0 0,-1 1 1 0 0,0 0-1 0 0,-1 0 0 0 0,0 0 0 0 0,0 0 0 0 0,-1 1 1 0 0,0-1-1 0 0,0 1 0 0 0,-1 0 0 0 0,0 1 0 0 0,-1 0 1 0 0,0 0-1 0 0,0 0 0 0 0,0 1 0 0 0,-1 0 0 0 0,0 0 1 0 0,0 1-1 0 0,0 0 0 0 0,-1 0 0 0 0,0 1 0 0 0,0 0 1 0 0,0 0-1 0 0,-15-3 0 0 0,9 7-147 0 0,19 9 184 0 0,20 11 133 0 0,-15-15-8 0 0,1-1 1 0 0,0 1-1 0 0,0-2 1 0 0,0 0-1 0 0,0 0 1 0 0,1 0-1 0 0,-1-1 1 0 0,1-1-1 0 0,-1 0 0 0 0,1-1 1 0 0,0 0-1 0 0,-1 0 1 0 0,1-1-1 0 0,0 0 1 0 0,16-5-1 0 0,-22 5-29 0 0,1 0 1 0 0,-1-1-1 0 0,0 0 0 0 0,0 0 1 0 0,0 0-1 0 0,0-1 0 0 0,0 0 1 0 0,0 0-1 0 0,0 0 0 0 0,-1 0 1 0 0,0-1-1 0 0,0 1 0 0 0,0-1 1 0 0,0 0-1 0 0,0-1 0 0 0,-1 1 0 0 0,0-1 1 0 0,1 1-1 0 0,-2-1 0 0 0,1 0 1 0 0,-1 0-1 0 0,1 0 0 0 0,-2 0 1 0 0,1-1-1 0 0,0 1 0 0 0,-1 0 1 0 0,0-1-1 0 0,0 1 0 0 0,-1-1 0 0 0,1 0 1 0 0,-2-6-1 0 0,-1-4 1224 0 0,-2 23 917 0 0,0 26-202 0 0,3 45-1015 0 0,10 87 1 0 0,-4-125-1038 0 0,1-1 0 0 0,2 0 0 0 0,2-1 1 0 0,17 43-1 0 0,-23-71-462 0 0,0 0 0 0 0,1 0 0 0 0,1 0 0 0 0,8 12 0 0 0,-12-19-461 0 0,1 0 0 0 0,0 0 0 0 0,-1 0 0 0 0,1-1 0 0 0,0 1 0 0 0,1-1 0 0 0,-1 0 0 0 0,0 1 0 0 0,6 1 0 0 0,8 1-8756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14787 0 0,'-12'6'7381'0'0,"3"8"-4729"0"0,-1 21-2575 0 0,9-29 530 0 0,-14 70-935 0 0,-9 144 0 0 0,19-195-1690 0 0,1-22 227 0 0,0-17 884 0 0,3 9 954 0 0,0 0-1 0 0,1-1 0 0 0,0 0 1 0 0,-1 1-1 0 0,2-1 0 0 0,-1 1 1 0 0,1-1-1 0 0,0 1 0 0 0,0-1 1 0 0,0 1-1 0 0,1 0 0 0 0,0-1 1 0 0,0 1-1 0 0,0 0 0 0 0,1 0 1 0 0,-1 1-1 0 0,8-10 0 0 0,-7 10 71 0 0,1 1 0 0 0,0-1-1 0 0,0 1 1 0 0,0 0-1 0 0,0 0 1 0 0,0 1-1 0 0,1-1 1 0 0,-1 1 0 0 0,1 0-1 0 0,0 0 1 0 0,0 1-1 0 0,-1-1 1 0 0,1 1-1 0 0,0 0 1 0 0,0 0-1 0 0,0 1 1 0 0,0 0 0 0 0,0 0-1 0 0,0 0 1 0 0,6 1-1 0 0,-2 0-59 0 0,0 1-1 0 0,0 0 1 0 0,0 1-1 0 0,0 0 1 0 0,-1 0-1 0 0,0 1 1 0 0,14 8-1 0 0,29 12-4271 0 0,-50-24 3577 0 0,1 1 0 0 0,0-1 0 0 0,0 1 0 0 0,0-1 0 0 0,0 0 0 0 0,-1 0 0 0 0,1 0 0 0 0,0 0 0 0 0,0 0 0 0 0,0 0 0 0 0,0 0 1 0 0,0-1-1 0 0,2 0 0 0 0,9-2-6097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18812 0 0,'0'19'2273'0'0,"3"7"-745"0"0,0 10-384 0 0,1 5-488 0 0,0 2-280 0 0,-2 4-136 0 0,2-1-120 0 0,-3 2-64 0 0,2 1-112 0 0,-2-3-320 0 0,0 0-480 0 0,-1-6-608 0 0,0-3-873 0 0,-2-8-983 0 0,-2-6-697 0 0,-2-6 536 0 0,-3-4-2464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11 451 9794 0 0,'-1'0'272'0'0,"0"-1"1"0"0,0 1-1 0 0,1-1 0 0 0,-1 1 1 0 0,0-1-1 0 0,1 0 0 0 0,-1 1 1 0 0,1-1-1 0 0,-1 0 0 0 0,1 0 1 0 0,-1 1-1 0 0,1-1 0 0 0,-1 0 1 0 0,1 0-1 0 0,0 0 0 0 0,-1 0 1 0 0,1 1-1 0 0,0-1 0 0 0,0 0 1 0 0,0 0-1 0 0,0 0 0 0 0,0 0 1 0 0,0 0-1 0 0,0 0 0 0 0,0 0 0 0 0,0 0 1 0 0,0 1-1 0 0,0-1 0 0 0,0 0 1 0 0,1 0-1 0 0,-1 0 0 0 0,0 0 1 0 0,1 0-1 0 0,-1 1 0 0 0,0-1 1 0 0,1 0-1 0 0,0-1 0 0 0,2 0 167 0 0,1 0 0 0 0,-1 0 0 0 0,1 1 0 0 0,-1-1 0 0 0,1 1 0 0 0,0-1 0 0 0,5 0 0 0 0,7-3-123 0 0,65-18 849 0 0,-73 21-1108 0 0,0 1 1 0 0,-1 0-1 0 0,1 0 1 0 0,0 1-1 0 0,0 0 1 0 0,0 0-1 0 0,0 1 1 0 0,13 2-1 0 0,-20-3-48 0 0,0 1-1 0 0,1-1 1 0 0,-1 1-1 0 0,0-1 1 0 0,1 1-1 0 0,-1 0 1 0 0,0 0-1 0 0,0-1 1 0 0,1 1-1 0 0,-1 0 1 0 0,0 0-1 0 0,0 0 1 0 0,0 0-1 0 0,0 0 1 0 0,0 1-1 0 0,0-1 1 0 0,-1 0-1 0 0,1 0 1 0 0,0 0-1 0 0,-1 1 1 0 0,1-1-1 0 0,0 2 1 0 0,0 0 26 0 0,-1 0 0 0 0,0 0 0 0 0,1 1 0 0 0,-1-1 0 0 0,0 0 0 0 0,0 0 0 0 0,-1 0 0 0 0,1 0 0 0 0,-2 6 0 0 0,-3 6 108 0 0,-1-1 0 0 0,0 0 0 0 0,-11 18 0 0 0,13-24-129 0 0,3-5-25 0 0,-1 0-1 0 0,0 0 1 0 0,1 1-1 0 0,-1-1 1 0 0,1 1-1 0 0,0-1 0 0 0,0 1 1 0 0,0-1-1 0 0,1 1 1 0 0,-1 0-1 0 0,1-1 1 0 0,0 1-1 0 0,0 0 1 0 0,1 7-1 0 0,0-8 1 0 0,0 0 1 0 0,1 0-1 0 0,-1 0 0 0 0,1 0 1 0 0,0 0-1 0 0,0-1 0 0 0,0 1 1 0 0,0-1-1 0 0,0 1 0 0 0,0-1 1 0 0,1 1-1 0 0,-1-1 0 0 0,1 0 1 0 0,0 0-1 0 0,-1 0 0 0 0,7 2 1 0 0,-3-1-79 0 0,0 1 0 0 0,1-2 0 0 0,0 1 0 0 0,-1-1 0 0 0,1 0 0 0 0,0 0 1 0 0,0-1-1 0 0,0 1 0 0 0,0-2 0 0 0,0 1 0 0 0,0-1 0 0 0,0 0 0 0 0,0-1 0 0 0,0 1 0 0 0,0-1 1 0 0,0-1-1 0 0,0 0 0 0 0,0 1 0 0 0,0-2 0 0 0,0 1 0 0 0,-1-1 0 0 0,0 0 0 0 0,1-1 1 0 0,-1 1-1 0 0,0-1 0 0 0,7-7 0 0 0,0 1-994 0 0,-1-1 0 0 0,0 0 1 0 0,-1-1-1 0 0,14-18 0 0 0,-11 11-1888 0 0,-1-1-1 0 0,14-27 1 0 0,-5 1-3130 0 0</inkml:trace>
  <inkml:trace contextRef="#ctx0" brushRef="#br0" timeOffset="1">405 1 15379 0 0,'-12'-1'2304'0'0,"-7"1"2889"0"0,19 3-3469 0 0,12 1-1477 0 0,7 2-156 0 0,36 4 0 0 0,-39-8-1305 0 0,0 1-1 0 0,0 1 1 0 0,27 9-1 0 0,-42-13 883 0 0,0 1-1 0 0,0-1 1 0 0,0 0 0 0 0,-1 0 0 0 0,1 1-1 0 0,0-1 1 0 0,0 1 0 0 0,0-1-1 0 0,-1 1 1 0 0,1-1 0 0 0,0 1 0 0 0,-1-1-1 0 0,1 1 1 0 0,0 0 0 0 0,-1-1-1 0 0,1 1 1 0 0,-1 0 0 0 0,1 0 0 0 0,-1-1-1 0 0,1 1 1 0 0,-1 0 0 0 0,0 0-1 0 0,1 0 1 0 0,-1-1 0 0 0,0 1 0 0 0,0 0-1 0 0,0 0 1 0 0,1 0 0 0 0,-1 0-1 0 0,0 0 1 0 0,0 0 0 0 0,0 0 0 0 0,0-1-1 0 0,-1 1 1 0 0,1 0 0 0 0,0 1-1 0 0,-4 9-4646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00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49 8946 0 0,'-12'-12'9140'0'0,"12"-1"-4485"0"0,0 11-4532 0 0,1 1 0 0 0,0 0 0 0 0,0-1 0 0 0,0 1-1 0 0,1 0 1 0 0,-1 0 0 0 0,0 0 0 0 0,0-1 0 0 0,1 1-1 0 0,-1 1 1 0 0,1-1 0 0 0,-1 0 0 0 0,1 0 0 0 0,-1 0-1 0 0,1 1 1 0 0,-1-1 0 0 0,1 1 0 0 0,1-1 0 0 0,6-1 9 0 0,0 1-1 0 0,0 0 1 0 0,-1 0 0 0 0,1 1 0 0 0,0 1 0 0 0,0-1 0 0 0,0 1 0 0 0,-1 1-1 0 0,13 2 1 0 0,-7 0 15 0 0,1 1 0 0 0,-1 0 0 0 0,0 1-1 0 0,22 12 1 0 0,-32-15-100 0 0,0 1 0 0 0,0-1-1 0 0,-1 1 1 0 0,1 0 0 0 0,-1 0 0 0 0,0 1 0 0 0,0-1-1 0 0,0 1 1 0 0,0-1 0 0 0,-1 1 0 0 0,0 0 0 0 0,0 0-1 0 0,0 0 1 0 0,-1 0 0 0 0,0 0 0 0 0,0 0 0 0 0,0 0-1 0 0,0 7 1 0 0,1 14-4 0 0,-1-1-1 0 0,-3 35 1 0 0,2-55-44 0 0,-4 33-326 0 0,0 35-1147 0 0,10-28-4205 0 0,-2-37 566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10 246 8626 0 0,'0'0'345'0'0,"-1"1"0"0"0,0-1 1 0 0,1 1-1 0 0,-1-1 0 0 0,1 0 1 0 0,-1 1-1 0 0,0-1 0 0 0,1 1 1 0 0,-1-1-1 0 0,1 1 0 0 0,0 0 1 0 0,-1-1-1 0 0,1 1 0 0 0,-1-1 1 0 0,1 1-1 0 0,0 0 0 0 0,-1-1 0 0 0,1 1 1 0 0,0 0-1 0 0,0-1 0 0 0,0 1 1 0 0,0 0-1 0 0,-1 0 0 0 0,1-1 1 0 0,0 1-1 0 0,0 0 0 0 0,1 1 1 0 0,0-2-129 0 0,0 0 0 0 0,0 0 0 0 0,0 1 0 0 0,0-1 0 0 0,0 0 0 0 0,0 0 0 0 0,0 0 1 0 0,0 0-1 0 0,0 0 0 0 0,0 0 0 0 0,0 0 0 0 0,0 0 0 0 0,0-1 0 0 0,0 1 1 0 0,2-1-1 0 0,45-17 903 0 0,-11-7-795 0 0,-31 20-286 0 0,-1 1 1 0 0,1-1-1 0 0,0 1 1 0 0,1 0-1 0 0,-1 1 1 0 0,1-1-1 0 0,0 1 0 0 0,-1 1 1 0 0,1-1-1 0 0,8-1 1 0 0,-14 4-23 0 0,-1 0 0 0 0,1 1 0 0 0,0-1 0 0 0,-1 0 0 0 0,1 0 0 0 0,0 0 0 0 0,-1 0 0 0 0,1 0 0 0 0,-1 1 0 0 0,1-1 0 0 0,-1 0 0 0 0,1 1 0 0 0,0-1 0 0 0,-1 0 0 0 0,1 1 0 0 0,-1-1 0 0 0,1 1 0 0 0,-1-1 0 0 0,0 1 0 0 0,1-1 0 0 0,-1 1-1 0 0,1-1 1 0 0,-1 1 0 0 0,0-1 0 0 0,0 1 0 0 0,1-1 0 0 0,-1 1 0 0 0,0 0 0 0 0,0-1 0 0 0,0 1 0 0 0,1-1 0 0 0,-1 1 0 0 0,0 0 0 0 0,0-1 0 0 0,0 1 0 0 0,0 0 0 0 0,0-1 0 0 0,0 1 0 0 0,0 0 0 0 0,-1-1 0 0 0,1 2 0 0 0,-6 31 366 0 0,5-27-322 0 0,-1 5 40 0 0,0-1 0 0 0,0 1 0 0 0,1 0 0 0 0,1 0-1 0 0,0 0 1 0 0,2 15 0 0 0,-1-22-52 0 0,-1 0 0 0 0,1-1 0 0 0,0 1 0 0 0,0-1 0 0 0,0 0 1 0 0,0 1-1 0 0,1-1 0 0 0,0 0 0 0 0,-1 0 0 0 0,1 1 0 0 0,0-1 0 0 0,1-1 0 0 0,-1 1 1 0 0,0 0-1 0 0,1-1 0 0 0,-1 1 0 0 0,1-1 0 0 0,0 1 0 0 0,0-1 0 0 0,0 0 0 0 0,0-1 0 0 0,0 1 1 0 0,6 2-1 0 0,-8-4-33 0 0,0 1 0 0 0,1-1 0 0 0,-1 0 0 0 0,0 1 0 0 0,0-1 1 0 0,1 0-1 0 0,-1 0 0 0 0,0 0 0 0 0,0 0 0 0 0,1 0 0 0 0,-1 0 1 0 0,0 0-1 0 0,1 0 0 0 0,-1-1 0 0 0,0 1 0 0 0,0 0 0 0 0,1-1 1 0 0,-1 1-1 0 0,0-1 0 0 0,0 0 0 0 0,0 1 0 0 0,0-1 0 0 0,2-1 0 0 0,-1-1-2 0 0,1 1 1 0 0,-1 0-1 0 0,0-1 0 0 0,-1 0 0 0 0,1 1 0 0 0,0-1 0 0 0,-1 0 0 0 0,0 0 0 0 0,2-5 0 0 0,1-4-104 0 0,-1 0 0 0 0,-1 0 0 0 0,0 0 0 0 0,0-13 0 0 0,-1 1-1129 0 0,-2 0 0 0 0,-3-26-1 0 0,-25-92-11807 0 0,39 112 23841 0 0,3 43-6728 0 0,-8-3-3719 0 0,0-1 1 0 0,0 1-1 0 0,-1 0 1 0 0,0 1-1 0 0,-1-1 1 0 0,3 16 0 0 0,-4-15-355 0 0,1 0 1 0 0,0 0 0 0 0,1-1-1 0 0,0 1 1 0 0,8 14 0 0 0,-11-25-29 0 0,-1 1 0 0 0,1 0 0 0 0,-1-1 0 0 0,1 1 0 0 0,-1-1 0 0 0,1 1-1 0 0,-1-1 1 0 0,1 1 0 0 0,-1-1 0 0 0,1 1 0 0 0,0-1 0 0 0,-1 1 0 0 0,1-1 0 0 0,0 1 0 0 0,-1-1 0 0 0,1 0 0 0 0,0 0 0 0 0,0 1 0 0 0,-1-1 0 0 0,1 0 0 0 0,0 0 0 0 0,0 0 0 0 0,-1 0 0 0 0,1 0-1 0 0,0 0 1 0 0,0 0 0 0 0,1 0 0 0 0,0-1-62 0 0,0 1 0 0 0,0-1 0 0 0,0 0 0 0 0,0 0-1 0 0,0 0 1 0 0,0 0 0 0 0,0 0 0 0 0,-1-1 0 0 0,4-2-1 0 0,33-40-2320 0 0,-36 40 1949 0 0,12-17-1605 0 0,0 1 0 0 0,9-24 0 0 0,-17 32 2798 0 0,0-1-1 0 0,5-21 1 0 0,-19 80 7109 0 0,5 31-7190 0 0,1-26-296 0 0,-1 60-1161 0 0,5-38-5692 0 0,-2-72 5930 0 0,0 1 0 0 0,0 0 1 0 0,0-1-1 0 0,0 1 1 0 0,0-1-1 0 0,0 1 0 0 0,-1-1 1 0 0,1 1-1 0 0,0-1 1 0 0,-1 1-1 0 0,1-1 1 0 0,-1 1-1 0 0,0-1 0 0 0,0 1 1 0 0,1-1-1 0 0,-2 2 1 0 0,-3 4-2761 0 0,2 8-3024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2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82 14027 0 0,'1'8'1388'0'0,"0"0"0"0"0,1 0-1 0 0,0 0 1 0 0,0 0 0 0 0,1 0 0 0 0,0-1-1 0 0,7 14 1 0 0,-5-12-960 0 0,1 0-1 0 0,0 0 1 0 0,0-1-1 0 0,1 0 1 0 0,0 0-1 0 0,11 9 1 0 0,-13-13-475 0 0,1 0-1 0 0,-1 0 1 0 0,1 0 0 0 0,0-1-1 0 0,0 1 1 0 0,0-2 0 0 0,1 1 0 0 0,-1-1-1 0 0,1 1 1 0 0,7 0 0 0 0,-10-2 82 0 0,1-1 0 0 0,0 0 1 0 0,-1 1-1 0 0,1-2 0 0 0,0 1 0 0 0,-1 0 1 0 0,1-1-1 0 0,0 0 0 0 0,-1 0 0 0 0,1-1 1 0 0,-1 1-1 0 0,1-1 0 0 0,-1 0 1 0 0,0 0-1 0 0,7-4 0 0 0,-5 1-29 0 0,0 0 1 0 0,-1 0-1 0 0,0-1 0 0 0,0 0 0 0 0,0 0 1 0 0,0 0-1 0 0,-1 0 0 0 0,0-1 0 0 0,-1 1 1 0 0,1-1-1 0 0,-1 0 0 0 0,0 0 0 0 0,1-9 1 0 0,-1 8 15 0 0,-1-1 1 0 0,0 0-1 0 0,0 0 1 0 0,-1 0 0 0 0,0 0-1 0 0,-1 0 1 0 0,0-1-1 0 0,0 1 1 0 0,-1 0 0 0 0,-3-15-1 0 0,4 22-1 0 0,-1 1-1 0 0,0-1 1 0 0,1 0 0 0 0,-1 0 0 0 0,0 0-1 0 0,0 1 1 0 0,0-1 0 0 0,0 0-1 0 0,-1 1 1 0 0,1-1 0 0 0,0 1-1 0 0,-1-1 1 0 0,1 1 0 0 0,-1 0-1 0 0,1-1 1 0 0,-1 1 0 0 0,1 0 0 0 0,-1 0-1 0 0,0 0 1 0 0,0 1 0 0 0,-1-2-1 0 0,-1 1 2 0 0,0 0 0 0 0,-1 0 0 0 0,1 1 0 0 0,0-1 0 0 0,0 1 0 0 0,0 0 0 0 0,0 1 0 0 0,0-1 0 0 0,-7 2 0 0 0,-4 1-5 0 0,0 2 0 0 0,0 0 0 0 0,0 1 0 0 0,-17 9 0 0 0,21-10-81 0 0,2 1-1 0 0,-1 0 0 0 0,1 0 1 0 0,-1 1-1 0 0,2 0 0 0 0,-1 1 1 0 0,1 0-1 0 0,0 0 0 0 0,1 1 1 0 0,0 0-1 0 0,0 0 0 0 0,1 1 1 0 0,0 0-1 0 0,-4 10 0 0 0,7-11-1049 0 0,0 0 1 0 0,0 0-1 0 0,1 0 0 0 0,0 1 0 0 0,0-1 0 0 0,1 14 0 0 0,0-3-5115 0 0,-1-1-2444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296 105 7594 0 0,'-7'-9'542'0'0,"0"2"0"0"0,0-1 0 0 0,-1 1 0 0 0,1 0 0 0 0,-2 1 0 0 0,1-1 0 0 0,-1 2 0 0 0,0-1 0 0 0,0 1 0 0 0,0 1 0 0 0,-1-1 0 0 0,1 2 0 0 0,-1-1 0 0 0,0 1 0 0 0,0 1 0 0 0,-16-2 0 0 0,1-1-240 0 0,18 3-182 0 0,0 0-1 0 0,0 1 1 0 0,-1 0 0 0 0,1 0-1 0 0,0 1 1 0 0,-14 1 0 0 0,19-1-97 0 0,0 1 0 0 0,0-1 0 0 0,0 1 0 0 0,0 0 0 0 0,0 0 0 0 0,0 0 0 0 0,1 0 1 0 0,-1 0-1 0 0,0 1 0 0 0,0-1 0 0 0,1 1 0 0 0,-1-1 0 0 0,1 1 0 0 0,-1-1 0 0 0,1 1 0 0 0,0 0 0 0 0,-1-1 1 0 0,1 1-1 0 0,0 0 0 0 0,0 0 0 0 0,0 0 0 0 0,1 0 0 0 0,-1 0 0 0 0,0 0 0 0 0,1 0 0 0 0,-1 0 1 0 0,1 5-1 0 0,-2 6-28 0 0,1 0-1 0 0,0 0 1 0 0,1 1 0 0 0,0-1 0 0 0,5 25 0 0 0,19 69-39 0 0,-12-59 48 0 0,2 10-52 0 0,2 15-167 0 0,39 104 1 0 0,-54-174-232 0 0,12 27-1403 0 0,-3-19-5449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53 8394 0 0,'-12'-8'3074'0'0,"-3"-3"3065"0"0,19 8-4197 0 0,11 2-1589 0 0,73 6-68 0 0,75 2-160 0 0,-136-8-1712 0 0,-1-1-1 0 0,0-1 0 0 0,0-1 0 0 0,30-9 0 0 0,-33 4-1628 0 0,-3 0-2084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15731 0 0,'-3'5'815'0'0,"1"-1"0"0"0,0 0 0 0 0,0 1 0 0 0,0-1 0 0 0,1 1-1 0 0,-2 5 1 0 0,-4 51-603 0 0,6-50 160 0 0,-2 46-296 0 0,2 0-1 0 0,3-1 1 0 0,12 78-1 0 0,-7-96-1981 0 0,16 49-1 0 0,-20-79 566 0 0,0 1 1 0 0,1-1 0 0 0,0-1-1 0 0,0 1 1 0 0,1 0-1 0 0,8 9 1 0 0,-5-7-3912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62 8674 0 0,'0'0'237'0'0,"0"-1"0"0"0,0 0 0 0 0,0 0 0 0 0,0 0-1 0 0,0 1 1 0 0,0-1 0 0 0,-1 0 0 0 0,1 0 0 0 0,0 1 0 0 0,0-1 0 0 0,-1 0 0 0 0,1 0 0 0 0,-1 1 0 0 0,1-1 0 0 0,0 0-1 0 0,-1 1 1 0 0,1-1 0 0 0,-1 1 0 0 0,0-1 0 0 0,1 0 0 0 0,-1 1 0 0 0,1-1 0 0 0,-1 1 0 0 0,0 0 0 0 0,1-1 0 0 0,-1 1-1 0 0,0-1 1 0 0,0 1 0 0 0,1 0 0 0 0,-1 0 0 0 0,0-1 0 0 0,0 1 0 0 0,0 0 0 0 0,-2 0 58 0 0,1 1 1 0 0,0-1-1 0 0,0 1 0 0 0,-1 0 1 0 0,1-1-1 0 0,0 1 1 0 0,0 0-1 0 0,0 1 1 0 0,0-1-1 0 0,0 0 0 0 0,-3 3 1 0 0,-5 5 328 0 0,0 0-1 0 0,1 0 1 0 0,-11 15 0 0 0,17-20-587 0 0,0 1 0 0 0,1 0 0 0 0,0 0 1 0 0,-1 0-1 0 0,2 0 0 0 0,-1 1 0 0 0,1-1 1 0 0,-1 0-1 0 0,2 1 0 0 0,-1-1 0 0 0,0 1 0 0 0,1-1 1 0 0,0 1-1 0 0,1-1 0 0 0,-1 1 0 0 0,1-1 0 0 0,0 1 1 0 0,0-1-1 0 0,2 6 0 0 0,-1-6-48 0 0,-1 0-1 0 0,1 0 1 0 0,0-1 0 0 0,0 1-1 0 0,1-1 1 0 0,-1 1 0 0 0,1-1-1 0 0,0 0 1 0 0,0 0 0 0 0,0 0-1 0 0,1 0 1 0 0,-1-1 0 0 0,1 1-1 0 0,0-1 1 0 0,0 0 0 0 0,0 0-1 0 0,1 0 1 0 0,-1-1 0 0 0,1 0-1 0 0,-1 1 1 0 0,6 0 0 0 0,-8-2 7 0 0,-1-1 0 0 0,1 0 0 0 0,-1 1 0 0 0,1-1 0 0 0,-1 0 0 0 0,1 0 1 0 0,-1 0-1 0 0,1 0 0 0 0,-1 0 0 0 0,1-1 0 0 0,-1 1 0 0 0,1 0 0 0 0,-1-1 0 0 0,1 1 1 0 0,-1-1-1 0 0,0 1 0 0 0,1-1 0 0 0,-1 0 0 0 0,0 0 0 0 0,1 1 0 0 0,0-3 0 0 0,1 1-4 0 0,-1-1-1 0 0,0 1 1 0 0,0-1 0 0 0,0 1-1 0 0,0-1 1 0 0,0 0-1 0 0,-1 0 1 0 0,0 0-1 0 0,2-5 1 0 0,1-5-64 0 0,-1 0 0 0 0,0 0 0 0 0,1-23 0 0 0,-2 19-84 0 0,-1 0 0 0 0,-1 0 0 0 0,-1 0 0 0 0,-5-27 0 0 0,5 39 133 0 0,0 0 0 0 0,-1 0 0 0 0,0 0 0 0 0,0 0 0 0 0,0 0 0 0 0,0 1 0 0 0,-1-1 0 0 0,-5-7 0 0 0,6 10 27 0 0,1 0 0 0 0,-1 0 0 0 0,-1 1 0 0 0,1-1 0 0 0,0 0 0 0 0,0 1 0 0 0,0-1 0 0 0,-1 1 0 0 0,1 0 0 0 0,-1 0 0 0 0,1 0 0 0 0,-1 0 0 0 0,0 0 0 0 0,1 0 0 0 0,-1 1 0 0 0,0-1 0 0 0,-4 1 0 0 0,6-1-24 0 0,0 1-1 0 0,0 0 0 0 0,0 0 1 0 0,0 0-1 0 0,0 0 0 0 0,-1 0 1 0 0,1 0-1 0 0,0 0 0 0 0,0 1 1 0 0,0-1-1 0 0,0 0 0 0 0,0 1 1 0 0,0-1-1 0 0,0 0 0 0 0,0 1 0 0 0,0 0 1 0 0,0-1-1 0 0,0 1 0 0 0,0-1 1 0 0,0 1-1 0 0,0 0 0 0 0,0 0 1 0 0,1-1-1 0 0,-1 1 0 0 0,0 0 1 0 0,0 0-1 0 0,1 0 0 0 0,-1 1 1 0 0,0 0-60 0 0,1 1 1 0 0,-1-1-1 0 0,1 0 0 0 0,0 1 1 0 0,0-1-1 0 0,0 0 1 0 0,0 1-1 0 0,0-1 0 0 0,0 0 1 0 0,1 1-1 0 0,-1-1 1 0 0,2 4-1 0 0,1 3-694 0 0,1 0 1 0 0,-1-1-1 0 0,1 0 0 0 0,1 0 0 0 0,0 0 0 0 0,6 7 1 0 0,5 0-3012 0 0,2-2-2526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84 5793 0 0,'5'5'6537'0'0,"-5"-5"-6339"0"0,0 0 0 0 0,0 0 0 0 0,0 1 0 0 0,0-1 0 0 0,0 0 0 0 0,0 0 0 0 0,0 1 0 0 0,0-1 0 0 0,0 0 0 0 0,-5 16 3205 0 0,-12 13-988 0 0,-20 17-490 0 0,30-39-1867 0 0,0 0-1 0 0,0 1 1 0 0,1 0 0 0 0,0 0 0 0 0,1 0-1 0 0,0 1 1 0 0,0 0 0 0 0,0 0-1 0 0,-3 13 1 0 0,7-20-70 0 0,1 0 0 0 0,0 0 0 0 0,-1 0 0 0 0,1 0 0 0 0,0 0 0 0 0,0 0-1 0 0,0 0 1 0 0,0 0 0 0 0,0 0 0 0 0,1 0 0 0 0,-1 0 0 0 0,1 0 0 0 0,-1 0 0 0 0,1 0 0 0 0,0 0-1 0 0,-1 0 1 0 0,1-1 0 0 0,0 1 0 0 0,0 0 0 0 0,1 0 0 0 0,-1-1 0 0 0,0 1 0 0 0,0-1 0 0 0,1 1-1 0 0,-1-1 1 0 0,1 1 0 0 0,-1-1 0 0 0,1 0 0 0 0,0 0 0 0 0,0 0 0 0 0,-1 0 0 0 0,1 0 0 0 0,0 0 0 0 0,0 0-1 0 0,4 0 1 0 0,-3 0 6 0 0,0 0-1 0 0,0-1 1 0 0,0 1 0 0 0,0-1-1 0 0,1 0 1 0 0,-1 0-1 0 0,0 0 1 0 0,0 0-1 0 0,0-1 1 0 0,1 1-1 0 0,-1-1 1 0 0,0 0 0 0 0,0 0-1 0 0,0 0 1 0 0,0 0-1 0 0,0-1 1 0 0,0 1-1 0 0,0-1 1 0 0,-1 0-1 0 0,1 1 1 0 0,-1-1-1 0 0,4-3 1 0 0,2-5-81 0 0,0 0 0 0 0,-1 0-1 0 0,-1-1 1 0 0,0 0 0 0 0,0 0 0 0 0,-1-1 0 0 0,5-15 0 0 0,-7 19 18 0 0,0 0 1 0 0,-1 0-1 0 0,-1 0 1 0 0,1 0 0 0 0,-1 0-1 0 0,-1-1 1 0 0,1 1 0 0 0,-1 0-1 0 0,-1 0 1 0 0,0-1 0 0 0,-3-15-1 0 0,10 81 1520 0 0,0-26-1413 0 0,-1-2-384 0 0,1 0 0 0 0,1 0 1 0 0,16 40-1 0 0,-17-63-3021 0 0,-3-12-442 0 0,-2-12-963 0 0,-1 3-425 0 0</inkml:trace>
  <inkml:trace contextRef="#ctx0" brushRef="#br0" timeOffset="1">174 0 9842 0 0,'13'17'6406'0'0,"9"-3"-3923"0"0,31 4-2517 0 0,-36-13 564 0 0,9 3-545 0 0,37 7-1 0 0,-54-14-798 0 0,1 1 0 0 0,-1-2 0 0 0,1 1 0 0 0,0-1 0 0 0,-1-1 0 0 0,1 0 0 0 0,13-3 0 0 0,-21 4 490 0 0,-1 0 0 0 0,0-1 0 0 0,0 1 0 0 0,1-1 0 0 0,-1 1 0 0 0,0-1 0 0 0,0 1-1 0 0,0-1 1 0 0,0 0 0 0 0,0 0 0 0 0,0 0 0 0 0,0 1 0 0 0,0-1 0 0 0,0 0 0 0 0,0 0 0 0 0,0-2 0 0 0,6-5-4058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10330 0 0,'-5'16'4785'0'0,"3"3"-2600"0"0,-2 8-513 0 0,4 4-240 0 0,1 1-367 0 0,3 3-329 0 0,0 3-288 0 0,-1 1-240 0 0,3-1-112 0 0,2-2-80 0 0,0-1-312 0 0,3-2-560 0 0,3-2-937 0 0,0 0-1383 0 0,-1-8-1337 0 0,1-4-3033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3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9026 0 0,'-5'4'1187'0'0,"1"1"0"0"0,-1-1 0 0 0,1 1-1 0 0,0-1 1 0 0,0 1 0 0 0,0 1 0 0 0,-5 9 0 0 0,7-11-1154 0 0,0 1 0 0 0,0-1 1 0 0,0 1-1 0 0,1 0 0 0 0,-1 0 1 0 0,1 0-1 0 0,0 0 0 0 0,1 0 1 0 0,-1 0-1 0 0,1 0 0 0 0,0 0 1 0 0,0 0-1 0 0,1 0 0 0 0,-1 0 0 0 0,1 0 1 0 0,0 0-1 0 0,1 0 0 0 0,-1 0 1 0 0,1-1-1 0 0,0 1 0 0 0,0 0 1 0 0,0-1-1 0 0,1 0 0 0 0,0 1 1 0 0,5 6-1 0 0,-1-4-20 0 0,1 1 1 0 0,-1-2-1 0 0,2 1 1 0 0,-1-1-1 0 0,1 0 1 0 0,0-1-1 0 0,0 0 1 0 0,0 0-1 0 0,1-1 1 0 0,-1 0-1 0 0,19 4 1 0 0,-25-7 4 0 0,1 0 0 0 0,-1 0 1 0 0,1-1-1 0 0,-1 0 0 0 0,1 1 1 0 0,-1-1-1 0 0,1 0 0 0 0,-1 0 1 0 0,1-1-1 0 0,0 1 0 0 0,-1-1 1 0 0,1 0-1 0 0,-1 0 0 0 0,0 0 1 0 0,1 0-1 0 0,-1-1 0 0 0,0 1 1 0 0,0-1-1 0 0,1 0 1 0 0,-2 0-1 0 0,1 0 0 0 0,0 0 1 0 0,0-1-1 0 0,-1 1 0 0 0,1-1 1 0 0,-1 1-1 0 0,1-1 0 0 0,-1 0 1 0 0,0 0-1 0 0,0 0 0 0 0,-1 0 1 0 0,1 0-1 0 0,-1-1 0 0 0,1 1 1 0 0,-1 0-1 0 0,0-1 0 0 0,1-3 1 0 0,-1 3-39 0 0,0 0 0 0 0,-1 0 0 0 0,1 0 0 0 0,-1 0 1 0 0,1 1-1 0 0,-1-1 0 0 0,-1 0 0 0 0,1 0 0 0 0,0 0 1 0 0,-1 0-1 0 0,0 0 0 0 0,0 0 0 0 0,0 0 0 0 0,0 1 1 0 0,-1-1-1 0 0,1 0 0 0 0,-1 1 0 0 0,0-1 0 0 0,0 1 1 0 0,0 0-1 0 0,-1-1 0 0 0,1 1 0 0 0,-1 0 0 0 0,1 0 1 0 0,-1 1-1 0 0,0-1 0 0 0,0 1 0 0 0,-1-1 0 0 0,1 1 1 0 0,0 0-1 0 0,-5-2 0 0 0,1 1-238 0 0,0 0 0 0 0,0 0 0 0 0,-1 1 0 0 0,1 0 0 0 0,-1 0 0 0 0,0 1 0 0 0,1 0 0 0 0,-1 0 0 0 0,0 1 0 0 0,0 0 0 0 0,1 0-1 0 0,-1 0 1 0 0,0 1 0 0 0,1 1 0 0 0,-15 3 0 0 0,11-1 69 0 0,-1 0-1 0 0,1 1 1 0 0,1 0 0 0 0,-1 1-1 0 0,1 0 1 0 0,0 1-1 0 0,0 0 1 0 0,-16 15-1 0 0,23-18 126 0 0,0-1-1 0 0,-1 1 0 0 0,1 1 1 0 0,0-1-1 0 0,1 0 0 0 0,-1 1 1 0 0,1-1-1 0 0,0 1 0 0 0,0 0 0 0 0,1 0 1 0 0,-1 0-1 0 0,1 0 0 0 0,0 0 1 0 0,0 0-1 0 0,1 0 0 0 0,-1 0 1 0 0,1 0-1 0 0,0 0 0 0 0,1 1 1 0 0,-1-1-1 0 0,1 0 0 0 0,0 0 1 0 0,0 0-1 0 0,3 5 0 0 0,-3-4 145 0 0,1-1-1 0 0,1 1 0 0 0,-1-1 0 0 0,1 0 1 0 0,0 0-1 0 0,0 0 0 0 0,0 0 1 0 0,1 0-1 0 0,0-1 0 0 0,0 1 1 0 0,0-1-1 0 0,0 0 0 0 0,8 5 0 0 0,-7-6 294 0 0,0 0 0 0 0,0 0 0 0 0,1-1 0 0 0,-1 0-1 0 0,1 0 1 0 0,0 0 0 0 0,-1-1 0 0 0,1 0 0 0 0,0 0-1 0 0,0 0 1 0 0,0-1 0 0 0,-1 0 0 0 0,11-1 0 0 0,-7 1 12 0 0,-1 0-1 0 0,1 0 1 0 0,-1 1 0 0 0,1 0 0 0 0,-1 0 0 0 0,1 1 0 0 0,11 4 0 0 0,54 26-2101 0 0,-37-14-1819 0 0,-36-18 3452 0 0,-1 0 0 0 0,0 0 0 0 0,1 0 0 0 0,-1 0 0 0 0,0 1 0 0 0,1-1 0 0 0,-1 0 0 0 0,0 0 0 0 0,0 0 0 0 0,1 0 0 0 0,-1 0 0 0 0,0 1-1 0 0,1-1 1 0 0,-1 0 0 0 0,0 0 0 0 0,0 1 0 0 0,0-1 0 0 0,1 0 0 0 0,-1 0 0 0 0,0 1 0 0 0,0-1 0 0 0,0 0 0 0 0,1 0 0 0 0,-1 1 0 0 0,0-1-1 0 0,0 0 1 0 0,0 1 0 0 0,0-1 0 0 0,0 0 0 0 0,0 1 0 0 0,0-1 0 0 0,0 0 0 0 0,0 1 0 0 0,0-1 0 0 0,0 0 0 0 0,0 1 0 0 0,0-1 0 0 0,0 0-1 0 0,0 1 1 0 0,-13 10-1341 0 0,-21 3-307 0 0,11-8 1247 0 0,0-1 1 0 0,-1-1-1 0 0,-30 1 1 0 0,-8 4 12145 0 0,78-5-9176 0 0,19 3-953 0 0,-19-5-1065 0 0,63 11 287 0 0,-72-11-720 0 0,0 0 0 0 0,0 0 0 0 0,0 0-1 0 0,0 1 1 0 0,-1 0 0 0 0,0 0 0 0 0,1 1-1 0 0,7 5 1 0 0,-13-8-21 0 0,0 0 1 0 0,0-1-1 0 0,0 1 0 0 0,0 0 1 0 0,0 0-1 0 0,0 0 0 0 0,0 0 1 0 0,-1 0-1 0 0,1 0 0 0 0,0 0 1 0 0,-1 0-1 0 0,1 0 0 0 0,-1 0 1 0 0,1 0-1 0 0,-1 0 0 0 0,1 0 1 0 0,-1 0-1 0 0,0 0 0 0 0,1 1 1 0 0,-1-1-1 0 0,0 0 0 0 0,0 0 1 0 0,0 0-1 0 0,0 1 0 0 0,0-1 1 0 0,0 0-1 0 0,0 0 0 0 0,-1 1 1 0 0,1-1-1 0 0,0 0 0 0 0,-1 0 1 0 0,1 0-1 0 0,0 0 0 0 0,-2 2 1 0 0,-2 2 9 0 0,0 0 0 0 0,-1-1 1 0 0,1 1-1 0 0,-1-1 1 0 0,0 0-1 0 0,-5 3 0 0 0,6-5-27 0 0,1 0-1 0 0,0 1 1 0 0,-1-1-1 0 0,1 1 1 0 0,0 0-1 0 0,0 0 1 0 0,1 0-1 0 0,-1 0 1 0 0,1 0-1 0 0,-5 7 1 0 0,7-8-7 0 0,0-1 1 0 0,0 1-1 0 0,0-1 1 0 0,0 0 0 0 0,1 1-1 0 0,-1-1 1 0 0,0 1-1 0 0,1-1 1 0 0,-1 1 0 0 0,0-1-1 0 0,1 0 1 0 0,0 1-1 0 0,-1-1 1 0 0,1 0 0 0 0,0 1-1 0 0,0-1 1 0 0,0 0 0 0 0,-1 0-1 0 0,1 0 1 0 0,0 0-1 0 0,1 0 1 0 0,-1 0 0 0 0,0 0-1 0 0,0 0 1 0 0,0 0-1 0 0,1-1 1 0 0,-1 1 0 0 0,0 0-1 0 0,3 0 1 0 0,0 2-94 0 0,1-1 1 0 0,0 0-1 0 0,1 0 0 0 0,-1-1 1 0 0,0 1-1 0 0,10 0 0 0 0,-9-2-405 0 0,1 0 0 0 0,0 0 0 0 0,-1 0 0 0 0,0-1 0 0 0,1 0 0 0 0,-1-1 0 0 0,1 1 0 0 0,-1-1 0 0 0,12-6 0 0 0,-10 4-821 0 0,0-1 0 0 0,0 0 1 0 0,-1 0-1 0 0,1-1 0 0 0,-1 0 0 0 0,9-10 1 0 0,9-12-4919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16291 0 0,'0'-1'124'0'0,"0"0"0"0"0,0 1 0 0 0,1-1 0 0 0,-1 1 0 0 0,0-1 0 0 0,0 1 0 0 0,0-1 0 0 0,0 0 0 0 0,1 1 0 0 0,-1-1 0 0 0,0 1 0 0 0,0-1 0 0 0,1 1-1 0 0,-1-1 1 0 0,0 1 0 0 0,1 0 0 0 0,-1-1 0 0 0,0 1 0 0 0,1-1 0 0 0,-1 1 0 0 0,1 0 0 0 0,-1-1 0 0 0,1 1 0 0 0,-1 0 0 0 0,1-1 0 0 0,-1 1 0 0 0,1 0 0 0 0,-1 0-1 0 0,1 0 1 0 0,-1-1 0 0 0,1 1 0 0 0,0 0 0 0 0,-1 0 0 0 0,1 0 0 0 0,-1 0 0 0 0,1 0 0 0 0,-1 0 0 0 0,1 0 0 0 0,1 0 0 0 0,32-1 8 0 0,-25 1 156 0 0,154-18 169 0 0,-176 25-243 0 0,2 2 1 0 0,-1-1-1 0 0,-16 18 0 0 0,26-25-191 0 0,-6 6 84 0 0,0 1-1 0 0,1-1 1 0 0,0 1 0 0 0,1 0-1 0 0,-1 0 1 0 0,1 1-1 0 0,-8 16 1 0 0,13-21-95 0 0,-1 0 0 0 0,1-1 0 0 0,0 1 0 0 0,0 0-1 0 0,0 0 1 0 0,1 0 0 0 0,0 0 0 0 0,-1 0 0 0 0,1 0 0 0 0,1 0 0 0 0,-1 0 0 0 0,0 0 0 0 0,1 0 0 0 0,0 0 0 0 0,0 0 0 0 0,0 0 0 0 0,1 0 0 0 0,-1-1-1 0 0,1 1 1 0 0,0 0 0 0 0,0-1 0 0 0,0 0 0 0 0,3 5 0 0 0,1-2-27 0 0,0 1 0 0 0,0-1 0 0 0,0 0 0 0 0,1-1 0 0 0,0 1 0 0 0,0-1 1 0 0,0-1-1 0 0,1 1 0 0 0,-1-1 0 0 0,1-1 0 0 0,0 1 0 0 0,0-1 0 0 0,0-1 0 0 0,11 3 0 0 0,-12-4-305 0 0,-1 0-1 0 0,0-1 1 0 0,0 1 0 0 0,0-1 0 0 0,0 0-1 0 0,0-1 1 0 0,0 0 0 0 0,1 0-1 0 0,6-2 1 0 0,-9 2-397 0 0,0-1 1 0 0,0 0-1 0 0,0 0 0 0 0,0 0 0 0 0,0 0 1 0 0,0 0-1 0 0,-1-1 0 0 0,1 0 0 0 0,-1 0 1 0 0,0 0-1 0 0,0 0 0 0 0,0 0 0 0 0,5-7 1 0 0,2-7-5663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0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9146 0 0,'10'13'8519'0'0,"-2"4"-3769"0"0,7 42-2101 0 0,-10-38-1603 0 0,57 246-898 0 0,-61-297-3670 0 0,5-42 2916 0 0,-5 68 535 0 0,0-8-135 0 0,-1 4 283 0 0,1 0 0 0 0,0-1 0 0 0,5-15-1 0 0,-5 21-261 0 0,0 1 0 0 0,0-1 1 0 0,0 1-1 0 0,0-1 0 0 0,1 1 0 0 0,-1 0 0 0 0,1 0 0 0 0,0 0 0 0 0,0 0 0 0 0,-1 0 0 0 0,1 0 0 0 0,1 0 0 0 0,-1 0 0 0 0,0 1 0 0 0,0-1 0 0 0,4-1 0 0 0,-4 2-113 0 0,-1 0 0 0 0,0 0 0 0 0,1 0 0 0 0,-1 0 0 0 0,1 0-1 0 0,-1 0 1 0 0,0 0 0 0 0,0-1 0 0 0,0 1 0 0 0,0 0 0 0 0,0-1 0 0 0,0 1 0 0 0,0-1 0 0 0,0 1 0 0 0,0-1-1 0 0,-1 0 1 0 0,1 1 0 0 0,-1-1 0 0 0,1 0 0 0 0,-1 1 0 0 0,0-1 0 0 0,0 0 0 0 0,1 0 0 0 0,-1 1 0 0 0,-1-4-1 0 0,1-4 686 0 0,-2-1 1 0 0,1 1-1 0 0,-6-17 0 0 0,-1-6 5027 0 0,25 146 3515 0 0,7 21-7444 0 0,-6-42-6522 0 0,1-4-6147 0 0,-15-72 3444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14179 0 0,'-4'4'2409'0'0,"4"2"-1097"0"0,1 1-472 0 0,4 0-440 0 0,3 2-216 0 0,1-2-112 0 0,2 1-56 0 0,2-1-144 0 0,0 0-312 0 0,0-3-432 0 0,3-3-408 0 0,-1-4-465 0 0,0-5-479 0 0,-2-4-457 0 0,-8-8 1 0 0,6 2-2097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8826 0 0,'-20'44'8102'0'0,"6"5"-4797"0"0,0 52-2620 0 0,11-75-122 0 0,-4 31-761 0 0,-6 57-4581 0 0,13-98 1449 0 0,0 0 1 0 0,4 26 0 0 0,1-26-162 0 0,-1-3 1315 0 0,-9 7 15681 0 0,-7-10-8985 0 0,-31 29 155 0 0,40-36-4691 0 0,0 0 0 0 0,1 0 0 0 0,0 0 0 0 0,0 0 0 0 0,0 0 0 0 0,0 0 1 0 0,0 0-1 0 0,0 1 0 0 0,1-1 0 0 0,0 1 0 0 0,0-1 0 0 0,-1 6 0 0 0,1-9-21 0 0,1 1 1 0 0,0-1-1 0 0,0 0 0 0 0,0 0 0 0 0,0 1 0 0 0,0-1 0 0 0,0 0 0 0 0,0 1 0 0 0,0-1 0 0 0,0 0 0 0 0,0 0 0 0 0,0 1 0 0 0,0-1 1 0 0,0 0-1 0 0,0 1 0 0 0,0-1 0 0 0,0 0 0 0 0,0 0 0 0 0,0 1 0 0 0,1-1 0 0 0,-1 0 0 0 0,0 0 0 0 0,0 1 0 0 0,0-1 1 0 0,0 0-1 0 0,1 0 0 0 0,-1 1 0 0 0,0-1 0 0 0,0 0 0 0 0,0 0 0 0 0,1 0 0 0 0,-1 1 0 0 0,0-1 0 0 0,0 0 0 0 0,1 0 1 0 0,-1 0-1 0 0,0 0 0 0 0,12-5-479 0 0,15-21 542 0 0,-23 22-122 0 0,4-3 73 0 0,0 0 0 0 0,0 1 0 0 0,0 0 0 0 0,1 1 0 0 0,0-1 0 0 0,0 2 0 0 0,0-1 0 0 0,14-4 0 0 0,0 3-2043 0 0,1 0 0 0 0,33-3 1 0 0,-34 6-2043 0 0,-1-2-2269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27 13659 0 0,'-1'-3'759'0'0,"0"1"11"0"0,0-1 0 0 0,0 1 0 0 0,-1 0 1 0 0,1 0-1 0 0,0 0 0 0 0,-1 0 0 0 0,1 0 0 0 0,-1 0 1 0 0,-2-2-1 0 0,-4 6 1204 0 0,-2 13-1020 0 0,-65 179-1479 0 0,53-132-1941 0 0,17-48 1993 0 0,-4 14-2897 0 0,9-28 3347 0 0,0 0 0 0 0,0 0 1 0 0,0 0-1 0 0,0 0 0 0 0,0 0 0 0 0,0 1 1 0 0,-1-1-1 0 0,1 0 0 0 0,0 0 1 0 0,0 0-1 0 0,0 0 0 0 0,0 0 0 0 0,1 0 1 0 0,-1 0-1 0 0,0 0 0 0 0,0 1 0 0 0,0-1 1 0 0,0 0-1 0 0,0 0 0 0 0,0 0 0 0 0,0 0 1 0 0,0 0-1 0 0,0 0 0 0 0,0 0 0 0 0,0 0 1 0 0,0 0-1 0 0,0 0 0 0 0,0 1 0 0 0,0-1 1 0 0,0 0-1 0 0,0 0 0 0 0,0 0 1 0 0,1 0-1 0 0,-1 0 0 0 0,0 0 0 0 0,0 0 1 0 0,0 0-1 0 0,0 0 0 0 0,0 0 0 0 0,0 0 1 0 0,0 0-1 0 0,0 0 0 0 0,0 0 0 0 0,1 0 1 0 0,-1 0-1 0 0,0 0 0 0 0,0 0 0 0 0,0 0 1 0 0,0 0-1 0 0,0 0 0 0 0,0 0 1 0 0,0 0-1 0 0,0 0 0 0 0,0 0 0 0 0,1 0 1 0 0,-1 0-1 0 0,0 0 0 0 0,0 0 0 0 0,0 0 1 0 0,0 0-1 0 0,0 0 0 0 0,0-1 0 0 0,14-11-242 0 0,-6 4 365 0 0,1 0 1 0 0,0 1-1 0 0,1 0 1 0 0,-1 0-1 0 0,2 1 1 0 0,-1 1-1 0 0,0-1 1 0 0,1 2-1 0 0,0-1 1 0 0,0 1-1 0 0,1 1 1 0 0,-1 0-1 0 0,17-2 1 0 0,-19 4-601 0 0,0 1 0 0 0,0 0 0 0 0,0 0 0 0 0,-1 1 0 0 0,1 0 0 0 0,14 3 0 0 0,-14-2-5152 0 0</inkml:trace>
  <inkml:trace contextRef="#ctx0" brushRef="#br0" timeOffset="1">136 101 14755 0 0,'4'-3'2017'0'0,"0"3"-649"0"0,6 0-280 0 0,4 0-336 0 0,0 2-328 0 0,5-1-192 0 0,-1 0-80 0 0,0 1-72 0 0,1-1-32 0 0,-3 0-200 0 0,-2 0-416 0 0,0 1-560 0 0,-2-4-752 0 0,-2 1-921 0 0,-4-4-672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 11658 0 0,'-4'11'3713'0'0,"0"3"-1768"0"0,-1 5-513 0 0,0 3-464 0 0,2 0-312 0 0,-1 3-264 0 0,0-1-216 0 0,2 1-112 0 0,1-1-64 0 0,2-1-360 0 0,1-3-528 0 0,3-2-864 0 0,0-3-1273 0 0,0-4-888 0 0,4-2-2944 0 0</inkml:trace>
  <inkml:trace contextRef="#ctx0" brushRef="#br0" timeOffset="1">160 1 11138 0 0,'0'0'3425'0'0,"0"2"-1512"0"0,0 7-81 0 0,0 0-224 0 0,-1 7-271 0 0,-2-2-273 0 0,-1 2-344 0 0,2 2-304 0 0,-2 3-168 0 0,-1 0-136 0 0,2 1-88 0 0,-1 0-376 0 0,0 2-592 0 0,1 1-809 0 0,-2 0-1079 0 0,-1 0-1393 0 0,0-2-3961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69 15043 0 0,'-4'23'6576'0'0,"2"11"-4713"0"0,2-38-2306 0 0,0 1-1 0 0,1 0 0 0 0,-1 0 1 0 0,1-1-1 0 0,0 1 1 0 0,0 0-1 0 0,0 0 0 0 0,0 0 1 0 0,1 0-1 0 0,2-4 0 0 0,0 1 202 0 0,0 0-1 0 0,1 0 1 0 0,0 0-1 0 0,7-6 1 0 0,-4 5 417 0 0,-1 0 0 0 0,1 1 0 0 0,1 1 0 0 0,-1-1 0 0 0,1 1 0 0 0,0 1 1 0 0,10-4-1 0 0,-19 7-113 0 0,1 1 1 0 0,-1 0-1 0 0,0 0 1 0 0,1 0-1 0 0,-1-1 1 0 0,1 1-1 0 0,-1 0 1 0 0,1 0-1 0 0,-1 0 1 0 0,1 0 0 0 0,-1 0-1 0 0,1 0 1 0 0,-1 0-1 0 0,1 0 1 0 0,-1 0-1 0 0,0 0 1 0 0,1 0-1 0 0,-1 0 1 0 0,1 0-1 0 0,-1 0 1 0 0,1 1-1 0 0,-1-1 1 0 0,1 0-1 0 0,-1 0 1 0 0,0 0-1 0 0,1 1 1 0 0,-1-1 0 0 0,1 0-1 0 0,-1 0 1 0 0,0 1-1 0 0,1-1 1 0 0,-1 0-1 0 0,0 1 1 0 0,1 0-1 0 0,-1 17 651 0 0,-15 19-528 0 0,12-30-178 0 0,-6 11 17 0 0,0 0 1 0 0,-17 24-1 0 0,23-38-54 0 0,0 0 0 0 0,0 0-1 0 0,0 0 1 0 0,-1-1 0 0 0,1 1-1 0 0,-1-1 1 0 0,0 0-1 0 0,0 0 1 0 0,0-1 0 0 0,0 1-1 0 0,-1-1 1 0 0,1 0-1 0 0,-1 0 1 0 0,1 0 0 0 0,-10 2-1 0 0,7-4-378 0 0,16-4 317 0 0,18-4 177 0 0,50 3-364 0 0,2 0-2299 0 0,-58 3-1055 0 0,35-10 1 0 0,-27 3-2644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46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20572 0 0,'1'7'1969'0'0,"0"-4"-1313"0"0,2 1-136 0 0,1 0-56 0 0,0 1-96 0 0,3-1-144 0 0,1 1-112 0 0,3 0-72 0 0,0-2-40 0 0,1-1-248 0 0,1 1-480 0 0,0-1-944 0 0,9 3-937 0 0,-8 1-1160 0 0,-10 1-952 0 0,-7 4-2368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5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5401 0 0,'-1'0'282'0'0,"0"0"0"0"0,0 0 0 0 0,0 0-1 0 0,-1 1 1 0 0,1-1 0 0 0,0 0 0 0 0,0 1 0 0 0,0-1 0 0 0,0 0-1 0 0,0 1 1 0 0,0-1 0 0 0,0 1 0 0 0,0 0 0 0 0,1-1 0 0 0,-1 1-1 0 0,0 0 1 0 0,0-1 0 0 0,0 1 0 0 0,1 0 0 0 0,-1 0 0 0 0,0 0-1 0 0,1 0 1 0 0,-1 0 0 0 0,1 0 0 0 0,-2 1 0 0 0,2-1-171 0 0,0 0 1 0 0,0-1 0 0 0,0 1 0 0 0,0 0-1 0 0,0-1 1 0 0,-1 1 0 0 0,1 0-1 0 0,0-1 1 0 0,1 1 0 0 0,-1 0-1 0 0,0-1 1 0 0,0 1 0 0 0,0 0-1 0 0,0-1 1 0 0,0 1 0 0 0,1 0-1 0 0,-1-1 1 0 0,0 1 0 0 0,1 0-1 0 0,-1-1 1 0 0,0 1 0 0 0,1-1-1 0 0,-1 1 1 0 0,1-1 0 0 0,-1 1-1 0 0,1-1 1 0 0,-1 1 0 0 0,1-1 0 0 0,-1 1-1 0 0,1-1 1 0 0,-1 0 0 0 0,1 1-1 0 0,0-1 1 0 0,-1 0 0 0 0,1 1-1 0 0,-1-1 1 0 0,1 0 0 0 0,0 0-1 0 0,-1 0 1 0 0,2 1 0 0 0,3-2 43 0 0,-1 1 0 0 0,0-1 0 0 0,1 0 0 0 0,-1 0 0 0 0,0 0 0 0 0,1 0 0 0 0,-1-1 0 0 0,0 0 0 0 0,0 0 0 0 0,0 0 0 0 0,0 0 0 0 0,5-5 0 0 0,14-5 88 0 0,-8 6-107 0 0,-1 1 0 0 0,0 1 0 0 0,28-4 0 0 0,4 8-2134 0 0,-41 0 1088 0 0,-1 1 0 0 0,0 0 0 0 0,0 0 0 0 0,0 0-1 0 0,0 1 1 0 0,-1-1 0 0 0,1 1 0 0 0,5 3 0 0 0,4 5-4890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5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31 5913 0 0,'-6'1'901'0'0,"0"0"0"0"0,0 0 0 0 0,0 1 0 0 0,0-1 0 0 0,0 1 0 0 0,0 1 0 0 0,0-1 0 0 0,1 1 0 0 0,-1 0-1 0 0,1 0 1 0 0,0 0 0 0 0,0 1 0 0 0,0 0 0 0 0,0 0 0 0 0,-4 5 0 0 0,6-4-602 0 0,-1-1 1 0 0,1 1-1 0 0,0 0 0 0 0,0 0 1 0 0,0 0-1 0 0,1 0 1 0 0,0 0-1 0 0,0 1 0 0 0,0-1 1 0 0,-1 11-1 0 0,3-14-290 0 0,0 0 1 0 0,0 0-1 0 0,0 0 0 0 0,0 1 1 0 0,0-1-1 0 0,0 0 0 0 0,1 0 1 0 0,-1 0-1 0 0,1 0 0 0 0,-1 0 1 0 0,1 0-1 0 0,0 0 1 0 0,0 0-1 0 0,0 0 0 0 0,0 0 1 0 0,0 0-1 0 0,0 0 0 0 0,1-1 1 0 0,-1 1-1 0 0,1 0 0 0 0,-1-1 1 0 0,1 1-1 0 0,0-1 0 0 0,-1 0 1 0 0,1 1-1 0 0,0-1 0 0 0,0 0 1 0 0,0 0-1 0 0,0 0 0 0 0,0 0 1 0 0,0-1-1 0 0,0 1 0 0 0,0 0 1 0 0,0-1-1 0 0,4 1 0 0 0,1 0-44 0 0,0 0 0 0 0,0 0 0 0 0,0 0-1 0 0,0-1 1 0 0,0 0 0 0 0,1 0 0 0 0,-1-1 0 0 0,0 0-1 0 0,12-4 1 0 0,-14 3 10 0 0,0 0 1 0 0,-1-1-1 0 0,1 0 0 0 0,-1 0 1 0 0,1 0-1 0 0,-1 0 0 0 0,0-1 1 0 0,-1 0-1 0 0,1 1 1 0 0,-1-2-1 0 0,1 1 0 0 0,-1 0 1 0 0,0 0-1 0 0,-1-1 0 0 0,1 0 1 0 0,-1 0-1 0 0,0 1 0 0 0,0-1 1 0 0,-1 0-1 0 0,1-1 0 0 0,0-7 1 0 0,-1 10 30 0 0,0-1-1 0 0,-1 1 1 0 0,1-1 0 0 0,-1 1 0 0 0,0-1 0 0 0,0 1 0 0 0,-1-1-1 0 0,1 1 1 0 0,-1-1 0 0 0,0 1 0 0 0,0-1 0 0 0,0 1 0 0 0,0-1 0 0 0,0 1-1 0 0,-1 0 1 0 0,1 0 0 0 0,-1 0 0 0 0,0 0 0 0 0,0 0 0 0 0,0 0-1 0 0,-1 0 1 0 0,1 1 0 0 0,-1-1 0 0 0,1 1 0 0 0,-1-1 0 0 0,0 1 0 0 0,0 0-1 0 0,0 0 1 0 0,0 1 0 0 0,0-1 0 0 0,0 0 0 0 0,-6-1 0 0 0,4 2 25 0 0,-1 0 0 0 0,0 0 1 0 0,1 0-1 0 0,-1 1 0 0 0,0 0 0 0 0,0 0 1 0 0,1 0-1 0 0,-1 1 0 0 0,0 0 1 0 0,1 0-1 0 0,-1 1 0 0 0,1-1 0 0 0,-1 1 1 0 0,1 0-1 0 0,-1 1 0 0 0,1-1 1 0 0,0 1-1 0 0,0 0 0 0 0,-5 4 0 0 0,7-5-78 0 0,0 0 0 0 0,1 1 0 0 0,-1-1-1 0 0,0 0 1 0 0,1 1 0 0 0,0 0 0 0 0,-1-1-1 0 0,1 1 1 0 0,0 0 0 0 0,1 0-1 0 0,-1 0 1 0 0,0 1 0 0 0,1-1 0 0 0,0 0-1 0 0,0 1 1 0 0,0-1 0 0 0,0 0 0 0 0,0 1-1 0 0,1-1 1 0 0,-1 1 0 0 0,1 0-1 0 0,0-1 1 0 0,0 1 0 0 0,0-1 0 0 0,1 1-1 0 0,-1-1 1 0 0,1 1 0 0 0,0-1 0 0 0,0 0-1 0 0,0 1 1 0 0,3 4 0 0 0,-1-2-507 0 0,0 0 1 0 0,1-1 0 0 0,0 0-1 0 0,0 0 1 0 0,0 0 0 0 0,1 0-1 0 0,7 6 1 0 0,-7-7-445 0 0,0 0-1 0 0,0-1 1 0 0,0 0-1 0 0,1 0 1 0 0,-1 0 0 0 0,1 0-1 0 0,0-1 1 0 0,7 2 0 0 0,7 0-4422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5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9810 0 0,'0'3'7150'0'0,"-3"11"-3660"0"0,-11 157 2510 0 0,13-127-8597 0 0,10 84 1 0 0,-10-165-1431 0 0,10-5 3576 0 0,-8 39 506 0 0,0 0 0 0 0,0 0 0 0 0,1-1 0 0 0,-1 1 0 0 0,1 0 0 0 0,0 1 0 0 0,0-1 0 0 0,0 0 0 0 0,0 0 0 0 0,0 1 0 0 0,1-1 0 0 0,-1 1 0 0 0,1 0 0 0 0,-1 0 0 0 0,1 0 0 0 0,0 0 0 0 0,0 0 0 0 0,0 1 0 0 0,0-1 0 0 0,0 1 0 0 0,0 0 0 0 0,6-2 0 0 0,34 2 96 0 0,-19 1-1923 0 0,-1-2-4744 0 0,-13-2 434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5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11498 0 0,'-2'2'1141'0'0,"0"0"-1"0"0,0 1 1 0 0,1-1-1 0 0,-1 0 1 0 0,1 1-1 0 0,0-1 1 0 0,-1 1-1 0 0,1 0 1 0 0,0 0-1 0 0,-1 5 0 0 0,0 33 1811 0 0,3-31-2980 0 0,0-1 0 0 0,1 0 0 0 0,0 0-1 0 0,1 0 1 0 0,0 0 0 0 0,6 12 0 0 0,-5-14 33 0 0,0-1 1 0 0,0 0 0 0 0,1 0-1 0 0,0-1 1 0 0,0 0 0 0 0,1 1-1 0 0,0-2 1 0 0,-1 1 0 0 0,1-1-1 0 0,1 1 1 0 0,-1-2-1 0 0,1 1 1 0 0,0-1 0 0 0,-1 0-1 0 0,1 0 1 0 0,0-1 0 0 0,12 3-1 0 0,-14-4-146 0 0,0 0-1 0 0,0 0 0 0 0,-1-1 0 0 0,1 1 1 0 0,0-1-1 0 0,0 0 0 0 0,0-1 0 0 0,0 1 1 0 0,0-1-1 0 0,0 0 0 0 0,-1 0 1 0 0,1 0-1 0 0,0-1 0 0 0,-1 0 0 0 0,1 1 1 0 0,-1-2-1 0 0,0 1 0 0 0,1 0 0 0 0,-1-1 1 0 0,0 0-1 0 0,0 0 0 0 0,-1 0 1 0 0,1-1-1 0 0,-1 1 0 0 0,0-1 0 0 0,1 0 1 0 0,3-7-1 0 0,-3 0-2796 0 0,-4 11 2718 0 0,0-1 0 0 0,0 1 1 0 0,-1 0-1 0 0,1-1 1 0 0,0 1-1 0 0,0-1 0 0 0,0 1 1 0 0,0 0-1 0 0,0-1 1 0 0,-1 1-1 0 0,1 0 1 0 0,0 0-1 0 0,0-1 0 0 0,-1 1 1 0 0,1 0-1 0 0,0-1 1 0 0,0 1-1 0 0,-1 0 0 0 0,1 0 1 0 0,0 0-1 0 0,-1-1 1 0 0,1 1-1 0 0,0 0 0 0 0,-1 0 1 0 0,1 0-1 0 0,0 0 1 0 0,-1 0-1 0 0,1 0 1 0 0,0-1-1 0 0,-1 1 0 0 0,1 0 1 0 0,0 0-1 0 0,-1 0 1 0 0,1 0-1 0 0,-1 0 0 0 0,1 0 1 0 0,0 0-1 0 0,-1 1 1 0 0,1-1-1 0 0,0 0 1 0 0,-1 0-1 0 0,-10 2-6203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0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9178 0 0,'2'0'3985'0'0,"2"3"-993"0"0,0-1-855 0 0,3 4 1056 0 0,-5-6-2369 0 0,-2 2-984 0 0,-2 0-560 0 0,2 1-1129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1:5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7994 0 0,'2'2'935'0'0,"0"0"1"0"0,0 1 0 0 0,0-1-1 0 0,1 0 1 0 0,-1-1 0 0 0,0 1-1 0 0,1 0 1 0 0,-1-1 0 0 0,1 1-1 0 0,0-1 1 0 0,0 0 0 0 0,-1 1-1 0 0,6 0 1 0 0,-3-1-441 0 0,0 0-1 0 0,0 0 1 0 0,1-1 0 0 0,-1 0 0 0 0,0 0 0 0 0,1 0-1 0 0,6-1 1 0 0,-4-1-866 0 0,-1 1 0 0 0,1-1 0 0 0,-1-1 0 0 0,0 1 0 0 0,1-1 0 0 0,-1 0 0 0 0,-1-1 0 0 0,1 0 0 0 0,0 0 0 0 0,9-8 0 0 0,-15 12 54 0 0,0-1 0 0 0,-1 0-1 0 0,1 1 1 0 0,0-1 0 0 0,0 0 0 0 0,-1 0 0 0 0,1 1 0 0 0,-1-1 0 0 0,1 0-1 0 0,-1 0 1 0 0,1 0 0 0 0,-1 0 0 0 0,1 0 0 0 0,-1 0 0 0 0,0 0 0 0 0,0 0-1 0 0,1 0 1 0 0,-1 1 0 0 0,0-3 0 0 0,0 3 72 0 0,0-1-1 0 0,0 1 1 0 0,-1-1 0 0 0,1 0-1 0 0,0 1 1 0 0,0-1 0 0 0,-1 1-1 0 0,1-1 1 0 0,0 1 0 0 0,-1-1 0 0 0,1 1-1 0 0,-1-1 1 0 0,1 1 0 0 0,0 0-1 0 0,-1-1 1 0 0,1 1 0 0 0,-1 0-1 0 0,1-1 1 0 0,-1 1 0 0 0,1 0-1 0 0,-1-1 1 0 0,1 1 0 0 0,-2 0-1 0 0,-17-2-2920 0 0,-1 11 4988 0 0,18-6-1125 0 0,-1 0 1 0 0,0 0 0 0 0,1 0-1 0 0,0 1 1 0 0,-1-1-1 0 0,1 1 1 0 0,1-1-1 0 0,-1 1 1 0 0,0 0 0 0 0,1-1-1 0 0,0 1 1 0 0,0 0-1 0 0,-1 4 1 0 0,1 0 33 0 0,1 0-1 0 0,-1 0 1 0 0,1-1-1 0 0,1 1 1 0 0,-1 0 0 0 0,4 11-1 0 0,-2-8-470 0 0,1 0 1 0 0,1 0-1 0 0,0 0 0 0 0,0-1 0 0 0,1 1 0 0 0,0-1 1 0 0,1 0-1 0 0,0-1 0 0 0,10 13 0 0 0,-13-19-407 0 0,-1-1 0 0 0,1 1 0 0 0,0-1 0 0 0,0 0 0 0 0,0 0 0 0 0,0 0 0 0 0,0 0 0 0 0,0-1 0 0 0,0 1 0 0 0,1-1 0 0 0,-1 1 0 0 0,6 0 0 0 0,-5-1-880 0 0,1-1-1 0 0,-1 1 1 0 0,1-1-1 0 0,-1 0 1 0 0,0-1 0 0 0,1 1-1 0 0,-1-1 1 0 0,1 1-1 0 0,7-4 1 0 0,7-3-6504 0 0</inkml:trace>
  <inkml:trace contextRef="#ctx0" brushRef="#br0" timeOffset="1">482 95 16420 0 0,'7'4'7597'0'0,"-3"5"-3666"0"0,-3 16-2615 0 0,0-2-1016 0 0,-1-22-422 0 0,1 0-1 0 0,0 0 1 0 0,-1-1 0 0 0,1 1 0 0 0,0 0 0 0 0,-1-1 0 0 0,1 1 0 0 0,0-1-1 0 0,0 1 1 0 0,-1-1 0 0 0,1 1 0 0 0,0-1 0 0 0,0 0 0 0 0,0 1 0 0 0,0-1-1 0 0,0 0 1 0 0,-1 0 0 0 0,1 1 0 0 0,0-1 0 0 0,0 0 0 0 0,0 0 0 0 0,0 0-1 0 0,0 0 1 0 0,0 0 0 0 0,0 0 0 0 0,0 0 0 0 0,0-1 0 0 0,1 1 0 0 0,-1-1-638 0 0,0 1 0 0 0,0 0 0 0 0,0 0 1 0 0,0-1-1 0 0,0 1 0 0 0,0-1 1 0 0,0 1-1 0 0,0-1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09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67 204 9018 0 0,'-5'-3'1353'0'0,"-1"1"0"0"0,1-1 0 0 0,-1 1 0 0 0,0 0 0 0 0,0 1 0 0 0,0 0 0 0 0,-10-2 0 0 0,10 3-263 0 0,2-4 724 0 0,11-2-1259 0 0,12-2-371 0 0,76-8 390 0 0,-71 14-517 0 0,0-2-1 0 0,0 0 1 0 0,0-2 0 0 0,39-14 0 0 0,-59 18-54 0 0,-1 0 1 0 0,1 0-1 0 0,-1-1 1 0 0,1 1-1 0 0,-1-1 1 0 0,0 1 0 0 0,0-1-1 0 0,0 0 1 0 0,0 0-1 0 0,-1-1 1 0 0,1 1 0 0 0,-1-1-1 0 0,0 1 1 0 0,0-1-1 0 0,0 0 1 0 0,2-5 0 0 0,-4 7-1 0 0,1 1 1 0 0,-1-1 0 0 0,0 0-1 0 0,1 1 1 0 0,-1-1 0 0 0,0 0 0 0 0,0 1-1 0 0,0-1 1 0 0,0 1 0 0 0,-1-1-1 0 0,1 0 1 0 0,0 1 0 0 0,-1-1-1 0 0,1 1 1 0 0,-1-1 0 0 0,1 1 0 0 0,-3-4-1 0 0,2 4 11 0 0,-1-1-1 0 0,1 0 0 0 0,-1 1 1 0 0,0-1-1 0 0,1 1 0 0 0,-1-1 1 0 0,0 1-1 0 0,0 0 0 0 0,0 0 1 0 0,0 0-1 0 0,0 0 1 0 0,-1 0-1 0 0,1 0 0 0 0,0 1 1 0 0,0-1-1 0 0,-3 0 0 0 0,-18-2 42 0 0,-1 0 0 0 0,1 1 0 0 0,0 2 0 0 0,-36 3 0 0 0,55-3-46 0 0,0 0 1 0 0,0 1-1 0 0,1-1 0 0 0,-1 1 1 0 0,0 0-1 0 0,1 1 0 0 0,-1-1 1 0 0,1 0-1 0 0,-1 1 0 0 0,1 0 1 0 0,0 0-1 0 0,-1 0 1 0 0,1 0-1 0 0,0 0 0 0 0,0 1 1 0 0,1 0-1 0 0,-1-1 0 0 0,0 1 1 0 0,1 0-1 0 0,0 0 0 0 0,0 0 1 0 0,0 0-1 0 0,-2 5 0 0 0,1-1 8 0 0,1 0-1 0 0,1 0 0 0 0,-1 0 0 0 0,1 1 0 0 0,0-1 1 0 0,1 0-1 0 0,0 0 0 0 0,0 1 0 0 0,1-1 0 0 0,-1 0 1 0 0,4 10-1 0 0,-2-6 32 0 0,1-1-1 0 0,1 1 1 0 0,0-1 0 0 0,0 0 0 0 0,1 0-1 0 0,0-1 1 0 0,1 1 0 0 0,0-1 0 0 0,0 0-1 0 0,1-1 1 0 0,0 0 0 0 0,0 0 0 0 0,1 0 0 0 0,1-1-1 0 0,11 9 1 0 0,-12-11-158 0 0,0 0 0 0 0,1 0-1 0 0,-1-1 1 0 0,1 0 0 0 0,0 0-1 0 0,0-1 1 0 0,17 3 0 0 0,-18-4-376 0 0,-1-1 0 0 0,1-1 1 0 0,-1 0-1 0 0,1 0 0 0 0,0 0 0 0 0,-1-1 1 0 0,1 0-1 0 0,-1 0 0 0 0,0-1 0 0 0,12-4 1 0 0,-16 5-748 0 0,1-1 0 0 0,0 0 1 0 0,0 0-1 0 0,-1 0 0 0 0,1-1 1 0 0,5-4-1 0 0,6-5-5595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0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11066 0 0,'-11'9'8757'0'0,"5"7"-4697"0"0,2 24-3047 0 0,2-21-242 0 0,-4 26-458 0 0,-16 88 352 0 0,0-48-4498 0 0,22-84 3500 0 0,0 0 1 0 0,-1 0 0 0 0,1 0 0 0 0,0 0 0 0 0,-1 0-1 0 0,1 0 1 0 0,0 0 0 0 0,-1 0 0 0 0,1-1 0 0 0,-1 1-1 0 0,1 0 1 0 0,-1 0 0 0 0,0 0 0 0 0,1-1 0 0 0,-1 1 0 0 0,0 0-1 0 0,1-1 1 0 0,-1 1 0 0 0,0 0 0 0 0,0-1 0 0 0,-1 1-1 0 0,-15-7-5978 0 0,16 5 6285 0 0,-7-3-5731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12683 0 0,'0'25'8278'0'0,"11"3"-4832"0"0,21 23-2393 0 0,-26-42-487 0 0,6 8-470 0 0,1 0 0 0 0,1-1 1 0 0,1 0-1 0 0,0-1 1 0 0,27 20-1 0 0,15 1-5074 0 0,-55-35 4209 0 0,12 3-7339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17268 0 0,'2'1'624'0'0,"39"42"9522"0"0,-31-32-10001 0 0,0 0-1 0 0,-1 1 1 0 0,0 0-1 0 0,-1 0 1 0 0,-1 1-1 0 0,0 0 1 0 0,6 15-1 0 0,-7-8-67 0 0,-1-1-1 0 0,0 1 1 0 0,-2 0 0 0 0,0-1-1 0 0,-1 2 1 0 0,-1-1-1 0 0,-3 26 1 0 0,-7 49-943 0 0,-5-4-4459 0 0,14-89 4353 0 0,-1 2-1554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7690 0 0,'0'0'167'0'0,"-1"0"1"0"0,1 0-1 0 0,0 0 1 0 0,0 0-1 0 0,-1 0 1 0 0,1 0-1 0 0,0 0 1 0 0,-1 0-1 0 0,1 0 0 0 0,0 0 1 0 0,-1 0-1 0 0,1 0 1 0 0,0 0-1 0 0,-1 0 1 0 0,1 0-1 0 0,0 0 1 0 0,0 0-1 0 0,-1 0 1 0 0,1 0-1 0 0,0 1 1 0 0,-1-1-1 0 0,1 0 1 0 0,0 0-1 0 0,0 0 1 0 0,-1 0-1 0 0,1 1 1 0 0,0-1-1 0 0,0 0 1 0 0,-1 0-1 0 0,1 1 1 0 0,0-1-1 0 0,0 0 1 0 0,0 0-1 0 0,0 1 1 0 0,-1-1-1 0 0,-5 18 2865 0 0,1 17 227 0 0,-2 44-510 0 0,2-44-2801 0 0,2 0 0 0 0,1 0 0 0 0,2 0 0 0 0,5 40 0 0 0,2-55-2690 0 0,5-15-7250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11610 0 0,'2'5'6031'0'0,"3"-9"-3323"0"0,7-15-2060 0 0,-9 14-200 0 0,-2 3-565 0 0,1 0 0 0 0,0 1 0 0 0,0-1 1 0 0,0 1-1 0 0,0-1 0 0 0,0 1 0 0 0,0 0 1 0 0,1 0-1 0 0,-1 0 0 0 0,0 0 0 0 0,1 0 1 0 0,-1 0-1 0 0,0 1 0 0 0,1-1 1 0 0,-1 1-1 0 0,1-1 0 0 0,-1 1 0 0 0,1 0 1 0 0,-1 0-1 0 0,1 0 0 0 0,3 1 0 0 0,19-2-8243 0 0,-17 0 2269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7466 0 0,'-5'3'335'0'0,"-1"0"0"0"0,1 1 0 0 0,-1 0 0 0 0,1-1 0 0 0,0 2 0 0 0,1-1 0 0 0,-1 1 0 0 0,1 0 0 0 0,0 0 0 0 0,0 0 0 0 0,0 0 0 0 0,1 0 1 0 0,0 1-1 0 0,0 0 0 0 0,0 0 0 0 0,1 0 0 0 0,0 0 0 0 0,0 0 0 0 0,0 0 0 0 0,1 1 0 0 0,0-1 0 0 0,0 0 0 0 0,0 1 0 0 0,1-1 0 0 0,1 9 0 0 0,-1-6 48 0 0,0 0 0 0 0,1 0 0 0 0,0 0 0 0 0,1-1 0 0 0,-1 1 0 0 0,2-1 0 0 0,-1 1 0 0 0,1-1 0 0 0,1 0 0 0 0,0 0 0 0 0,0 0 0 0 0,0 0-1 0 0,1-1 1 0 0,0 0 0 0 0,0 0 0 0 0,1 0 0 0 0,0 0 0 0 0,8 6 0 0 0,-13-12-380 0 0,1 1 0 0 0,0-1-1 0 0,0 1 1 0 0,0-1 0 0 0,0 0 0 0 0,0 0 0 0 0,0 0-1 0 0,0 0 1 0 0,0 0 0 0 0,1-1 0 0 0,-1 1-1 0 0,0-1 1 0 0,1 1 0 0 0,-1-1 0 0 0,0 0 0 0 0,1 0-1 0 0,-1 0 1 0 0,0 0 0 0 0,1 0 0 0 0,-1 0 0 0 0,0-1-1 0 0,0 1 1 0 0,3-2 0 0 0,-2 1 8 0 0,0-1-1 0 0,0 0 1 0 0,0 0 0 0 0,0-1 0 0 0,-1 1-1 0 0,1 0 1 0 0,-1-1 0 0 0,1 0 0 0 0,-1 1-1 0 0,0-1 1 0 0,0 0 0 0 0,0 0 0 0 0,2-6-1 0 0,1-4 26 0 0,0 1 0 0 0,-1-1-1 0 0,0-1 1 0 0,-1 1 0 0 0,0 0-1 0 0,1-26 1 0 0,-4 26-12 0 0,-1-1 0 0 0,0 1 0 0 0,-3-17 0 0 0,3 26-48 0 0,0 1 0 0 0,0-1 1 0 0,0 0-1 0 0,0 0 0 0 0,-1 0 0 0 0,1 0 0 0 0,-1 1 0 0 0,0-1 0 0 0,0 1 1 0 0,0 0-1 0 0,-1-1 0 0 0,1 1 0 0 0,-1 0 0 0 0,-6-5 0 0 0,9 8 9 0 0,0-1-1 0 0,0 1 0 0 0,-1 0 0 0 0,1 0 0 0 0,0-1 1 0 0,-1 1-1 0 0,1 0 0 0 0,0 0 0 0 0,-1 0 0 0 0,1-1 0 0 0,0 1 1 0 0,-1 0-1 0 0,1 0 0 0 0,0 0 0 0 0,-1 0 0 0 0,1 0 1 0 0,0 0-1 0 0,-1 0 0 0 0,1 0 0 0 0,0 0 0 0 0,-1 0 1 0 0,1 0-1 0 0,-1 0 0 0 0,1 0 0 0 0,0 0 0 0 0,-1 0 0 0 0,1 0 1 0 0,0 0-1 0 0,-1 1 0 0 0,1-1 0 0 0,0 0 0 0 0,-1 0 1 0 0,1 0-1 0 0,-1 1 0 0 0,-1 12-1484 0 0,7 17-3064 0 0,6-6-2368 0 0,-3-11 920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40 3425 0 0,'-1'-1'485'0'0,"1"0"-1"0"0,0 0 1 0 0,-1 0 0 0 0,1 0 0 0 0,-1 0 0 0 0,1 0 0 0 0,-1-1-1 0 0,1 1 1 0 0,-1 0 0 0 0,0 0 0 0 0,1 1 0 0 0,-1-1 0 0 0,0 0-1 0 0,0 0 1 0 0,-2-1 0 0 0,3 2-276 0 0,0 0-1 0 0,-1 0 1 0 0,1 0 0 0 0,-1 0-1 0 0,1 0 1 0 0,0 0 0 0 0,-1 0-1 0 0,1 0 1 0 0,-1 0 0 0 0,1 0-1 0 0,0 0 1 0 0,-1 0 0 0 0,1 0-1 0 0,0 0 1 0 0,-1 0 0 0 0,1 0-1 0 0,-1 1 1 0 0,1-1 0 0 0,0 0-1 0 0,-1 0 1 0 0,1 1 0 0 0,0-1-1 0 0,-1 0 1 0 0,1 0 0 0 0,0 1-1 0 0,0-1 1 0 0,-1 0 0 0 0,1 1-1 0 0,0-1 1 0 0,-8 18 3610 0 0,5 2-3386 0 0,4-10-311 0 0,0 0 0 0 0,1-1 0 0 0,0 1 0 0 0,1-1 0 0 0,0 1 0 0 0,0-1 0 0 0,1 0 1 0 0,6 10-1 0 0,-8-14-130 0 0,1-1 0 0 0,-1 1 0 0 0,1-1 1 0 0,0 0-1 0 0,1 1 0 0 0,-1-2 0 0 0,1 1 1 0 0,0 0-1 0 0,0-1 0 0 0,0 1 0 0 0,0-1 1 0 0,1 0-1 0 0,-1-1 0 0 0,1 1 0 0 0,0-1 1 0 0,8 3-1 0 0,-11-4 16 0 0,0-1-1 0 0,0 1 1 0 0,0-1 0 0 0,1 0 0 0 0,-1 0 0 0 0,0 0-1 0 0,0 0 1 0 0,0 0 0 0 0,0 0 0 0 0,0 0-1 0 0,0-1 1 0 0,0 1 0 0 0,0-1 0 0 0,0 0 0 0 0,0 1-1 0 0,0-1 1 0 0,0 0 0 0 0,0 0 0 0 0,0 0 0 0 0,-1-1-1 0 0,1 1 1 0 0,1-2 0 0 0,0 0 28 0 0,0 0-1 0 0,-1 0 1 0 0,0-1 0 0 0,0 1-1 0 0,0-1 1 0 0,0 1 0 0 0,0-1-1 0 0,-1 0 1 0 0,0 0 0 0 0,2-7-1 0 0,-1-1 55 0 0,0 0 0 0 0,-1 0-1 0 0,-1 0 1 0 0,0 0 0 0 0,-1 0-1 0 0,-3-23 1 0 0,3 31-58 0 0,0 1 0 0 0,-1-1 0 0 0,1 0 1 0 0,-1 1-1 0 0,0 0 0 0 0,0-1 0 0 0,0 1 0 0 0,0 0 0 0 0,0 0 1 0 0,-1 0-1 0 0,1 0 0 0 0,-1 0 0 0 0,-5-4 0 0 0,6 6-58 0 0,1 0-1 0 0,-1 0 1 0 0,1 0-1 0 0,-1 0 1 0 0,0 1-1 0 0,1-1 1 0 0,-1 0-1 0 0,0 1 1 0 0,0-1-1 0 0,1 1 0 0 0,-1 0 1 0 0,0-1-1 0 0,0 1 1 0 0,0 0-1 0 0,1 0 1 0 0,-1 0-1 0 0,0 0 1 0 0,0 1-1 0 0,0-1 1 0 0,1 0-1 0 0,-1 1 0 0 0,0-1 1 0 0,0 1-1 0 0,1 0 1 0 0,-1-1-1 0 0,1 1 1 0 0,-1 0-1 0 0,0 0 1 0 0,1 0-1 0 0,0 0 1 0 0,-3 2-1 0 0,3-2-178 0 0,0 0-1 0 0,1 0 1 0 0,-1 0 0 0 0,0 0 0 0 0,1 0-1 0 0,-1 0 1 0 0,0 0 0 0 0,1 1-1 0 0,-1-1 1 0 0,1 0 0 0 0,-1 0 0 0 0,1 0-1 0 0,0 1 1 0 0,0-1 0 0 0,-1 0-1 0 0,1 0 1 0 0,0 1 0 0 0,0-1 0 0 0,0 0-1 0 0,0 0 1 0 0,1 1 0 0 0,-1 0 0 0 0,8 17-6782 0 0,-1-11 251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10162 0 0,'1'-10'2320'0'0,"8"-37"4314"0"0,-5 35-2878 0 0,-3 21 1034 0 0,9 186-3575 0 0,9-66-4476 0 0,-15-110 722 0 0,-2-13-770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285 192 5753 0 0,'-14'13'912'0'0,"2"0"0"0"0,0 2 1 0 0,1-1-1 0 0,0 1 0 0 0,1 1 0 0 0,1 0 0 0 0,0 0 0 0 0,1 1 0 0 0,1 0 0 0 0,-5 20 0 0 0,-5 23 1841 0 0,-14 101-1 0 0,30-150-2674 0 0,-2 10 147 0 0,0-1 0 0 0,2 0 1 0 0,0 0-1 0 0,2 1 0 0 0,0-1 1 0 0,7 34-1 0 0,-5-40-163 0 0,1 0 1 0 0,1-1-1 0 0,0 1 1 0 0,1-1-1 0 0,0 0 1 0 0,1-1-1 0 0,1 1 1 0 0,0-1-1 0 0,0-1 1 0 0,14 14-1 0 0,2 1 17 0 0,2-1 0 0 0,0-2 0 0 0,2 0 0 0 0,0-2 0 0 0,2-1 0 0 0,0-2 0 0 0,1 0 0 0 0,50 19 0 0 0,-64-31-58 0 0,0 0-1 0 0,1-1 1 0 0,-1 0 0 0 0,1-2 0 0 0,0 0-1 0 0,1-1 1 0 0,-1-1 0 0 0,0-1-1 0 0,1 0 1 0 0,-1-2 0 0 0,0 0-1 0 0,0 0 1 0 0,0-2 0 0 0,0-1 0 0 0,-1 0-1 0 0,1-1 1 0 0,-1 0 0 0 0,20-12-1 0 0,-8 0 6 0 0,-1 0-1 0 0,-1-3 0 0 0,0 0 0 0 0,-2-1 1 0 0,32-36-1 0 0,-24 20 21 0 0,-2-2 1 0 0,52-86-1 0 0,-69 102-27 0 0,-1-1-1 0 0,-2-1 1 0 0,0 0-1 0 0,-2 0 1 0 0,-1-1-1 0 0,-1 0 1 0 0,-1 0-1 0 0,-1-1 0 0 0,1-40 1 0 0,-6 50 10 0 0,-1 0-1 0 0,0 0 1 0 0,-2 0-1 0 0,0 0 1 0 0,0 0 0 0 0,-2 0-1 0 0,0 1 1 0 0,-1 0 0 0 0,-1 0-1 0 0,-1 1 1 0 0,0-1-1 0 0,-1 2 1 0 0,-1-1 0 0 0,0 1-1 0 0,-19-20 1 0 0,12 18 25 0 0,-2 0 1 0 0,0 1-1 0 0,0 1 1 0 0,-2 1-1 0 0,0 1 1 0 0,0 1-1 0 0,-1 1 1 0 0,0 0-1 0 0,-1 2 1 0 0,0 1 0 0 0,-1 0-1 0 0,0 2 1 0 0,-42-6-1 0 0,28 8 5 0 0,-1 1 0 0 0,1 1-1 0 0,-1 2 1 0 0,1 2 0 0 0,0 2 0 0 0,0 1 0 0 0,0 2-1 0 0,-42 14 1 0 0,48-11-14 0 0,1 2 1 0 0,0 1-1 0 0,0 1 1 0 0,2 2-1 0 0,0 1 0 0 0,0 2 1 0 0,2 0-1 0 0,0 2 1 0 0,-45 46-1 0 0,59-53-171 0 0,0 1-1 0 0,2 1 1 0 0,-1-1-1 0 0,2 2 1 0 0,0 0-1 0 0,1 0 1 0 0,1 0-1 0 0,1 1 1 0 0,0 0 0 0 0,1 1-1 0 0,1 0 1 0 0,1 0-1 0 0,0 0 1 0 0,2 0-1 0 0,0 0 1 0 0,1 1 0 0 0,1-1-1 0 0,3 28 1 0 0,0-31-745 0 0,0 0 0 0 0,1 0 0 0 0,1 0 0 0 0,10 24 0 0 0,-7-24-924 0 0,0 0 0 0 0,1-1 0 0 0,1 0 0 0 0,12 15 0 0 0,14 10-5257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23 239 12315 0 0,'-1'0'421'0'0,"0"0"0"0"0,0 0 0 0 0,0 0 0 0 0,0 0 0 0 0,0 0 0 0 0,1 0 1 0 0,-1 0-1 0 0,0 0 0 0 0,0 0 0 0 0,0-1 0 0 0,0 1 0 0 0,1 0 0 0 0,-1 0 1 0 0,0-1-1 0 0,0 1 0 0 0,1-1 0 0 0,-1 1 0 0 0,0-1 0 0 0,1 1 0 0 0,-1-1 1 0 0,0 1-1 0 0,1-1 0 0 0,-1 1 0 0 0,1-1 0 0 0,-1 0 0 0 0,0 1 0 0 0,1-1 1 0 0,0 0-1 0 0,-1-1 0 0 0,0 0-148 0 0,1 0 0 0 0,0 0 0 0 0,0 1 1 0 0,0-1-1 0 0,0 0 0 0 0,1 0 0 0 0,-1 0 0 0 0,0 0 0 0 0,1 0 1 0 0,-1 1-1 0 0,1-1 0 0 0,1-3 0 0 0,3-5-221 0 0,1 1 0 0 0,0-1 1 0 0,11-13-1 0 0,-5 11 34 0 0,0 0 1 0 0,1 1-1 0 0,24-18 1 0 0,2 0-1314 0 0,-5-4-3496 0 0,-33 32 4159 0 0,0 0 0 0 0,-1 1 0 0 0,1-1 0 0 0,0 0 0 0 0,-1 0 0 0 0,1 0 0 0 0,-1 0 0 0 0,1 0 0 0 0,-1 0 0 0 0,0 0 0 0 0,1 0 0 0 0,-1-1 0 0 0,0 1 0 0 0,0 0 0 0 0,1 0 0 0 0,-1 0 0 0 0,0 0 0 0 0,0 0 0 0 0,-1-2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7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15891 0 0,'20'22'9121'0'0,"-1"0"-6614"0"0,27 30-2679 0 0,49 50 297 0 0,-45-45-2211 0 0,2-4-5267 0 0,-40-43 2541 0 0,-1-3-2792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15195 0 0,'4'-1'9431'0'0,"-2"1"-9205"0"0,0-1 1 0 0,-1 1-1 0 0,1 0 1 0 0,0 0 0 0 0,-1 0-1 0 0,1 0 1 0 0,0 0-1 0 0,-1 0 1 0 0,1 1-1 0 0,0-1 1 0 0,3 1 0 0 0,7 4-132 0 0,0 1 1 0 0,1 0 0 0 0,-2 1-1 0 0,1 0 1 0 0,-1 0 0 0 0,0 1-1 0 0,-1 1 1 0 0,19 19 0 0 0,-25-24-58 0 0,-1 0 1 0 0,0 0-1 0 0,0 0 1 0 0,0 0-1 0 0,0 1 1 0 0,-1-1 0 0 0,0 1-1 0 0,0 0 1 0 0,0 0-1 0 0,-1 0 1 0 0,1 0-1 0 0,-1 0 1 0 0,0 0-1 0 0,0 0 1 0 0,-1 0-1 0 0,0 0 1 0 0,0 0-1 0 0,0 1 1 0 0,0-1 0 0 0,-1 0-1 0 0,0 0 1 0 0,0 0-1 0 0,0 0 1 0 0,-1 0-1 0 0,0 0 1 0 0,-2 5-1 0 0,-5 6 2 0 0,-1 0 0 0 0,-1-1 0 0 0,0-1 0 0 0,-1 1 0 0 0,-20 18-1 0 0,13-14-14 0 0,-27 36-1 0 0,45-53-23 0 0,-1 0-1 0 0,1-1 0 0 0,0 1 1 0 0,0 0-1 0 0,0 0 0 0 0,0 0 1 0 0,0 0-1 0 0,0 0 0 0 0,1 0 1 0 0,-1 0-1 0 0,1 0 0 0 0,-1 1 1 0 0,1-1-1 0 0,0 0 0 0 0,-1 0 1 0 0,1 0-1 0 0,1 1 0 0 0,-1 3 1 0 0,1-4-1 0 0,0 0 0 0 0,0-1 1 0 0,0 1-1 0 0,0 0 0 0 0,0-1 1 0 0,0 1-1 0 0,0 0 0 0 0,1-1 0 0 0,-1 0 1 0 0,1 1-1 0 0,-1-1 0 0 0,1 0 1 0 0,-1 0-1 0 0,1 0 0 0 0,0 0 1 0 0,3 2-1 0 0,4 0 1 0 0,0 1-1 0 0,1-2 1 0 0,-1 1-1 0 0,1-2 1 0 0,0 1 0 0 0,18 0-1 0 0,-25-2-69 0 0,107-3 33 0 0,-99 2-988 0 0,0-1 0 0 0,0 0 0 0 0,0-1 0 0 0,14-5 0 0 0,-24 8 344 0 0,1-1 0 0 0,-1 0 0 0 0,1 0 0 0 0,-1 1-1 0 0,0-1 1 0 0,1 0 0 0 0,-1 0 0 0 0,0 0 0 0 0,0-1 0 0 0,0 1 0 0 0,0 0-1 0 0,0 0 1 0 0,0-1 0 0 0,1 0 0 0 0,5-8-7890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1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25 4809 0 0,'-18'-8'7769'0'0,"14"7"-6175"0"0,0 0 0 0 0,0-1 0 0 0,0 0 0 0 0,0 0 1 0 0,0 0-1 0 0,-6-5 0 0 0,27 12 2158 0 0,9 3-3675 0 0,-11-2 16 0 0,-9-5-58 0 0,0 1 1 0 0,-1 0-1 0 0,0 0 0 0 0,1 0 1 0 0,-1 1-1 0 0,0 0 1 0 0,0 0-1 0 0,-1 0 0 0 0,1 0 1 0 0,-1 1-1 0 0,7 7 0 0 0,-10-10-22 0 0,-1 0 0 0 0,1 0-1 0 0,-1 0 1 0 0,0 0 0 0 0,1 0-1 0 0,-1 0 1 0 0,0 0 0 0 0,0 0-1 0 0,0 0 1 0 0,0 0 0 0 0,0 0-1 0 0,0 0 1 0 0,0 0 0 0 0,0 0-1 0 0,0 0 1 0 0,-1 0-1 0 0,1 0 1 0 0,0 0 0 0 0,-1 0-1 0 0,1 0 1 0 0,-1 0 0 0 0,1 0-1 0 0,-1 0 1 0 0,0 1 0 0 0,-21 19-50 0 0,20-19 13 0 0,-1-1 1 0 0,1 1 0 0 0,0 0 0 0 0,1 0-1 0 0,-1-1 1 0 0,0 1 0 0 0,0 0 0 0 0,1 1 0 0 0,-1-1-1 0 0,1 0 1 0 0,0 0 0 0 0,-2 4 0 0 0,3-5 22 0 0,1-1 1 0 0,-1 1-1 0 0,0 0 1 0 0,1 0-1 0 0,-1 0 1 0 0,0-1-1 0 0,1 1 1 0 0,-1 0-1 0 0,1 0 1 0 0,-1-1-1 0 0,1 1 1 0 0,0 0-1 0 0,-1-1 0 0 0,1 1 1 0 0,0-1-1 0 0,-1 1 1 0 0,1-1-1 0 0,0 1 1 0 0,0-1-1 0 0,-1 1 1 0 0,1-1-1 0 0,0 0 1 0 0,0 1-1 0 0,0-1 1 0 0,-1 0-1 0 0,1 0 1 0 0,0 0-1 0 0,0 0 1 0 0,1 0-1 0 0,28 5 132 0 0,-30-5-130 0 0,115 1 779 0 0,-55-2-648 0 0,-60 1-242 0 0,-1 0 0 0 0,1 0-1 0 0,0 0 1 0 0,-1 2-1542 0 0,1-2 1542 0 0,0 0-1 0 0,0 0 1 0 0,0 0 0 0 0,0 1 0 0 0,0-1 0 0 0,0 0 0 0 0,0 0 0 0 0,0 0-1 0 0,0 0 1 0 0,0 1 0 0 0,0-1 0 0 0,0 0 0 0 0,0 0 0 0 0,0 0-1 0 0,0 0 1 0 0,0 0 0 0 0,0 1 0 0 0,0-1 0 0 0,0 0 0 0 0,0 0-1 0 0,2 1-1541 0 0,-2-1 1542 0 0,1 0 0 0 0,-1 1-1 0 0,-15 6-9908 0 0,6-7 2588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24 10906 0 0,'-3'-3'407'0'0,"-22"-17"5177"0"0,25 20-5499 0 0,0 0-1 0 0,0 0 1 0 0,-1 0 0 0 0,1 0-1 0 0,0 0 1 0 0,-1 0 0 0 0,1-1-1 0 0,0 1 1 0 0,-1 0 0 0 0,1 0-1 0 0,0 0 1 0 0,-1 0 0 0 0,1 0-1 0 0,0 0 1 0 0,0 1 0 0 0,-1-1-1 0 0,1 0 1 0 0,0 0 0 0 0,-1 0-1 0 0,1 0 1 0 0,0 0 0 0 0,-1 0-1 0 0,1 0 1 0 0,0 1 0 0 0,0-1-1 0 0,-1 0 1 0 0,1 0 0 0 0,0 0-1 0 0,-1 1 1 0 0,-2 17 837 0 0,4 16-711 0 0,3-1 0 0 0,0 0 0 0 0,3 0 1 0 0,0 0-1 0 0,24 62 0 0 0,-27-87-471 0 0,-1-1 0 0 0,1 0 0 0 0,0 1 0 0 0,1-1 0 0 0,6 8 0 0 0,17 13-8982 0 0,-21-22 3219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0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7498 0 0,'0'-10'2999'0'0,"1"-35"4679"0"0,-1 41-7386 0 0,1 0-1 0 0,-1 0 1 0 0,1 0 0 0 0,0 0-1 0 0,0 0 1 0 0,0 0 0 0 0,1 0 0 0 0,1-3-1 0 0,-1 6-487 0 0,0-1 0 0 0,0 1 0 0 0,0 0 0 0 0,0 0 1 0 0,0 0-1 0 0,0 1 0 0 0,0-1 0 0 0,1 0 0 0 0,-1 1 0 0 0,0 0 0 0 0,0-1 0 0 0,0 1 0 0 0,1 0 0 0 0,-1 0 0 0 0,0 0 0 0 0,0 0 0 0 0,3 1 0 0 0,6-1-4704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7722 0 0,'-2'-15'14428'0'0,"-3"59"-9720"0"0,3-30-5319 0 0,-1 14 623 0 0,0 0 0 0 0,2 0 0 0 0,1 0 1 0 0,1 0-1 0 0,2 0 0 0 0,0 0 0 0 0,10 34 0 0 0,-6-51-1367 0 0,0-13-2948 0 0,4-20-6066 0 0,-8 13 4309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25 145 11210 0 0,'-14'-3'3796'0'0,"3"-1"2282"0"0,27-5-4032 0 0,87-42-639 0 0,-55 18-2580 0 0,-39 26-592 0 0,-1 0 0 0 0,-1 0 0 0 0,9-11-1 0 0,-13 12-2494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12795 0 0,'6'12'7240'0'0,"11"10"-4810"0"0,-9-12-1509 0 0,62 98 1350 0 0,17 21-3233 0 0,-64-101-2437 0 0,-4-14-4219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16852 0 0,'0'0'140'0'0,"0"0"0"0"0,0 0 1 0 0,0 0-1 0 0,0-1 0 0 0,-1 1 0 0 0,1 0 1 0 0,0 0-1 0 0,0 0 0 0 0,0 0 1 0 0,0-1-1 0 0,-1 1 0 0 0,1 0 1 0 0,0 0-1 0 0,0 0 0 0 0,0-1 1 0 0,0 1-1 0 0,0 0 0 0 0,0 0 0 0 0,0 0 1 0 0,0-1-1 0 0,0 1 0 0 0,0 0 1 0 0,0 0-1 0 0,0-1 0 0 0,0 1 1 0 0,0 0-1 0 0,0 0 0 0 0,0 0 1 0 0,0-1-1 0 0,0 1 0 0 0,0 0 1 0 0,0 0-1 0 0,0-1 0 0 0,0 1 0 0 0,0 0 1 0 0,0 0-1 0 0,0 0 0 0 0,1-1 1 0 0,-1 1-1 0 0,0 0 0 0 0,0 0 1 0 0,0 0-1 0 0,0 0 0 0 0,0-1 1 0 0,1 1-1 0 0,-1 0 0 0 0,15-4 1741 0 0,19 3-1576 0 0,-25 2-254 0 0,0 0 0 0 0,0 1-1 0 0,0 0 1 0 0,0 1 0 0 0,-1 0 0 0 0,1 0 0 0 0,-1 1-1 0 0,0 0 1 0 0,0 1 0 0 0,0-1 0 0 0,-1 2 0 0 0,9 6-1 0 0,-13-9-23 0 0,1 0-1 0 0,-1 0 1 0 0,0 1-1 0 0,0-1 1 0 0,-1 1-1 0 0,1 0 1 0 0,-1 0-1 0 0,0-1 1 0 0,0 2-1 0 0,0-1 1 0 0,0 0-1 0 0,-1 0 0 0 0,0 1 1 0 0,0-1-1 0 0,0 0 1 0 0,0 1-1 0 0,-1-1 1 0 0,1 1-1 0 0,-1-1 1 0 0,0 1-1 0 0,-1-1 1 0 0,1 1-1 0 0,-1-1 1 0 0,0 1-1 0 0,0-1 1 0 0,-2 6-1 0 0,-1-1-18 0 0,0-1-1 0 0,0 1 1 0 0,-1-1 0 0 0,0 0-1 0 0,-1 0 1 0 0,0 0-1 0 0,0-1 1 0 0,0 0 0 0 0,-13 10-1 0 0,4-2-54 0 0,15-15 45 0 0,0 0-1 0 0,0 0 0 0 0,-1 0 0 0 0,1 1 0 0 0,0-1 1 0 0,0 0-1 0 0,0 0 0 0 0,0 0 0 0 0,0 1 0 0 0,0-1 0 0 0,0 0 1 0 0,0 0-1 0 0,0 0 0 0 0,0 1 0 0 0,0-1 0 0 0,0 0 1 0 0,0 0-1 0 0,0 0 0 0 0,0 1 0 0 0,0-1 0 0 0,0 0 1 0 0,0 0-1 0 0,0 1 0 0 0,0-1 0 0 0,0 0 0 0 0,0 0 0 0 0,0 0 1 0 0,0 0-1 0 0,0 1 0 0 0,0-1 0 0 0,0 0 0 0 0,1 0 1 0 0,-1 0-1 0 0,0 1 0 0 0,0-1 0 0 0,0 0 0 0 0,0 0 1 0 0,1 0-1 0 0,-1 0 0 0 0,13 8 35 0 0,19 4 115 0 0,-29-11-152 0 0,24 8-23 0 0,0-2 0 0 0,1-1 0 0 0,48 5 1 0 0,-64-10-991 0 0,1-1 1 0 0,0-1 0 0 0,15-2 0 0 0,-27 3 713 0 0,0 0 0 0 0,0 0 0 0 0,0 0 0 0 0,0 0 0 0 0,0-1 0 0 0,0 1 0 0 0,0 0 0 0 0,0-1 0 0 0,0 1 0 0 0,0-1 0 0 0,0 1 0 0 0,0-1 0 0 0,0 1 0 0 0,0-1 0 0 0,0 0 0 0 0,0 0 0 0 0,0-13-6213 0 0,-2 9 4849 0 0,3-8-4776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0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10146 0 0,'0'1'330'0'0,"0"0"-1"0"0,0 0 0 0 0,0-1 1 0 0,0 1-1 0 0,0 0 1 0 0,0 0-1 0 0,0 0 0 0 0,1-1 1 0 0,-1 1-1 0 0,0 0 1 0 0,0 0-1 0 0,1-1 0 0 0,-1 1 1 0 0,0 0-1 0 0,1-1 1 0 0,-1 1-1 0 0,1 0 0 0 0,-1-1 1 0 0,1 1-1 0 0,-1-1 1 0 0,1 1-1 0 0,-1-1 0 0 0,2 2 1 0 0,0-2-34 0 0,-1 1 0 0 0,0-1 0 0 0,1 0 0 0 0,-1 1 0 0 0,0-1 0 0 0,1 0 0 0 0,-1 0 0 0 0,1 0 0 0 0,-1 0 1 0 0,0 0-1 0 0,1 0 0 0 0,2-1 0 0 0,5-1 85 0 0,1-1 1 0 0,-1 0 0 0 0,13-6-1 0 0,-7 2 198 0 0,1 2-501 0 0,0 1 0 0 0,0 0-1 0 0,0 2 1 0 0,0 0-1 0 0,0 0 1 0 0,27 2-1 0 0,-42 0-71 0 0,0 0 0 0 0,-1 0 1 0 0,1 0-1 0 0,0 0 0 0 0,0 0 0 0 0,-1 1 0 0 0,1-1 0 0 0,0 0 0 0 0,0 0 0 0 0,-1 0 0 0 0,1 1 1 0 0,0-1-1 0 0,-1 0 0 0 0,1 1 0 0 0,0-1 0 0 0,-1 1 0 0 0,1-1 0 0 0,-1 1 0 0 0,1-1 1 0 0,-1 1-1 0 0,1-1 0 0 0,-1 1 0 0 0,1 0 0 0 0,-1-1 0 0 0,1 1 0 0 0,-1-1 0 0 0,0 1 0 0 0,1 1 0 0 0,-1-1-1 0 0,0 1-1 0 0,0 0 0 0 0,0-1 0 0 0,0 1 0 0 0,0 0 0 0 0,0-1 1 0 0,0 1-1 0 0,-1 0 0 0 0,1-1 0 0 0,0 1 0 0 0,-1 0 0 0 0,0 1 0 0 0,-3 5 4 0 0,0 0-1 0 0,0 0 0 0 0,-10 12 0 0 0,-6 3 6 0 0,16-19-5 0 0,-1 0 1 0 0,1 1 0 0 0,0-1-1 0 0,1 1 1 0 0,-1 0 0 0 0,1 0-1 0 0,0 0 1 0 0,0 1-1 0 0,0-1 1 0 0,1 1 0 0 0,-3 9-1 0 0,5-13 1 0 0,1 0-1 0 0,-1-1 0 0 0,0 1 1 0 0,1-1-1 0 0,0 1 1 0 0,-1 0-1 0 0,1-1 0 0 0,0 1 1 0 0,-1-1-1 0 0,1 1 0 0 0,0-1 1 0 0,0 0-1 0 0,0 1 1 0 0,1-1-1 0 0,-1 0 0 0 0,0 0 1 0 0,0 0-1 0 0,1 0 0 0 0,-1 0 1 0 0,1 0-1 0 0,-1 0 1 0 0,1 0-1 0 0,-1 0 0 0 0,1-1 1 0 0,-1 1-1 0 0,3 0 0 0 0,47 15-12 0 0,-47-15 0 0 0,18 4-933 0 0,0 0 0 0 0,43 2 1 0 0,-54-7-343 0 0,-1 0 0 0 0,1-1 0 0 0,-1 0 0 0 0,0-1 1 0 0,1 0-1 0 0,-1-1 0 0 0,0 0 0 0 0,16-7 1 0 0,9-8-5433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 5281 0 0,'-10'8'338'0'0,"1"-1"80"0"0,2 0 0 0 0,-1 0 1 0 0,-12 15-1 0 0,19-21-261 0 0,0 0 0 0 0,0 0 0 0 0,0 0 1 0 0,0 0-1 0 0,1 1 0 0 0,-1-1 0 0 0,0 0 0 0 0,1 1 0 0 0,-1-1 0 0 0,1 0 0 0 0,-1 1 0 0 0,1-1 0 0 0,-1 1 0 0 0,1-1 1 0 0,0 1-1 0 0,0-1 0 0 0,0 1 0 0 0,0-1 0 0 0,0 1 0 0 0,0-1 0 0 0,0 1 0 0 0,1-1 0 0 0,-1 1 0 0 0,0-1 1 0 0,1 0-1 0 0,-1 1 0 0 0,1-1 0 0 0,0 1 0 0 0,-1-1 0 0 0,1 0 0 0 0,0 0 0 0 0,0 1 0 0 0,2 1 0 0 0,-1-2 319 0 0,1 0-1 0 0,0-1 1 0 0,0 1-1 0 0,0-1 0 0 0,-1 1 1 0 0,1-1-1 0 0,0 0 1 0 0,0 0-1 0 0,0 0 0 0 0,0 0 1 0 0,3-1-1 0 0,4 0 447 0 0,85 6 2260 0 0,-53-2-2590 0 0,59-4 0 0 0,-5-6-259 0 0,424-30 283 0 0,-435 30-597 0 0,0-4 0 0 0,137-35 0 0 0,-210 43-36 0 0,0 0 1 0 0,1 1-1 0 0,12 0 0 0 0,6 5-1679 0 0,-29-2 1216 0 0,1 0 0 0 0,-1-1 0 0 0,0 1 1 0 0,0 0-1 0 0,0 0 0 0 0,0 1 0 0 0,-1-1 1 0 0,1 0-1 0 0,0 1 0 0 0,0-1 0 0 0,1 3 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2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15107 0 0,'5'2'10863'0'0,"-5"-2"-10665"0"0,3 13 2342 0 0,-2 13-3115 0 0,-1-26 812 0 0,3 102-422 0 0,5-34-5490 0 0,-7-54 1718 0 0,-2-7-780 0 0,1-5 3448 0 0,1 9-6429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2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8826 0 0,'-7'5'734'0'0,"1"1"1"0"0,-1-1-1 0 0,1 1 1 0 0,1 0-1 0 0,-1 1 0 0 0,-6 9 1 0 0,11-15-672 0 0,0 0 0 0 0,0 0 0 0 0,1 1 1 0 0,-1-1-1 0 0,0 0 0 0 0,1 0 0 0 0,-1 1 0 0 0,1-1 0 0 0,-1 0 1 0 0,1 1-1 0 0,0-1 0 0 0,-1 0 0 0 0,1 1 0 0 0,0-1 1 0 0,0 1-1 0 0,0-1 0 0 0,0 0 0 0 0,0 1 0 0 0,0-1 1 0 0,1 1-1 0 0,-1-1 0 0 0,0 0 0 0 0,1 1 0 0 0,-1-1 0 0 0,1 0 1 0 0,-1 1-1 0 0,1-1 0 0 0,0 0 0 0 0,0 0 0 0 0,-1 0 1 0 0,1 0-1 0 0,0 1 0 0 0,0-1 0 0 0,0 0 0 0 0,0 0 0 0 0,0-1 1 0 0,0 1-1 0 0,0 0 0 0 0,1 0 0 0 0,-1 0 0 0 0,0-1 1 0 0,0 1-1 0 0,1-1 0 0 0,-1 1 0 0 0,0-1 0 0 0,1 1 0 0 0,1-1 1 0 0,0 1 84 0 0,0-1 1 0 0,0 1-1 0 0,0-1 1 0 0,0 0-1 0 0,0 1 1 0 0,0-1-1 0 0,0-1 1 0 0,0 1 0 0 0,0 0-1 0 0,0-1 1 0 0,0 0-1 0 0,4-1 1 0 0,41-18 856 0 0,-9 3-614 0 0,-23 14-325 0 0,1 0 0 0 0,1 1 0 0 0,-1 1 0 0 0,0 0 0 0 0,0 1 0 0 0,23 3 0 0 0,24 0-3410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2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57 7610 0 0,'-9'-6'1752'0'0,"6"4"-1247"0"0,0 1 1 0 0,0-1-1 0 0,1 0 0 0 0,-1 1 1 0 0,1-1-1 0 0,-1-1 1 0 0,1 1-1 0 0,0 0 0 0 0,0 0 1 0 0,0-1-1 0 0,0 1 0 0 0,0-1 1 0 0,1 0-1 0 0,-1 0 1 0 0,1 1-1 0 0,-1-1 0 0 0,1 0 1 0 0,-1-6-1 0 0,51 18 2676 0 0,-7-7-2895 0 0,-1-1 1 0 0,49-7-1 0 0,0 1-1445 0 0,-1 7-5552 0 0,-88-2 6199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27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9250 0 0,'-7'3'3866'0'0,"-17"5"-93"0"0,23-8-3569 0 0,0 1 1 0 0,1-1-1 0 0,-1 0 1 0 0,0 1-1 0 0,0-1 1 0 0,1 1-1 0 0,-1-1 1 0 0,0 1-1 0 0,1-1 1 0 0,-1 1-1 0 0,0-1 0 0 0,1 1 1 0 0,-1-1-1 0 0,1 1 1 0 0,-1 0-1 0 0,1 0 1 0 0,-1-1-1 0 0,1 1 1 0 0,0 0-1 0 0,-1 0 1 0 0,0 1-1 0 0,4-1-73 0 0,0 1 0 0 0,0-1 1 0 0,-1 0-1 0 0,1 0 0 0 0,0 0 0 0 0,0 0 0 0 0,0-1 0 0 0,0 1 0 0 0,0-1 0 0 0,5 1 0 0 0,-2 0 26 0 0,67 9 200 0 0,-49-7-289 0 0,-1 0 0 0 0,1 1-1 0 0,-1 1 1 0 0,33 12 0 0 0,-50-15-49 0 0,-1 1 0 0 0,0-1 1 0 0,1 1-1 0 0,-1 1 0 0 0,0-1 0 0 0,0 1 1 0 0,-1-1-1 0 0,1 2 0 0 0,-1-1 1 0 0,0 0-1 0 0,0 1 0 0 0,0-1 0 0 0,0 1 1 0 0,-1 0-1 0 0,0 1 0 0 0,0-1 0 0 0,0 0 1 0 0,-1 1-1 0 0,0 0 0 0 0,0-1 1 0 0,0 1-1 0 0,1 9 0 0 0,-2-8 22 0 0,-1-1-1 0 0,1 1 0 0 0,-1 0 1 0 0,0 0-1 0 0,0 0 1 0 0,-1 0-1 0 0,0-1 0 0 0,0 1 1 0 0,-1 0-1 0 0,0-1 1 0 0,0 1-1 0 0,0-1 0 0 0,-1 1 1 0 0,0-1-1 0 0,0 0 1 0 0,-1 0-1 0 0,1-1 0 0 0,-1 1 1 0 0,-1-1-1 0 0,-8 10 0 0 0,-3-1-458 0 0,0-1-1 0 0,-1-1 0 0 0,-1 0 0 0 0,0-1 1 0 0,-27 12-1 0 0,38-17-1286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8210 0 0,'-1'0'352'0'0,"0"0"1"0"0,0 0 0 0 0,0 0-1 0 0,0 0 1 0 0,0 1 0 0 0,1-1-1 0 0,-1 0 1 0 0,0 1 0 0 0,0-1-1 0 0,0 1 1 0 0,0-1 0 0 0,0 1-1 0 0,1-1 1 0 0,-1 1 0 0 0,0-1-1 0 0,0 1 1 0 0,1 0 0 0 0,-1-1-1 0 0,1 1 1 0 0,-1 0 0 0 0,0 0-1 0 0,0 1 1 0 0,-8 27 2623 0 0,5 38-2375 0 0,4-59-71 0 0,0 9-356 0 0,1-1-1 0 0,0 0 0 0 0,2 1 0 0 0,-1-1 1 0 0,2 0-1 0 0,0 0 0 0 0,10 24 0 0 0,-12-36-157 0 0,0 0 0 0 0,0 0 0 0 0,0 0 0 0 0,0 0 0 0 0,1-1 0 0 0,-1 1 0 0 0,1 0 0 0 0,0-1 0 0 0,0 0 0 0 0,0 0-1 0 0,1 0 1 0 0,-1 0 0 0 0,1 0 0 0 0,0-1 0 0 0,0 1 0 0 0,-1-1 0 0 0,2 0 0 0 0,-1 0 0 0 0,0-1 0 0 0,0 1 0 0 0,0-1-1 0 0,1 0 1 0 0,-1 0 0 0 0,1 0 0 0 0,-1-1 0 0 0,1 0 0 0 0,-1 0 0 0 0,0 0 0 0 0,1 0 0 0 0,-1 0 0 0 0,1-1 0 0 0,5-2-1 0 0,-6 3 3 0 0,0-1-1 0 0,-1-1 0 0 0,1 1 0 0 0,-1-1 0 0 0,1 1 0 0 0,-1-1 0 0 0,0 0 0 0 0,1 0 0 0 0,-1 0 0 0 0,0-1 0 0 0,0 1 0 0 0,-1-1 0 0 0,1 0 0 0 0,-1 0 1 0 0,1 0-1 0 0,-1 0 0 0 0,0 0 0 0 0,4-7 0 0 0,-4 4 25 0 0,1 0 0 0 0,-1-1 0 0 0,0 1 1 0 0,-1-1-1 0 0,1 1 0 0 0,-1-1 0 0 0,-1 0 0 0 0,1 0 1 0 0,-1 1-1 0 0,-1-11 0 0 0,0 8-4 0 0,-1 0 0 0 0,1 1 0 0 0,-2-1 0 0 0,1 1 0 0 0,-1-1 0 0 0,0 1 0 0 0,-1 0 0 0 0,-4-8-1 0 0,6 12-39 0 0,-1 0-1 0 0,0 0 0 0 0,0 0 0 0 0,0 0 0 0 0,0 0 0 0 0,-1 1 0 0 0,1 0 0 0 0,-1-1 1 0 0,0 1-1 0 0,0 0 0 0 0,0 1 0 0 0,0-1 0 0 0,-1 1 0 0 0,-4-2 0 0 0,4 2-23 0 0,0 1 0 0 0,-1 0 0 0 0,1 0 0 0 0,-1 0 0 0 0,1 1 0 0 0,-1 0-1 0 0,1 0 1 0 0,-1 0 0 0 0,1 0 0 0 0,-1 1 0 0 0,1 0 0 0 0,-1 0 0 0 0,1 1 0 0 0,0 0-1 0 0,-6 2 1 0 0,8-3-174 0 0,1 1-1 0 0,-1-1 1 0 0,0 1 0 0 0,0 0-1 0 0,1 0 1 0 0,0 0-1 0 0,-1 0 1 0 0,1 1-1 0 0,0-1 1 0 0,0 0-1 0 0,-3 6 1 0 0,3-5-260 0 0,1 0 1 0 0,0 0-1 0 0,0 0 0 0 0,0 0 0 0 0,0 0 1 0 0,0 0-1 0 0,1 0 0 0 0,-1 0 0 0 0,1 0 1 0 0,0 0-1 0 0,0 0 0 0 0,0 0 0 0 0,1 0 1 0 0,0 4-1 0 0,5 15-5436 0 0,-2-3 357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14515 0 0,'8'-8'7378'0'0,"17"-4"-5995"0"0,-11 6-1219 0 0,10-12-1642 0 0,3-3-8031 0 0,-17 17 2553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1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8322 0 0,'1'-13'3179'0'0,"0"1"-918"0"0,0 1 1 0 0,1 0-1 0 0,0-1 0 0 0,0 1 0 0 0,6-15 0 0 0,-8 37 963 0 0,1 19-2578 0 0,0-17-316 0 0,0 33-591 0 0,3 0 0 0 0,2 0 1 0 0,2 0-1 0 0,17 54 1 0 0,-25-97-165 0 0,1 1 1 0 0,1-1 0 0 0,-1 0 0 0 0,0 0-1 0 0,1 0 1 0 0,0 0 0 0 0,0-1-1 0 0,3 5 1 0 0,4 0-4211 0 0,4-5-3666 0 0</inkml:trace>
  <inkml:trace contextRef="#ctx0" brushRef="#br0" timeOffset="1">213 63 10594 0 0,'0'-18'2850'0'0,"0"-1"6085"0"0,-5 42-4704 0 0,-10 119-2875 0 0,14-127-1848 0 0,1 0-1 0 0,1 0 1 0 0,0 0 0 0 0,1 0 0 0 0,1-1-1 0 0,0 1 1 0 0,8 21 0 0 0,5-7-4720 0 0,-1-11-2264 0 0,-7-11 713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16 204 13851 0 0,'0'1'266'0'0,"0"-1"1"0"0,-1 0-1 0 0,1 1 1 0 0,0-1-1 0 0,-1 0 1 0 0,1 0-1 0 0,0 0 0 0 0,-1 1 1 0 0,1-1-1 0 0,-1 0 1 0 0,1 0-1 0 0,0 0 1 0 0,-1 0-1 0 0,1 0 1 0 0,-1 0-1 0 0,1 0 0 0 0,-1 0 1 0 0,1 0-1 0 0,-1 0 1 0 0,1 0-1 0 0,0 0 1 0 0,-1 0-1 0 0,1 0 1 0 0,-1 0-1 0 0,1 0 0 0 0,-1 0 1 0 0,1-1-1 0 0,0 1 1 0 0,-1 0-1 0 0,1 0 1 0 0,0 0-1 0 0,-1-1 0 0 0,1 1 1 0 0,0 0-1 0 0,-1 0 1 0 0,1-1-1 0 0,0 1 1 0 0,-1-1-1 0 0,6-19 2786 0 0,26-33-4065 0 0,-27 45 1838 0 0,3-2-826 0 0,-1-2-74 0 0,1 1 0 0 0,0 0 1 0 0,1 0-1 0 0,0 1 0 0 0,1 0 0 0 0,0 1 0 0 0,0 0 0 0 0,21-16 0 0 0,-14 22-2102 0 0,-14 3 1140 0 0,-1 1-1 0 0,1 0 0 0 0,-1-1 1 0 0,1 1-1 0 0,-1 0 1 0 0,1 0-1 0 0,-1 0 1 0 0,1 0-1 0 0,-1 1 1 0 0,0-1-1 0 0,1 0 1 0 0,-1 0-1 0 0,0 1 1 0 0,0-1-1 0 0,1 3 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14371 0 0,'2'2'8379'0'0,"12"10"-6045"0"0,21 23-890 0 0,30 41 0 0 0,-34-39-1350 0 0,5 9-451 0 0,10 12-2325 0 0,-11-25-2870 0 0,-25-27 2669 0 0,-7-10-476 0 0,-1-2 295 0 0,8 6-3432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2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19020 0 0,'0'-2'270'0'0,"0"1"1"0"0,0-1-1 0 0,1 0 0 0 0,-1 0 0 0 0,1 0 1 0 0,-1 0-1 0 0,1 1 0 0 0,0-1 0 0 0,0 0 1 0 0,0 1-1 0 0,0-1 0 0 0,0 0 0 0 0,0 1 1 0 0,0-1-1 0 0,0 1 0 0 0,1 0 1 0 0,-1-1-1 0 0,0 1 0 0 0,1 0 0 0 0,3-2 1 0 0,-3 2-124 0 0,0 0 0 0 0,1 0 1 0 0,-1 1-1 0 0,1-1 0 0 0,-1 1 0 0 0,1-1 1 0 0,0 1-1 0 0,-1 0 0 0 0,1 0 1 0 0,-1 0-1 0 0,1 0 0 0 0,0 1 1 0 0,3 0-1 0 0,1 1-46 0 0,0 1 0 0 0,0-1 0 0 0,0 1 0 0 0,0 0 0 0 0,-1 1 0 0 0,0-1-1 0 0,1 1 1 0 0,-1 1 0 0 0,9 8 0 0 0,-11-9-47 0 0,0 0 0 0 0,-1 0 0 0 0,0 1 0 0 0,0-1 0 0 0,0 1-1 0 0,-1 0 1 0 0,1 0 0 0 0,-1 0 0 0 0,0 0 0 0 0,-1 0 0 0 0,1 0-1 0 0,-1 0 1 0 0,0 0 0 0 0,0 1 0 0 0,-1-1 0 0 0,0 1 0 0 0,0-1 0 0 0,0 0-1 0 0,0 1 1 0 0,-1-1 0 0 0,0 0 0 0 0,0 1 0 0 0,0-1 0 0 0,-3 6 0 0 0,-1 2-39 0 0,-1-1 0 0 0,0 0 1 0 0,0 0-1 0 0,-2 0 0 0 0,1-1 1 0 0,-1 0-1 0 0,-1 0 0 0 0,-13 12 1 0 0,18-19-28 0 0,1-1 1 0 0,0 1-1 0 0,-1 0 1 0 0,1 0-1 0 0,0 0 1 0 0,1 0-1 0 0,-3 5 1 0 0,4-8 9 0 0,1-1 0 0 0,0 1 1 0 0,0-1-1 0 0,0 1 0 0 0,0 0 1 0 0,0-1-1 0 0,-1 1 0 0 0,1-1 0 0 0,0 1 1 0 0,0 0-1 0 0,1-1 0 0 0,-1 1 1 0 0,0-1-1 0 0,0 1 0 0 0,0-1 0 0 0,0 1 1 0 0,0 0-1 0 0,1-1 0 0 0,-1 1 1 0 0,0-1-1 0 0,0 1 0 0 0,1-1 0 0 0,-1 1 1 0 0,1 0-1 0 0,0 0 8 0 0,1 0-1 0 0,-1 0 1 0 0,1 0 0 0 0,-1-1 0 0 0,1 1-1 0 0,-1 0 1 0 0,1-1 0 0 0,-1 1-1 0 0,1-1 1 0 0,-1 0 0 0 0,1 1-1 0 0,0-1 1 0 0,2 0 0 0 0,23 3 48 0 0,0-2-1 0 0,30-3 1 0 0,-1-6-1812 0 0,-47 5 223 0 0,-1 0 0 0 0,1 0-1 0 0,15-8 1 0 0,-23 11 1176 0 0,0-1 0 0 0,0 0-1 0 0,0 1 1 0 0,0-1 0 0 0,0 0-1 0 0,0 0 1 0 0,0 1 0 0 0,0-1-1 0 0,0 0 1 0 0,-1 0 0 0 0,1 0-1 0 0,0 0 1 0 0,-1 0 0 0 0,1-1 0 0 0,0 1-1 0 0,-1 0 1 0 0,1 0 0 0 0,-1 0-1 0 0,0 0 1 0 0,1-1 0 0 0,-1-1-1 0 0,1-3-1331 0 0,7-7-5603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52 6265 0 0,'-40'-10'1723'0'0,"-38"-11"2605"0"0,29 1 4034 0 0,71 23-3968 0 0,7 1-3877 0 0,71 15-256 0 0,1-5-1 0 0,0-5 0 0 0,1-4 1 0 0,0-4-1 0 0,191-24 0 0 0,-18 0-177 0 0,-212 22-209 0 0,0 4 1 0 0,85 12 0 0 0,-114-8-130 0 0,56 6-433 0 0,-83-12 603 0 0,1-1 0 0 0,-1 0-1 0 0,0 0 1 0 0,0-1 0 0 0,0 0 0 0 0,0 0 0 0 0,0-1 0 0 0,0 0 0 0 0,12-4 0 0 0,-19 5 22 0 0,0 1-1 0 0,0 0 1 0 0,0 0-1 0 0,0 0 1 0 0,0 0-1 0 0,0 0 1 0 0,-1 0-1 0 0,1 0 1 0 0,0 0-1 0 0,0 0 1 0 0,0 0 0 0 0,0 0-1 0 0,0-1 1 0 0,0 1-1 0 0,0 0 1 0 0,0 0-1 0 0,0 0 1 0 0,0 0-1 0 0,0 0 1 0 0,0 0-1 0 0,-1-1 1 0 0,1 1 0 0 0,0 0-1 0 0,0 0 1 0 0,0 0-1 0 0,0 0 1 0 0,0 0-1 0 0,0 0 1 0 0,0-1-1 0 0,0 1 1 0 0,0 0-1 0 0,0 0 1 0 0,0 0-1 0 0,0 0 1 0 0,1 0 0 0 0,-1 0-1 0 0,0-1 1 0 0,0 1-1 0 0,0 0 1 0 0,0 0-1 0 0,0 0 1 0 0,0 0-1 0 0,0 0 1 0 0,0 0-1 0 0,0 0 1 0 0,0-1 0 0 0,0 1-1 0 0,1 0 1 0 0,-1 0-1 0 0,0 0 1 0 0,0 0-1 0 0,0 0 1 0 0,0 0-1 0 0,0 0 1 0 0,0 0-1 0 0,0 0 1 0 0,1 0 0 0 0,-1 0-1 0 0,-13-2-5498 0 0,-6 2-3235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2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17492 0 0,'-2'-4'6760'0'0,"2"4"-6647"0"0,10-3 1754 0 0,14 2-1493 0 0,-20 1-310 0 0,0 0 1 0 0,1 1 0 0 0,-1 0-1 0 0,0 0 1 0 0,0 0-1 0 0,0 0 1 0 0,0 1 0 0 0,0-1-1 0 0,-1 1 1 0 0,1 0 0 0 0,0 0-1 0 0,-1 1 1 0 0,1-1 0 0 0,-1 1-1 0 0,0 0 1 0 0,0-1-1 0 0,0 1 1 0 0,0 1 0 0 0,0-1-1 0 0,-1 0 1 0 0,0 1 0 0 0,1-1-1 0 0,-1 1 1 0 0,0 0 0 0 0,-1 0-1 0 0,1-1 1 0 0,-1 1-1 0 0,0 0 1 0 0,0 1 0 0 0,0-1-1 0 0,0 0 1 0 0,-1 0 0 0 0,1 0-1 0 0,-1 0 1 0 0,0 1 0 0 0,0-1-1 0 0,-1 0 1 0 0,0 0-1 0 0,1 0 1 0 0,-1 0 0 0 0,0 0-1 0 0,-4 7 1 0 0,4-9-59 0 0,1 1 0 0 0,-1-1 1 0 0,0 0-1 0 0,0 1 0 0 0,1-1 0 0 0,0 0 1 0 0,-1 1-1 0 0,1-1 0 0 0,0 1 0 0 0,0-1 1 0 0,0 0-1 0 0,0 1 0 0 0,1-1 0 0 0,-1 1 1 0 0,1-1-1 0 0,1 5 0 0 0,-1-6 9 0 0,1 1 0 0 0,-1-1 0 0 0,1 0 0 0 0,0 1 0 0 0,-1-1-1 0 0,1 0 1 0 0,0 0 0 0 0,0 0 0 0 0,0 0 0 0 0,0 0 0 0 0,-1-1 0 0 0,1 1 0 0 0,0 0 0 0 0,1-1 0 0 0,-1 0-1 0 0,0 1 1 0 0,0-1 0 0 0,0 0 0 0 0,4 0 0 0 0,8 0-17 0 0,0-1 0 0 0,0 0 0 0 0,27-5 0 0 0,-6-2-5385 0 0,-15 4-1389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 10970 0 0,'-10'-3'1548'0'0,"-12"-4"1729"0"0,22 4-2006 0 0,14 1-411 0 0,-6 2-744 0 0,0 0 0 0 0,-1 0-1 0 0,1 1 1 0 0,-1 0-1 0 0,1 1 1 0 0,0-1-1 0 0,-1 1 1 0 0,0 1-1 0 0,1-1 1 0 0,-1 1-1 0 0,11 6 1 0 0,-16-7-46 0 0,0-1-1 0 0,1 1 1 0 0,-1 0 0 0 0,0 0 0 0 0,0 0 0 0 0,0 0 0 0 0,0 0-1 0 0,0 0 1 0 0,-1 0 0 0 0,1 1 0 0 0,-1-1 0 0 0,1 0-1 0 0,-1 1 1 0 0,0-1 0 0 0,0 1 0 0 0,0 0 0 0 0,0-1 0 0 0,0 1-1 0 0,-1 0 1 0 0,1 0 0 0 0,-1 0 0 0 0,0-1 0 0 0,0 1 0 0 0,0 0-1 0 0,0 0 1 0 0,0 0 0 0 0,-1-1 0 0 0,1 1 0 0 0,-1 0 0 0 0,0 0-1 0 0,0-1 1 0 0,0 1 0 0 0,0 0 0 0 0,-2 2 0 0 0,-1 5-52 0 0,-2-1 0 0 0,1 0 0 0 0,-1 0 1 0 0,0 0-1 0 0,-1-1 0 0 0,0 0 0 0 0,0 0 1 0 0,-1-1-1 0 0,0 0 0 0 0,0 0 0 0 0,-1-1 1 0 0,0 0-1 0 0,0-1 0 0 0,0 1 0 0 0,-19 6 1 0 0,33-16-46 0 0,27-13 114 0 0,-22 15-81 0 0,0 0 0 0 0,0 1 1 0 0,0 0-1 0 0,0 1 0 0 0,0 0 1 0 0,0 1-1 0 0,0 0 0 0 0,0 0 0 0 0,15 5 1 0 0,24 9-4247 0 0,-37-14-296 0 0,-12-8-68 0 0,0 3 3583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10474 0 0,'0'0'243'0'0,"0"-1"0"0"0,-1 1 0 0 0,1 0 0 0 0,0-1 0 0 0,0 1 0 0 0,0-1 1 0 0,0 1-1 0 0,-1 0 0 0 0,1-1 0 0 0,0 1 0 0 0,0 0 0 0 0,-1-1 0 0 0,1 1 0 0 0,0 0 0 0 0,-1-1 0 0 0,1 1 0 0 0,0 0 0 0 0,-1 0 0 0 0,1-1 0 0 0,-1 1 0 0 0,1 0 0 0 0,0 0 0 0 0,-1 0 0 0 0,1-1 0 0 0,-1 1 0 0 0,1 0 0 0 0,0 0 0 0 0,-1 0 0 0 0,1 0 0 0 0,-1 0 0 0 0,1 0 1 0 0,-1 0-1 0 0,1 0 0 0 0,-1 0 0 0 0,1 0 0 0 0,-1 0 0 0 0,-5 17 3042 0 0,5 35-2755 0 0,1-47-94 0 0,2 30-62 0 0,7 50 0 0 0,6-26-1469 0 0,-12-48-117 0 0,2-1 0 0 0,-1 0 1 0 0,8 12-1 0 0,-11-20 835 0 0,10 8-6476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10522 0 0,'5'30'7834'0'0,"-4"2"-4131"0"0,-9 65-4188 0 0,5-80 480 0 0,3-14-425 0 0,-1 0 1 0 0,0 1-1 0 0,0-1 1 0 0,0 0-1 0 0,0 0 1 0 0,-1 0-1 0 0,1 0 1 0 0,-3 3-1 0 0,4-5 351 0 0,-1-1 0 0 0,1 0 1 0 0,0 1-1 0 0,-1-1 0 0 0,1 1 0 0 0,0-1 0 0 0,-1 1 0 0 0,1-1 0 0 0,-1 0 0 0 0,1 1 0 0 0,-1-1 0 0 0,1 0 0 0 0,-1 1 0 0 0,1-1 0 0 0,0 0 0 0 0,-1 0 0 0 0,0 1 0 0 0,1-1 0 0 0,-1 0 0 0 0,1 0 0 0 0,-1 0 0 0 0,1 0 0 0 0,-1 0 0 0 0,1 0 0 0 0,-1 0 0 0 0,1 0 0 0 0,-1 0 0 0 0,0 0 0 0 0,1 0 0 0 0,-1 0 0 0 0,1 0 0 0 0,-1 0 0 0 0,1-1 0 0 0,-1 1 0 0 0,1 0 0 0 0,-1 0 0 0 0,1-1 0 0 0,-1 1 0 0 0,1 0 0 0 0,-1-1 0 0 0,1 1 0 0 0,0 0 0 0 0,-1-1 0 0 0,1 1 0 0 0,-1 0 0 0 0,1-1 0 0 0,0 1 0 0 0,-1-1 0 0 0,1 1 0 0 0,0-1 0 0 0,0 1 0 0 0,-1-1 0 0 0,1 1 0 0 0,0-1 0 0 0,0 1 0 0 0,0-2 0 0 0,-1 1 94 0 0,0 0 0 0 0,1 0-1 0 0,-1 0 1 0 0,1 0 0 0 0,0 0-1 0 0,-1 0 1 0 0,1-1 0 0 0,0 1-1 0 0,-1 0 1 0 0,1 0 0 0 0,0 0-1 0 0,0-1 1 0 0,0 1-1 0 0,0 0 1 0 0,0 0 0 0 0,1 0-1 0 0,-1 0 1 0 0,0-1 0 0 0,0 1-1 0 0,1 0 1 0 0,-1 0 0 0 0,1 0-1 0 0,-1 0 1 0 0,2-2 0 0 0,0 1 98 0 0,-1 0 1 0 0,1 0-1 0 0,0 0 1 0 0,1 0-1 0 0,-1 0 1 0 0,0 0-1 0 0,0 1 1 0 0,1-1-1 0 0,-1 1 1 0 0,4-2 0 0 0,1 0 36 0 0,-1 1-1 0 0,1 0 1 0 0,0 0 0 0 0,-1 0 0 0 0,1 1 0 0 0,0 0 0 0 0,0 0 0 0 0,8 1 0 0 0,-14 0-350 0 0,19 3-233 0 0,-19-3 153 0 0,0 0 1 0 0,-1 0-1 0 0,1 0 0 0 0,0 0 1 0 0,-1 1-1 0 0,1-1 0 0 0,0 0 1 0 0,-1 0-1 0 0,1 1 0 0 0,-1-1 1 0 0,1 0-1 0 0,-1 1 0 0 0,1-1 1 0 0,-1 0-1 0 0,1 1 0 0 0,-1-1 1 0 0,1 1-1 0 0,-1-1 0 0 0,1 1 1 0 0,-1-1-1 0 0,1 1 0 0 0,-1-1 1 0 0,0 1-1 0 0,0-1 0 0 0,1 2 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64 13091 0 0,'0'0'141'0'0,"0"0"0"0"0,-1 0 0 0 0,1 1 0 0 0,0-1 1 0 0,0 0-1 0 0,0 0 0 0 0,-1 1 0 0 0,1-1 0 0 0,0 0 0 0 0,0 1 0 0 0,0-1 1 0 0,0 0-1 0 0,0 1 0 0 0,0-1 0 0 0,0 0 0 0 0,0 0 0 0 0,0 1 0 0 0,0-1 1 0 0,0 0-1 0 0,0 1 0 0 0,0-1 0 0 0,0 0 0 0 0,0 1 0 0 0,0-1 0 0 0,0 0 1 0 0,0 1-1 0 0,0-1 0 0 0,0 0 0 0 0,0 0 0 0 0,1 1 0 0 0,-1-1 1 0 0,0 0-1 0 0,0 1 0 0 0,0-1 0 0 0,1 0 0 0 0,-1 0 0 0 0,0 0 0 0 0,0 1 1 0 0,1-1-1 0 0,-1 0 0 0 0,0 0 0 0 0,17 0 1795 0 0,19-13-1274 0 0,-4-4-379 0 0,33-15-122 0 0,-59 29-142 0 0,0 1 1 0 0,0 0-1 0 0,-1 1 0 0 0,1-1 0 0 0,0 1 0 0 0,1 1 0 0 0,-1-1 0 0 0,0 1 1 0 0,8 0-1 0 0,-12 1 5 0 0,0-1 0 0 0,0 1 0 0 0,0 0 0 0 0,0 0 1 0 0,-1 0-1 0 0,1 0 0 0 0,0 0 0 0 0,0 0 0 0 0,-1 0 0 0 0,1 1 0 0 0,-1-1 1 0 0,1 0-1 0 0,-1 1 0 0 0,0-1 0 0 0,1 1 0 0 0,-1 0 0 0 0,0-1 0 0 0,0 1 1 0 0,0 0-1 0 0,0 0 0 0 0,-1 0 0 0 0,1 0 0 0 0,0 0 0 0 0,-1 0 0 0 0,1 0 1 0 0,-1 2-1 0 0,3 11 47 0 0,-1-1 0 0 0,1 26 1 0 0,-2-15-222 0 0,0-22-171 0 0,-1 0 0 0 0,1 0 0 0 0,0 0 1 0 0,0 0-1 0 0,0 0 0 0 0,0 0 0 0 0,3 4 0 0 0,5-2-3896 0 0,-8-5 3914 0 0,0 0 1 0 0,-1-1-1 0 0,1 1 1 0 0,-1-1 0 0 0,1 0-1 0 0,0 1 1 0 0,-1-1 0 0 0,1 1-1 0 0,-1-1 1 0 0,1 0 0 0 0,-1 1-1 0 0,0-1 1 0 0,1 0-1 0 0,-1 1 1 0 0,0-1 0 0 0,1 0-1 0 0,-1 0 1 0 0,0-1 0 0 0,3-7-4353 0 0,4-2 390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10522 0 0,'0'1'405'0'0,"0"0"-1"0"0,0-1 0 0 0,0 1 1 0 0,1 0-1 0 0,-1 0 0 0 0,0-1 1 0 0,0 1-1 0 0,0 0 0 0 0,1-1 1 0 0,-1 1-1 0 0,0 0 0 0 0,1-1 1 0 0,-1 1-1 0 0,0 0 0 0 0,1-1 1 0 0,-1 1-1 0 0,1-1 0 0 0,-1 1 1 0 0,2 0-1 0 0,14 6 3213 0 0,28-5-3034 0 0,-22-1 112 0 0,-18-1-642 0 0,0 1 1 0 0,1-1 0 0 0,-1 1-1 0 0,1 0 1 0 0,-1 1-1 0 0,0-1 1 0 0,0 1 0 0 0,0 0-1 0 0,0 0 1 0 0,0 0 0 0 0,0 0-1 0 0,5 5 1 0 0,-7-5-12 0 0,1 1 1 0 0,-1 0-1 0 0,0 0 1 0 0,0 0-1 0 0,0 0 1 0 0,-1 0 0 0 0,1 0-1 0 0,-1 0 1 0 0,1 1-1 0 0,-1-1 1 0 0,0 0-1 0 0,0 1 1 0 0,-1-1-1 0 0,1 1 1 0 0,0 6-1 0 0,-3 66-269 0 0,0-33-2173 0 0,3 1-4992 0 0,1-35 3107 0 0</inkml:trace>
  <inkml:trace contextRef="#ctx0" brushRef="#br0" timeOffset="1">276 43 12763 0 0,'0'2'7183'0'0,"1"9"-4984"0"0,3 20-542 0 0,5 66-129 0 0,-9-87-1857 0 0,0 1 0 0 0,0-1 1 0 0,-2 0-1 0 0,1 1 0 0 0,-1-1 0 0 0,0 0 0 0 0,-5 10 1 0 0,7-20 295 0 0,0 0 0 0 0,0 0 1 0 0,0 0-1 0 0,0-1 0 0 0,0 1 1 0 0,0 0-1 0 0,0 0 1 0 0,-1 0-1 0 0,1 0 0 0 0,0-1 1 0 0,0 1-1 0 0,0 0 1 0 0,0 0-1 0 0,0 0 0 0 0,-1 0 1 0 0,1 0-1 0 0,0 0 1 0 0,0 0-1 0 0,0-1 0 0 0,-1 1 1 0 0,1 0-1 0 0,0 0 0 0 0,0 0 1 0 0,0 0-1 0 0,-1 0 1 0 0,1 0-1 0 0,0 0 0 0 0,0 0 1 0 0,0 0-1 0 0,-1 0 1 0 0,1 0-1 0 0,0 0 0 0 0,0 0 1 0 0,-1 0-1 0 0,1 0 1 0 0,0 0-1 0 0,0 0 0 0 0,0 1 1 0 0,0-1-1 0 0,-1 0 0 0 0,1 0 1 0 0,0 0-1 0 0,0 0 1 0 0,0 0-1 0 0,-1 0 0 0 0,1 1 1 0 0,0-1-1 0 0,0 0 1 0 0,0 0-1 0 0,0 0 0 0 0,-1-1 13 0 0,1-1-1 0 0,0 0 0 0 0,0 0 1 0 0,0 0-1 0 0,0 0 0 0 0,0 0 1 0 0,0 0-1 0 0,1 1 0 0 0,-1-1 1 0 0,0 0-1 0 0,2-2 0 0 0,0 1-49 0 0,0 1-1 0 0,0-1 0 0 0,1 1 0 0 0,-1-1 0 0 0,1 1 1 0 0,0 0-1 0 0,0 0 0 0 0,0 0 0 0 0,0 0 0 0 0,0 1 1 0 0,0-1-1 0 0,0 1 0 0 0,0 0 0 0 0,1-1 0 0 0,-1 2 0 0 0,6-2 1 0 0,61-5-7879 0 0,-60 7 5311 0 0,5-1-2711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14283 0 0,'38'4'5679'0'0,"-31"-3"-5645"0"0,-1 0 1 0 0,0 0 0 0 0,1 0 0 0 0,-1-1 0 0 0,1 0-1 0 0,-1 0 1 0 0,0-1 0 0 0,1 0 0 0 0,-1 0-1 0 0,0 0 1 0 0,8-3 0 0 0,-14 4-37 0 0,0-1-1 0 0,-1 1 1 0 0,1-1 0 0 0,0 1 0 0 0,0 0-1 0 0,0-1 1 0 0,-1 1 0 0 0,1 0 0 0 0,0-1-1 0 0,0 1 1 0 0,-1 0 0 0 0,1-1 0 0 0,0 1-1 0 0,0 0 1 0 0,-1-1 0 0 0,1 1 0 0 0,0 0-1 0 0,-1 0 1 0 0,1 0 0 0 0,-1-1 0 0 0,1 1-1 0 0,0 0 1 0 0,-1 0 0 0 0,1 0 0 0 0,-1 0-1 0 0,1 0 1 0 0,0 0 0 0 0,-1 0-1 0 0,1 0 1 0 0,-1 0 0 0 0,0 0 0 0 0,-16-6-69 0 0,9 5 191 0 0,0 1 0 0 0,0 0 0 0 0,0 1 0 0 0,1-1 0 0 0,-1 1 0 0 0,0 1 0 0 0,1 0 0 0 0,-1 0-1 0 0,1 0 1 0 0,-1 1 0 0 0,1 0 0 0 0,0 0 0 0 0,-9 7 0 0 0,13-8-60 0 0,0 0-1 0 0,0 0 0 0 0,0 1 1 0 0,0-1-1 0 0,0 1 1 0 0,1 0-1 0 0,0-1 1 0 0,-1 1-1 0 0,1 0 1 0 0,0 1-1 0 0,0-1 1 0 0,1 0-1 0 0,-1 1 1 0 0,1-1-1 0 0,0 1 1 0 0,0-1-1 0 0,0 1 1 0 0,0-1-1 0 0,0 1 1 0 0,1 0-1 0 0,0 0 1 0 0,-1-1-1 0 0,2 1 1 0 0,-1 0-1 0 0,0-1 1 0 0,1 1-1 0 0,-1 0 1 0 0,1-1-1 0 0,2 7 1 0 0,1-2-29 0 0,0 0-1 0 0,0 0 1 0 0,1 0 0 0 0,0-1 0 0 0,1 1-1 0 0,-1-1 1 0 0,1 0 0 0 0,1-1 0 0 0,-1 0-1 0 0,1 0 1 0 0,1 0 0 0 0,-1-1 0 0 0,1 0 0 0 0,14 8-1 0 0,-16-10-374 0 0,1 0-1 0 0,-1-1 1 0 0,1 1-1 0 0,0-1 1 0 0,0-1 0 0 0,0 1-1 0 0,0-1 1 0 0,14 0-1 0 0,-17-1-290 0 0,0 0 0 0 0,0-1 0 0 0,0 1 0 0 0,0-1 0 0 0,0 0 0 0 0,0 0 0 0 0,0-1 0 0 0,0 1 0 0 0,-1-1 0 0 0,1 0 0 0 0,0 0 0 0 0,-1 0 0 0 0,1 0 0 0 0,-1-1 0 0 0,6-5 0 0 0,2-5-5729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14003 0 0,'6'61'9334'0'0,"8"1"-6818"0"0,28 56-4508 0 0,-42-120 1902 0 0,1 0-1 0 0,-1 0 1 0 0,0 0-1 0 0,1 0 1 0 0,-1 0-1 0 0,1 1 1 0 0,0-1-1 0 0,-1 0 1 0 0,1 0-1 0 0,0 0 1 0 0,0 1-1 0 0,0-1 1 0 0,1 0-1 0 0,-1 1 1 0 0,0-1-1 0 0,0 1 1 0 0,3-2-1 0 0,29-27-1115 0 0,-6 18-1113 0 0,-24 11 1605 0 0,1 0 1 0 0,-1 0-1 0 0,1 0 0 0 0,-1-1 0 0 0,0 1 0 0 0,0-1 0 0 0,0 0 0 0 0,5-4 1 0 0,-3-6-3734 0 0,7 9-780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16908 0 0,'1'5'7106'0'0,"-1"-5"-7000"0"0,15 4 1430 0 0,15 1-1876 0 0,-10-3 382 0 0,32 5 48 0 0,-49-7-91 0 0,0 1 0 0 0,0 0 1 0 0,1 0-1 0 0,-1 0 0 0 0,0 0 0 0 0,0 1 0 0 0,0-1 1 0 0,0 1-1 0 0,0 0 0 0 0,-1 0 0 0 0,1 0 0 0 0,3 3 0 0 0,-6-5 1 0 0,0 1 0 0 0,1-1 0 0 0,-1 1 0 0 0,0 0-1 0 0,1-1 1 0 0,-1 1 0 0 0,0-1 0 0 0,0 1-1 0 0,0-1 1 0 0,0 1 0 0 0,0 0 0 0 0,0-1 0 0 0,1 1-1 0 0,-1-1 1 0 0,-1 1 0 0 0,1 0 0 0 0,0-1 0 0 0,0 1-1 0 0,0 0 1 0 0,0-1 0 0 0,0 1 0 0 0,0-1-1 0 0,-1 1 1 0 0,1-1 0 0 0,0 1 0 0 0,0 0 0 0 0,-1-1-1 0 0,1 1 1 0 0,0-1 0 0 0,-1 1 0 0 0,1-1-1 0 0,-1 0 1 0 0,1 1 0 0 0,-1-1 0 0 0,1 1 0 0 0,-1-1-1 0 0,1 0 1 0 0,-1 1 0 0 0,1-1 0 0 0,-1 0-1 0 0,1 0 1 0 0,-1 1 0 0 0,0-1 0 0 0,-35 16-380 0 0,22-11 295 0 0,11-4 83 0 0,1 0 0 0 0,0 1 0 0 0,0-1 1 0 0,0 1-1 0 0,0-1 0 0 0,0 1 0 0 0,0 0 0 0 0,0-1 1 0 0,1 1-1 0 0,-1 0 0 0 0,1 0 0 0 0,-1 0 0 0 0,1 0 1 0 0,0 1-1 0 0,0-1 0 0 0,0 0 0 0 0,0 1 0 0 0,0-1 1 0 0,0 0-1 0 0,0 5 0 0 0,1-5 11 0 0,0 0-1 0 0,0-1 1 0 0,1 1-1 0 0,-1 0 1 0 0,1-1-1 0 0,-1 1 1 0 0,1 0 0 0 0,0-1-1 0 0,-1 1 1 0 0,1-1-1 0 0,0 1 1 0 0,0-1-1 0 0,0 0 1 0 0,0 1-1 0 0,0-1 1 0 0,1 0-1 0 0,-1 0 1 0 0,0 0 0 0 0,0 1-1 0 0,1-1 1 0 0,-1-1-1 0 0,1 1 1 0 0,-1 0-1 0 0,1 0 1 0 0,-1 0-1 0 0,1-1 1 0 0,0 1 0 0 0,-1-1-1 0 0,1 0 1 0 0,0 1-1 0 0,3-1 1 0 0,7 1-26 0 0,0 0 0 0 0,1-1 0 0 0,-1-1 0 0 0,1 0 0 0 0,-1-1 0 0 0,0 0 0 0 0,23-8 0 0 0,9-1-2146 0 0,-43 12 2010 0 0,-1-1 0 0 0,0 0 1 0 0,1 0-1 0 0,-1 0 1 0 0,0 0-1 0 0,1 0 1 0 0,-1 0-1 0 0,0 0 1 0 0,1 0-1 0 0,-1 0 1 0 0,0 0-1 0 0,1 0 0 0 0,-1 0 1 0 0,0 0-1 0 0,1 0 1 0 0,-1 0-1 0 0,0-1 1 0 0,1 1-1 0 0,-1 0 1 0 0,0 0-1 0 0,0 0 1 0 0,1 0-1 0 0,-1-1 0 0 0,0 1 1 0 0,0 0-1 0 0,1 0 1 0 0,-1 0-1 0 0,0-1 1 0 0,0 1-1 0 0,1 0 1 0 0,-1-1-1 0 0,0 1 0 0 0,0 0 1 0 0,0 0-1 0 0,0-1 1 0 0,1 1-1 0 0,-1 0 1 0 0,0-1-1 0 0,0 1 1 0 0,0 0-1 0 0,0-1 1 0 0,0 1-1 0 0,0 0 0 0 0,0-1 1 0 0,0 1-1 0 0,0 0 1 0 0,0-1-1 0 0,0 1 1 0 0,0 0-1 0 0,0-1 1 0 0,-1 1-1 0 0,-12-12-6027 0 0,10 10 6215 0 0,-9-2-5760 0 0</inkml:trace>
  <inkml:trace contextRef="#ctx0" brushRef="#br0" timeOffset="0.16">20 248 18980 0 0,'0'8'3225'0'0,"3"-1"-1385"0"0,2 2-464 0 0,3-2-439 0 0,5-3-433 0 0,2-1-256 0 0,4 0-160 0 0,3-2-56 0 0,1-1-80 0 0,3-1-288 0 0,-1 0-464 0 0,0 1-801 0 0,-1 0-1023 0 0,-4 1-1153 0 0,-4-1-1216 0 0,-4 1-3057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15699 0 0,'-1'30'7027'0'0,"4"3"-3976"0"0,-3-29-2968 0 0,1 0 0 0 0,0-1 0 0 0,0 1 0 0 0,0-1 0 0 0,0 1 0 0 0,0-1 0 0 0,1 1 0 0 0,-1-1 0 0 0,1 0 0 0 0,0 0 0 0 0,0 0 0 0 0,0 0 0 0 0,1 0 0 0 0,4 5 0 0 0,-6-8-97 0 0,-1 1 0 0 0,1-1 0 0 0,-1 0 1 0 0,1 0-1 0 0,-1 1 0 0 0,1-1 0 0 0,0 0 0 0 0,-1 0 1 0 0,1 0-1 0 0,0 0 0 0 0,-1 0 0 0 0,1 0 1 0 0,0 0-1 0 0,-1 0 0 0 0,1 0 0 0 0,-1 0 0 0 0,1 0 1 0 0,0 0-1 0 0,-1 0 0 0 0,1 0 0 0 0,0 0 0 0 0,-1-1 1 0 0,1 1-1 0 0,-1 0 0 0 0,1-1 0 0 0,-1 1 0 0 0,1 0 1 0 0,-1-1-1 0 0,1 1 0 0 0,-1 0 0 0 0,1-1 1 0 0,-1 1-1 0 0,1-1 0 0 0,-1 1 0 0 0,1-1 0 0 0,-1 1 1 0 0,0-1-1 0 0,1 1 0 0 0,-1-1 0 0 0,0 0 0 0 0,1 0 1 0 0,13-35-918 0 0,-8 21 708 0 0,-3 10 216 0 0,0 0 0 0 0,1 0 0 0 0,0 1 0 0 0,-1-1 0 0 0,1 1-1 0 0,1 0 1 0 0,-1 0 0 0 0,9-6 0 0 0,-12 9 37 0 0,0 0 0 0 0,0 1 0 0 0,0-1 0 0 0,0 0 0 0 0,0 1 0 0 0,0-1 0 0 0,0 0 0 0 0,0 1 0 0 0,0 0 0 0 0,0-1 0 0 0,1 1 0 0 0,-1 0 0 0 0,0-1 0 0 0,0 1 0 0 0,0 0 0 0 0,1 0 0 0 0,-1 0 0 0 0,0 0 0 0 0,0 0 0 0 0,0 0 0 0 0,1 0 0 0 0,-1 1 0 0 0,0-1 0 0 0,0 0 0 0 0,0 1 0 0 0,0-1 0 0 0,0 1 0 0 0,1-1 0 0 0,-1 1 0 0 0,0-1 0 0 0,0 1 0 0 0,0 0 0 0 0,-1 0 0 0 0,1-1-1 0 0,0 1 1 0 0,0 0 0 0 0,0 0 0 0 0,0 0 0 0 0,-1 0 0 0 0,1 0 0 0 0,0 0 0 0 0,-1 0 0 0 0,1 0 0 0 0,-1 0 0 0 0,1 0 0 0 0,-1 1 0 0 0,0-1 0 0 0,1 0 0 0 0,-1 2 0 0 0,1 1 3 0 0,-1-1 0 0 0,0 1-1 0 0,0 0 1 0 0,0 0-1 0 0,0-1 1 0 0,0 1-1 0 0,-1 0 1 0 0,0-1 0 0 0,1 1-1 0 0,-1-1 1 0 0,-1 1-1 0 0,1-1 1 0 0,-1 1-1 0 0,1-1 1 0 0,-1 1 0 0 0,0-1-1 0 0,0 0 1 0 0,0 0-1 0 0,0 0 1 0 0,-1 0-1 0 0,-3 3 1 0 0,2-2-46 0 0,0 0 0 0 0,0 0 0 0 0,-1 0 0 0 0,1-1 1 0 0,-1 1-1 0 0,0-1 0 0 0,0 0 0 0 0,0-1 0 0 0,0 1 0 0 0,0-1 0 0 0,-1 0 0 0 0,1 0 0 0 0,-8 1 0 0 0,5-2-685 0 0,26-5-7784 0 0,-8 2 3386 0 0,3 0-2615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 7914 0 0,'-47'-11'4469'0'0,"45"10"-4093"0"0,-1 1 0 0 0,1 0 0 0 0,0 0 0 0 0,-1 0-1 0 0,1 0 1 0 0,-1 0 0 0 0,1 0 0 0 0,0 0 0 0 0,-1 1 0 0 0,1-1-1 0 0,0 1 1 0 0,-1 0 0 0 0,1 0 0 0 0,0 0 0 0 0,0 0-1 0 0,-1 0 1 0 0,-1 2 0 0 0,40-9 3032 0 0,-25 5-2995 0 0,11-1-125 0 0,1 0 1 0 0,0 2-1 0 0,-1 1 0 0 0,24 4 1 0 0,91 20-206 0 0,-108-19-178 0 0,-7 1-582 0 0,0 0-2933 0 0,-8-6-7388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3:3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16692 0 0,'23'-3'7339'0'0,"1"-3"-3510"0"0,-17 4-3414 0 0,-1 0 0 0 0,0 0 0 0 0,0 0 0 0 0,1-1 1 0 0,-1 0-1 0 0,-1-1 0 0 0,1 1 0 0 0,9-9 0 0 0,-14 12-436 0 0,-27-7-17439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6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6449 0 0,'-20'-12'12830'0'0,"58"14"-12231"0"0,54 9 0 0 0,-12-1-3386 0 0,-78-9 2380 0 0,0-1-1 0 0,0 0 0 0 0,0 1 0 0 0,0-1 0 0 0,0 0 0 0 0,0 0 0 0 0,1 0 0 0 0,-1-1 0 0 0,0 1 0 0 0,0 0 1 0 0,0-1-1 0 0,0 1 0 0 0,0-1 0 0 0,0 0 0 0 0,0 0 0 0 0,0 0 0 0 0,0 0 0 0 0,-1 0 0 0 0,1 0 1 0 0,3-3-1 0 0,6-2-5108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11490 0 0,'-1'1'514'0'0,"1"1"-1"0"0,-1 0 1 0 0,1 0-1 0 0,0 0 1 0 0,0-1-1 0 0,0 1 0 0 0,0 0 1 0 0,0 0-1 0 0,0 0 1 0 0,0 0-1 0 0,1-1 1 0 0,-1 1-1 0 0,1 0 0 0 0,0 2 1 0 0,16 23 2190 0 0,-7-18-2511 0 0,0 0 0 0 0,21 15 1 0 0,-25-20 280 0 0,2 2-351 0 0,-1 0 0 0 0,1 0 0 0 0,-1 1 0 0 0,0 0 0 0 0,-1 0 0 0 0,11 16 0 0 0,-16-22-99 0 0,0 1-1 0 0,0 0 1 0 0,0 0 0 0 0,0-1 0 0 0,0 1-1 0 0,0 0 1 0 0,-1 0 0 0 0,1 0-1 0 0,-1 0 1 0 0,0 0 0 0 0,1 0 0 0 0,-1 0-1 0 0,0 0 1 0 0,0 0 0 0 0,0 0 0 0 0,-1 0-1 0 0,1 0 1 0 0,0 0 0 0 0,-1 0 0 0 0,1 0-1 0 0,-1-1 1 0 0,0 1 0 0 0,1 0 0 0 0,-1 0-1 0 0,0 0 1 0 0,0-1 0 0 0,0 1-1 0 0,0 0 1 0 0,-1-1 0 0 0,1 1 0 0 0,0-1-1 0 0,-1 1 1 0 0,1-1 0 0 0,-1 0 0 0 0,1 0-1 0 0,-1 1 1 0 0,0-1 0 0 0,1 0 0 0 0,-1-1-1 0 0,-3 2 1 0 0,-34 15 37 0 0,32-15-377 0 0,0 0 0 0 0,0 1 1 0 0,0 0-1 0 0,1 0 0 0 0,-1 1 1 0 0,1 0-1 0 0,-8 6 0 0 0,13-10 67 0 0,1 1 0 0 0,0-1 0 0 0,0 1 0 0 0,0-1 0 0 0,0 1 0 0 0,0-1 0 0 0,-1 1 0 0 0,1-1 0 0 0,0 1 0 0 0,0-1-1 0 0,0 1 1 0 0,1-1 0 0 0,-1 1 0 0 0,0-1 0 0 0,0 1 0 0 0,0 0 0 0 0,0-1 0 0 0,0 0 0 0 0,0 1 0 0 0,1-1-1 0 0,-1 1 1 0 0,0-1 0 0 0,0 1 0 0 0,1-1 0 0 0,-1 1 0 0 0,0-1 0 0 0,1 0 0 0 0,-1 1 0 0 0,1-1 0 0 0,-1 1 0 0 0,0-1-1 0 0,1 0 1 0 0,-1 0 0 0 0,1 1 0 0 0,-1-1 0 0 0,1 0 0 0 0,-1 0 0 0 0,1 0 0 0 0,-1 1 0 0 0,1-1 0 0 0,10 4-6593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39 10954 0 0,'-6'-9'3701'0'0,"4"6"-2718"0"0,1 0-1 0 0,-1 0 1 0 0,0 0-1 0 0,0 0 1 0 0,0 0 0 0 0,0 1-1 0 0,0-1 1 0 0,-6-4-1 0 0,8 9-840 0 0,-1-1-1 0 0,0 1 1 0 0,0-1-1 0 0,0 1 1 0 0,1-1 0 0 0,-1 1-1 0 0,1-1 1 0 0,0 1-1 0 0,-1 0 1 0 0,1-1-1 0 0,0 1 1 0 0,0 0-1 0 0,0-1 1 0 0,0 1-1 0 0,0 3 1 0 0,0-3 18 0 0,-1 40-37 0 0,8 65 0 0 0,0-57-4164 0 0,3 1-5786 0 0,-5-31 2479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54 18260 0 0,'-4'-5'2328'0'0,"0"0"-383"0"0,2-1-369 0 0,-1-1-520 0 0,2 2-504 0 0,1 0-279 0 0,3 1-161 0 0,0 3-72 0 0,3 0-40 0 0,1 0-184 0 0,2 1-441 0 0,1 0-679 0 0,1 1-1048 0 0,0 0-1433 0 0,-16-17-2144 0 0,16 16-1665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 13787 0 0,'-16'-16'9867'0'0,"16"36"-6413"0"0,1-10-3903 0 0,6 82 738 0 0,5 42-296 0 0,-9-117-1158 0 0,0 0 0 0 0,13 33 0 0 0,-16-50 667 0 0,1 1-1 0 0,-1-1 0 0 0,5 4-3492 0 0,-4-3 3492 0 0,-1-1 0 0 0,1 0 1 0 0,0 0-1 0 0,-1 1 0 0 0,1-1 0 0 0,0 0 0 0 0,-1 0 0 0 0,1 0 0 0 0,0 0 1 0 0,0 0-1 0 0,-1 0 0 0 0,1 0 0 0 0,0 0 0 0 0,0 0 0 0 0,-1 0 1 0 0,1 0-1 0 0,0 0 0 0 0,0 0 0 0 0,0-1 0 0 0,1 1-392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42 307 10690 0 0,'3'-9'11113'0'0,"8"-8"-8467"0"0,-5 5-1758 0 0,8-15-468 0 0,0 1-1 0 0,2 1 0 0 0,19-25 0 0 0,-2 11-2803 0 0,1 2-4154 0 0</inkml:trace>
  <inkml:trace contextRef="#ctx0" brushRef="#br0" timeOffset="1">3 0 10242 0 0,'-3'11'11017'0'0,"9"2"-6900"0"0,14 13-4414 0 0,-14-20 1253 0 0,26 36-689 0 0,33 39-980 0 0,-19-30-4402 0 0,-32-34 96 0 0,-8-8-562 0 0,4 0-1052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19252 0 0,'0'0'165'0'0,"0"-1"0"0"0,0 1 0 0 0,0-1 1 0 0,0 1-1 0 0,0 0 0 0 0,1-1 0 0 0,-1 1 0 0 0,0-1 0 0 0,0 1 0 0 0,0-1 0 0 0,1 1 0 0 0,-1-1 1 0 0,0 1-1 0 0,0 0 0 0 0,1-1 0 0 0,-1 1 0 0 0,0-1 0 0 0,1 1 0 0 0,-1 0 0 0 0,1-1 0 0 0,-1 1 0 0 0,0 0 1 0 0,1 0-1 0 0,-1-1 0 0 0,1 1 0 0 0,-1 0 0 0 0,1 0 0 0 0,0-1 0 0 0,20 0 1408 0 0,18 8-1076 0 0,-34-6-435 0 0,1 1 0 0 0,0 0 1 0 0,-1 0-1 0 0,1 1 1 0 0,-1 0-1 0 0,0 0 0 0 0,0 0 1 0 0,0 1-1 0 0,0-1 1 0 0,-1 1-1 0 0,1 0 0 0 0,-1 0 1 0 0,0 1-1 0 0,6 7 1 0 0,-8-8-28 0 0,0 0-1 0 0,-1 0 1 0 0,1 0 0 0 0,0 0 0 0 0,-1 0 0 0 0,0 0 0 0 0,0 0 0 0 0,0 0-1 0 0,-1 0 1 0 0,1 0 0 0 0,-1 1 0 0 0,0-1 0 0 0,0 0 0 0 0,-1 0 0 0 0,1 1 0 0 0,-1-1-1 0 0,0 0 1 0 0,0 0 0 0 0,0 0 0 0 0,-4 8 0 0 0,-1 0 5 0 0,-1-1 0 0 0,0 1 1 0 0,-1-1-1 0 0,-10 12 0 0 0,10-14-30 0 0,0 1-1 0 0,1 0 1 0 0,1 0-1 0 0,0 0 1 0 0,-6 14 0 0 0,11-22-5 0 0,1-1 1 0 0,-1 0 0 0 0,1 0 0 0 0,0 1 0 0 0,0-1 0 0 0,-1 0 0 0 0,1 1-1 0 0,0-1 1 0 0,0 0 0 0 0,1 1 0 0 0,-1-1 0 0 0,0 0 0 0 0,0 1-1 0 0,0-1 1 0 0,1 0 0 0 0,-1 0 0 0 0,1 1 0 0 0,-1-1 0 0 0,1 0-1 0 0,0 0 1 0 0,-1 0 0 0 0,1 0 0 0 0,0 0 0 0 0,0 0 0 0 0,0 0-1 0 0,-1 0 1 0 0,1 0 0 0 0,0 0 0 0 0,0 0 0 0 0,1 0 0 0 0,-1 0 0 0 0,0-1-1 0 0,0 1 1 0 0,0-1 0 0 0,0 1 0 0 0,1-1 0 0 0,-1 1 0 0 0,0-1-1 0 0,3 1 1 0 0,6 2 12 0 0,1-1 0 0 0,-1 0 0 0 0,21 1-1 0 0,-19-2-37 0 0,11 3-273 0 0,-5-2-200 0 0,0 0 0 0 0,18 0 0 0 0,-2-8-3957 0 0,-31 5 3521 0 0,-1 0 1 0 0,0 0 0 0 0,1 0-1 0 0,-1 0 1 0 0,0 0-1 0 0,1-1 1 0 0,-1 1 0 0 0,0-1-1 0 0,3-3 1 0 0,6-8-6766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16460 0 0,'-10'-11'11973'0'0,"20"47"-12100"0"0,-4-17 532 0 0,1 13-668 0 0,9 39-3894 0 0,-2-25-6530 0 0,-8-30 2684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3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65 6697 0 0,'-8'-6'780'0'0,"-18"-16"2488"0"0,25 21-2866 0 0,0-1 0 0 0,0 1 0 0 0,0 0 1 0 0,0 0-1 0 0,0 0 0 0 0,1-1 0 0 0,-1 1 0 0 0,0 0 0 0 0,1 0 1 0 0,-1-1-1 0 0,1 1 0 0 0,0-1 0 0 0,-1 1 0 0 0,1 0 1 0 0,0-1-1 0 0,0 1 0 0 0,0-1 0 0 0,0 1 0 0 0,0-1 1 0 0,1-2-1 0 0,-1 4-259 0 0,1-1-1 0 0,-1 1 1 0 0,1-1 0 0 0,0 1 0 0 0,-1-1 0 0 0,1 1 0 0 0,0-1 0 0 0,-1 1-1 0 0,1 0 1 0 0,0-1 0 0 0,0 1 0 0 0,0 0 0 0 0,-1 0 0 0 0,1 0 0 0 0,0-1-1 0 0,0 1 1 0 0,0 0 0 0 0,-1 0 0 0 0,1 0 0 0 0,0 0 0 0 0,0 0 0 0 0,1 1-1 0 0,22 1 539 0 0,-22-2-534 0 0,76 17 600 0 0,-65-13-770 0 0,0 0 0 0 0,1-1 0 0 0,0 0 0 0 0,0-1 0 0 0,-1-1 1 0 0,1 0-1 0 0,24-2 0 0 0,-18 2-2869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12275 0 0,'-1'2'438'0'0,"0"-1"1"0"0,1 1 0 0 0,0 0-1 0 0,-1 0 1 0 0,1 0-1 0 0,0-1 1 0 0,0 1 0 0 0,0 0-1 0 0,0 0 1 0 0,0 0 0 0 0,1-1-1 0 0,-1 1 1 0 0,0 0 0 0 0,1 0-1 0 0,0-1 1 0 0,-1 1-1 0 0,1 0 1 0 0,1 1 0 0 0,0 0-95 0 0,0 0 0 0 0,1 0 0 0 0,-1 0 0 0 0,1 0 0 0 0,-1-1 0 0 0,1 1 0 0 0,0-1 0 0 0,5 3 0 0 0,7 3-318 0 0,0 0-1 0 0,0-2 0 0 0,21 7 1 0 0,-17-6 728 0 0,-12-5-645 0 0,-1 0-1 0 0,0 1 0 0 0,0 0 0 0 0,0 1 1 0 0,0-1-1 0 0,0 1 0 0 0,0 0 0 0 0,-1 1 1 0 0,0-1-1 0 0,6 8 0 0 0,-9-9-53 0 0,0 0-1 0 0,0 0 0 0 0,0 0 0 0 0,0 1 1 0 0,-1-1-1 0 0,0 0 0 0 0,0 1 1 0 0,0-1-1 0 0,0 1 0 0 0,0-1 1 0 0,-1 1-1 0 0,1-1 0 0 0,-1 1 1 0 0,0 0-1 0 0,0-1 0 0 0,0 1 1 0 0,-1-1-1 0 0,1 1 0 0 0,-1 0 0 0 0,0-1 1 0 0,-2 5-1 0 0,1-1-23 0 0,-1 0 1 0 0,0 0-1 0 0,0 0 0 0 0,-1-1 0 0 0,0 1 1 0 0,0-1-1 0 0,0 0 0 0 0,-11 11 1 0 0,3-6-1116 0 0,-1 0 1 0 0,-26 17-1 0 0,30-21-2118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35 11939 0 0,'-2'-2'865'0'0,"1"0"0"0"0,-1 0 0 0 0,1 0 0 0 0,0 0 0 0 0,0 0 0 0 0,0-1 0 0 0,0 1 0 0 0,0 0 0 0 0,0-1 0 0 0,0-3 0 0 0,1 6-767 0 0,0 0-1 0 0,0 0 0 0 0,0-1 1 0 0,0 1-1 0 0,0 0 1 0 0,0 0-1 0 0,0-1 0 0 0,0 1 1 0 0,0 0-1 0 0,0 0 1 0 0,0-1-1 0 0,0 1 0 0 0,0 0 1 0 0,0 0-1 0 0,0-1 1 0 0,0 1-1 0 0,1 0 0 0 0,-1 0 1 0 0,0 0-1 0 0,0-1 1 0 0,0 1-1 0 0,0 0 0 0 0,1 0 1 0 0,-1 0-1 0 0,0-1 0 0 0,0 1 1 0 0,1 0-1 0 0,-1 0 1 0 0,0 0-1 0 0,0 0 0 0 0,0 0 1 0 0,1 0-1 0 0,-1-1 1 0 0,18 6 565 0 0,11 8-521 0 0,-1 2 0 0 0,-1 1 0 0 0,0 1 0 0 0,45 39 0 0 0,-70-55-129 0 0,0 1 0 0 0,-1-1 0 0 0,1 1 0 0 0,-1-1 1 0 0,1 1-1 0 0,-1 0 0 0 0,0 0 0 0 0,1 0 0 0 0,-1-1 0 0 0,0 1 0 0 0,0 0 1 0 0,0 1-1 0 0,0-1 0 0 0,-1 0 0 0 0,1 0 0 0 0,-1 0 0 0 0,1 0 0 0 0,-1 0 0 0 0,0 1 1 0 0,0-1-1 0 0,1 0 0 0 0,-2 0 0 0 0,1 1 0 0 0,0-1 0 0 0,0 0 0 0 0,-1 0 1 0 0,1 0-1 0 0,-1 1 0 0 0,0-1 0 0 0,0 0 0 0 0,1 0 0 0 0,-1 0 0 0 0,-1 0 0 0 0,1 0 1 0 0,0-1-1 0 0,0 1 0 0 0,-1 0 0 0 0,1 0 0 0 0,-1-1 0 0 0,1 1 0 0 0,-1-1 1 0 0,-2 2-1 0 0,-3 3 12 0 0,-1 0 0 0 0,0 0 1 0 0,0-1-1 0 0,-1 0 0 0 0,0-1 0 0 0,1 0 1 0 0,-1 0-1 0 0,-14 3 0 0 0,21-7-71 0 0,-1 1 0 0 0,1 0-1 0 0,0-1 1 0 0,0 1 0 0 0,0 0-1 0 0,-1 0 1 0 0,1 0 0 0 0,0 0 0 0 0,0 1-1 0 0,0-1 1 0 0,1 0 0 0 0,-1 1-1 0 0,-2 2 1 0 0,4-4-54 0 0,0 1 0 0 0,-1-1 0 0 0,1 0 0 0 0,0 1-1 0 0,0-1 1 0 0,-1 1 0 0 0,1-1 0 0 0,0 1 0 0 0,0-1 0 0 0,0 1 0 0 0,0-1-1 0 0,0 1 1 0 0,0-1 0 0 0,0 1 0 0 0,0 0 0 0 0,0-1 0 0 0,0 1 0 0 0,0-1-1 0 0,0 1 1 0 0,0-1 0 0 0,1 1 0 0 0,-1-1 0 0 0,0 1 0 0 0,16 14-4697 0 0,5-8-3082 0 0,-9-4 1276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55 6537 0 0,'-6'-12'1762'0'0,"4"7"-484"0"0,0 0-1 0 0,-1 1 1 0 0,0-1 0 0 0,0 1-1 0 0,0-1 1 0 0,-6-5-1 0 0,8 9-1084 0 0,1 1 0 0 0,-1-1 0 0 0,1 1 0 0 0,-1 0 0 0 0,0-1 0 0 0,1 1 0 0 0,-1 0 0 0 0,0-1 0 0 0,0 1 0 0 0,1 0 0 0 0,-1 0 0 0 0,0 0-1 0 0,0-1 1 0 0,1 1 0 0 0,-1 0 0 0 0,0 0 0 0 0,0 0 0 0 0,1 0 0 0 0,-1 0 0 0 0,-1 1 0 0 0,0-1-38 0 0,1 1 0 0 0,-1 0 0 0 0,1 0 0 0 0,0 0 0 0 0,-1 0 0 0 0,1 0 0 0 0,0 0 0 0 0,0 0 0 0 0,-1 0 0 0 0,1 0 0 0 0,0 1 0 0 0,0-1 0 0 0,-1 2 0 0 0,-6 10 120 0 0,1 0 0 0 0,0 1 0 0 0,1 0 0 0 0,0 0 1 0 0,2 0-1 0 0,-1 0 0 0 0,2 1 0 0 0,-3 19 0 0 0,4-24-261 0 0,1 1-1 0 0,0-1 0 0 0,1 0 1 0 0,0 0-1 0 0,1 0 0 0 0,0 0 1 0 0,1 0-1 0 0,0 0 0 0 0,0 0 1 0 0,1 0-1 0 0,0-1 0 0 0,1 1 1 0 0,6 10-1 0 0,-7-14-20 0 0,1 0 0 0 0,0-1-1 0 0,1 0 1 0 0,-1 0 0 0 0,1 0 0 0 0,0-1 0 0 0,0 0-1 0 0,1 0 1 0 0,-1 0 0 0 0,1 0 0 0 0,0-1 0 0 0,0 0 0 0 0,0 0-1 0 0,10 3 1 0 0,-13-6 4 0 0,0 1 0 0 0,0 0-1 0 0,0-1 1 0 0,1 1 0 0 0,-1-1 0 0 0,0 0-1 0 0,1 0 1 0 0,-1 0 0 0 0,0 0-1 0 0,1-1 1 0 0,-1 0 0 0 0,0 1 0 0 0,0-1-1 0 0,0 0 1 0 0,0 0 0 0 0,0-1-1 0 0,0 1 1 0 0,0-1 0 0 0,0 0 0 0 0,0 1-1 0 0,-1-1 1 0 0,1 0 0 0 0,0-1 0 0 0,-1 1-1 0 0,0 0 1 0 0,0-1 0 0 0,1 1-1 0 0,-2-1 1 0 0,1 0 0 0 0,3-5 0 0 0,-1-2-31 0 0,0-1 0 0 0,0 0 0 0 0,-1 0 0 0 0,0 1 0 0 0,-1-2 0 0 0,-1 1 1 0 0,0 0-1 0 0,0 0 0 0 0,-1 0 0 0 0,0-1 0 0 0,-1 1 0 0 0,0 0 0 0 0,-1 0 0 0 0,-1 0 1 0 0,1 0-1 0 0,-2 0 0 0 0,1 0 0 0 0,-2 1 0 0 0,1 0 0 0 0,-1 0 0 0 0,-1 0 1 0 0,-8-12-1 0 0,12 20-96 0 0,0 0 1 0 0,1 0-1 0 0,-1 0 1 0 0,0 0-1 0 0,0 1 1 0 0,-1-1-1 0 0,1 1 1 0 0,0-1 0 0 0,0 1-1 0 0,-1 0 1 0 0,1 0-1 0 0,0 0 1 0 0,-1 0-1 0 0,1 0 1 0 0,-1 1-1 0 0,-3-1 1 0 0,4 1-196 0 0,1 0 0 0 0,-1 0 0 0 0,1 0 0 0 0,-1 0 1 0 0,0 1-1 0 0,1-1 0 0 0,-1 1 0 0 0,1-1 0 0 0,-1 1 0 0 0,1 0 1 0 0,-1-1-1 0 0,1 1 0 0 0,-1 0 0 0 0,1 0 0 0 0,0 0 0 0 0,0 0 0 0 0,-1 0 1 0 0,1 1-1 0 0,0-1 0 0 0,0 0 0 0 0,0 0 0 0 0,0 1 0 0 0,0-1 1 0 0,0 0-1 0 0,1 1 0 0 0,-2 2 0 0 0,-5 15-7449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16179 0 0,'4'0'2209'0'0,"1"-1"-265"0"0,1 1-103 0 0,0-3-449 0 0,0-1-504 0 0,1-2-312 0 0,0-2-288 0 0,-1-1-128 0 0,3-2-88 0 0,-2 0-72 0 0,0 0-200 0 0,1-1-320 0 0,-1 1-448 0 0,0 1-600 0 0,-1 2-761 0 0,0 0-991 0 0,-2 1-969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21 12883 0 0,'-5'-10'4107'0'0,"-2"-1"2638"0"0,7 11-6653 0 0,-1 0 0 0 0,1 1-1 0 0,0-1 1 0 0,-1 0 0 0 0,1 0 0 0 0,-1 1 0 0 0,1-1-1 0 0,0 0 1 0 0,0 1 0 0 0,-1-1 0 0 0,1 0-1 0 0,0 1 1 0 0,0-1 0 0 0,-1 1 0 0 0,1-1 0 0 0,0 0-1 0 0,0 1 1 0 0,0-1 0 0 0,-1 1 0 0 0,1-1 0 0 0,0 1-1 0 0,0-1 1 0 0,0 0 0 0 0,0 1 0 0 0,0-1-1 0 0,0 1 1 0 0,0-1 0 0 0,0 1 0 0 0,0-1 0 0 0,1 1-1 0 0,-7 33 408 0 0,2-1-1 0 0,1 64 0 0 0,4-76-963 0 0,2 0 0 0 0,4 21-1 0 0,-4-29-844 0 0,0 0-1 0 0,1-1 0 0 0,1 1 0 0 0,6 11 1 0 0,3-4-7283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10402 0 0,'5'-32'15494'0'0,"-5"32"-15427"0"0,1 18 1203 0 0,-1 88-592 0 0,1 21-1591 0 0,0-107-712 0 0,2 0 0 0 0,5 21 0 0 0,3-11-6508 0 0,-5-20 216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4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9 276 8186 0 0,'-7'-5'5951'0'0,"7"4"-5554"0"0,0 1 0 0 0,0-1-1 0 0,-1 1 1 0 0,1-1 0 0 0,0 1 0 0 0,0-1-1 0 0,0 1 1 0 0,0-1 0 0 0,-1 0 0 0 0,1 1-1 0 0,0-1 1 0 0,0 1 0 0 0,0-1 0 0 0,5-21 3844 0 0,17-16-2128 0 0,23-6-1414 0 0,-22 23-1032 0 0,21-28-1 0 0,-37 41-1004 0 0,-1-1-1 0 0,0 1 1 0 0,-1-2-1 0 0,5-8 0 0 0,-10 16 647 0 0,1 0 0 0 0,0 1 0 0 0,-1-1 0 0 0,1 0 0 0 0,-1 0 0 0 0,1 1-1 0 0,-1-1 1 0 0,0 0 0 0 0,0 0 0 0 0,0 0 0 0 0,0 0 0 0 0,0 1 0 0 0,-1-4-1 0 0,-2-3-5097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13131 0 0,'3'7'9314'0'0,"15"12"-7274"0"0,-8-8-1184 0 0,6 12-421 0 0,0 1 0 0 0,-1 1 0 0 0,17 39-1 0 0,2 6-1852 0 0,-24-53-1425 0 0,23 31 0 0 0,-18-31-2010 0 0,9 0-3461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18836 0 0,'3'-1'698'0'0,"-1"0"0"0"0,1 1-1 0 0,-1-1 1 0 0,1 1 0 0 0,-1-1 0 0 0,1 1 0 0 0,-1 0-1 0 0,1 0 1 0 0,4 1 0 0 0,41 10 1230 0 0,-43-9-1876 0 0,1 0 1 0 0,0 1-1 0 0,-1 0 0 0 0,1 0 1 0 0,-1 1-1 0 0,0 0 0 0 0,0-1 1 0 0,0 2-1 0 0,-1-1 0 0 0,1 0 1 0 0,-1 1-1 0 0,0 0 1 0 0,-1 0-1 0 0,1 0 0 0 0,-1 1 1 0 0,0-1-1 0 0,0 1 0 0 0,-1 0 1 0 0,1-1-1 0 0,-1 1 0 0 0,0 0 1 0 0,-1 0-1 0 0,0 1 0 0 0,0-1 1 0 0,0 0-1 0 0,0 9 1 0 0,-1-4 27 0 0,0 0 1 0 0,-1 0 0 0 0,0-1 0 0 0,-1 1 0 0 0,0 0 0 0 0,0-1 0 0 0,-1 1 0 0 0,-1-1 0 0 0,0 0 0 0 0,0 0 0 0 0,-1 0-1 0 0,0-1 1 0 0,-1 0 0 0 0,-10 15 0 0 0,-1-7-91 0 0,13-14 5 0 0,0 1 0 0 0,0-1 0 0 0,0 1 0 0 0,0 0 0 0 0,1 1 0 0 0,0-1-1 0 0,0 0 1 0 0,0 1 0 0 0,0 0 0 0 0,1-1 0 0 0,0 1 0 0 0,0 0 0 0 0,-2 8 0 0 0,4-12 3 0 0,0 1 0 0 0,1-1-1 0 0,-1 1 1 0 0,1 0 0 0 0,-1-1 0 0 0,1 1 0 0 0,0-1 0 0 0,0 1 0 0 0,0-1 0 0 0,0 0 0 0 0,0 1-1 0 0,0-1 1 0 0,0 0 0 0 0,0 0 0 0 0,0 0 0 0 0,0 1 0 0 0,1-1 0 0 0,-1 0 0 0 0,0-1-1 0 0,1 1 1 0 0,-1 0 0 0 0,1 0 0 0 0,-1-1 0 0 0,1 1 0 0 0,0 0 0 0 0,-1-1 0 0 0,1 0 0 0 0,2 1-1 0 0,2 1-13 0 0,1-1 0 0 0,0 0 0 0 0,0 0 0 0 0,-1-1 0 0 0,13 0 0 0 0,-9-1-455 0 0,0-1 0 0 0,1 0 0 0 0,-1 0 0 0 0,0-1 0 0 0,0 0 0 0 0,0-1 0 0 0,10-5 0 0 0,-14 6-785 0 0,-1 0-1 0 0,0-1 0 0 0,0 1 1 0 0,-1-1-1 0 0,1 0 1 0 0,-1 0-1 0 0,1-1 0 0 0,4-6 1 0 0,4-10-7380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17524 0 0,'-1'-1'377'0'0,"1"-1"1"0"0,-1 1 0 0 0,0 0-1 0 0,1-1 1 0 0,0 1 0 0 0,-1 0-1 0 0,1-1 1 0 0,0 1 0 0 0,-1-1-1 0 0,1 1 1 0 0,0-1 0 0 0,0 1-1 0 0,0 0 1 0 0,0-1 0 0 0,1-1-1 0 0,-1 2-268 0 0,1 1 0 0 0,-1-1 0 0 0,0 1 0 0 0,1-1 0 0 0,-1 1 0 0 0,1 0-1 0 0,-1-1 1 0 0,0 1 0 0 0,1 0 0 0 0,-1-1 0 0 0,1 1 0 0 0,-1 0 0 0 0,1-1-1 0 0,-1 1 1 0 0,1 0 0 0 0,-1 0 0 0 0,1 0 0 0 0,-1-1 0 0 0,1 1 0 0 0,-1 0-1 0 0,1 0 1 0 0,0 0 0 0 0,-1 0 0 0 0,1 0 0 0 0,-1 0 0 0 0,2 0 0 0 0,4 2 161 0 0,1-1-1 0 0,-1 1 1 0 0,1 0 0 0 0,12 5 0 0 0,-16-6-172 0 0,0 0 0 0 0,0 0 0 0 0,0 0 0 0 0,0 1 0 0 0,0-1 0 0 0,-1 1 0 0 0,1 0 0 0 0,0 0 0 0 0,-1 0 0 0 0,1 0 0 0 0,3 5 0 0 0,-5-5-76 0 0,-1-1-1 0 0,1 1 1 0 0,-1 0 0 0 0,0 0 0 0 0,0 0-1 0 0,0-1 1 0 0,0 1 0 0 0,0 0 0 0 0,0 0 0 0 0,0 0-1 0 0,-1-1 1 0 0,1 1 0 0 0,0 0 0 0 0,-1 0-1 0 0,0-1 1 0 0,1 1 0 0 0,-1 0 0 0 0,0-1 0 0 0,0 1-1 0 0,0-1 1 0 0,0 1 0 0 0,-2 1 0 0 0,1 0-29 0 0,0 1 0 0 0,1-1 0 0 0,-1 1-1 0 0,1-1 1 0 0,-1 1 0 0 0,1 0 0 0 0,0-1 0 0 0,0 1 0 0 0,1 0 0 0 0,-1 0 0 0 0,1 0 0 0 0,0-1 0 0 0,0 6 0 0 0,1-7 8 0 0,-1-1-1 0 0,0 1 0 0 0,1-1 1 0 0,-1 0-1 0 0,1 1 0 0 0,0-1 1 0 0,0 0-1 0 0,-1 0 1 0 0,1 0-1 0 0,0 1 0 0 0,0-1 1 0 0,0 0-1 0 0,0 0 0 0 0,0 0 1 0 0,0 0-1 0 0,0 0 1 0 0,1-1-1 0 0,-1 1 0 0 0,0 0 1 0 0,0-1-1 0 0,1 1 1 0 0,-1 0-1 0 0,1-1 0 0 0,-1 0 1 0 0,0 1-1 0 0,1-1 0 0 0,-1 0 1 0 0,1 0-1 0 0,-1 1 1 0 0,1-1-1 0 0,-1 0 0 0 0,0 0 1 0 0,1-1-1 0 0,-1 1 1 0 0,1 0-1 0 0,-1 0 0 0 0,3-2 1 0 0,31-5-26 0 0,8-1-1508 0 0,-15 8-9281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49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 2409 0 0,'-7'-12'4712'0'0,"-1"1"2522"0"0,8 12-7019 0 0,-1-1 0 0 0,1 1-1 0 0,0-1 1 0 0,-1 1 0 0 0,1-1 0 0 0,0 1-1 0 0,-1-1 1 0 0,1 1 0 0 0,0-1 0 0 0,0 1-1 0 0,0-1 1 0 0,-1 1 0 0 0,1-1 0 0 0,0 1 0 0 0,0 0-1 0 0,0-1 1 0 0,0 1 0 0 0,0-1 0 0 0,0 1-1 0 0,0 0 1 0 0,0-1 0 0 0,0 1 0 0 0,0-1-1 0 0,1 1 1 0 0,-1 0 0 0 0,1 9 35 0 0,0-1 0 0 0,1 0 0 0 0,0 0-1 0 0,7 17 1 0 0,1 6-167 0 0,0 14-47 0 0,16 57-142 0 0,-26-103-28 0 0,1 0 0 0 0,-1 0 1 0 0,0 1-1 0 0,0-1 1 0 0,0 0-1 0 0,0 0 1 0 0,1 1-1 0 0,-1-1 0 0 0,0 0 1 0 0,0 0-1 0 0,1 0 1 0 0,-1 1-1 0 0,0-1 1 0 0,0 0-1 0 0,1 0 0 0 0,-1 0 1 0 0,0 0-1 0 0,1 0 1 0 0,-1 1-1 0 0,0-1 1 0 0,1 0-1 0 0,-1 0 0 0 0,0 0 1 0 0,1 0-1 0 0,-1 0 1 0 0,0 0-1 0 0,0 0 1 0 0,1 0-1 0 0,-1 0 0 0 0,0 0 1 0 0,1 0-1 0 0,-1 0 1 0 0,0-1-1 0 0,1 1 1 0 0,-1 0-1 0 0,0 0 0 0 0,1 0 1 0 0,-1 0-1 0 0,0 0 1 0 0,0-1-1 0 0,1 1 1 0 0,-1 0-1 0 0,0 0 0 0 0,0-1 1 0 0,0 1-1 0 0,1-1 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 11154 0 0,'-2'-1'509'0'0,"1"0"0"0"0,-1 0 0 0 0,1 1-1 0 0,-1-1 1 0 0,1 1 0 0 0,-1-1 0 0 0,1 1 0 0 0,-1 0-1 0 0,1 0 1 0 0,-1-1 0 0 0,0 1 0 0 0,1 0-1 0 0,-1 0 1 0 0,1 1 0 0 0,-1-1 0 0 0,1 0-1 0 0,-1 0 1 0 0,0 1 0 0 0,-1 0 0 0 0,2 1-317 0 0,1-1 0 0 0,-1 1 1 0 0,0 0-1 0 0,1 0 1 0 0,-1-1-1 0 0,1 1 0 0 0,-1 0 1 0 0,1 0-1 0 0,0 0 0 0 0,0 0 1 0 0,0-1-1 0 0,0 1 0 0 0,0 0 1 0 0,0 0-1 0 0,1 0 0 0 0,-1 0 1 0 0,1 1-1 0 0,57 265 794 0 0,-43-207-1053 0 0,-21-87-216 0 0,1 0 0 0 0,1 0-1 0 0,-1-42 1 0 0,5 59 276 0 0,0 1-1 0 0,0 0 1 0 0,1-1-1 0 0,0 1 0 0 0,0 0 1 0 0,1 0-1 0 0,0 0 1 0 0,1 0-1 0 0,-1 0 0 0 0,2 0 1 0 0,-1 1-1 0 0,1-1 1 0 0,0 1-1 0 0,1 0 0 0 0,-1 0 1 0 0,11-11-1 0 0,-14 17 9 0 0,0 0 1 0 0,0 0-1 0 0,0-1 0 0 0,0 1 0 0 0,0 0 1 0 0,0 0-1 0 0,1 0 0 0 0,-1 0 0 0 0,0 1 0 0 0,1-1 1 0 0,-1 0-1 0 0,0 1 0 0 0,1-1 0 0 0,-1 0 0 0 0,1 1 1 0 0,-1 0-1 0 0,1-1 0 0 0,-1 1 0 0 0,1 0 0 0 0,-1 0 1 0 0,1 0-1 0 0,-1 0 0 0 0,1 0 0 0 0,-1 0 1 0 0,1 0-1 0 0,-1 0 0 0 0,1 1 0 0 0,-1-1 0 0 0,1 1 1 0 0,-1-1-1 0 0,1 1 0 0 0,-1-1 0 0 0,0 1 0 0 0,1 0 1 0 0,-1 0-1 0 0,0 0 0 0 0,1 0 0 0 0,-1 0 1 0 0,0 0-1 0 0,0 0 0 0 0,0 0 0 0 0,0 0 0 0 0,0 0 1 0 0,0 1-1 0 0,0-1 0 0 0,-1 0 0 0 0,1 1 0 0 0,0-1 1 0 0,-1 0-1 0 0,2 3 0 0 0,1 5 13 0 0,0 0-1 0 0,0 0 1 0 0,0-1 0 0 0,-1 2-1 0 0,-1-1 1 0 0,0 0-1 0 0,1 11 1 0 0,-5 25-98 0 0,-2 0 1 0 0,-1 0-1 0 0,-14 46 1 0 0,17-77-58 0 0,3-14 126 0 0,0 0-1 0 0,0 1 1 0 0,0-1 0 0 0,-1 0-1 0 0,1 0 1 0 0,0 1 0 0 0,0-1-1 0 0,0 0 1 0 0,0 0 0 0 0,0 0-1 0 0,0 1 1 0 0,0-1-1 0 0,0 0 1 0 0,0 0 0 0 0,0 1-1 0 0,0-1 1 0 0,0 0 0 0 0,0 1-1 0 0,0-1 1 0 0,0 0 0 0 0,0 0-1 0 0,0 1 1 0 0,0-1-1 0 0,0 0 1 0 0,0 0 0 0 0,0 0-1 0 0,0 1 1 0 0,0-1 0 0 0,1 0-1 0 0,-1 0 1 0 0,0 1 0 0 0,0-1-1 0 0,0 0 1 0 0,0 0-1 0 0,1 0 1 0 0,-1 1 0 0 0,0-1-1 0 0,0 0 1 0 0,0 0 0 0 0,1 0-1 0 0,-1 0 1 0 0,0 0 0 0 0,1 1-1 0 0,10-9-241 0 0,16-20 179 0 0,-25 26 32 0 0,2-2-233 0 0,0 1 0 0 0,-1-1 0 0 0,2 1 0 0 0,-1-1 0 0 0,7-3 1 0 0,12-4-5907 0 0,-9 4-268 0 0,-7 3 1077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11 130 8186 0 0,'-7'-3'6814'0'0,"7"3"-6614"0"0,-1-1 1 0 0,1 1-1 0 0,0 0 1 0 0,0 0-1 0 0,0-1 0 0 0,0 1 1 0 0,0 0-1 0 0,0 0 1 0 0,0-1-1 0 0,-2-20 3011 0 0,7-23-2463 0 0,-2 38-1303 0 0,1 1 0 0 0,-1 0 0 0 0,1 0-1 0 0,0 0 1 0 0,0 0 0 0 0,0 1 0 0 0,8-7 0 0 0,2-2-5049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40 9170 0 0,'-2'1'419'0'0,"-1"1"0"0"0,1 0 0 0 0,-1-1 0 0 0,1 1 0 0 0,-1 0 0 0 0,1 0 0 0 0,0 0 0 0 0,0 1 0 0 0,0-1 1 0 0,0 1-1 0 0,1-1 0 0 0,-1 1 0 0 0,1-1 0 0 0,-1 1 0 0 0,-1 5 0 0 0,1-2-180 0 0,1 0 1 0 0,0 0-1 0 0,0 0 0 0 0,0 0 1 0 0,0 0-1 0 0,1 0 1 0 0,1 11-1 0 0,0-9-218 0 0,0 0-1 0 0,1 0 1 0 0,0 1 0 0 0,0-1-1 0 0,0-1 1 0 0,1 1 0 0 0,1 0 0 0 0,-1-1-1 0 0,1 1 1 0 0,0-1 0 0 0,10 12 0 0 0,-10-15-17 0 0,0 0 0 0 0,0 0 1 0 0,1-1-1 0 0,-1 1 1 0 0,1-1-1 0 0,0 0 1 0 0,0 0-1 0 0,0-1 1 0 0,0 0-1 0 0,1 0 1 0 0,-1 0-1 0 0,1 0 0 0 0,-1-1 1 0 0,8 1-1 0 0,-10-1 1 0 0,0-1-1 0 0,1 0 0 0 0,-1-1 0 0 0,0 1 1 0 0,0 0-1 0 0,0-1 0 0 0,1 0 0 0 0,-1 0 1 0 0,0 0-1 0 0,0 0 0 0 0,0 0 0 0 0,0-1 1 0 0,0 1-1 0 0,-1-1 0 0 0,1 0 0 0 0,0 1 0 0 0,-1-1 1 0 0,1-1-1 0 0,-1 1 0 0 0,0 0 0 0 0,0-1 1 0 0,0 1-1 0 0,0-1 0 0 0,0 1 0 0 0,0-1 1 0 0,1-4-1 0 0,3-4 11 0 0,-1-1 1 0 0,-1 0-1 0 0,0 0 1 0 0,0 0 0 0 0,-2-1-1 0 0,1 1 1 0 0,0-20-1 0 0,-2 26-38 0 0,-1 0-1 0 0,0 0 1 0 0,0 0-1 0 0,0 0 1 0 0,-1 0-1 0 0,0 0 1 0 0,0 0-1 0 0,-1 1 1 0 0,0-1 0 0 0,0 0-1 0 0,0 0 1 0 0,0 1-1 0 0,-1 0 1 0 0,0-1-1 0 0,0 1 1 0 0,-1 0-1 0 0,1 0 1 0 0,-5-4-1 0 0,6 8 20 0 0,0-1 0 0 0,1 1-1 0 0,-1 0 1 0 0,0-1 0 0 0,0 1-1 0 0,0 0 1 0 0,0 0 0 0 0,0 0-1 0 0,-1 0 1 0 0,1 1-1 0 0,0-1 1 0 0,0 1 0 0 0,-1-1-1 0 0,1 1 1 0 0,0 0 0 0 0,0 0-1 0 0,-1 0 1 0 0,1 0 0 0 0,0 0-1 0 0,-1 0 1 0 0,1 1-1 0 0,0-1 1 0 0,0 1 0 0 0,0 0-1 0 0,-1-1 1 0 0,1 1 0 0 0,0 0-1 0 0,0 0 1 0 0,0 0-1 0 0,0 1 1 0 0,0-1 0 0 0,0 0-1 0 0,1 1 1 0 0,-3 2 0 0 0,1-2-176 0 0,0 1 1 0 0,0 1-1 0 0,1-1 1 0 0,-1 0 0 0 0,1 1-1 0 0,0-1 1 0 0,0 1 0 0 0,-3 5-1 0 0,4-6-262 0 0,0 0 0 0 0,0 0 0 0 0,0 0 0 0 0,1 0 0 0 0,-1 0 0 0 0,1 0 0 0 0,0 0 0 0 0,-1 0 1 0 0,2 1-1 0 0,-1-1 0 0 0,1 4 0 0 0,3 7-5441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68 12091 0 0,'-5'2'560'0'0,"1"0"0"0"0,0 0 0 0 0,-1 0 0 0 0,1 1 0 0 0,0-1 0 0 0,0 1 0 0 0,1 0 0 0 0,-1 0 0 0 0,-5 7 0 0 0,6-7-376 0 0,1 0-1 0 0,0 0 1 0 0,0 0 0 0 0,0 0-1 0 0,0 1 1 0 0,1-1 0 0 0,-1 1 0 0 0,1 0-1 0 0,0-1 1 0 0,-1 8 0 0 0,1-7-181 0 0,1 0 1 0 0,0 0 0 0 0,0 0-1 0 0,1 0 1 0 0,-1 0 0 0 0,1-1-1 0 0,0 1 1 0 0,0 0 0 0 0,0 0-1 0 0,0-1 1 0 0,1 1 0 0 0,-1 0-1 0 0,1-1 1 0 0,0 0 0 0 0,0 1-1 0 0,0-1 1 0 0,1 0 0 0 0,-1 0-1 0 0,1 0 1 0 0,0 0 0 0 0,0-1-1 0 0,0 1 1 0 0,0-1 0 0 0,0 0-1 0 0,4 3 1 0 0,-5-4-6 0 0,0 1 1 0 0,0-1 0 0 0,0 0-1 0 0,0 1 1 0 0,1-1-1 0 0,-1 0 1 0 0,0 0-1 0 0,0-1 1 0 0,1 1-1 0 0,-1 0 1 0 0,1-1-1 0 0,-1 1 1 0 0,0-1 0 0 0,1 0-1 0 0,-1 0 1 0 0,1 0-1 0 0,-1 0 1 0 0,1 0-1 0 0,-1-1 1 0 0,1 1-1 0 0,-1-1 1 0 0,0 0 0 0 0,1 1-1 0 0,-1-1 1 0 0,0 0-1 0 0,0 0 1 0 0,1-1-1 0 0,-1 1 1 0 0,0 0-1 0 0,0-1 1 0 0,2-1-1 0 0,-1-1 9 0 0,0 0 0 0 0,0 0 0 0 0,-1 0 0 0 0,1 0 0 0 0,-1 0 0 0 0,0 0 0 0 0,0-1 0 0 0,0 1 0 0 0,-1-1 0 0 0,0 1 0 0 0,0-1 0 0 0,0 0 0 0 0,0 1 0 0 0,-1-1 0 0 0,0-6 0 0 0,0-4 44 0 0,-1 0 0 0 0,0 0 0 0 0,-6-26 0 0 0,6 37-34 0 0,0 0 0 0 0,0 0 1 0 0,0 1-1 0 0,-1-1 1 0 0,1 0-1 0 0,-1 1 0 0 0,0-1 1 0 0,0 1-1 0 0,0 0 0 0 0,0-1 1 0 0,0 1-1 0 0,-1 0 0 0 0,0 0 1 0 0,1 1-1 0 0,-1-1 1 0 0,0 1-1 0 0,0-1 0 0 0,-1 1 1 0 0,-5-3-1 0 0,8 4-30 0 0,-1 1-1 0 0,0-1 1 0 0,1 1 0 0 0,-1 0-1 0 0,0 0 1 0 0,1-1-1 0 0,-1 1 1 0 0,0 0 0 0 0,1 1-1 0 0,-1-1 1 0 0,0 0 0 0 0,1 0-1 0 0,-1 1 1 0 0,0-1 0 0 0,1 1-1 0 0,-1-1 1 0 0,0 1-1 0 0,1 0 1 0 0,-1 0 0 0 0,1 0-1 0 0,0 0 1 0 0,-1 0 0 0 0,1 0-1 0 0,0 0 1 0 0,-1 0-1 0 0,1 0 1 0 0,0 0 0 0 0,0 1-1 0 0,0-1 1 0 0,0 1 0 0 0,0-1-1 0 0,0 0 1 0 0,1 1 0 0 0,-1 0-1 0 0,0-1 1 0 0,1 1-1 0 0,-1-1 1 0 0,1 1 0 0 0,0 0-1 0 0,-1 2 1 0 0,0 1-380 0 0,0 0 0 0 0,0 1-1 0 0,1-1 1 0 0,-1 0 0 0 0,1 0 0 0 0,1 5-1 0 0,-1-7-296 0 0,1 0 0 0 0,-1 0 0 0 0,1 0 0 0 0,-1 0 0 0 0,1 0 0 0 0,0 0 0 0 0,0 0 0 0 0,1 0 0 0 0,1 3 0 0 0,7 6-5107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12971 0 0,'-5'2'8037'0'0,"1"8"-5426"0"0,-1 11-2182 0 0,5-20-157 0 0,-3 22-99 0 0,0-1 0 0 0,2 1 0 0 0,3 42 0 0 0,5 4-1598 0 0,2-4-3315 0 0,-8-60 4172 0 0,4 15-3713 0 0,10 2-3292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9402 0 0,'-4'4'342'0'0,"1"0"1"0"0,-1 0-1 0 0,1 0 0 0 0,0 0 1 0 0,1 0-1 0 0,-1 1 0 0 0,1 0 1 0 0,-1-1-1 0 0,1 1 0 0 0,1 0 1 0 0,-1 0-1 0 0,1 0 0 0 0,0 0 0 0 0,0 0 1 0 0,0 0-1 0 0,1 0 0 0 0,0 1 1 0 0,0-1-1 0 0,0 0 0 0 0,0 0 1 0 0,1 0-1 0 0,0 0 0 0 0,0 1 1 0 0,2 4-1 0 0,-2-6-294 0 0,0 0 1 0 0,1 0-1 0 0,-1 0 1 0 0,1 0-1 0 0,0 0 1 0 0,0 0-1 0 0,0 0 1 0 0,0-1-1 0 0,1 1 1 0 0,-1-1-1 0 0,1 0 1 0 0,0 0-1 0 0,0 0 1 0 0,0 0-1 0 0,1 0 1 0 0,-1 0-1 0 0,0-1 1 0 0,1 0-1 0 0,0 0 1 0 0,0 0-1 0 0,0 0 1 0 0,0 0-1 0 0,0-1 1 0 0,0 0-1 0 0,0 0 1 0 0,0 0-1 0 0,0 0 1 0 0,1 0-1 0 0,4-1 1 0 0,-6 0-37 0 0,0 0 0 0 0,-1 0 0 0 0,1-1 0 0 0,0 1 0 0 0,0-1 0 0 0,0 0 0 0 0,-1 1 0 0 0,1-1 0 0 0,0 0 0 0 0,-1-1 0 0 0,1 1 0 0 0,-1 0 0 0 0,1-1 0 0 0,-1 1 0 0 0,0-1-1 0 0,0 0 1 0 0,0 0 0 0 0,0 0 0 0 0,0 0 0 0 0,0 0 0 0 0,0 0 0 0 0,0-1 0 0 0,-1 1 0 0 0,0-1 0 0 0,1 1 0 0 0,-1-1 0 0 0,0 1 0 0 0,0-1 0 0 0,0 0 0 0 0,0 1 0 0 0,-1-1 0 0 0,1 0 0 0 0,-1 0 0 0 0,0 0 0 0 0,1 1 0 0 0,-1-1 0 0 0,-1 0 0 0 0,1 0 0 0 0,0 0 0 0 0,-2-3 0 0 0,2 0 7 0 0,-1 0 0 0 0,0 0 0 0 0,-1 1 0 0 0,1-1 0 0 0,-1 1 0 0 0,-1-1 0 0 0,1 1 0 0 0,-1 0 0 0 0,1 0 1 0 0,-1 0-1 0 0,-1 0 0 0 0,1 1 0 0 0,-1-1 0 0 0,0 1 0 0 0,0 0 0 0 0,0 0 0 0 0,0 0 0 0 0,-1 0 0 0 0,-7-4 0 0 0,4 5-92 0 0,-1 0 1 0 0,0 1-1 0 0,1 0 0 0 0,-15-2 0 0 0,8 2-382 0 0,48 28-8560 0 0,-17-18 3243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36 10962 0 0,'-1'5'1220'0'0,"1"-1"-469"0"0,0 0 0 0 0,-1 0 0 0 0,0 0 0 0 0,0 0 0 0 0,0 0 0 0 0,0 0 0 0 0,-1 0 0 0 0,1 0 0 0 0,-1 0 0 0 0,-3 4 0 0 0,21-55-1063 0 0,-4 27-2104 0 0,-3 7-1935 0 0,-2 4-2780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9538 0 0,'-1'-1'291'0'0,"1"1"-1"0"0,-1 0 1 0 0,1 0-1 0 0,-1 0 1 0 0,1 0-1 0 0,0 0 1 0 0,-1-1-1 0 0,1 1 1 0 0,-1 0-1 0 0,1 0 0 0 0,-1 0 1 0 0,1 0-1 0 0,-1 0 1 0 0,1 0-1 0 0,-1 1 1 0 0,1-1-1 0 0,-1 0 1 0 0,1 0-1 0 0,-1 0 1 0 0,1 0-1 0 0,0 1 1 0 0,-1-1-1 0 0,1 0 1 0 0,-1 0-1 0 0,1 1 1 0 0,0-1-1 0 0,-1 0 1 0 0,1 0-1 0 0,0 1 1 0 0,-1-1-1 0 0,1 0 1 0 0,-1 2-1 0 0,-2 18 2956 0 0,12 34-4000 0 0,-6-42 1609 0 0,2 29-816 0 0,-2-19 147 0 0,9 38-1 0 0,-10-54-567 0 0,0-1 0 0 0,0 1 0 0 0,1 0 0 0 0,-1-1 0 0 0,1 1 0 0 0,6 6 0 0 0,-2-5-2871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6241 0 0,'-4'4'12326'0'0,"2"14"-9152"0"0,0 20-2896 0 0,3-9-325 0 0,4 66 1277 0 0,-3-83-1975 0 0,0 0 1 0 0,0 0-1 0 0,1-1 1 0 0,0 1-1 0 0,9 18 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9426 0 0,'0'1'384'0'0,"0"0"-1"0"0,0-1 1 0 0,0 1 0 0 0,0 0 0 0 0,0 0-1 0 0,1-1 1 0 0,-1 1 0 0 0,0 0 0 0 0,0-1-1 0 0,1 1 1 0 0,-1 0 0 0 0,0-1 0 0 0,1 1-1 0 0,-1 0 1 0 0,1-1 0 0 0,-1 1 0 0 0,1-1-1 0 0,-1 1 1 0 0,1-1 0 0 0,-1 1 0 0 0,2 0-1 0 0,18 6 3015 0 0,32-6-3056 0 0,-36-2 432 0 0,366 16-431 0 0,77-1-31 0 0,-369-15-303 0 0,135-8 65 0 0,-174 5-51 0 0,-1-3 0 0 0,71-19 0 0 0,-111 23-142 0 0,0 0 1 0 0,0 1-1 0 0,0 0 1 0 0,0 1-1 0 0,0 0 1 0 0,0 0-1 0 0,0 1 1 0 0,0 1-1 0 0,0 0 1 0 0,0 0-1 0 0,0 1 1 0 0,0 0-1 0 0,11 4 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15627 0 0,'-1'0'239'0'0,"-1"0"0"0"0,1-1 0 0 0,-1 1 0 0 0,0 0 0 0 0,1 0 0 0 0,-1 0 0 0 0,1 0 0 0 0,-1 0 0 0 0,1 1 0 0 0,-1-1 0 0 0,1 0 0 0 0,-1 1 0 0 0,1-1 0 0 0,-1 1 0 0 0,1-1 0 0 0,0 1 0 0 0,-1 0 0 0 0,1-1 0 0 0,0 1 0 0 0,-1 0 0 0 0,1 0 0 0 0,0 0 0 0 0,0 0 0 0 0,0 0 0 0 0,-1 2 1 0 0,0-1-103 0 0,1 1 1 0 0,0 0-1 0 0,0 0 1 0 0,0-1-1 0 0,0 1 1 0 0,0 0-1 0 0,1 0 1 0 0,0 0-1 0 0,-1 0 1 0 0,1 0-1 0 0,0 0 1 0 0,1 4-1 0 0,0 8-50 0 0,2 0 0 0 0,0 0 0 0 0,10 28 0 0 0,-5-14-160 0 0,11 29 451 0 0,-17-54-585 0 0,0 0 0 0 0,-1 0 0 0 0,2 0 1 0 0,-1-1-1 0 0,0 1 0 0 0,1-1 0 0 0,-1 0 1 0 0,1 1-1 0 0,0-1 0 0 0,6 5 0 0 0,-7-7-319 0 0,-1 0 0 0 0,1-1-1 0 0,-1 1 1 0 0,1 0-1 0 0,-1-1 1 0 0,1 1 0 0 0,-1-1-1 0 0,1 0 1 0 0,-1 1 0 0 0,1-1-1 0 0,0 0 1 0 0,-1 0-1 0 0,1 0 1 0 0,-1 0 0 0 0,1 0-1 0 0,3-1 1 0 0,7-3-6748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10786 0 0,'1'-2'565'0'0,"1"1"0"0"0,-1 0 0 0 0,1 0 0 0 0,-1 0 0 0 0,1 0 0 0 0,-1 0 0 0 0,1 1 0 0 0,0-1 0 0 0,0 0 0 0 0,-1 1 0 0 0,4-1 0 0 0,24 0 2334 0 0,25 12-1337 0 0,-52-10-1439 0 0,19 6-33 0 0,-1 1 0 0 0,0 1 1 0 0,33 21-1 0 0,-19-11-1452 0 0,-20-9-1670 0 0,-4 16-11876 0 0</inkml:trace>
  <inkml:trace contextRef="#ctx0" brushRef="#br0" timeOffset="1">14 161 7298 0 0,'-1'0'533'0'0,"1"-1"-267"0"0,0 1 0 0 0,0 0 1 0 0,-1-1-1 0 0,1 1 1 0 0,0 0-1 0 0,0-1 1 0 0,0 1-1 0 0,0-1 1 0 0,-1 1-1 0 0,1 0 1 0 0,0-1-1 0 0,0 1 1 0 0,0-1-1 0 0,0 1 1 0 0,0 0-1 0 0,0-1 1 0 0,0 1-1 0 0,0-1 1 0 0,0 1-1 0 0,0 0 1 0 0,0-1-1 0 0,0 1 1 0 0,0-1-1 0 0,1 1 1 0 0,-1 0-1 0 0,0-1 1 0 0,0 1-1 0 0,0-1 0 0 0,1 1 1 0 0,-1 0-1 0 0,0-1 1 0 0,0 1-1 0 0,1-1 267 0 0,-1 1-266 0 0,20-6 3500 0 0,25 8-2169 0 0,-11 3-1238 0 0,47 13 0 0 0,-44-5-4058 0 0,0 2-5815 0 0,-27-10 3104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14739 0 0,'3'-4'3505'0'0,"-3"-1"-1833"0"0,1 0-415 0 0,-2-2-489 0 0,1 0-336 0 0,-1 0-208 0 0,1 1-128 0 0,1-1-56 0 0,0-2-40 0 0,2 0-240 0 0,0 1-352 0 0,2 1-649 0 0,1 1-839 0 0,2 1-1209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 10130 0 0,'-44'-17'12903'0'0,"54"56"-11377"0"0,3 7-1529 0 0,9 22-1241 0 0,-1-26-3572 0 0,-8-29-2118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12227 0 0,'-2'21'9798'0'0,"10"17"-7946"0"0,-3-19-1369 0 0,-2-2-506 0 0,-1-5-109 0 0,0 1 1 0 0,0-1 0 0 0,1 0-1 0 0,1 0 1 0 0,0-1-1 0 0,0 1 1 0 0,1-1 0 0 0,10 17-1 0 0,-4-21-3387 0 0,2-13-4325 0 0,-5 2 1278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12363 0 0,'3'-7'11117'0'0,"0"29"-8153"0"0,-3 5-2180 0 0,7 47 0 0 0,-6-65-1143 0 0,1 0 1 0 0,0-1-1 0 0,0 1 0 0 0,1-1 0 0 0,0 0 0 0 0,1 0 0 0 0,-1 0 1 0 0,2 0-1 0 0,7 11 0 0 0,-12-18 127 0 0,9 7-3037 0 0,-1-5-3195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8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9738 0 0,'-1'0'203'0'0,"1"0"0"0"0,-1 1 0 0 0,1-1-1 0 0,-1 0 1 0 0,0 1 0 0 0,1-1 0 0 0,-1 1 0 0 0,1-1-1 0 0,0 1 1 0 0,-1-1 0 0 0,1 1 0 0 0,-1-1 0 0 0,1 1 0 0 0,0-1-1 0 0,-1 1 1 0 0,1-1 0 0 0,0 1 0 0 0,0 0 0 0 0,0-1 0 0 0,-1 1-1 0 0,1-1 1 0 0,0 1 0 0 0,0 0 0 0 0,0-1 0 0 0,0 1-1 0 0,0 0 1 0 0,0-1 0 0 0,0 1 0 0 0,0 1 0 0 0,18 3 2870 0 0,-4-2-3028 0 0,15 2 485 0 0,0-1-1 0 0,41 0 1 0 0,-39-3-322 0 0,49 8 1 0 0,-69-7-741 0 0,0 1 0 0 0,0 0 1 0 0,0 1-1 0 0,-1 0 0 0 0,0 1 0 0 0,0 0 0 0 0,0 0 1 0 0,11 8-1 0 0,-16-9-2000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4:5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14475 0 0,'-1'0'197'0'0,"0"0"0"0"0,0 0-1 0 0,1 0 1 0 0,-1 0 0 0 0,0 0 0 0 0,0 1-1 0 0,0-1 1 0 0,1 0 0 0 0,-1 1 0 0 0,0-1 0 0 0,0 0-1 0 0,1 1 1 0 0,-1-1 0 0 0,0 1 0 0 0,1-1-1 0 0,-1 1 1 0 0,0-1 0 0 0,1 1 0 0 0,-1 0-1 0 0,1-1 1 0 0,-1 2 0 0 0,1-2-106 0 0,0 1 0 0 0,0 0-1 0 0,0-1 1 0 0,0 1 0 0 0,0 0 0 0 0,0-1-1 0 0,0 1 1 0 0,0 0 0 0 0,0-1 0 0 0,1 1-1 0 0,-1-1 1 0 0,0 1 0 0 0,0 0 0 0 0,1-1-1 0 0,-1 1 1 0 0,0-1 0 0 0,1 1 0 0 0,-1-1-1 0 0,1 1 1 0 0,-1-1 0 0 0,1 1-1 0 0,36 27 548 0 0,-24-19-211 0 0,5 6-193 0 0,-2 1 0 0 0,0 1 0 0 0,-1 0 0 0 0,21 31 0 0 0,-29-37-150 0 0,0 1-1 0 0,0 0 0 0 0,-1 0 0 0 0,-1 0 1 0 0,0 1-1 0 0,-1 0 0 0 0,0 0 0 0 0,-1 0 1 0 0,2 17-1 0 0,-5-29-69 0 0,0 1 0 0 0,0-1 1 0 0,0 1-1 0 0,-1-1 0 0 0,1 0 1 0 0,0 1-1 0 0,-1-1 0 0 0,1 1 0 0 0,-1-1 1 0 0,0 0-1 0 0,1 0 0 0 0,-1 1 1 0 0,0-1-1 0 0,0 0 0 0 0,1 0 0 0 0,-1 0 1 0 0,0 0-1 0 0,0 0 0 0 0,0 0 1 0 0,-1 0-1 0 0,1 0 0 0 0,0 0 0 0 0,0 0 1 0 0,0-1-1 0 0,-1 1 0 0 0,1 0 1 0 0,0-1-1 0 0,-1 1 0 0 0,1-1 1 0 0,0 0-1 0 0,-3 1 0 0 0,-8 2-75 0 0,1-1 1 0 0,-1-1-1 0 0,-13 1 0 0 0,2 0-640 0 0,21-2 454 0 0,-22 6-1189 0 0,24-6 1313 0 0,0 0 0 0 0,-1 0-1 0 0,1 0 1 0 0,-1 0 0 0 0,1 0 0 0 0,0 0 0 0 0,-1 0 0 0 0,1 0 0 0 0,0 0 0 0 0,-1 0 0 0 0,1 0 0 0 0,0 1 0 0 0,-1-1 0 0 0,1 0 0 0 0,0 0 0 0 0,-1 0 0 0 0,1 1 0 0 0,0-1 0 0 0,0 0 0 0 0,-1 0-1 0 0,1 1 1 0 0,0-1 0 0 0,0 0 0 0 0,0 1 0 0 0,-1-1 0 0 0,1 0 0 0 0,0 1 0 0 0,0-1 0 0 0,0 0 0 0 0,0 1 0 0 0,0-1 0 0 0,0 0 0 0 0,0 1 0 0 0,-1-1 0 0 0,1 0 0 0 0,0 1 0 0 0,0-1 0 0 0,0 1 0 0 0,0-1-1 0 0,1 0 1 0 0,-1 1 0 0 0,0-1 0 0 0,0 0 0 0 0,0 1 0 0 0,0-1 0 0 0,0 0 0 0 0,0 1 0 0 0,1-1 0 0 0,-1 0 0 0 0,0 1 0 0 0,0-1 0 0 0,0 0 0 0 0,1 1 0 0 0,-1-1 0 0 0,0 0 0 0 0,0 0 0 0 0,1 1-1 0 0,12 7-7378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8570 0 0,'-5'8'2035'0'0,"-8"12"371"0"0,13-20-2257 0 0,0 0-1 0 0,0 1 1 0 0,-1-1 0 0 0,1 1 0 0 0,0-1 0 0 0,-1 0 0 0 0,1 0-1 0 0,0 1 1 0 0,0-1 0 0 0,-1 0 0 0 0,1 1 0 0 0,-1-1 0 0 0,1 0-1 0 0,0 0 1 0 0,-1 0 0 0 0,1 1 0 0 0,0-1 0 0 0,-1 0 0 0 0,1 0-1 0 0,-1 0 1 0 0,1 0 0 0 0,-1 0 0 0 0,1 0 0 0 0,0 0 0 0 0,-1 0-1 0 0,1 0 1 0 0,-1 0 0 0 0,1 0 0 0 0,-1 0 0 0 0,1 0 0 0 0,0 0-1 0 0,-1 0 1 0 0,1 0 0 0 0,-1-1 0 0 0,1 1 0 0 0,0 0 0 0 0,-1 0-1 0 0,1 0 1 0 0,-1-1 0 0 0,21-3 3469 0 0,-6 1-3123 0 0,12-1-95 0 0,5-1-254 0 0,1 1 0 0 0,0 1-1 0 0,1 2 1 0 0,-1 1 0 0 0,52 7 0 0 0,-60-4-829 0 0,24 5-2081 0 0,-45-8 1934 0 0,0 1 0 0 0,-1 0-1 0 0,1 0 1 0 0,-1 1 0 0 0,1-1 0 0 0,-1 0 0 0 0,0 1 0 0 0,4 2 0 0 0,7 11-6451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5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17556 0 0,'0'0'191'0'0,"-1"-1"1"0"0,1 1-1 0 0,0 0 1 0 0,-1-1-1 0 0,1 1 1 0 0,0-1 0 0 0,-1 1-1 0 0,1-1 1 0 0,0 1-1 0 0,0-1 1 0 0,0 1-1 0 0,-1-1 1 0 0,1 1-1 0 0,0-1 1 0 0,0 1-1 0 0,0-1 1 0 0,0 1 0 0 0,0-1-1 0 0,0 1 1 0 0,0-1-1 0 0,0 0 1 0 0,0 1-1 0 0,0-1 1 0 0,0 1-1 0 0,1-1 1 0 0,-1 1-1 0 0,0-1 1 0 0,0 1 0 0 0,0-1-1 0 0,1 1 1 0 0,-1-1-1 0 0,1 0 1 0 0,17 4 1734 0 0,33 24-2685 0 0,-43-22 1290 0 0,5 2-634 0 0,0-1 1 0 0,1 0-1 0 0,0-1 1 0 0,0 0-1 0 0,0-1 1 0 0,0 0-1 0 0,19 1 1 0 0,-22-4-893 0 0,0-1 0 0 0,-1 0 1 0 0,1 0-1 0 0,0-1 0 0 0,0-1 1 0 0,15-3-1 0 0,-5 1-3422 0 0,7 8-3069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15987 0 0,'6'18'4749'0'0,"-6"-14"-4394"0"0,1 0 0 0 0,1 0 0 0 0,-1 0-1 0 0,1 0 1 0 0,-1-1 0 0 0,1 1 0 0 0,0 0-1 0 0,1-1 1 0 0,3 6 0 0 0,56 52 949 0 0,-47-48-1193 0 0,0 1-1 0 0,-1 0 1 0 0,-1 1 0 0 0,21 31 0 0 0,-32-42-75 0 0,-1 0 1 0 0,1 0 0 0 0,-1 0-1 0 0,0 0 1 0 0,0 0 0 0 0,-1 0-1 0 0,1 0 1 0 0,-1 0 0 0 0,0 1-1 0 0,0-1 1 0 0,-1 0 0 0 0,1 0 0 0 0,-1 0-1 0 0,0 1 1 0 0,0-1 0 0 0,0 0-1 0 0,0 0 1 0 0,-1-1 0 0 0,0 1-1 0 0,1 0 1 0 0,-6 6 0 0 0,-5 10 93 0 0,-1-2 1 0 0,-27 31 0 0 0,29-35-127 0 0,-16 14 68 0 0,-59 50 1 0 0,31-31-796 0 0,41-31-685 0 0,14-15 1222 0 0,-1 0 0 0 0,1-1-1 0 0,0 1 1 0 0,-1-1 0 0 0,1 1-1 0 0,0 0 1 0 0,0-1 0 0 0,-1 1-1 0 0,1 0 1 0 0,0-1 0 0 0,0 1 0 0 0,0 0-1 0 0,0 0 1 0 0,0-1 0 0 0,0 1-1 0 0,0 0 1 0 0,0-1 0 0 0,0 1-1 0 0,1 0 1 0 0,-1-1 0 0 0,0 1-1 0 0,0 0 1 0 0,1-1 0 0 0,-1 1 0 0 0,0 0-1 0 0,1-1 1 0 0,-1 1 0 0 0,1 0-1 0 0,3 3-2922 0 0,-4-8 371 0 0,-1-2-457 0 0,12 4-3590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21533 0 0,'-4'0'4978'0'0,"0"9"-3747"0"0,-2 12-1113 0 0,6-21-115 0 0,-14 56-326 0 0,-30 159 1567 0 0,41-188-2239 0 0,1 54-1 0 0,3-63-694 0 0,1 0 0 0 0,1-1 1 0 0,10 35-1 0 0,-5-32-3946 0 0,0-2-2793 0 0</inkml:trace>
  <inkml:trace contextRef="#ctx0" brushRef="#br0" timeOffset="1">261 647 21325 0 0,'3'-12'1912'0'0,"1"1"-360"0"0,1-2-271 0 0,0 4-601 0 0,-3 5-368 0 0,1 1-208 0 0,-1 1-56 0 0,2-1-32 0 0,-1 2-48 0 0,2-1-88 0 0,0 1-184 0 0,0-2-312 0 0,1 2-569 0 0,0 1-847 0 0,2 0-1113 0 0,-1-1-2016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7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22 5305 0 0,'-1'-5'974'0'0,"-5"-11"9099"0"0,6 32-4304 0 0,22 128-4312 0 0,-5-44-3399 0 0,-13-68-2948 0 0,0 37 0 0 0,-4-66 4321 0 0,0-1 1 0 0,0 1-1 0 0,0-1 1 0 0,-1 1-1 0 0,1-1 1 0 0,-1 0-1 0 0,1 1 1 0 0,-1-1-1 0 0,-1 3 1 0 0,-2 6-3323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21213 0 0,'-8'120'6765'0'0,"4"-72"-6598"0"0,1 53 1 0 0,3-86-1070 0 0,2 0 0 0 0,0 0 1 0 0,0 0-1 0 0,1 0 0 0 0,1-1 1 0 0,1 1-1 0 0,10 24 0 0 0,-14-37 368 0 0,13 18-7672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 18452 0 0,'1'-9'8488'0'0,"-3"33"-6910"0"0,-1-10-1607 0 0,-8 38 238 0 0,-5 71-1 0 0,15-106-755 0 0,0-1 0 0 0,2 1 0 0 0,0 0 0 0 0,1-1 0 0 0,0 1 0 0 0,1-1 0 0 0,1 1 0 0 0,10 24-1 0 0,2-16-3677 0 0,-16-25 4008 0 0,0 1 0 0 0,1-1 0 0 0,-1 1 0 0 0,1-1 0 0 0,-1 1 0 0 0,0-1 0 0 0,1 0 0 0 0,-1 1 0 0 0,1-1 0 0 0,-1 0 0 0 0,1 0 0 0 0,0 1 0 0 0,-1-1 0 0 0,1 0 0 0 0,-1 0-1 0 0,1 0 1 0 0,-1 0 0 0 0,1 1 0 0 0,0-1 0 0 0,-1 0 0 0 0,1 0 0 0 0,-1 0 0 0 0,1 0 0 0 0,0-1 0 0 0,-1 1 0 0 0,1 0 0 0 0,-1 0 0 0 0,1 0 0 0 0,-1 0 0 0 0,1-1 0 0 0,0 1 0 0 0,-1 0 0 0 0,1 0 0 0 0,-1-1 0 0 0,1 1 0 0 0,-1 0 0 0 0,1-1 0 0 0,-1 1 0 0 0,0-1 0 0 0,1 1 0 0 0,-1 0 0 0 0,1-1 0 0 0,-1 1 0 0 0,0-1 0 0 0,1 0 0 0 0,6-10-5628 0 0</inkml:trace>
  <inkml:trace contextRef="#ctx0" brushRef="#br0" timeOffset="0.99">251 1 14147 0 0,'1'0'563'0'0,"0"0"1"0"0,0 1-1 0 0,0-1 1 0 0,0 1-1 0 0,0 0 0 0 0,0-1 1 0 0,0 1-1 0 0,0 0 1 0 0,-1 0-1 0 0,1-1 0 0 0,0 1 1 0 0,0 0-1 0 0,-1 0 0 0 0,1 0 1 0 0,0 0-1 0 0,-1 0 1 0 0,2 2-1 0 0,2 23 3073 0 0,-10 33-4381 0 0,3-40 1608 0 0,0 0-1026 0 0,-10 142 712 0 0,13-139-1344 0 0,6 37 0 0 0,-4-47-274 0 0,1 1 1 0 0,0-1 0 0 0,1-1 0 0 0,6 15 0 0 0,-9-24 246 0 0,0 1 0 0 0,0-1 1 0 0,0 0-1 0 0,1 0 0 0 0,-1 1 1 0 0,1-1-1 0 0,-1 0 0 0 0,1 0 1 0 0,3 2-1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7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1 327 17164 0 0,'0'-6'824'0'0,"-1"0"0"0"0,1 0 0 0 0,1 0 0 0 0,-1 0 0 0 0,1 0 0 0 0,0 0 0 0 0,1 0 0 0 0,-1 0 0 0 0,3-5 0 0 0,1-1-261 0 0,0 1-1 0 0,1 1 1 0 0,13-21 0 0 0,-1 9-389 0 0,1 0-1 0 0,40-36 0 0 0,-47 47-285 0 0,47-39 495 0 0,-52 45-891 0 0,-1 1 1 0 0,2-1-1 0 0,-1 1 1 0 0,0 0-1 0 0,1 1 1 0 0,15-5-1 0 0,-15 7-2927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11290 0 0,'-1'2'819'0'0,"-1"0"-1"0"0,1 0 0 0 0,0 0 1 0 0,-1 0-1 0 0,1 0 0 0 0,0 0 1 0 0,0 1-1 0 0,1-1 0 0 0,-1 0 1 0 0,0 1-1 0 0,1-1 0 0 0,0 0 1 0 0,-1 4-1 0 0,1-3-342 0 0,0-1 0 0 0,1 1 0 0 0,-1 0 0 0 0,1 0 0 0 0,-1 0-1 0 0,1 0 1 0 0,0 0 0 0 0,0 0 0 0 0,3 3 0 0 0,2 5-468 0 0,1-1 0 0 0,1 0 1 0 0,0-1-1 0 0,12 12 0 0 0,5 7 662 0 0,22 33-1249 0 0,35 41-2593 0 0,-70-90-4 0 0,0 0-1 0 0,1-1 1 0 0,16 10 0 0 0,-16-13-3992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20932 0 0,'-1'0'85'0'0,"1"0"0"0"0,-1 0-1 0 0,1 0 1 0 0,0 0-1 0 0,-1 0 1 0 0,1 0-1 0 0,0 0 1 0 0,-1 0-1 0 0,1 0 1 0 0,0 0-1 0 0,-1 0 1 0 0,1 1 0 0 0,0-1-1 0 0,-1 0 1 0 0,1 0-1 0 0,0 0 1 0 0,-1 1-1 0 0,1-1 1 0 0,0 0-1 0 0,-1 1 1 0 0,1-1-1 0 0,0 0 1 0 0,0 0 0 0 0,0 1-1 0 0,-1-1 1 0 0,1 0-1 0 0,0 1 1 0 0,0-1-1 0 0,0 1 1 0 0,0-1-1 0 0,0 0 1 0 0,-1 1-1 0 0,1-1 1 0 0,0 0 0 0 0,0 1-1 0 0,0-1 1 0 0,0 1-1 0 0,0-1 1 0 0,0 0-1 0 0,0 1 1 0 0,0-1-1 0 0,1 0 1 0 0,-1 1 0 0 0,0-1-1 0 0,0 1 1 0 0,0-1-1 0 0,0 0 1 0 0,0 1-1 0 0,1-1 1 0 0,-1 0-1 0 0,0 1 1 0 0,0-1-1 0 0,0 0 1 0 0,1 0 0 0 0,-1 1-1 0 0,0-1 1 0 0,1 0-1 0 0,-1 0 1 0 0,0 1-1 0 0,1-1 1 0 0,-1 0-1 0 0,0 0 1 0 0,1 0-1 0 0,-1 1 1 0 0,0-1 0 0 0,1 0-1 0 0,0 0 1 0 0,32 11 174 0 0,-25-8 137 0 0,32 9-44 0 0,-23-7-272 0 0,1 0-1 0 0,-1 1 0 0 0,0 1 1 0 0,-1 1-1 0 0,27 16 0 0 0,-40-22-64 0 0,1 1 0 0 0,-1 0 0 0 0,0 0 0 0 0,0 0-1 0 0,0 0 1 0 0,0 1 0 0 0,-1-1 0 0 0,1 1 0 0 0,-1 0 0 0 0,0-1-1 0 0,0 1 1 0 0,0 0 0 0 0,0 0 0 0 0,-1 1 0 0 0,0-1 0 0 0,0 0-1 0 0,0 0 1 0 0,0 1 0 0 0,-1-1 0 0 0,1 0 0 0 0,-1 1-1 0 0,0-1 1 0 0,-1 0 0 0 0,1 1 0 0 0,-1-1 0 0 0,0 0 0 0 0,0 0-1 0 0,0 1 1 0 0,-2 4 0 0 0,-2 3 13 0 0,0 0 1 0 0,-1-1-1 0 0,0 1 1 0 0,-1-1-1 0 0,-14 18 0 0 0,11-16-27 0 0,1 0 0 0 0,-15 28-1 0 0,23-40-2 0 0,0 1 0 0 0,0-1 0 0 0,1 1-1 0 0,-1-1 1 0 0,0 1 0 0 0,1-1 0 0 0,-1 1-1 0 0,1 0 1 0 0,-1-1 0 0 0,1 1 0 0 0,0 0 0 0 0,-1 0-1 0 0,1-1 1 0 0,0 1 0 0 0,0 0 0 0 0,1-1 0 0 0,-1 1-1 0 0,0 0 1 0 0,0 0 0 0 0,1-1 0 0 0,-1 1 0 0 0,1-1-1 0 0,0 1 1 0 0,-1 0 0 0 0,1-1 0 0 0,0 1-1 0 0,0-1 1 0 0,0 1 0 0 0,0-1 0 0 0,0 0 0 0 0,0 1-1 0 0,0-1 1 0 0,0 0 0 0 0,1 0 0 0 0,-1 0 0 0 0,1 0-1 0 0,-1 0 1 0 0,0 0 0 0 0,1 0 0 0 0,0 0 0 0 0,-1-1-1 0 0,1 1 1 0 0,-1 0 0 0 0,1-1 0 0 0,0 0-1 0 0,-1 1 1 0 0,1-1 0 0 0,3 0 0 0 0,7 2-193 0 0,0-1-1 0 0,-1-1 1 0 0,1 0 0 0 0,0-1-1 0 0,21-3 1 0 0,-21 2-971 0 0,0-1 1 0 0,0 0-1 0 0,20-9 1 0 0,-28 10-219 0 0,1-1 0 0 0,0 1-1 0 0,-1-1 1 0 0,0 0 0 0 0,0 0 0 0 0,8-8 0 0 0,1-4-6614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5:18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18844 0 0,'0'-2'421'0'0,"0"0"0"0"0,0 0 1 0 0,0-1-1 0 0,0 1 0 0 0,1 0 0 0 0,-1 0 0 0 0,1 0 1 0 0,-1-1-1 0 0,1 1 0 0 0,0 0 0 0 0,0 0 0 0 0,0 0 1 0 0,0 0-1 0 0,0 0 0 0 0,0 1 0 0 0,1-1 0 0 0,2-3 0 0 0,-3 4-248 0 0,1 0-1 0 0,0-1 1 0 0,0 1-1 0 0,0 0 1 0 0,0 0-1 0 0,0 1 1 0 0,0-1-1 0 0,0 0 0 0 0,0 1 1 0 0,0-1-1 0 0,0 1 1 0 0,0-1-1 0 0,1 1 1 0 0,-1 0-1 0 0,3 0 1 0 0,-1 0-120 0 0,1 1 1 0 0,-1 0 0 0 0,1 0 0 0 0,-1 0 0 0 0,1 0 0 0 0,-1 1 0 0 0,0-1 0 0 0,0 1 0 0 0,0 0 0 0 0,0 0 0 0 0,0 1 0 0 0,0-1-1 0 0,0 1 1 0 0,-1 0 0 0 0,0 0 0 0 0,6 7 0 0 0,-8-9-54 0 0,1 1 0 0 0,-1-1 0 0 0,-1 1 0 0 0,1-1 0 0 0,0 1 0 0 0,0 0 0 0 0,-1 0 0 0 0,1-1 0 0 0,-1 1 0 0 0,1 0 0 0 0,-1 0 0 0 0,0 0 0 0 0,0-1 0 0 0,1 1 0 0 0,-1 0 0 0 0,-1 0 0 0 0,1 0 0 0 0,0 0 0 0 0,-1 2 0 0 0,-15 34-260 0 0,-1 0 130 0 0,17-36 149 0 0,0 0-1 0 0,-1-1 1 0 0,1 1 0 0 0,0 0 0 0 0,0-1 0 0 0,0 1 0 0 0,0 0-1 0 0,1 0 1 0 0,-1-1 0 0 0,0 1 0 0 0,1 0 0 0 0,-1-1 0 0 0,1 1-1 0 0,0-1 1 0 0,-1 1 0 0 0,1-1 0 0 0,0 1 0 0 0,0-1 0 0 0,0 1-1 0 0,0-1 1 0 0,1 2 0 0 0,1-1-2 0 0,-1-1 1 0 0,0 1-1 0 0,1 0 1 0 0,0-1-1 0 0,-1 0 0 0 0,1 1 1 0 0,0-1-1 0 0,0 0 0 0 0,0 0 1 0 0,0-1-1 0 0,0 1 1 0 0,0 0-1 0 0,0-1 0 0 0,0 0 1 0 0,0 0-1 0 0,0 0 0 0 0,0 0 1 0 0,0 0-1 0 0,0-1 1 0 0,0 1-1 0 0,0-1 0 0 0,4-1 1 0 0,7-2-70 0 0,0-1 1 0 0,-1 0-1 0 0,15-8 0 0 0,20-8-3284 0 0,-48 21 3126 0 0,1-1 1 0 0,-1 1-1 0 0,1 0 1 0 0,-1-1-1 0 0,1 1 1 0 0,-1-1-1 0 0,0 1 1 0 0,1-1-1 0 0,-1 1 1 0 0,1-1-1 0 0,-1 1 1 0 0,0-1 0 0 0,1 1-1 0 0,-1-1 1 0 0,0 1-1 0 0,0-1 1 0 0,0 1-1 0 0,1-1 1 0 0,-1 0-1 0 0,0 1 1 0 0,0-1-1 0 0,0 1 1 0 0,0-1-1 0 0,0 0 1 0 0,0 1-1 0 0,0-1 1 0 0,0 1-1 0 0,0-1 1 0 0,0 0-1 0 0,0 1 1 0 0,-1-1-1 0 0,1 1 1 0 0,0-1-1 0 0,0 1 1 0 0,-1-1-1 0 0,1 0 1 0 0,0 1 0 0 0,-1-1-1 0 0,1 1 1 0 0,0-1-1 0 0,-1 1 1 0 0,0-1-1 0 0,-1-3-1975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0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58 8050 0 0,'-10'-2'1279'0'0,"-3"0"539"0"0,0 0 0 0 0,-1-2 0 0 0,2 1 0 0 0,-1-2-1 0 0,0 0 1 0 0,-14-7 0 0 0,27 12-1782 0 0,0 0 0 0 0,0-1 0 0 0,-1 1 0 0 0,1 0 0 0 0,0 0 0 0 0,0 0 0 0 0,-1 0 0 0 0,1 0 0 0 0,0 0 0 0 0,0-1 0 0 0,-1 1 0 0 0,1 0 0 0 0,0 0 0 0 0,0 0 0 0 0,0 0 0 0 0,-1-1 1 0 0,1 1-1 0 0,0 0 0 0 0,0 0 0 0 0,0-1 0 0 0,0 1 0 0 0,-1 0 0 0 0,1 0 0 0 0,0-1 0 0 0,0 1 0 0 0,0 0 0 0 0,0 0 0 0 0,0-1 0 0 0,0 1 0 0 0,0 0 0 0 0,0-1 0 0 0,0 1 0 0 0,0 0 0 0 0,0 0 0 0 0,0-1 0 0 0,0 1 0 0 0,0-1 0 0 0,12-3 378 0 0,24 3-499 0 0,-32 1 206 0 0,74-4 2 0 0,-55 1-104 0 0,0 2 0 0 0,0 0 0 0 0,46 6 0 0 0,-66-5-4 0 0,0 1 1 0 0,0 0-1 0 0,0 0 0 0 0,0 0 1 0 0,0 1-1 0 0,-1-1 0 0 0,1 1 1 0 0,0 0-1 0 0,-1-1 1 0 0,1 1-1 0 0,-1 0 0 0 0,1 0 1 0 0,-1 1-1 0 0,0-1 0 0 0,0 1 1 0 0,0-1-1 0 0,0 1 0 0 0,-1-1 1 0 0,1 1-1 0 0,-1 0 1 0 0,1 0-1 0 0,-1 0 0 0 0,0 0 1 0 0,0 0-1 0 0,0 0 0 0 0,-1 0 1 0 0,1 0-1 0 0,0 6 1 0 0,0 9-16 0 0,0 0 1 0 0,-2-1 0 0 0,-4 36 0 0 0,3-32-133 0 0,-3 13-462 0 0,-1 14-1403 0 0,7-18-4436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8554 0 0,'25'57'10320'0'0,"-4"6"-5926"0"0,6 37-6315 0 0,-6 0-6649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29 116 5681 0 0,'1'-7'970'0'0,"1"0"1"0"0,1 1-1 0 0,-1-1 0 0 0,1 1 1 0 0,0-1-1 0 0,1 1 0 0 0,-1 0 0 0 0,1 1 1 0 0,0-1-1 0 0,1 0 0 0 0,7-6 0 0 0,-8 8-445 0 0,1 0 0 0 0,-1 0-1 0 0,1 1 1 0 0,0 0-1 0 0,0 0 1 0 0,7-4 0 0 0,-8 6-565 0 0,-1 0 0 0 0,1 0 0 0 0,-1 0 1 0 0,1 0-1 0 0,-1 0 0 0 0,1 1 0 0 0,0-1 0 0 0,-1 1 1 0 0,1 0-1 0 0,6 1 0 0 0,-9-1-168 0 0,0 1 0 0 0,1-1 0 0 0,-1 0 0 0 0,0 1 0 0 0,0-1 0 0 0,0 1 0 0 0,0-1 0 0 0,1 1 0 0 0,-1 0 0 0 0,0-1 0 0 0,0 1 0 0 0,0 0 0 0 0,0 0 0 0 0,1 1 0 0 0,7 18-7730 0 0,-8-9 2126 0 0</inkml:trace>
  <inkml:trace contextRef="#ctx0" brushRef="#br0" timeOffset="1">1 305 14059 0 0,'0'2'332'0'0,"1"0"-1"0"0,-1 0 1 0 0,1 0 0 0 0,0 0-1 0 0,-1 0 1 0 0,1 0 0 0 0,0 0 0 0 0,0-1-1 0 0,0 1 1 0 0,1 0 0 0 0,-1-1-1 0 0,0 1 1 0 0,1-1 0 0 0,-1 1-1 0 0,1-1 1 0 0,-1 0 0 0 0,1 0 0 0 0,0 1-1 0 0,-1-1 1 0 0,1 0 0 0 0,0-1-1 0 0,0 1 1 0 0,3 1 0 0 0,-1-1-167 0 0,1-1 1 0 0,-1 0-1 0 0,0 0 1 0 0,0 0 0 0 0,0 0-1 0 0,0-1 1 0 0,0 0-1 0 0,0 1 1 0 0,0-1-1 0 0,0-1 1 0 0,4-1-1 0 0,10-6-159 0 0,0 0 0 0 0,-1-1-1 0 0,28-21 1 0 0,-44 30 9 0 0,0 0 0 0 0,0 0 0 0 0,0 0 0 0 0,0 0 1 0 0,1 0-1 0 0,-1 0 0 0 0,0 0 0 0 0,0 1 0 0 0,1-1 0 0 0,-1 0 0 0 0,1 1 0 0 0,-1-1 0 0 0,1 1 0 0 0,-1-1 0 0 0,1 1 1 0 0,-1 0-1 0 0,1 0 0 0 0,-1-1 0 0 0,1 1 0 0 0,-1 0 0 0 0,1 1 0 0 0,-1-1 0 0 0,1 0 0 0 0,-1 0 0 0 0,1 1 0 0 0,1-1 0 0 0,-2 2 3 0 0,1 0 0 0 0,-1 0 0 0 0,1 0 0 0 0,-1 0 0 0 0,0 1 0 0 0,0-1 0 0 0,0 0 0 0 0,0 0-1 0 0,0 1 1 0 0,0-1 0 0 0,-1 1 0 0 0,1-1 0 0 0,-1 0 0 0 0,0 1 0 0 0,0 4 0 0 0,3 17-1366 0 0,-2 46 0 0 0,-5-39-2818 0 0,-5-1-3682 0 0,5-18 1692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9074 0 0,'-4'1'7814'0'0,"9"1"-4765"0"0,8 2-2022 0 0,-8-4-935 0 0,-1 0 0 0 0,0 0 0 0 0,0 1 0 0 0,0-1 0 0 0,0 1 0 0 0,0 0 0 0 0,0 0 0 0 0,0 0-1 0 0,0 1 1 0 0,0-1 0 0 0,0 1 0 0 0,-1 0 0 0 0,1 0 0 0 0,-1 1 0 0 0,1-1 0 0 0,-1 1 0 0 0,0-1-1 0 0,0 1 1 0 0,0 0 0 0 0,0 0 0 0 0,-1 0 0 0 0,4 5 0 0 0,1 5-43 0 0,-1 0-1 0 0,0 1 1 0 0,0 0 0 0 0,-2 0-1 0 0,4 15 1 0 0,9 28-4469 0 0,-14-50 2769 0 0,0 0 1 0 0,0 0-1 0 0,0-1 1 0 0,1 1 0 0 0,6 7-1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34 4961 0 0,'-2'0'463'0'0,"1"1"1"0"0,0-1-1 0 0,-1 1 0 0 0,1-1 0 0 0,0 1 1 0 0,0 0-1 0 0,-1 0 0 0 0,1 0 0 0 0,0 0 1 0 0,0-1-1 0 0,0 1 0 0 0,0 1 0 0 0,0-1 1 0 0,0 0-1 0 0,1 0 0 0 0,-1 0 0 0 0,0 0 1 0 0,1 1-1 0 0,-1-1 0 0 0,0 0 1 0 0,1 1-1 0 0,0-1 0 0 0,-1 0 0 0 0,1 1 1 0 0,0-1-1 0 0,-1 0 0 0 0,1 1 0 0 0,0 2 1 0 0,1-2-198 0 0,0 1 1 0 0,0 0 0 0 0,0-1 0 0 0,1 1 0 0 0,-1-1 0 0 0,0 1-1 0 0,1-1 1 0 0,0 0 0 0 0,-1 1 0 0 0,1-1 0 0 0,0 0 0 0 0,0 0-1 0 0,0 0 1 0 0,3 1 0 0 0,5 5-107 0 0,0-1-1 0 0,1-1 0 0 0,-1 0 1 0 0,1 0-1 0 0,0-1 1 0 0,0 0-1 0 0,1-1 0 0 0,21 4 1 0 0,-28-6-145 0 0,0-1 1 0 0,0 0-1 0 0,0-1 1 0 0,0 1-1 0 0,0-1 1 0 0,0 0-1 0 0,0 0 0 0 0,0-1 1 0 0,0 1-1 0 0,0-1 1 0 0,0 0-1 0 0,0-1 1 0 0,0 1-1 0 0,0-1 1 0 0,-1 0-1 0 0,1 0 1 0 0,0 0-1 0 0,-1-1 1 0 0,0 0-1 0 0,0 0 0 0 0,0 0 1 0 0,0 0-1 0 0,6-7 1 0 0,-8 8-8 0 0,-1 0 1 0 0,1 0-1 0 0,-1 0 1 0 0,1 0-1 0 0,-1 0 1 0 0,0 0-1 0 0,0 0 0 0 0,0 0 1 0 0,0-1-1 0 0,-1 1 1 0 0,1 0-1 0 0,-1-1 1 0 0,1 1-1 0 0,-1-1 1 0 0,0 1-1 0 0,0 0 0 0 0,0-1 1 0 0,0 1-1 0 0,0-1 1 0 0,0 1-1 0 0,-1-1 1 0 0,1 1-1 0 0,-1 0 1 0 0,0-1-1 0 0,0 1 1 0 0,0 0-1 0 0,0 0 0 0 0,0 0 1 0 0,0-1-1 0 0,0 1 1 0 0,-1 0-1 0 0,1 1 1 0 0,-1-1-1 0 0,0 0 1 0 0,1 0-1 0 0,-1 1 0 0 0,0-1 1 0 0,0 1-1 0 0,0-1 1 0 0,-2-1-1 0 0,-4-1 24 0 0,0-1 0 0 0,1 1-1 0 0,-1 0 1 0 0,-1 0-1 0 0,1 1 1 0 0,-1 0 0 0 0,1 0-1 0 0,-1 1 1 0 0,-15-2 0 0 0,11 4-118 0 0,1 0 0 0 0,0 1 0 0 0,0 0 0 0 0,0 1 1 0 0,-15 4-1 0 0,23-5 31 0 0,0 0-1 0 0,0 0 1 0 0,0 0 0 0 0,0 1-1 0 0,0-1 1 0 0,0 1 0 0 0,0 0-1 0 0,1 0 1 0 0,-1 1 0 0 0,1-1-1 0 0,-1 1 1 0 0,1 0 0 0 0,0 0 0 0 0,0 0-1 0 0,0 0 1 0 0,1 0 0 0 0,-1 1-1 0 0,-2 4 1 0 0,4-7-191 0 0,1 1 0 0 0,-1-1 0 0 0,1 1-1 0 0,0-1 1 0 0,-1 1 0 0 0,1-1 0 0 0,0 1 0 0 0,0-1 0 0 0,0 1-1 0 0,0 0 1 0 0,0-1 0 0 0,1 1 0 0 0,-1-1 0 0 0,0 1 0 0 0,1-1 0 0 0,-1 1-1 0 0,1-1 1 0 0,-1 0 0 0 0,1 1 0 0 0,1 2 0 0 0,16 13-6674 0 0,-2-8 125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8930 0 0,'7'0'9341'0'0,"-7"1"-9146"0"0,6 14 2893 0 0,-2 15-1993 0 0,-4 33-234 0 0,-1-49-856 0 0,0 1-1 0 0,1-1 1 0 0,1 1 0 0 0,0-1 0 0 0,1 0-1 0 0,1 1 1 0 0,8 24 0 0 0,-11-38-15 0 0,0-1 0 0 0,1 1-1 0 0,-1 0 1 0 0,1-1 0 0 0,-1 1 0 0 0,1 0 0 0 0,-1-1 0 0 0,1 1 0 0 0,-1 0 0 0 0,1-1 0 0 0,0 1 0 0 0,-1-1-1 0 0,1 1 1 0 0,0-1 0 0 0,-1 1 0 0 0,1-1 0 0 0,0 0 0 0 0,0 1 0 0 0,-1-1 0 0 0,1 0 0 0 0,0 1 0 0 0,0-1-1 0 0,0 0 1 0 0,-1 0 0 0 0,1 0 0 0 0,0 0 0 0 0,0 0 0 0 0,0 0 0 0 0,0 0 0 0 0,0 0 0 0 0,-1 0 0 0 0,1 0-1 0 0,0-1 1 0 0,0 1 0 0 0,0 0 0 0 0,-1 0 0 0 0,1-1 0 0 0,0 1 0 0 0,0-1 0 0 0,-1 1 0 0 0,1-1 0 0 0,1 0 0 0 0,36-30-422 0 0,-22 17-317 0 0,-15 14 547 0 0,18-9-2913 0 0,-18 8 2690 0 0,0 1 1 0 0,0 0-1 0 0,0 0 1 0 0,-1 0-1 0 0,1 1 1 0 0,0-1-1 0 0,0 0 1 0 0,0 0-1 0 0,-1 0 1 0 0,1 1-1 0 0,0-1 1 0 0,0 0-1 0 0,-1 1 1 0 0,1-1-1 0 0,0 0 1 0 0,-1 1-1 0 0,1-1 1 0 0,0 2-1 0 0,14 12-5572 0 0</inkml:trace>
  <inkml:trace contextRef="#ctx0" brushRef="#br0" timeOffset="1">25 392 14123 0 0,'23'-2'7980'0'0,"5"-4"-4457"0"0,30-4-3630 0 0,-54 10 123 0 0,1-1 0 0 0,-1 1 0 0 0,0 0 0 0 0,1 1 0 0 0,-1-1 0 0 0,0 1 0 0 0,1 0 0 0 0,-1 0 0 0 0,0 0 0 0 0,6 3 0 0 0,-7-3-189 0 0,0 2 0 0 0,-1-1 0 0 0,1 0 0 0 0,0 1 0 0 0,0-1 0 0 0,-1 1 0 0 0,0 0 0 0 0,1 0 0 0 0,-1 0 0 0 0,0 0 0 0 0,2 5 0 0 0,17 41-8079 0 0,-15-33 3039 0 0,-1-3-972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 12171 0 0,'-1'1'381'0'0,"0"-1"1"0"0,1 1 0 0 0,-1 0-1 0 0,1-1 1 0 0,-1 1 0 0 0,0-1-1 0 0,1 1 1 0 0,-1 0 0 0 0,1 0-1 0 0,0-1 1 0 0,-1 1 0 0 0,1 0-1 0 0,-1 0 1 0 0,1-1 0 0 0,0 1-1 0 0,0 0 1 0 0,-1 0 0 0 0,1 0-1 0 0,0 0 1 0 0,0 0 0 0 0,0-1-1 0 0,0 1 1 0 0,0 0 0 0 0,0 0-1 0 0,0 0 1 0 0,1 0 0 0 0,-1 0-1 0 0,0-1 1 0 0,1 2 0 0 0,0-1-195 0 0,0-1 0 0 0,0 1 0 0 0,0 0 0 0 0,0-1 1 0 0,1 1-1 0 0,-1-1 0 0 0,0 0 0 0 0,0 1 0 0 0,1-1 0 0 0,-1 0 0 0 0,0 0 0 0 0,1 0 1 0 0,-1 0-1 0 0,0 0 0 0 0,1 0 0 0 0,1 0 0 0 0,58-13-290 0 0,-60 13 279 0 0,6-2-181 0 0,-1 0 0 0 0,1 0 0 0 0,-1-1 0 0 0,0 1 0 0 0,9-6-1 0 0,-30 17-93 0 0,2 0 0 0 0,-1 1 0 0 0,1 1 0 0 0,1 0 0 0 0,0 1 0 0 0,-13 16 0 0 0,22-23 123 0 0,0 0 0 0 0,0 0 0 0 0,0 0-1 0 0,0 0 1 0 0,1 1 0 0 0,0-1 0 0 0,0 1-1 0 0,1 0 1 0 0,-1-1 0 0 0,1 1 0 0 0,1 0-1 0 0,-1 0 1 0 0,1-1 0 0 0,0 1 0 0 0,0 0-1 0 0,0 0 1 0 0,1 0 0 0 0,0 0 0 0 0,0-1-1 0 0,1 1 1 0 0,0 0 0 0 0,2 6 0 0 0,-2-7-15 0 0,0 0 1 0 0,1 0-1 0 0,-1 0 1 0 0,1 0-1 0 0,0 0 1 0 0,0-1-1 0 0,0 1 1 0 0,1-1-1 0 0,0 0 1 0 0,0 0-1 0 0,0 0 1 0 0,0-1-1 0 0,0 1 1 0 0,1-1-1 0 0,0 0 1 0 0,8 4 0 0 0,-9-6-92 0 0,1 1 1 0 0,-1-1-1 0 0,1 0 1 0 0,-1-1-1 0 0,1 1 1 0 0,-1-1-1 0 0,1 0 1 0 0,-1 0 0 0 0,1 0-1 0 0,0-1 1 0 0,-1 1-1 0 0,1-1 1 0 0,-1 0-1 0 0,1-1 1 0 0,-1 1 0 0 0,0-1-1 0 0,1 0 1 0 0,-1 0-1 0 0,0 0 1 0 0,5-4-1 0 0,0 0-1107 0 0,-1 0 0 0 0,-1-1 0 0 0,1 0-1 0 0,-1 0 1 0 0,0-1 0 0 0,-1 1 0 0 0,0-2-1 0 0,0 1 1 0 0,-1-1 0 0 0,0 1 0 0 0,0-1-1 0 0,-1-1 1 0 0,0 1 0 0 0,0 0 0 0 0,3-21-1 0 0,-1 4-2538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2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 7314 0 0,'-2'-1'534'0'0,"1"0"0"0"0,0 1 1 0 0,-1-1-1 0 0,1 0 1 0 0,0 0-1 0 0,-1 1 1 0 0,1-1-1 0 0,-1 1 1 0 0,1-1-1 0 0,-1 1 1 0 0,1 0-1 0 0,-1 0 1 0 0,0 0-1 0 0,1-1 1 0 0,-1 1-1 0 0,1 1 0 0 0,-1-1 1 0 0,1 0-1 0 0,-1 0 1 0 0,1 1-1 0 0,-1-1 1 0 0,-2 1-1 0 0,2 1-235 0 0,1-1 0 0 0,0 1-1 0 0,-1-1 1 0 0,1 1 0 0 0,0 0-1 0 0,0-1 1 0 0,0 1 0 0 0,0 0-1 0 0,0 0 1 0 0,0 0 0 0 0,1 0 0 0 0,-1-1-1 0 0,0 1 1 0 0,1 0 0 0 0,0 0-1 0 0,-1 0 1 0 0,1 4 0 0 0,-1 7 9 0 0,1 0-1 0 0,1 0 1 0 0,-1 0 0 0 0,2 0 0 0 0,0-1 0 0 0,6 21 0 0 0,-6-25-305 0 0,0 0 0 0 0,1-1 1 0 0,0 1-1 0 0,0-1 0 0 0,1 0 0 0 0,0 0 0 0 0,0 0 1 0 0,1-1-1 0 0,-1 1 0 0 0,2-1 0 0 0,9 10 0 0 0,-11-14-5 0 0,0 0-1 0 0,-1-1 0 0 0,1 1 0 0 0,0-1 0 0 0,1 1 1 0 0,-1-1-1 0 0,0-1 0 0 0,0 1 0 0 0,0 0 0 0 0,1-1 0 0 0,-1 0 1 0 0,0 0-1 0 0,0 0 0 0 0,1-1 0 0 0,-1 1 0 0 0,0-1 0 0 0,7-2 1 0 0,32-13-2239 0 0,-10-5-5400 0 0,-26 9-190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60 233 11338 0 0,'-7'8'995'0'0,"1"0"1"0"0,0 0-1 0 0,1 0 0 0 0,0 0 0 0 0,0 1 0 0 0,1 0 0 0 0,0 0 0 0 0,0 0 0 0 0,1 0 0 0 0,0 0 0 0 0,1 1 0 0 0,-2 17 0 0 0,3-22-894 0 0,1 0 0 0 0,0-1-1 0 0,0 1 1 0 0,0 0 0 0 0,1 0-1 0 0,-1 0 1 0 0,1-1-1 0 0,0 1 1 0 0,1 0 0 0 0,-1-1-1 0 0,1 1 1 0 0,0-1 0 0 0,0 1-1 0 0,0-1 1 0 0,1 0 0 0 0,-1 0-1 0 0,1 0 1 0 0,0 0 0 0 0,0-1-1 0 0,1 1 1 0 0,-1-1 0 0 0,1 0-1 0 0,0 1 1 0 0,-1-2 0 0 0,1 1-1 0 0,1 0 1 0 0,7 3-1 0 0,-6-4-151 0 0,0 0 0 0 0,0 0 0 0 0,0 0-1 0 0,1-1 1 0 0,-1 0 0 0 0,0-1-1 0 0,0 1 1 0 0,1-1 0 0 0,-1 0-1 0 0,0-1 1 0 0,0 1 0 0 0,1-1-1 0 0,-1-1 1 0 0,0 1 0 0 0,0-1 0 0 0,0 0-1 0 0,0 0 1 0 0,-1-1 0 0 0,1 0-1 0 0,0 0 1 0 0,-1 0 0 0 0,10-8-1 0 0,-5 4-911 0 0,-1-1 0 0 0,0 0 0 0 0,-1-1 0 0 0,13-16-1 0 0,-14 14-1136 0 0,0 1-1 0 0,0-1 0 0 0,-2 0 0 0 0,7-13 0 0 0,0-8-4506 0 0</inkml:trace>
  <inkml:trace contextRef="#ctx0" brushRef="#br0" timeOffset="1">187 19 11034 0 0,'-12'-12'8354'0'0,"12"12"-8237"0"0,0-1 1 0 0,0 1-1 0 0,0 0 0 0 0,0 0 1 0 0,0 0-1 0 0,0 0 0 0 0,0-1 1 0 0,0 1-1 0 0,0 0 0 0 0,0 0 1 0 0,0 0-1 0 0,0 0 0 0 0,0-1 1 0 0,0 1-1 0 0,0 0 0 0 0,0 0 1 0 0,0 0-1 0 0,0 0 0 0 0,0-1 1 0 0,1 0 1524 0 0,-1 0-1525 0 0,1 1 1 0 0,-1 0-1 0 0,0 0 0 0 0,0 0 1 0 0,0 0-1 0 0,0 0 0 0 0,0 0 1 0 0,1 0-1 0 0,29 0 2441 0 0,-26 0-2735 0 0,3 1 237 0 0,0-1 0 0 0,0 2 0 0 0,0-1 0 0 0,0 1 0 0 0,0 0 0 0 0,0 1 0 0 0,0-1 0 0 0,-1 1 0 0 0,1 1 1 0 0,-1-1-1 0 0,0 1 0 0 0,0 0 0 0 0,0 1 0 0 0,0-1 0 0 0,-1 1 0 0 0,0 0 0 0 0,0 0 0 0 0,0 1 0 0 0,-1 0 0 0 0,0 0 1 0 0,0 0-1 0 0,0 0 0 0 0,-1 0 0 0 0,0 1 0 0 0,4 11 0 0 0,0 1-274 0 0,-1 0 1 0 0,-1 1 0 0 0,3 23-1 0 0,2 59-5095 0 0,-7-73 2448 0 0,-3-25 1466 0 0,-1 8-6228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8186 0 0,'7'-15'2041'0'0,"1"1"0"0"0,0 0-1 0 0,1 1 1 0 0,14-17 0 0 0,-21 27-1878 0 0,0 0 0 0 0,0 1-1 0 0,1-1 1 0 0,-1 1 0 0 0,1-1-1 0 0,-1 1 1 0 0,1 0 0 0 0,0 0 0 0 0,0 0-1 0 0,0 0 1 0 0,0 1 0 0 0,1-1-1 0 0,-1 1 1 0 0,0 0 0 0 0,1 0 0 0 0,-1 0-1 0 0,1 0 1 0 0,-1 0 0 0 0,1 1 0 0 0,-1 0-1 0 0,1 0 1 0 0,-1 0 0 0 0,1 0-1 0 0,-1 0 1 0 0,1 1 0 0 0,3 0 0 0 0,-6 0-275 0 0,1-1 0 0 0,-1 1 0 0 0,1 0 0 0 0,-1 0 0 0 0,0-1 1 0 0,0 1-1 0 0,1 0 0 0 0,-1 0 0 0 0,0 0 0 0 0,0 0 0 0 0,0 0 1 0 0,0 1-1 0 0,0-1 0 0 0,0 0 0 0 0,0 0 0 0 0,0 1 1 0 0,-1-1-1 0 0,1 0 0 0 0,0 1 0 0 0,-1-1 0 0 0,1 3 0 0 0,0 0-305 0 0,-1-1 0 0 0,1 1-1 0 0,-1 0 1 0 0,0 0-1 0 0,0 0 1 0 0,0 0-1 0 0,-1 0 1 0 0,0 5-1 0 0,-2 3-760 0 0,0-1-1 0 0,-1 0 0 0 0,-1 0 0 0 0,-9 19 0 0 0,10-24 948 0 0,-1 0-1 0 0,0 0 1 0 0,0-1 0 0 0,0 0 0 0 0,0 0 0 0 0,-11 8 0 0 0,10-8 1293 0 0,0-1 0 0 0,0 1 1 0 0,1 1-1 0 0,-1-1 0 0 0,-6 10 0 0 0,12-14-863 0 0,-1-1-1 0 0,1 1 1 0 0,0-1-1 0 0,-1 0 1 0 0,1 1-1 0 0,0-1 1 0 0,-1 1-1 0 0,1-1 1 0 0,0 1-1 0 0,0-1 1 0 0,0 1-1 0 0,-1-1 1 0 0,1 1 0 0 0,0-1-1 0 0,0 1 1 0 0,0-1-1 0 0,0 1 1 0 0,0-1-1 0 0,0 1 1 0 0,0-1-1 0 0,0 1 1 0 0,0-1-1 0 0,0 1 1 0 0,0-1-1 0 0,1 1 1 0 0,-1-1-1 0 0,0 1 1 0 0,0-1-1 0 0,0 1 1 0 0,1-1-1 0 0,-1 1 1 0 0,0-1-1 0 0,1 1 1 0 0,18 4 2101 0 0,24-9-1716 0 0,17-12-649 0 0,-22 1-3888 0 0,-37 14 3692 0 0,0 1-1 0 0,0-1 0 0 0,0 1 1 0 0,0-1-1 0 0,0 0 1 0 0,0 0-1 0 0,-1 1 1 0 0,1-1-1 0 0,0 0 0 0 0,-1 0 1 0 0,1 0-1 0 0,-1 0 1 0 0,1 0-1 0 0,-1 0 1 0 0,1 0-1 0 0,-1 0 0 0 0,1 0 1 0 0,-1 0-1 0 0,0 0 1 0 0,0 0-1 0 0,1 0 1 0 0,-1 0-1 0 0,0 0 0 0 0,0 0 1 0 0,0 0-1 0 0,0 0 1 0 0,0 0-1 0 0,-1 0 1 0 0,1-2-1 0 0,0-6-1937 0 0,7-7-4885 0 0</inkml:trace>
  <inkml:trace contextRef="#ctx0" brushRef="#br0" timeOffset="1">254 0 19116 0 0,'-12'80'6197'0'0,"8"3"-3477"0"0,10 16-2897 0 0,-1-64-1279 0 0,1-1 0 0 0,14 39 0 0 0,-19-69 641 0 0,8 22-2246 0 0,-9-26 2684 0 0,0 1 0 0 0,0 0 0 0 0,0-1 0 0 0,1 1 1 0 0,-1 0-1 0 0,0 0 0 0 0,1-1 0 0 0,-1 1 0 0 0,1-1 0 0 0,-1 1 0 0 0,1 0 0 0 0,-1-1 0 0 0,1 1 0 0 0,-1-1 0 0 0,1 1 0 0 0,-1-1 1 0 0,1 1-1 0 0,0-1 0 0 0,-1 1 0 0 0,1-1 0 0 0,0 0 0 0 0,-1 1 0 0 0,1-1 0 0 0,0 0 0 0 0,-1 0 0 0 0,2 1 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3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11306 0 0,'5'-2'8538'0'0,"-1"4"-5865"0"0,-1 9-761 0 0,-1 4-728 0 0,-2 6-423 0 0,1 7-241 0 0,-1 6-216 0 0,1 3-128 0 0,1 2-88 0 0,2-1-160 0 0,0-2-256 0 0,1-1-416 0 0,1-1-825 0 0,0-3-1415 0 0,0-4-2329 0 0,0-10-969 0 0,0 1-679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20244 0 0,'-7'13'829'0'0,"1"0"-1"0"0,0 0 0 0 0,1 1 1 0 0,0-1-1 0 0,1 1 0 0 0,0 1 1 0 0,-1 14-1 0 0,-8 106-901 0 0,11-100 322 0 0,-1 43-2849 0 0,2-107-1595 0 0,-1-34 3750 0 0,2 60 436 0 0,12-100-34 0 0,-10 92 230 0 0,1 0 0 0 0,0 1 0 0 0,0-1 0 0 0,1 1-1 0 0,0 0 1 0 0,1 0 0 0 0,8-13 0 0 0,-12 21-119 0 0,0 0 0 0 0,1 0 1 0 0,-1 0-1 0 0,1 1 0 0 0,-1-1 1 0 0,1 0-1 0 0,0 1 0 0 0,-1-1 1 0 0,1 1-1 0 0,0 0 0 0 0,0 0 1 0 0,0 0-1 0 0,0-1 0 0 0,0 2 0 0 0,0-1 1 0 0,1 0-1 0 0,-1 0 0 0 0,0 1 1 0 0,0-1-1 0 0,0 1 0 0 0,1 0 1 0 0,-1-1-1 0 0,0 1 0 0 0,1 0 0 0 0,-1 1 1 0 0,0-1-1 0 0,0 0 0 0 0,1 1 1 0 0,-1-1-1 0 0,0 1 0 0 0,0-1 1 0 0,0 1-1 0 0,1 0 0 0 0,-1 0 1 0 0,0 0-1 0 0,0 0 0 0 0,0 1 0 0 0,-1-1 1 0 0,1 0-1 0 0,2 3 0 0 0,2 1 22 0 0,-1-1-1 0 0,0 1 1 0 0,-1 0 0 0 0,1 1-1 0 0,-1-1 1 0 0,0 1-1 0 0,0 0 1 0 0,-1 0-1 0 0,0 0 1 0 0,0 0 0 0 0,0 0-1 0 0,3 12 1 0 0,-4-5-47 0 0,-1 0 0 0 0,0 0 0 0 0,-1 1 0 0 0,-1-1 0 0 0,1 0 0 0 0,-2 1 0 0 0,0-1 0 0 0,-1 0-1 0 0,0 0 1 0 0,-1 0 0 0 0,0-1 0 0 0,-1 1 0 0 0,-1-1 0 0 0,0 0 0 0 0,0-1 0 0 0,-1 1 0 0 0,-17 19 0 0 0,21-28-61 0 0,0 0 1 0 0,0 0-1 0 0,0 0 0 0 0,0-1 0 0 0,-1 1 0 0 0,0-1 0 0 0,1 0 1 0 0,-1 0-1 0 0,0 0 0 0 0,-7 2 0 0 0,37-10-576 0 0,46-17 0 0 0,-21 0-3673 0 0,-10-7-5988 0 0,-25 14 3878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13843 0 0,'-8'38'10817'0'0,"10"26"-9320"0"0,0-36-728 0 0,-2 43-394 0 0,-1-43-653 0 0,1-1-1 0 0,7 53 1 0 0,17-101-523 0 0,-16 13 727 0 0,1 1-1 0 0,0 1 0 0 0,0-1 1 0 0,0 2-1 0 0,1-1 0 0 0,13-4 0 0 0,35-12-6515 0 0,-57 22 6361 0 0,-1 0 1 0 0,1 0 0 0 0,0-1-1 0 0,-1 1 1 0 0,1 0-1 0 0,0-1 1 0 0,-1 1-1 0 0,1 0 1 0 0,-1-1-1 0 0,1 1 1 0 0,-1-1-1 0 0,1 1 1 0 0,-1-1-1 0 0,1 0 1 0 0,-1 1-1 0 0,1-1 1 0 0,-1 1-1 0 0,1-1 1 0 0,-1 0-1 0 0,0 1 1 0 0,0-1-1 0 0,1 0 1 0 0,-1 0-1 0 0,0 1 1 0 0,0-1-1 0 0,0 0 1 0 0,0 1-1 0 0,1-1 1 0 0,-1 0-1 0 0,0 0 1 0 0,-1 0-1 0 0,2-7-1917 0 0,8-4-3875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4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21925 0 0,'22'0'1368'0'0,"0"-1"1"0"0,24-5-1 0 0,-37 4-1368 0 0,-1 0 0 0 0,0 0 0 0 0,0 0 0 0 0,0-1 0 0 0,-1 0 0 0 0,1 0 0 0 0,-1-1 0 0 0,12-8 0 0 0,-63 32-1121 0 0,36-14 1151 0 0,0 0 0 0 0,1 1-1 0 0,0 0 1 0 0,1 0 0 0 0,0 1-1 0 0,0-1 1 0 0,0 1 0 0 0,1 1-1 0 0,0-1 1 0 0,0 1 0 0 0,1 0-1 0 0,1 0 1 0 0,-1 0 0 0 0,2 0-1 0 0,-1 1 1 0 0,1-1-1 0 0,-2 20 1 0 0,3-20-9 0 0,1 0 0 0 0,0 1-1 0 0,1-1 1 0 0,-1 0 0 0 0,2 1-1 0 0,-1-1 1 0 0,1 0 0 0 0,1 0 0 0 0,0 0-1 0 0,0 0 1 0 0,0-1 0 0 0,1 1-1 0 0,1-1 1 0 0,-1 0 0 0 0,1 0 0 0 0,1 0-1 0 0,-1-1 1 0 0,1 0 0 0 0,7 7 0 0 0,-8-10 31 0 0,-1 0 0 0 0,1-1 0 0 0,0 1 1 0 0,0-1-1 0 0,0 0 0 0 0,0 0 1 0 0,1-1-1 0 0,-1 1 0 0 0,1-1 0 0 0,-1 0 1 0 0,1-1-1 0 0,0 0 0 0 0,7 1 1 0 0,-7-1-526 0 0,0-1 1 0 0,0-1 0 0 0,0 1 0 0 0,0-1 0 0 0,0 0 0 0 0,0 0 0 0 0,-1-1 0 0 0,1 0 0 0 0,0 0 0 0 0,-1 0 0 0 0,9-5 0 0 0,-5 2-580 0 0,-1-1 0 0 0,1 0 0 0 0,-1-1 1 0 0,0 0-1 0 0,0-1 0 0 0,-1 1 1 0 0,0-1-1 0 0,-1-1 0 0 0,1 1 1 0 0,-1-1-1 0 0,-1 0 0 0 0,0-1 0 0 0,0 1 1 0 0,4-14-1 0 0,-4 7 902 0 0,-1-1 0 0 0,0 1 0 0 0,-1-1 0 0 0,0 0 0 0 0,-1-29 0 0 0,-13-23 16152 0 0,9 82-10413 0 0,2 34-4016 0 0,0-43-959 0 0,-2 375 779 0 0,2-378-1394 0 0,4 41-492 0 0,-4-42 478 0 0,0 1 1 0 0,0 0 0 0 0,1-1-1 0 0,-1 1 1 0 0,0 0 0 0 0,0-1-1 0 0,1 1 1 0 0,-1 0 0 0 0,1-1-1 0 0,-1 1 1 0 0,0-1 0 0 0,1 1 0 0 0,-1-1-1 0 0,1 1 1 0 0,-1-1 0 0 0,1 1-1 0 0,-1-1 1 0 0,1 1 0 0 0,0-1-1 0 0,-1 0 1 0 0,1 1 0 0 0,-1-1 0 0 0,1 0-1 0 0,0 1 1 0 0,-1-1 0 0 0,1 0-1 0 0,0 0 1 0 0,0 0 0 0 0,-1 0-1 0 0,1 0 1 0 0,0 0 0 0 0,-1 0-1 0 0,1 0 1 0 0,0 0 0 0 0,-1 0 0 0 0,1 0-1 0 0,0 0 1 0 0,0 0 0 0 0,-1-1-1 0 0,1 1 1 0 0,0 0 0 0 0,-1 0-1 0 0,1-1 1 0 0,-1 1 0 0 0,1 0 0 0 0,0-1-1 0 0,-1 1 1 0 0,1-1 0 0 0,-1 1-1 0 0,1-1 1 0 0,-1 1 0 0 0,1-2-1 0 0,19-13-179 0 0,23-26 0 0 0,-27 25 117 0 0,33-26 0 0 0,-12 21-3674 0 0,7 8-4497 0 0,-29 13-881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35 10722 0 0,'-7'-7'1998'0'0,"4"4"-1116"0"0,0 0 0 0 0,0-1 0 0 0,0 2 0 0 0,0-1 0 0 0,0 0 0 0 0,-1 1 0 0 0,0-1 0 0 0,-5-2 0 0 0,8 5-789 0 0,1 0 0 0 0,0 1 0 0 0,-1-1 1 0 0,1 0-1 0 0,-1 0 0 0 0,1 1 0 0 0,0-1 1 0 0,-1 0-1 0 0,1 0 0 0 0,0 1 0 0 0,-1-1 0 0 0,1 0 1 0 0,0 1-1 0 0,0-1 0 0 0,-1 0 0 0 0,1 1 1 0 0,0-1-1 0 0,0 1 0 0 0,-1-1 0 0 0,1 0 0 0 0,0 1 1 0 0,0-1-1 0 0,0 1 0 0 0,0-1 0 0 0,0 0 1 0 0,0 1-1 0 0,0-1 0 0 0,0 1 0 0 0,0-1 0 0 0,0 1 1 0 0,0-1-1 0 0,0 1 0 0 0,0-1 0 0 0,0 0 1 0 0,0 1-1 0 0,1 22 347 0 0,-1-19-185 0 0,7 70-35 0 0,3-1-1 0 0,3 0 1 0 0,4-1-1 0 0,26 73 1 0 0,-38-130-614 0 0,12 34-1081 0 0,-16-46 1024 0 0,0-1 0 0 0,1 0 0 0 0,-1 1 0 0 0,1-1 0 0 0,-1 0 0 0 0,1 0 0 0 0,0 0 0 0 0,0 0 0 0 0,3 2 0 0 0,-5-4 349 0 0,0 0 0 0 0,0 1 0 0 0,0-1 1 0 0,0 0-1 0 0,1 0 0 0 0,-1 0 0 0 0,0 0 0 0 0,0 1 0 0 0,0-1 0 0 0,1 0 0 0 0,-1 0 0 0 0,0 0 0 0 0,0 0 1 0 0,0 0-1 0 0,1 0 0 0 0,-1 0 0 0 0,0 0 0 0 0,0 1 0 0 0,0-1 0 0 0,1 0 0 0 0,-1 0 0 0 0,0 0 1 0 0,0 0-1 0 0,1 0 0 0 0,-1 0 0 0 0,0 0 0 0 0,0 0 0 0 0,0 0 0 0 0,1-1 0 0 0,-1 1 0 0 0,0 0 0 0 0,0 0 1 0 0,1 0-1 0 0,-1 0 0 0 0,0 0 0 0 0,0 0 0 0 0,0 0 0 0 0,1 0 0 0 0,-1-1 0 0 0,0 1 0 0 0,0 0 0 0 0,0 0 1 0 0,0 0-1 0 0,0 0 0 0 0,1-1 0 0 0,-1 1 0 0 0,0 0 0 0 0,0 0 0 0 0,0 0 0 0 0,0-1 0 0 0,0 1 0 0 0,0 0 1 0 0,0 0-1 0 0,0 0 0 0 0,1-1 0 0 0,-1 1 0 0 0,0 0 0 0 0,0 0 0 0 0,0-1 0 0 0,0 1 0 0 0,0 0 0 0 0,0 0 1 0 0,0 0-1 0 0,0-1 0 0 0,-1 1 0 0 0,1 0 0 0 0,-3-19-3029 0 0,2 16 2264 0 0,2-16-4511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8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8978 0 0,'2'1'6064'0'0,"14"2"-3578"0"0,2-2-845 0 0,4 0-496 0 0,-1 2 0 0 0,31 6 0 0 0,-48-8-1087 0 0,1 0-1 0 0,-1 1 1 0 0,0-1 0 0 0,1 1 0 0 0,-1 0 0 0 0,0 0-1 0 0,0 0 1 0 0,0 1 0 0 0,0-1 0 0 0,-1 1-1 0 0,1 0 1 0 0,0 0 0 0 0,-1 0 0 0 0,0 1-1 0 0,0-1 1 0 0,0 1 0 0 0,3 5 0 0 0,-5-6-26 0 0,0 0 1 0 0,0 0-1 0 0,0 1 1 0 0,-1-1-1 0 0,1 0 1 0 0,-1 0-1 0 0,0 1 1 0 0,0-1-1 0 0,0 0 1 0 0,0 0-1 0 0,-1 1 1 0 0,1-1-1 0 0,-1 0 1 0 0,0 0-1 0 0,0 0 1 0 0,0 1-1 0 0,0-1 1 0 0,-3 4-1 0 0,-3 7 45 0 0,-1 0-1 0 0,-15 19 1 0 0,14-20-29 0 0,-15 14 15 0 0,-9 11-31 0 0,32-37-36 0 0,-1 1 1 0 0,1 0 0 0 0,0 1 0 0 0,0-1 0 0 0,0 0 0 0 0,0 0-1 0 0,0 0 1 0 0,0 1 0 0 0,1-1 0 0 0,-1 0 0 0 0,1 1-1 0 0,-1-1 1 0 0,1 0 0 0 0,0 1 0 0 0,0 3 0 0 0,1-4-2 0 0,0 1 1 0 0,0-1-1 0 0,1 0 1 0 0,-1 1-1 0 0,0-1 1 0 0,1 0-1 0 0,0 0 0 0 0,-1 0 1 0 0,1 0-1 0 0,0 0 1 0 0,0 0-1 0 0,0-1 1 0 0,0 1-1 0 0,0-1 1 0 0,1 1-1 0 0,-1-1 1 0 0,0 0-1 0 0,1 0 1 0 0,-1 0-1 0 0,1 0 1 0 0,-1 0-1 0 0,1 0 1 0 0,4 0-1 0 0,4 1-11 0 0,-1 0-1 0 0,1-1 1 0 0,0 0-1 0 0,17-1 1 0 0,-16-1-296 0 0,0 0-1 0 0,-1-1 1 0 0,1-1 0 0 0,0 1 0 0 0,-1-2-1 0 0,0 0 1 0 0,18-9 0 0 0,-24 11-306 0 0,-1-1-1 0 0,1 0 1 0 0,-1 0 0 0 0,0-1-1 0 0,0 1 1 0 0,0-1 0 0 0,0 0-1 0 0,4-6 1 0 0,-6 7-89 0 0,0 0 1 0 0,0-1 0 0 0,-1 1-1 0 0,1-1 1 0 0,-1 1-1 0 0,0-1 1 0 0,0 1-1 0 0,0-1 1 0 0,0 0-1 0 0,0 1 1 0 0,-1-1 0 0 0,0 0-1 0 0,0-4 1 0 0,-1-14-3388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9394 0 0,'-3'3'1239'0'0,"1"0"-1"0"0,0 0 1 0 0,-1 0-1 0 0,1 0 1 0 0,1 0-1 0 0,-1 1 1 0 0,-2 4-1 0 0,-6 30 2015 0 0,5 39-2694 0 0,5-74-371 0 0,0 15-101 0 0,0 0 0 0 0,2-1 0 0 0,0 1 0 0 0,1 0-1 0 0,7 25 1 0 0,-8-37-81 0 0,-1-1 0 0 0,1 0 0 0 0,0 0-1 0 0,0 0 1 0 0,1 1 0 0 0,0-2 0 0 0,0 1-1 0 0,0 0 1 0 0,0-1 0 0 0,0 1 0 0 0,1-1 0 0 0,0 0-1 0 0,0 0 1 0 0,0-1 0 0 0,1 1 0 0 0,-1-1 0 0 0,1 0-1 0 0,0 0 1 0 0,-1 0 0 0 0,1-1 0 0 0,10 4-1 0 0,-13-5-3 0 0,0-1 0 0 0,1 1 0 0 0,-1-1 0 0 0,1 0 0 0 0,-1 0 0 0 0,1 0 0 0 0,-1 0 0 0 0,1 0 0 0 0,-1-1 0 0 0,1 1 0 0 0,-1-1 0 0 0,1 1 0 0 0,-1-1 0 0 0,0 0-1 0 0,1 0 1 0 0,-1 0 0 0 0,0 0 0 0 0,0 0 0 0 0,4-4 0 0 0,-2 2 4 0 0,-1 0 0 0 0,0-1 0 0 0,0 1 0 0 0,0-1 0 0 0,0 0 0 0 0,-1 0 0 0 0,0 0 0 0 0,0 0 0 0 0,0 0 0 0 0,2-5 0 0 0,0-3 18 0 0,-1 1 1 0 0,-1-1-1 0 0,1 1 0 0 0,-2-1 0 0 0,1 0 1 0 0,-2 0-1 0 0,-1-19 0 0 0,0 20 17 0 0,-1 1 0 0 0,-1 0-1 0 0,1 0 1 0 0,-2 1 0 0 0,1-1-1 0 0,-2 1 1 0 0,1-1 0 0 0,-1 1-1 0 0,-9-12 1 0 0,12 18-73 0 0,0 0 1 0 0,0 0-1 0 0,0 0 1 0 0,0 1-1 0 0,-1-1 1 0 0,1 1-1 0 0,-1 0 1 0 0,0-1-1 0 0,0 1 1 0 0,0 1-1 0 0,0-1 1 0 0,0 0 0 0 0,0 1-1 0 0,0-1 1 0 0,-1 1-1 0 0,1 0 1 0 0,0 0-1 0 0,-1 0 1 0 0,1 0-1 0 0,-1 1 1 0 0,1 0-1 0 0,-1-1 1 0 0,1 1-1 0 0,-1 1 1 0 0,1-1-1 0 0,-1 0 1 0 0,1 1-1 0 0,-1 0 1 0 0,1-1-1 0 0,-7 4 1 0 0,8-3-230 0 0,0 0 0 0 0,0 1 0 0 0,0-1 0 0 0,0 0 0 0 0,0 1 1 0 0,0 0-1 0 0,1-1 0 0 0,-1 1 0 0 0,0 0 0 0 0,1 0 0 0 0,-1 0 0 0 0,1 0 1 0 0,0 0-1 0 0,0 0 0 0 0,0 1 0 0 0,0-1 0 0 0,0 0 0 0 0,-1 4 0 0 0,1-2-876 0 0,1-1 0 0 0,-1 1-1 0 0,1 0 1 0 0,0-1 0 0 0,-1 1-1 0 0,2-1 1 0 0,-1 6 0 0 0,3 3-4751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11498 0 0,'3'0'626'0'0,"0"-1"1"0"0,-1 0-1 0 0,1 1 0 0 0,-1 0 0 0 0,1 0 0 0 0,0 0 0 0 0,-1 0 0 0 0,1 0 0 0 0,0 0 0 0 0,-1 1 0 0 0,1-1 0 0 0,0 1 0 0 0,-1-1 0 0 0,5 3 0 0 0,-5-2-292 0 0,0 1-1 0 0,0-1 1 0 0,1 1-1 0 0,-1 0 1 0 0,0-1-1 0 0,-1 1 1 0 0,1 0 0 0 0,0 0-1 0 0,0 0 1 0 0,-1 1-1 0 0,1-1 1 0 0,1 4 0 0 0,1 5-123 0 0,1 1 0 0 0,-2 0 1 0 0,0 0-1 0 0,0 0 1 0 0,1 16-1 0 0,0-1 129 0 0,3 16-469 0 0,17 70 4 0 0,-21-99-1155 0 0,2-1-1 0 0,0 0 1 0 0,0 0-1 0 0,2 0 1 0 0,14 23-1 0 0,-20-34 665 0 0,0-1-1 0 0,0 1 0 0 0,0-1 0 0 0,0 1 0 0 0,0-1 1 0 0,0 0-1 0 0,1 0 0 0 0,-1 1 0 0 0,1-1 0 0 0,-1 0 1 0 0,1 0-1 0 0,-1 0 0 0 0,4 1 0 0 0,5 0-5668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6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13851 0 0,'19'16'6316'0'0,"17"4"-4402"0"0,-2-1-1457 0 0,-30-16-426 0 0,1 0 0 0 0,-1 1 0 0 0,0-1 1 0 0,0 1-1 0 0,-1 0 0 0 0,1 0 0 0 0,-1 0 0 0 0,0 0 0 0 0,0 0 0 0 0,0 1 0 0 0,0 0 0 0 0,-1-1 0 0 0,0 1 1 0 0,0 0-1 0 0,0 0 0 0 0,0 0 0 0 0,-1 0 0 0 0,0 1 0 0 0,0-1 0 0 0,-1 0 0 0 0,1 0 0 0 0,-1 1 0 0 0,0-1 1 0 0,-1 10-1 0 0,-3 3 12 0 0,0-1 0 0 0,0 0 1 0 0,-2 0-1 0 0,0 0 0 0 0,-17 31 1 0 0,23-47-27 0 0,-1-1 1 0 0,1 1 0 0 0,0 0-1 0 0,-1 0 1 0 0,1 0 0 0 0,0-1-1 0 0,-1 1 1 0 0,1 0 0 0 0,0 0-1 0 0,0 0 1 0 0,0-1 0 0 0,0 1-1 0 0,0 0 1 0 0,0 0 0 0 0,0 0-1 0 0,0 0 1 0 0,0-1 0 0 0,0 1-1 0 0,0 0 1 0 0,1 0 0 0 0,-1 0-1 0 0,0 0 1 0 0,1-1 0 0 0,-1 1-1 0 0,0 0 1 0 0,1-1 0 0 0,0 2-1 0 0,0-1 2 0 0,1 1 0 0 0,-1-1 1 0 0,1 0-1 0 0,-1 0 0 0 0,1 0 0 0 0,0-1 0 0 0,-1 1 0 0 0,1 0 0 0 0,0-1 0 0 0,0 1 0 0 0,-1-1 0 0 0,3 1 0 0 0,3 0-12 0 0,-1 0-1 0 0,1-1 1 0 0,-1 0-1 0 0,1 0 1 0 0,-1 0-1 0 0,9-2 1 0 0,-5-1-588 0 0,0 0 1 0 0,0 0 0 0 0,-1-1-1 0 0,1 0 1 0 0,15-11 0 0 0,-18 11-697 0 0,0-1 0 0 0,-1 0 1 0 0,0 0-1 0 0,0-1 0 0 0,-1 0 0 0 0,1 0 1 0 0,-1 0-1 0 0,4-8 0 0 0,6-10-4561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8098 0 0,'-3'7'2049'0'0,"1"-1"0"0"0,1 1 0 0 0,-1 0 0 0 0,1 0 1 0 0,0 12-1 0 0,6 39 2066 0 0,0-34-3632 0 0,1 0 0 0 0,15 37 1 0 0,-17-52-436 0 0,0 0 1 0 0,1 0 0 0 0,0 0 0 0 0,0-1 0 0 0,1 1 0 0 0,0-2 0 0 0,0 1 0 0 0,1 0 0 0 0,0-1 0 0 0,0-1 0 0 0,10 7 0 0 0,-15-11-170 0 0,1 0 0 0 0,0 0 0 0 0,0-1 0 0 0,0 1 0 0 0,0-1 0 0 0,1 0 0 0 0,-1 0 0 0 0,0 0 0 0 0,0 0 0 0 0,1 0 1 0 0,-1-1-1 0 0,0 0 0 0 0,1 1 0 0 0,-1-1 0 0 0,1 0 0 0 0,-1-1 0 0 0,0 1 0 0 0,1-1 0 0 0,-1 1 0 0 0,0-1 0 0 0,1 0 0 0 0,-1 0 0 0 0,0-1 1 0 0,0 1-1 0 0,0-1 0 0 0,0 1 0 0 0,0-1 0 0 0,0 0 0 0 0,-1 0 0 0 0,1 0 0 0 0,-1-1 0 0 0,1 1 0 0 0,-1 0 0 0 0,0-1 0 0 0,4-5 0 0 0,-6 8-262 0 0,1-1-1 0 0,-1 1 1 0 0,1-1-1 0 0,-1 0 1 0 0,1 1-1 0 0,-1-1 1 0 0,0 1-1 0 0,0-1 1 0 0,1 0-1 0 0,-1 1 1 0 0,0-1-1 0 0,0 0 1 0 0,0 1-1 0 0,1-1 1 0 0,-1 0-1 0 0,0 0 1 0 0,0 1-1 0 0,0-1 1 0 0,0 0-1 0 0,0 1 1 0 0,-1-1-1 0 0,1 0 1 0 0,0 1-1 0 0,0-1 1 0 0,0 0-1 0 0,0 1 1 0 0,-1-2-1 0 0</inkml:trace>
  <inkml:trace contextRef="#ctx0" brushRef="#br0" timeOffset="1">0 444 10570 0 0,'0'12'3641'0'0,"3"0"-1561"0"0,2 3-447 0 0,2-4-345 0 0,3-2-560 0 0,2-2-384 0 0,1-2-168 0 0,2 0-88 0 0,3-2-48 0 0,1 1-272 0 0,-1 1-776 0 0,2-3-1224 0 0,-3-2-1665 0 0,-2-2 288 0 0,1-3-2584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13123 0 0,'2'3'1271'0'0,"-1"1"-1"0"0,0 0 1 0 0,0-1 0 0 0,0 1 0 0 0,0 0 0 0 0,-1 0 0 0 0,1 0-1 0 0,-2 7 1 0 0,-6 43 1269 0 0,-24 48-2983 0 0,31-100 553 0 0,-57 150-494 0 0,26-71-3210 0 0,42-135-950 0 0,-8 35 4490 0 0,11-38 0 0 0,-12 53 128 0 0,-1 0-1 0 0,1 0 0 0 0,0 0 0 0 0,-1 0 1 0 0,2 0-1 0 0,-1 0 0 0 0,0 1 0 0 0,1-1 1 0 0,0 1-1 0 0,0-1 0 0 0,0 1 0 0 0,0 0 1 0 0,0 0-1 0 0,5-2 0 0 0,-5 3 2 0 0,0 1 0 0 0,0 1-1 0 0,0-1 1 0 0,0 0 0 0 0,1 1 0 0 0,-1-1 0 0 0,0 1-1 0 0,0 0 1 0 0,0 0 0 0 0,0 0 0 0 0,0 1-1 0 0,0-1 1 0 0,1 1 0 0 0,-1 0 0 0 0,0-1 0 0 0,0 2-1 0 0,-1-1 1 0 0,1 0 0 0 0,0 0 0 0 0,0 1 0 0 0,0-1-1 0 0,-1 1 1 0 0,5 4 0 0 0,3 1 4 0 0,0 1 0 0 0,-1 0 0 0 0,-1 1 0 0 0,15 17 0 0 0,2 12-376 0 0,-15-22-962 0 0,22 28 1 0 0,-29-41 163 0 0,1 1 0 0 0,-1-1 0 0 0,1 0 0 0 0,-1 0 0 0 0,1 0 0 0 0,0 0 1 0 0,6 2-1 0 0,-2-2-4757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7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10610 0 0,'1'-1'1515'0'0,"-1"0"-1263"0"0,1 1 1 0 0,-1 0-1 0 0,0 0 1 0 0,1 0-1 0 0,-1-1 1 0 0,0 1-1 0 0,1 0 1 0 0,-1 0-1 0 0,0 0 1 0 0,1 0-1 0 0,-1 0 0 0 0,1 0 1 0 0,-1 0-1 0 0,0 0 1 0 0,1 0-1 0 0,-1 0 1 0 0,0 0-1 0 0,1 0 1 0 0,-1 0-1 0 0,0 0 1 0 0,1 0-1 0 0,-1 0 0 0 0,1 0 1 0 0,-1 0-1 0 0,1 1 1 0 0,8 10 2925 0 0,0 18-1383 0 0,10 101-128 0 0,3 11-2482 0 0,-18-123-532 0 0,1-1-1 0 0,1 1 1 0 0,9 17 0 0 0,-15-35 1248 0 0,1 3-652 0 0,0-1-1 0 0,1 1 1 0 0,-1-1-1 0 0,0 0 1 0 0,1 1 0 0 0,-1-1-1 0 0,1 0 1 0 0,0 0-1 0 0,0 0 1 0 0,-1 0-1 0 0,4 1 1 0 0,3 1-5553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12035 0 0,'2'2'7569'0'0,"5"5"-3607"0"0,49 42-2260 0 0,-49-44-1663 0 0,0-1 0 0 0,-1 1 1 0 0,0 0-1 0 0,0 1 0 0 0,0-1 0 0 0,0 1 0 0 0,-1 0 0 0 0,0 1 1 0 0,-1-1-1 0 0,1 1 0 0 0,-1 0 0 0 0,0 0 0 0 0,-1 0 1 0 0,0 1-1 0 0,0-1 0 0 0,0 1 0 0 0,-1 0 0 0 0,-1 0 0 0 0,1 0 1 0 0,-1 0-1 0 0,0 0 0 0 0,-1 0 0 0 0,-1 14 0 0 0,-7 56-319 0 0,-1-5-3118 0 0,11-24-5712 0 0,3-28 1123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14051 0 0,'-1'0'352'0'0,"1"0"-1"0"0,-1 0 1 0 0,0 1 0 0 0,1-1 0 0 0,-1 0-1 0 0,1 0 1 0 0,-1 0 0 0 0,1 0-1 0 0,-1 1 1 0 0,1-1 0 0 0,-1 0-1 0 0,1 0 1 0 0,-1 1 0 0 0,1-1 0 0 0,-1 1 703 0 0,0 0-704 0 0,1-1 1 0 0,0 0 0 0 0,-1 1-1 0 0,1-1 1 0 0,0 1 0 0 0,0-1 0 0 0,-1 1-1 0 0,-3 19 3051 0 0,6 29-3675 0 0,-1-36 1163 0 0,1 30-594 0 0,-2-20-262 0 0,0 1-1 0 0,2-1 1 0 0,1 1 0 0 0,1-1 0 0 0,0 0-1 0 0,14 36 1 0 0,-17-56-43 0 0,0-1 0 0 0,0 1 0 0 0,0-1 0 0 0,1 1 1 0 0,-1-1-1 0 0,1 0 0 0 0,-1 0 0 0 0,1 0 0 0 0,0 0 0 0 0,0 0 0 0 0,0 0 0 0 0,0 0 1 0 0,0 0-1 0 0,1-1 0 0 0,-1 1 0 0 0,0-1 0 0 0,1 0 0 0 0,-1 0 0 0 0,1 0 0 0 0,-1 0 0 0 0,1 0 1 0 0,0 0-1 0 0,-1-1 0 0 0,1 1 0 0 0,0-1 0 0 0,0 0 0 0 0,-1 1 0 0 0,1-1 0 0 0,0-1 1 0 0,0 1-1 0 0,-1 0 0 0 0,1-1 0 0 0,3 0 0 0 0,6-3-386 0 0,1-1 1 0 0,-1 0-1 0 0,1 0 0 0 0,-2-1 1 0 0,16-11-1 0 0,-18 12-345 0 0,-6 4-378 0 0,1-2-211 0 0</inkml:trace>
  <inkml:trace contextRef="#ctx0" brushRef="#br0" timeOffset="1">11 509 17924 0 0,'-3'7'506'0'0,"1"0"0"0"0,1 0-1 0 0,-1 1 1 0 0,1-1 0 0 0,0 0 0 0 0,1 0 0 0 0,0 1 0 0 0,0-1 0 0 0,0 0-1 0 0,3 12 1 0 0,-2-15-323 0 0,0-1-1 0 0,0 1 1 0 0,1 0 0 0 0,-1-1-1 0 0,1 1 1 0 0,0-1-1 0 0,0 0 1 0 0,0 1-1 0 0,1-1 1 0 0,-1 0-1 0 0,1 0 1 0 0,-1 0 0 0 0,1-1-1 0 0,0 1 1 0 0,0-1-1 0 0,0 1 1 0 0,0-1-1 0 0,1 0 1 0 0,-1 0-1 0 0,1-1 1 0 0,3 2 0 0 0,0 0-652 0 0,0-1 1 0 0,0 0 0 0 0,0 0 0 0 0,0-1-1 0 0,1 0 1 0 0,-1-1 0 0 0,0 1 0 0 0,0-1-1 0 0,1-1 1 0 0,-1 1 0 0 0,0-1 0 0 0,10-3 0 0 0,-6 1-689 0 0,0-1 0 0 0,-1 0 0 0 0,1-1 1 0 0,-1 0-1 0 0,0-1 0 0 0,-1 0 1 0 0,12-8-1 0 0,11-11-6198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101 109 15715 0 0,'-8'5'527'0'0,"0"1"0"0"0,0 1 0 0 0,1-1-1 0 0,0 1 1 0 0,0 1 0 0 0,1-1 0 0 0,-1 1-1 0 0,2 0 1 0 0,-1 0 0 0 0,1 1-1 0 0,1 0 1 0 0,-1 0 0 0 0,2 0 0 0 0,-5 14-1 0 0,6-16-285 0 0,1 0 0 0 0,0 0 0 0 0,0 0 0 0 0,0 0-1 0 0,1 0 1 0 0,0 0 0 0 0,0 1 0 0 0,1-1-1 0 0,0 0 1 0 0,0 0 0 0 0,1 0 0 0 0,0-1 0 0 0,0 1-1 0 0,1 0 1 0 0,0-1 0 0 0,0 1 0 0 0,0-1-1 0 0,1 0 1 0 0,-1 0 0 0 0,10 11 0 0 0,-11-16-242 0 0,-1 1 0 0 0,1 0 0 0 0,-1 0 0 0 0,1-1 0 0 0,-1 1 1 0 0,1-1-1 0 0,0 1 0 0 0,0-1 0 0 0,0 0 0 0 0,0 0 0 0 0,0 0 0 0 0,0 0 1 0 0,0 0-1 0 0,0 0 0 0 0,0 0 0 0 0,1-1 0 0 0,-1 1 0 0 0,0-1 0 0 0,1 0 1 0 0,-1 1-1 0 0,4-1 0 0 0,-3-1-2 0 0,0 0 0 0 0,0 0 0 0 0,-1 0 1 0 0,1 0-1 0 0,0-1 0 0 0,-1 1 0 0 0,1-1 0 0 0,-1 1 0 0 0,0-1 1 0 0,0 0-1 0 0,1 0 0 0 0,-1 0 0 0 0,0 0 0 0 0,3-5 0 0 0,2-3-6 0 0,-1-1-1 0 0,1 0 0 0 0,-2-1 0 0 0,1 0 0 0 0,-2 1 0 0 0,6-21 0 0 0,-6 16-33 0 0,-1 1 0 0 0,-1-1 1 0 0,0 0-1 0 0,-2-1 0 0 0,1 1 0 0 0,-4-28 0 0 0,2 37-146 0 0,-1 0 0 0 0,1 0 0 0 0,-1 0 0 0 0,0 0 0 0 0,0 1-1 0 0,-1-1 1 0 0,0 1 0 0 0,0 0 0 0 0,0-1 0 0 0,-1 1 0 0 0,0 1-1 0 0,0-1 1 0 0,-1 1 0 0 0,0-1 0 0 0,0 1 0 0 0,0 0-1 0 0,-11-7 1 0 0,14 10-310 0 0,0 1-1 0 0,-1 0 1 0 0,1 0-1 0 0,-1 0 1 0 0,1 0-1 0 0,-1 0 1 0 0,0 0-1 0 0,-4 0 1 0 0,-11 5-8573 0 0</inkml:trace>
  <inkml:trace contextRef="#ctx0" brushRef="#br0" timeOffset="1">217 1 15611 0 0,'6'9'2601'0'0,"0"0"0"0"0,-1 0 0 0 0,6 17 0 0 0,6 32 1445 0 0,-2 65-4484 0 0,-10-62 1285 0 0,0-20-1197 0 0,13 56-1 0 0,-3-52-3635 0 0,5-4-5544 0 0,-12-28-2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9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 15235 0 0,'-15'-3'2362'0'0,"10"2"-1506"0"0,0 0 0 0 0,0 0 0 0 0,-1 1 0 0 0,1 0 0 0 0,0 0 0 0 0,0 0 0 0 0,-8 1 0 0 0,12 3 612 0 0,8 3-1027 0 0,9 2-264 0 0,18 6 55 0 0,0-2 0 0 0,63 15 1 0 0,-82-24-361 0 0,0-2 0 0 0,0 0 1 0 0,1 0-1 0 0,-1-1 0 0 0,0-1 1 0 0,0-1-1 0 0,1 0 0 0 0,-1-1 1 0 0,21-6-1 0 0,-35 8 3 0 0,1 0 1 0 0,0-1-1 0 0,0 0 0 0 0,-1 1 1 0 0,1-1-1 0 0,0 0 1 0 0,-1 0-1 0 0,1 0 0 0 0,-1 0 1 0 0,1 0-1 0 0,-1 0 1 0 0,1 0-1 0 0,-1-1 0 0 0,0 1 1 0 0,1 0-1 0 0,-1-1 1 0 0,0 1-1 0 0,0-1 0 0 0,0 0 1 0 0,0 1-1 0 0,0-3 1 0 0,-1 4 61 0 0,0-1 0 0 0,0 1 0 0 0,0-1 0 0 0,0 1 0 0 0,0-1 0 0 0,0 1 0 0 0,0-1 1 0 0,0 1-1 0 0,0-1 0 0 0,0 1 0 0 0,0-1 0 0 0,0 1 0 0 0,-1 0 0 0 0,1-1 0 0 0,0 1 1 0 0,0-1-1 0 0,-1 1 0 0 0,1 0 0 0 0,0-1 0 0 0,0 1 0 0 0,-1 0 0 0 0,1-1 0 0 0,0 1 0 0 0,-1 0 1 0 0,1-1-1 0 0,-1 1 0 0 0,1 0 0 0 0,-1-1 0 0 0,-1 1-9 0 0,0-1 0 0 0,0 0 0 0 0,1 1 0 0 0,-1 0-1 0 0,0-1 1 0 0,0 1 0 0 0,0 0 0 0 0,0 0 0 0 0,0 0 0 0 0,0 0 0 0 0,-2 1-1 0 0,-12 2 205 0 0,1 0 0 0 0,0 2 0 0 0,0 0-1 0 0,0 0 1 0 0,0 1 0 0 0,1 1-1 0 0,0 1 1 0 0,1 0 0 0 0,0 1 0 0 0,0 0-1 0 0,0 1 1 0 0,-19 20 0 0 0,27-23 11 0 0,1-1 1 0 0,-1 1-1 0 0,2 0 0 0 0,-1 0 1 0 0,1 0-1 0 0,0 1 1 0 0,0-1-1 0 0,1 1 0 0 0,0-1 1 0 0,0 1-1 0 0,1 0 1 0 0,0 0-1 0 0,0 0 1 0 0,1 0-1 0 0,0 0 0 0 0,2 13 1 0 0,-1-13-369 0 0,1 0 0 0 0,-1 0 0 0 0,1-1 0 0 0,1 1 0 0 0,0-1 0 0 0,0 1 0 0 0,6 9 0 0 0,-6-12-582 0 0,0 0 0 0 0,0-1 0 0 0,1 1 0 0 0,0-1 0 0 0,0 0 0 0 0,0 0 0 0 0,0 0 0 0 0,0-1 0 0 0,1 0 0 0 0,0 1 0 0 0,4 1 0 0 0,7 2-6811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51 6273 0 0,'-4'-5'359'0'0,"-9"-15"6426"0"0,13 19-6609 0 0,1 1 0 0 0,-1-1 1 0 0,1 0-1 0 0,-1 1 0 0 0,1-1 0 0 0,0 1 1 0 0,-1-1-1 0 0,1 1 0 0 0,0 0 1 0 0,-1-1-1 0 0,1 1 0 0 0,0 0 1 0 0,-1-1-1 0 0,1 1 0 0 0,0 0 0 0 0,0 0 1 0 0,0-1-1 0 0,-1 1 0 0 0,1 0 1 0 0,0 0-1 0 0,0 0 0 0 0,0 0 1 0 0,-1 0-1 0 0,1 0 0 0 0,0 0 0 0 0,0 1 1 0 0,0-1-1 0 0,1 0 0 0 0,11 1 189 0 0,0-1-1 0 0,0 2 1 0 0,0 0 0 0 0,-1 0-1 0 0,1 1 1 0 0,17 7-1 0 0,-25-8-517 0 0,-1 0-1 0 0,1 0 0 0 0,0 1 0 0 0,-1-1 0 0 0,0 1 0 0 0,1 1 0 0 0,-1-1 0 0 0,5 5 0 0 0,-7-5-241 0 0,0-1 0 0 0,-1 1 0 0 0,1-1-1 0 0,0 1 1 0 0,-1 0 0 0 0,0 0 0 0 0,1 0 0 0 0,-1-1 0 0 0,0 1-1 0 0,0 0 1 0 0,-1 0 0 0 0,1 1 0 0 0,-1-1 0 0 0,1 0 0 0 0,-1 3 0 0 0,0-4 39 0 0,0 0 1 0 0,0-1 0 0 0,-1 1 0 0 0,1 0 0 0 0,0-1 0 0 0,-1 1 0 0 0,1 0 0 0 0,-1-1 0 0 0,0 1 0 0 0,1-1 0 0 0,-1 1 0 0 0,0-1 0 0 0,0 1 0 0 0,0-1 0 0 0,0 1 0 0 0,0-1 0 0 0,0 0 0 0 0,-1 0 0 0 0,1 1 0 0 0,-3 0 0 0 0,0 1-190 0 0,0-1 1 0 0,0 0-1 0 0,0 0 0 0 0,-1 0 1 0 0,1 0-1 0 0,-1-1 1 0 0,-6 2-1 0 0,-38 2-422 0 0,9-5 3680 0 0,28-1-1540 0 0,-24 0 2801 0 0,35 1-3610 0 0,0 0 1 0 0,0 0 0 0 0,-1 0-1 0 0,1 1 1 0 0,0-1 0 0 0,0 0 0 0 0,0 1-1 0 0,0-1 1 0 0,0 1 0 0 0,0 0-1 0 0,0-1 1 0 0,0 1 0 0 0,0 0 0 0 0,-1 1-1 0 0,2-2-188 0 0,-1 1 0 0 0,1 0-1 0 0,0 0 1 0 0,0 0 0 0 0,0 0-1 0 0,0-1 1 0 0,0 1 0 0 0,0 0-1 0 0,0 0 1 0 0,0 0 0 0 0,0 0-1 0 0,0 0 1 0 0,0-1 0 0 0,0 1-1 0 0,1 0 1 0 0,-1 0 0 0 0,0 0-1 0 0,1 0 1 0 0,-1-1 0 0 0,1 1-1 0 0,-1 0 1 0 0,0 0 0 0 0,1-1-1 0 0,0 1 1 0 0,-1-1-1 0 0,1 1 1 0 0,-1 0 0 0 0,1-1-1 0 0,0 1 1 0 0,0-1 0 0 0,1 1-1 0 0,23 18 1056 0 0,-14-15-1081 0 0,0 0-1 0 0,0 0 1 0 0,0-1-1 0 0,0 0 1 0 0,0-1-1 0 0,1 0 1 0 0,-1-1-1 0 0,21 0 1 0 0,-10-2-2306 0 0,37-6-1 0 0,-57 7 1690 0 0,0 0-1 0 0,0-1 1 0 0,0 1-1 0 0,-1-1 1 0 0,1 1-1 0 0,0-1 1 0 0,-1 0-1 0 0,1 0 1 0 0,0 0 0 0 0,-1 0-1 0 0,1 0 1 0 0,-1 0-1 0 0,0 0 1 0 0,1 0-1 0 0,-1-1 1 0 0,0 1-1 0 0,1 0 1 0 0,-1-1-1 0 0,0 1 1 0 0,0-1-1 0 0,0 1 1 0 0,1-4 0 0 0,4-10-4198 0 0</inkml:trace>
  <inkml:trace contextRef="#ctx0" brushRef="#br0" timeOffset="1">208 6 5713 0 0,'-9'-5'2713'0'0,"3"5"255"0"0,-3 0-255 0 0,5 7-473 0 0,2 6-535 0 0,0 8-521 0 0,0 5-464 0 0,0 4-304 0 0,2 4-240 0 0,0 2-240 0 0,0 2-456 0 0,2-2-824 0 0,0-1-1009 0 0,-2 1-1175 0 0,-2-2-57 0 0,2 0-2304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14675 0 0,'3'15'2168'0'0,"-1"0"0"0"0,0 0 0 0 0,-1 18 1 0 0,-8 48 151 0 0,-3-28-2303 0 0,-17 51 1 0 0,5-45-137 0 0,21-56 7 0 0,-1 1-1 0 0,0-1 1 0 0,0 0 0 0 0,0 0 0 0 0,0 1 0 0 0,-1-2 0 0 0,1 1-1 0 0,-1 0 1 0 0,0 0 0 0 0,0-1 0 0 0,0 0 0 0 0,0 1-1 0 0,0-1 1 0 0,-5 2 0 0 0,8-4 93 0 0,0 0 0 0 0,0 1-1 0 0,-1-1 1 0 0,1 0 0 0 0,0 0 0 0 0,0 0-1 0 0,-1 1 1 0 0,1-1 0 0 0,0 0 0 0 0,-1 0-1 0 0,1 0 1 0 0,0 0 0 0 0,-1 0 0 0 0,1 0-1 0 0,0 0 1 0 0,0 1 0 0 0,-1-1 0 0 0,1 0-1 0 0,0 0 1 0 0,-1 0 0 0 0,1 0 0 0 0,0 0-1 0 0,-1-1 1 0 0,1 1 0 0 0,0 0 0 0 0,-1 0-1 0 0,1 0 1 0 0,0 0 0 0 0,-1 0 0 0 0,1 0-1 0 0,0 0 1 0 0,-1-1 0 0 0,1 1 0 0 0,0 0-1 0 0,0 0 1 0 0,-1 0 0 0 0,1-1 0 0 0,0 1-1 0 0,0 0 1 0 0,-1 0 0 0 0,1-1 0 0 0,0 1-1 0 0,0 0 1 0 0,0-1 0 0 0,0 1 0 0 0,-1 0-1 0 0,1 0 1 0 0,0-1 0 0 0,0 1 0 0 0,0 0-1 0 0,0-1 1 0 0,0 1 0 0 0,0 0 0 0 0,0-1-1 0 0,0 1 1 0 0,0 0 0 0 0,0-1 0 0 0,0 1-1 0 0,0 0 1 0 0,0-1 0 0 0,0 1 0 0 0,0 0-1 0 0,0-1 1 0 0,1 1 0 0 0,-1 0 0 0 0,0-1-1 0 0,0 1 1 0 0,0 0 0 0 0,1-1 0 0 0,-1-1 27 0 0,1 0 0 0 0,0 0 0 0 0,0 0 0 0 0,0 0 0 0 0,0 0 0 0 0,0 1 0 0 0,1-1 0 0 0,-1 0 0 0 0,4-3 0 0 0,3 1 85 0 0,1-1 0 0 0,0 2-1 0 0,0-1 1 0 0,0 1 0 0 0,1 0 0 0 0,-1 1-1 0 0,1 0 1 0 0,0 0 0 0 0,14 1 0 0 0,-11 0-643 0 0,0-1 0 0 0,0 0 0 0 0,-1-1 1 0 0,14-4-1 0 0,-21 5-271 0 0,-1 0 1 0 0,1-1-1 0 0,-1 1 0 0 0,0-1 1 0 0,0 1-1 0 0,0-1 0 0 0,0-1 1 0 0,0 1-1 0 0,-1 0 0 0 0,1-1 1 0 0,-1 0-1 0 0,0 0 0 0 0,0 0 1 0 0,4-8-1 0 0,4-11-4473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1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 11843 0 0,'-5'-6'6646'0'0,"4"6"-6357"0"0,1 0 0 0 0,0 0 0 0 0,-1 0 0 0 0,1 0 0 0 0,0 0 0 0 0,-1 0 0 0 0,1 0 0 0 0,0 0 0 0 0,-1 0 0 0 0,-1 1 1445 0 0,2-1-1445 0 0,-5 16 3683 0 0,4 40-5125 0 0,2-39 2184 0 0,1 106-1353 0 0,-1 55-6606 0 0,-3-125-827 0 0,-12 70 1 0 0,10-104 4589 0 0</inkml:trace>
  <inkml:trace contextRef="#ctx0" brushRef="#br0" timeOffset="1">7 604 6257 0 0,'-1'-2'583'0'0,"0"0"0"0"0,0 0 0 0 0,0 0 0 0 0,0 0-1 0 0,1 0 1 0 0,-1-1 0 0 0,1 1 0 0 0,-1 0 0 0 0,1 0 0 0 0,0-1-1 0 0,0 1 1 0 0,0 0 0 0 0,0-1 0 0 0,1 1 0 0 0,-1 0 0 0 0,1 0-1 0 0,-1 0 1 0 0,1-1 0 0 0,0 1 0 0 0,1-2 0 0 0,0 2-280 0 0,0 0 0 0 0,0 0 0 0 0,0 0 0 0 0,0 0 0 0 0,1 1 1 0 0,-1-1-1 0 0,0 1 0 0 0,1 0 0 0 0,0 0 0 0 0,-1 0 0 0 0,1 0 1 0 0,-1 0-1 0 0,1 0 0 0 0,0 1 0 0 0,0-1 0 0 0,4 1 0 0 0,-2-1-130 0 0,1 0-1 0 0,0 1 0 0 0,-1-1 1 0 0,1 2-1 0 0,0-1 0 0 0,0 0 1 0 0,-1 1-1 0 0,1 0 1 0 0,9 3-1 0 0,-13-3-145 0 0,-1 0 0 0 0,1 0 1 0 0,-1-1-1 0 0,1 1 0 0 0,-1 0 0 0 0,0 1 1 0 0,1-1-1 0 0,-1 0 0 0 0,0 0 0 0 0,0 1 1 0 0,0-1-1 0 0,0 0 0 0 0,0 1 0 0 0,0-1 1 0 0,0 1-1 0 0,0-1 0 0 0,0 1 0 0 0,-1 0 1 0 0,1-1-1 0 0,-1 1 0 0 0,1 0 0 0 0,-1-1 1 0 0,0 1-1 0 0,0 0 0 0 0,1-1 0 0 0,-1 1 1 0 0,-1 0-1 0 0,1 0 0 0 0,0-1 0 0 0,0 1 1 0 0,0 0-1 0 0,-1-1 0 0 0,1 1 0 0 0,-1 0 1 0 0,0 1-1 0 0,-1 3-2 0 0,0 0 0 0 0,0 0-1 0 0,1 1 1 0 0,0-1 0 0 0,1 0 0 0 0,-1 0-1 0 0,1 0 1 0 0,1 9 0 0 0,-1-13-31 0 0,1 1-1 0 0,0-1 1 0 0,0 1-1 0 0,0-1 1 0 0,1 0-1 0 0,-1 1 1 0 0,0-1-1 0 0,1 0 1 0 0,-1 0-1 0 0,1 0 1 0 0,0 0 0 0 0,0 0-1 0 0,0-1 1 0 0,0 1-1 0 0,0 0 1 0 0,0-1-1 0 0,0 1 1 0 0,0-1-1 0 0,1 0 1 0 0,-1 0 0 0 0,0 0-1 0 0,6 1 1 0 0,-5-1-56 0 0,0 0 0 0 0,1 0 0 0 0,-1 0 0 0 0,1-1 0 0 0,-1 0 0 0 0,1 0 0 0 0,-1 0 0 0 0,1 0 0 0 0,-1 0-1 0 0,1-1 1 0 0,-1 1 0 0 0,0-1 0 0 0,1 0 0 0 0,-1 0 0 0 0,0 0 0 0 0,1-1 0 0 0,-1 1 0 0 0,0-1 0 0 0,0 0 0 0 0,0 0 0 0 0,-1 0 0 0 0,1 0 0 0 0,0 0 0 0 0,2-3 0 0 0,7-7-1148 0 0,0-1 0 0 0,-1 0-1 0 0,15-24 1 0 0,-19 26 121 0 0,42-69-6999 0 0,-27 36 1540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16428 0 0,'-5'2'820'0'0,"0"-1"0"0"0,0 1 1 0 0,0 0-1 0 0,1 1 0 0 0,-1-1 0 0 0,1 1 1 0 0,-7 5-1 0 0,8-6-512 0 0,0 1 0 0 0,1 0 0 0 0,-1 0 0 0 0,1 0 0 0 0,-1 0 0 0 0,1 0 0 0 0,0 0 0 0 0,0 0-1 0 0,-1 5 1 0 0,1-2-208 0 0,1-1 0 0 0,-1 1-1 0 0,1 0 1 0 0,1 0 0 0 0,-1-1-1 0 0,1 1 1 0 0,0 0 0 0 0,0 0-1 0 0,1 0 1 0 0,-1-1 0 0 0,1 1 0 0 0,1 0-1 0 0,-1-1 1 0 0,3 8 0 0 0,0-2-70 0 0,1 1 0 0 0,0-1 0 0 0,0 0 0 0 0,1-1 0 0 0,1 1 0 0 0,0-1 0 0 0,8 10 0 0 0,-13-18-40 0 0,0 1 0 0 0,0-1 1 0 0,0 0-1 0 0,0 0 0 0 0,0-1 0 0 0,0 1 0 0 0,1 0 0 0 0,-1-1 0 0 0,0 1 0 0 0,1-1 0 0 0,-1 0 0 0 0,1 1 0 0 0,0-1 0 0 0,-1-1 0 0 0,1 1 0 0 0,0 0 0 0 0,0-1 0 0 0,0 1 0 0 0,-1-1 0 0 0,1 0 0 0 0,0 0 0 0 0,0 0 1 0 0,0 0-1 0 0,0-1 0 0 0,0 1 0 0 0,-1-1 0 0 0,1 1 0 0 0,0-1 0 0 0,-1 0 0 0 0,1 0 0 0 0,0 0 0 0 0,-1-1 0 0 0,1 1 0 0 0,-1-1 0 0 0,4-2 0 0 0,0-1-117 0 0,-1 0 0 0 0,1 0 0 0 0,-1 0 0 0 0,0-1 0 0 0,-1 0 0 0 0,1 0 0 0 0,-1 0 0 0 0,0-1 1 0 0,-1 1-1 0 0,0-1 0 0 0,0 0 0 0 0,0 0 0 0 0,2-10 0 0 0,-4 12 87 0 0,0 0 0 0 0,0-1 0 0 0,0 1 0 0 0,-1 0 0 0 0,1 0 0 0 0,-1-1 0 0 0,0 1 1 0 0,-1 0-1 0 0,0 0 0 0 0,0-1 0 0 0,0 1 0 0 0,0 0 0 0 0,-1 0 0 0 0,1 0 0 0 0,-1 0 1 0 0,-1 1-1 0 0,1-1 0 0 0,-1 0 0 0 0,-5-6 0 0 0,8 9 51 0 0,-1 1 0 0 0,0 0 0 0 0,0 0 0 0 0,0 0-1 0 0,1 0 1 0 0,-1 0 0 0 0,0 0 0 0 0,0 1 0 0 0,0-1 0 0 0,-1 0 0 0 0,1 0 0 0 0,0 1 0 0 0,0-1 0 0 0,0 1 0 0 0,0-1-1 0 0,-1 1 1 0 0,1-1 0 0 0,0 1 0 0 0,-1 0 0 0 0,1-1 0 0 0,0 1 0 0 0,0 0 0 0 0,-1 0 0 0 0,1 0 0 0 0,0 0 0 0 0,-1 0-1 0 0,1 0 1 0 0,0 1 0 0 0,-1-1 0 0 0,1 0 0 0 0,0 1 0 0 0,0-1 0 0 0,-1 1 0 0 0,1-1 0 0 0,0 1 0 0 0,0 0-1 0 0,0-1 1 0 0,0 1 0 0 0,0 0 0 0 0,0 0 0 0 0,0 0 0 0 0,0 0 0 0 0,-2 2 0 0 0,-1 1 40 0 0,1 1 1 0 0,-1 0-1 0 0,1 1 1 0 0,0-1-1 0 0,0 0 1 0 0,1 1-1 0 0,0 0 0 0 0,-3 8 1 0 0,-5 30-64 0 0,2 0-1 0 0,2 0 1 0 0,1 1 0 0 0,3 0 0 0 0,1 0 0 0 0,8 55-1 0 0,-2-77-113 0 0,-4-22-104 0 0,-1 0-1 0 0,0 0 1 0 0,1 0-1 0 0,-1 0 1 0 0,1 0-1 0 0,0 0 1 0 0,-1 0 0 0 0,1 0-1 0 0,0 0 1 0 0,-1 0-1 0 0,1-1 1 0 0,0 1-1 0 0,0 0 1 0 0,0-1 0 0 0,-1 1-1 0 0,1 0 1 0 0,0-1-1 0 0,2 1 1 0 0,-1-1-116 0 0,-1 0 1 0 0,1 0-1 0 0,0 0 1 0 0,-1-1 0 0 0,1 1-1 0 0,-1-1 1 0 0,1 1-1 0 0,-1-1 1 0 0,1 1-1 0 0,-1-1 1 0 0,1 0-1 0 0,-1 0 1 0 0,0 0-1 0 0,1 0 1 0 0,-1 0-1 0 0,0 0 1 0 0,0 0-1 0 0,0 0 1 0 0,0-1-1 0 0,0 1 1 0 0,0 0 0 0 0,0-1-1 0 0,0 1 1 0 0,0 0-1 0 0,-1-1 1 0 0,2-1-1 0 0,26-52-4209 0 0,8-11 3082 0 0,-31 59 1875 0 0,0-1 0 0 0,0 1 0 0 0,1 1 0 0 0,-1-1 0 0 0,2 1 0 0 0,6-6 0 0 0,-13 11-262 0 0,1 1 0 0 0,-1 0 0 0 0,1-1 0 0 0,-1 1-1 0 0,0 0 1 0 0,1-1 0 0 0,-1 1 0 0 0,1 0 0 0 0,-1-1-1 0 0,1 1 1 0 0,-1 0 0 0 0,1 0 0 0 0,-1 0 0 0 0,1 0 0 0 0,-1-1-1 0 0,1 1 1 0 0,-1 0 0 0 0,1 0 0 0 0,0 0 0 0 0,-1 0 0 0 0,1 0-1 0 0,-1 0 1 0 0,1 0 0 0 0,-1 0 0 0 0,1 1 0 0 0,-1-1 0 0 0,1 0-1 0 0,-1 0 1 0 0,1 0 0 0 0,-1 1 0 0 0,1-1 0 0 0,-1 0-1 0 0,1 0 1 0 0,-1 1 0 0 0,1-1 0 0 0,-1 0 0 0 0,0 1 0 0 0,1-1-1 0 0,-1 1 1 0 0,0-1 0 0 0,1 0 0 0 0,-1 1 0 0 0,0-1 0 0 0,1 1-1 0 0,-1-1 1 0 0,0 1 0 0 0,0-1 0 0 0,1 1 0 0 0,-1-1 0 0 0,0 1-1 0 0,0-1 1 0 0,0 1 0 0 0,0-1 0 0 0,0 1 0 0 0,0-1-1 0 0,0 1 1 0 0,0 0 0 0 0,0-1 0 0 0,0 1 0 0 0,0 0 0 0 0,-1 39 3617 0 0,1-38-3598 0 0,-2 19 305 0 0,-1-1 1 0 0,-1 0 0 0 0,-1 0 0 0 0,-1 0 0 0 0,-14 34 0 0 0,15-43-377 0 0,0 0-1 0 0,-1-1 1 0 0,0 0 0 0 0,-1 0 0 0 0,0 0 0 0 0,0-1 0 0 0,-1 0 0 0 0,0 0-1 0 0,-1-1 1 0 0,0 0 0 0 0,-15 10 0 0 0,31-21-24 0 0,1 1-1 0 0,0 0 1 0 0,-1 0-1 0 0,1 1 1 0 0,9-1 0 0 0,33-7-338 0 0,-33 4-963 0 0,-1-1 1 0 0,27-14-1 0 0,-27 11-1972 0 0,-1-1 0 0 0,22-18 0 0 0,-6 2-3949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0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22957 0 0,'0'0'107'0'0,"1"-1"0"0"0,-1 0 0 0 0,1 1 0 0 0,-1-1 0 0 0,0 1 0 0 0,1-1 0 0 0,0 1 0 0 0,-1-1 0 0 0,1 1-1 0 0,-1-1 1 0 0,1 1 0 0 0,0-1 0 0 0,-1 1 0 0 0,1 0 0 0 0,0-1 0 0 0,-1 1 0 0 0,1 0 0 0 0,0 0 0 0 0,0 0 0 0 0,-1-1 0 0 0,1 1 0 0 0,0 0 0 0 0,-1 0 0 0 0,2 0 0 0 0,24-2-180 0 0,-21 1 256 0 0,0 1-235 0 0,111-8 239 0 0,-100 8-1405 0 0,0 1 0 0 0,28 5 0 0 0,-16 6-4534 0 0,-16 3-1671 0 0,-10-4 1921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15 183 15339 0 0,'-1'1'253'0'0,"0"-1"-1"0"0,0 1 0 0 0,0 0 1 0 0,0-1-1 0 0,0 1 0 0 0,0 0 1 0 0,1 0-1 0 0,-1 0 0 0 0,0 0 1 0 0,0 0-1 0 0,1 0 0 0 0,-1 0 1 0 0,0 0-1 0 0,1 0 0 0 0,-1 0 1 0 0,1 0-1 0 0,0 0 0 0 0,-1 0 1 0 0,1 0-1 0 0,0 0 0 0 0,-1 2 1 0 0,2-2-159 0 0,-1-1 0 0 0,1 1 0 0 0,0-1 0 0 0,-1 1 0 0 0,1 0 0 0 0,-1-1 0 0 0,1 0 0 0 0,0 1 0 0 0,-1-1 1 0 0,1 1-1 0 0,0-1 0 0 0,0 0 0 0 0,-1 0 0 0 0,1 1 0 0 0,0-1 0 0 0,0 0 0 0 0,0 0 0 0 0,-1 0 0 0 0,1 0 0 0 0,0 0 0 0 0,0 0 0 0 0,1 0 1 0 0,57-6 694 0 0,-19-4-631 0 0,-31 7-112 0 0,0 0-1 0 0,0 1 0 0 0,0 0 1 0 0,0 0-1 0 0,0 1 1 0 0,17 0-1 0 0,-25 1 7 0 0,0 1 0 0 0,1-1 0 0 0,-1 1 0 0 0,0-1 0 0 0,0 0 0 0 0,0 1 0 0 0,0 0 0 0 0,0-1 0 0 0,0 1 0 0 0,0 0 0 0 0,0-1 0 0 0,0 1 0 0 0,0 0 0 0 0,-1 0 0 0 0,1 0 0 0 0,0 0 0 0 0,0 0 0 0 0,-1 0 0 0 0,1 0 0 0 0,0 0 0 0 0,-1 0 0 0 0,1 0 0 0 0,-1 0 0 0 0,0 0 0 0 0,1 0 0 0 0,-1 1 0 0 0,0-1 0 0 0,0 0 0 0 0,0 0 1 0 0,0 0-1 0 0,0 1 0 0 0,0-1 0 0 0,0 0 0 0 0,0 0 0 0 0,0 0 0 0 0,0 1 0 0 0,-1-1 0 0 0,1 0 0 0 0,-1 1 0 0 0,-1 10 186 0 0,-2 0 1 0 0,-8 23-1 0 0,7-21-114 0 0,1-1-6 0 0,0 1 0 0 0,1-1 0 0 0,0 0 0 0 0,0 27 0 0 0,2-35-105 0 0,2 0-1 0 0,-1 0 0 0 0,0 0 1 0 0,1 0-1 0 0,0 0 1 0 0,0 0-1 0 0,0 0 0 0 0,1 0 1 0 0,0 0-1 0 0,0 0 0 0 0,0-1 1 0 0,0 1-1 0 0,1-1 1 0 0,0 0-1 0 0,0 1 0 0 0,5 4 1 0 0,-7-8-12 0 0,0 1-1 0 0,0-1 1 0 0,1 0 0 0 0,-1 0 0 0 0,0 0 0 0 0,1 0 0 0 0,-1-1 0 0 0,1 1-1 0 0,-1 0 1 0 0,1-1 0 0 0,-1 1 0 0 0,1-1 0 0 0,0 1 0 0 0,-1-1 0 0 0,1 0 0 0 0,0 1-1 0 0,-1-1 1 0 0,1 0 0 0 0,0 0 0 0 0,-1 0 0 0 0,1-1 0 0 0,0 1 0 0 0,-1 0-1 0 0,1-1 1 0 0,0 1 0 0 0,-1-1 0 0 0,1 1 0 0 0,-1-1 0 0 0,1 0 0 0 0,-1 1 0 0 0,1-1-1 0 0,-1 0 1 0 0,0 0 0 0 0,1 0 0 0 0,-1 0 0 0 0,0 0 0 0 0,0-1 0 0 0,0 1-1 0 0,2-2 1 0 0,2-3 1 0 0,1-1-1 0 0,-1 0 0 0 0,0 0 1 0 0,0-1-1 0 0,-1 0 0 0 0,4-9 1 0 0,0-2-136 0 0,0-1 0 0 0,-2 0 1 0 0,0-1-1 0 0,-1 0 0 0 0,-2 0 1 0 0,3-33-1 0 0,-6 41-379 0 0,0 1 0 0 0,-1-1 0 0 0,-1 1 0 0 0,0 0 0 0 0,-4-15 0 0 0,3 18-519 0 0,0 0 1 0 0,-1 0 0 0 0,0 0 0 0 0,-1 0-1 0 0,0 0 1 0 0,0 1 0 0 0,-8-10 0 0 0,7 12-502 0 0,1-1 0 0 0,1 0-1 0 0,-1 0 1 0 0,-3-9 0 0 0,7 16 1480 0 0,1-1-1 0 0,0 0 1 0 0,0 1-1 0 0,-1-1 1 0 0,1 0-1 0 0,0 1 1 0 0,0-1-1 0 0,0 1 1 0 0,-1-1-1 0 0,1 0 1 0 0,0 1-1 0 0,0-1 1 0 0,0 0 0 0 0,0 1-1 0 0,0-1 1 0 0,1 0-1 0 0,-1 1 1 0 0,0-1-1 0 0,0 0 1 0 0,0 1-1 0 0,0-1 1 0 0,1 0-1 0 0,-1 1 1 0 0,1-2-1 0 0,0 2 369 0 0,0-1-1 0 0,0 1 1 0 0,1 0-1 0 0,-1-1 0 0 0,0 1 1 0 0,0 0-1 0 0,1 0 1 0 0,-1 0-1 0 0,0 0 1 0 0,0 0-1 0 0,1 0 0 0 0,-1 0 1 0 0,0 0-1 0 0,0 1 1 0 0,1-1-1 0 0,-1 0 1 0 0,0 1-1 0 0,0-1 0 0 0,2 2 1 0 0,0-1 493 0 0,0 0 1 0 0,0 0-1 0 0,0 1 0 0 0,-1-1 1 0 0,1 1-1 0 0,0 0 1 0 0,-1 0-1 0 0,1 0 0 0 0,-1 0 1 0 0,1 0-1 0 0,2 4 1 0 0,-2-1-224 0 0,0-1 1 0 0,0 1 0 0 0,0 0 0 0 0,-1 0 0 0 0,0 0 0 0 0,2 6-1 0 0,1 8-347 0 0,-1-1-1 0 0,-1 1 0 0 0,1 19 1 0 0,-2-13 419 0 0,4 50-351 0 0,-5-43-285 0 0,12 60 1 0 0,-13-92-34 0 0,0 0 0 0 0,0 1 0 0 0,0-1 0 0 0,0 0 0 0 0,0 0 0 0 0,0 1 0 0 0,1-1 0 0 0,-1 0 1 0 0,0 0-1 0 0,0 0 0 0 0,0 1 0 0 0,0-1 0 0 0,1 0 0 0 0,-1 0 0 0 0,0 0 0 0 0,0 0 1 0 0,0 1-1 0 0,1-1 0 0 0,-1 0 0 0 0,0 0 0 0 0,0 0 0 0 0,1 0 0 0 0,-1 0 0 0 0,0 0 0 0 0,0 0 1 0 0,1 0-1 0 0,-1 0 0 0 0,0 0 0 0 0,0 0 0 0 0,1 0 0 0 0,-1 0 0 0 0,0 0 0 0 0,1 0 1 0 0,-1 0-1 0 0,0 0 0 0 0,0 0 0 0 0,1 0 0 0 0,-1 0 0 0 0,16-7-174 0 0,20-19 157 0 0,-30 21-7 0 0,12-7-172 0 0,-1 0 1 0 0,30-13-1 0 0,13 1-6077 0 0,-58 22 5170 0 0,1 1 1 0 0,0 0-1 0 0,-1 0 1 0 0,1-1-1 0 0,0 0 1 0 0,-1 1-1 0 0,0-1 1 0 0,3-3-1 0 0,5-4-5998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23565 0 0,'0'0'56'0'0,"0"0"1"0"0,0 0-1 0 0,0 0 1 0 0,0 1-1 0 0,0-1 0 0 0,0 0 1 0 0,0 0-1 0 0,-1 1 1 0 0,1-1-1 0 0,0 0 0 0 0,0 0 1 0 0,0 1-1 0 0,0-1 1 0 0,0 0-1 0 0,0 0 0 0 0,0 1 1 0 0,1-1-1 0 0,-1 0 1 0 0,0 0-1 0 0,0 1 0 0 0,0-1 1 0 0,0 0-1 0 0,0 0 1 0 0,0 1-1 0 0,0-1 0 0 0,0 0 1 0 0,1 0-1 0 0,-1 0 1 0 0,0 1-1 0 0,0-1 0 0 0,0 0 1 0 0,0 0-1 0 0,1 0 1 0 0,-1 0-1 0 0,0 1 0 0 0,0-1 1 0 0,1 0-1 0 0,13 4 822 0 0,14-4-134 0 0,2-5-109 0 0,32-8 0 0 0,-43 7-448 0 0,1 2 0 0 0,0 0 0 0 0,0 1 0 0 0,33 0 0 0 0,-46 4-151 0 0,0 0 1 0 0,0 0-1 0 0,0 0 1 0 0,-1 0-1 0 0,1 1 0 0 0,-1 1 1 0 0,1-1-1 0 0,-1 1 0 0 0,0 0 1 0 0,0 0-1 0 0,0 0 1 0 0,0 1-1 0 0,-1 0 0 0 0,1 1 1 0 0,-1-1-1 0 0,0 1 1 0 0,-1 0-1 0 0,6 6 0 0 0,-6-4-20 0 0,1 0 0 0 0,-1 0 0 0 0,0 0 0 0 0,-1 1-1 0 0,0 0 1 0 0,0 0 0 0 0,0 0 0 0 0,-1 0-1 0 0,0 0 1 0 0,-1 0 0 0 0,1 16 0 0 0,-1-12-563 0 0,-1 1 1 0 0,-1-1-1 0 0,0 0 0 0 0,0 1 1 0 0,-2-1-1 0 0,1 0 1 0 0,-6 16-1 0 0,6-24-130 0 0,1-1 0 0 0,-1 0 0 0 0,1 0-1 0 0,-1-1 1 0 0,0 1 0 0 0,0 0 0 0 0,0 0 0 0 0,0-1 0 0 0,-1 0 0 0 0,1 1 0 0 0,-1-1 0 0 0,1 0 0 0 0,-1 0-1 0 0,0 0 1 0 0,0 0 0 0 0,0-1 0 0 0,0 1 0 0 0,0-1 0 0 0,0 0 0 0 0,0 0 0 0 0,-1 0 0 0 0,1 0-1 0 0,0-1 1 0 0,-5 1 0 0 0,-16 0-5253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9274 0 0,'6'2'12222'0'0,"-3"-1"-11623"0"0,0 0 1 0 0,0 0 0 0 0,1 0 0 0 0,-1 0 0 0 0,0 1-1 0 0,-1-1 1 0 0,1 1 0 0 0,5 3 0 0 0,-6 0-454 0 0,0-1 0 0 0,-1 1 0 0 0,1 0 0 0 0,-1-1 1 0 0,0 1-1 0 0,0 0 0 0 0,-1 0 0 0 0,1 0 0 0 0,-1 0 1 0 0,0 0-1 0 0,-1 6 0 0 0,-9 58 109 0 0,8-62-201 0 0,0 5-45 0 0,-1 0 1 0 0,0 1-1 0 0,-1-2 1 0 0,0 1-1 0 0,-1 0 1 0 0,0-1-1 0 0,-1 0 1 0 0,-12 18-1 0 0,21-32 58 0 0,0 1 0 0 0,0 0 0 0 0,0 0 0 0 0,1 0 0 0 0,-1 0 0 0 0,1 0 0 0 0,-1 1 0 0 0,1-1 0 0 0,6-1 0 0 0,46-10 451 0 0,-42 10-444 0 0,24-6-90 0 0,-17 2-217 0 0,0 2 1 0 0,1 1 0 0 0,-1 0-1 0 0,1 2 1 0 0,0 0-1 0 0,35 3 1 0 0,-43 2-1870 0 0,-2 0-2247 0 0,-3-3-2879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14139 0 0,'0'0'11963'0'0,"1"0"-11347"0"0,2-1-120 0 0,1-2 32 0 0,-1-2-88 0 0,1 0-144 0 0,0 1-88 0 0,0 2-24 0 0,-1-1 8 0 0,1 2-72 0 0,-1 2-24 0 0,0 0-64 0 0,-1 2-280 0 0,2 2-456 0 0,-2 1-808 0 0,2 0-1849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41 6121 0 0,'-26'-26'3790'0'0,"25"24"-3304"0"0,-1 1-1 0 0,1 0 1 0 0,-1-1 0 0 0,1 1-1 0 0,-1 0 1 0 0,0 0-1 0 0,1 0 1 0 0,-1 1-1 0 0,0-1 1 0 0,0 0-1 0 0,0 1 1 0 0,0-1-1 0 0,0 1 1 0 0,0-1-1 0 0,1 1 1 0 0,-4 0-1 0 0,4 0-374 0 0,1 0 0 0 0,0 0-1 0 0,-1 1 1 0 0,1-1 0 0 0,0 0 0 0 0,-1 1-1 0 0,1-1 1 0 0,0 0 0 0 0,-1 1 0 0 0,1-1-1 0 0,0 1 1 0 0,-1-1 0 0 0,1 0 0 0 0,0 1-1 0 0,0-1 1 0 0,0 1 0 0 0,-1-1 0 0 0,1 1-1 0 0,0-1 1 0 0,0 0 0 0 0,0 1 0 0 0,0-1-1 0 0,0 1 1 0 0,0-1 0 0 0,0 1-1 0 0,0-1 1 0 0,0 1 0 0 0,0-1 0 0 0,0 1-1 0 0,3 19 189 0 0,-3-16-52 0 0,16 83 81 0 0,54 167 1 0 0,-64-236-699 0 0,14 38-1215 0 0,-18-53 1059 0 0,0 1-1 0 0,0-1 0 0 0,0 0 1 0 0,0 0-1 0 0,0 0 0 0 0,1-1 1 0 0,4 6-1 0 0,-6-8 340 0 0,-1 0 0 0 0,0 1 0 0 0,1-1-1 0 0,-1 0 1 0 0,0 1 0 0 0,1-1 0 0 0,-1 0 0 0 0,1 0 0 0 0,-1 0-1 0 0,1 1 1 0 0,-1-1 0 0 0,0 0 0 0 0,1 0 0 0 0,-1 0 0 0 0,1 0-1 0 0,-1 0 1 0 0,1 0 0 0 0,-1 0 0 0 0,1 0 0 0 0,-1 0 0 0 0,0 0-1 0 0,1 0 1 0 0,-1 0 0 0 0,1 0 0 0 0,-1 0 0 0 0,1 0 0 0 0,-1 0-1 0 0,1-1 1 0 0,-1 1 0 0 0,0 0 0 0 0,1 0 0 0 0,-1-1 0 0 0,1 1-1 0 0,-1 0 1 0 0,0 0 0 0 0,1-1 0 0 0,-1 1 0 0 0,0 0-1 0 0,1-1 1 0 0,-1 1 0 0 0,0 0 0 0 0,1-2 0 0 0,4-6-4654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37 106 7306 0 0,'-26'73'9269'0'0,"23"-60"-8419"0"0,0-1-1 0 0,1 1 1 0 0,0 26-1 0 0,1-33-816 0 0,2 1-1 0 0,-1 0 1 0 0,1 0 0 0 0,0 0 0 0 0,1-1-1 0 0,-1 1 1 0 0,1 0 0 0 0,1-1 0 0 0,-1 0-1 0 0,1 1 1 0 0,0-1 0 0 0,0 0 0 0 0,1 0-1 0 0,0-1 1 0 0,0 1 0 0 0,0-1-1 0 0,1 0 1 0 0,0 0 0 0 0,0 0 0 0 0,8 6-1 0 0,-10-9-39 0 0,-1 0 0 0 0,1 0 0 0 0,-1-1 0 0 0,1 1 0 0 0,0-1-1 0 0,0 1 1 0 0,0-1 0 0 0,0 0 0 0 0,0 0 0 0 0,0 0 0 0 0,0 0 0 0 0,0-1-1 0 0,0 1 1 0 0,0-1 0 0 0,0 0 0 0 0,0 0 0 0 0,0 0 0 0 0,1 0-1 0 0,-1 0 1 0 0,0-1 0 0 0,0 0 0 0 0,0 1 0 0 0,0-1 0 0 0,0 0-1 0 0,4-2 1 0 0,-3 0-9 0 0,0 0 0 0 0,0 0 0 0 0,0 0 0 0 0,-1-1 0 0 0,1 1 0 0 0,-1-1 0 0 0,0 0 0 0 0,0 0 0 0 0,0 0 0 0 0,-1 0 0 0 0,0 0 0 0 0,1-1 0 0 0,-1 1 0 0 0,-1-1 0 0 0,3-7 0 0 0,2-11-1 0 0,0 0 0 0 0,-2 0-1 0 0,-1-1 1 0 0,1-26 0 0 0,-4 37 61 0 0,0 0 0 0 0,-1 0 0 0 0,0-1 0 0 0,-1 1 0 0 0,-1 0 0 0 0,0 0 0 0 0,-1 0 0 0 0,-9-22 0 0 0,12 32-24 0 0,-1 0 0 0 0,1 0 0 0 0,-1 0 0 0 0,0 1 0 0 0,0-1 0 0 0,0 0 0 0 0,0 1 0 0 0,0 0 0 0 0,0-1 0 0 0,-1 1-1 0 0,1 0 1 0 0,-1 0 0 0 0,0 0 0 0 0,1 0 0 0 0,-1 1 0 0 0,0-1 0 0 0,0 1 0 0 0,0 0 0 0 0,0 0 0 0 0,0 0 0 0 0,0 0-1 0 0,-1 0 1 0 0,1 1 0 0 0,0-1 0 0 0,0 1 0 0 0,-1 0 0 0 0,1 0 0 0 0,-4 0 0 0 0,3 1-36 0 0,-1 1 1 0 0,1-1-1 0 0,0 0 1 0 0,0 1-1 0 0,-1 0 1 0 0,1 0 0 0 0,0 0-1 0 0,0 1 1 0 0,1-1-1 0 0,-1 1 1 0 0,0 0-1 0 0,1 0 1 0 0,0 0-1 0 0,0 0 1 0 0,0 1-1 0 0,0-1 1 0 0,0 1-1 0 0,1 0 1 0 0,-4 7-1 0 0,3-4-167 0 0,0 1-1 0 0,0-1 0 0 0,1 1 0 0 0,1 0 0 0 0,-1-1 0 0 0,1 1 1 0 0,0 0-1 0 0,1 0 0 0 0,0 0 0 0 0,0 0 0 0 0,1 0 1 0 0,0 0-1 0 0,0 0 0 0 0,1 0 0 0 0,5 14 0 0 0,-4-15-568 0 0,-1 0 0 0 0,1-1 0 0 0,1 1 0 0 0,-1-1 0 0 0,1 0 0 0 0,0 0 0 0 0,0 0 0 0 0,1-1 0 0 0,0 0 0 0 0,0 1 0 0 0,7 4 0 0 0,8 3-4422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25 12643 0 0,'-6'0'754'0'0,"0"1"0"0"0,0 0 0 0 0,1-1 0 0 0,-1 2 0 0 0,0-1 0 0 0,0 1 0 0 0,1 0-1 0 0,-1 0 1 0 0,1 0 0 0 0,-10 6 0 0 0,13-6-598 0 0,0 0-1 0 0,1 0 1 0 0,-1 0-1 0 0,0 0 0 0 0,1 1 1 0 0,-1-1-1 0 0,1 0 0 0 0,0 1 1 0 0,0-1-1 0 0,0 1 0 0 0,0-1 1 0 0,0 1-1 0 0,1-1 1 0 0,-1 1-1 0 0,1 0 0 0 0,-1-1 1 0 0,1 1-1 0 0,0 0 0 0 0,0 0 1 0 0,0-1-1 0 0,1 1 1 0 0,-1 0-1 0 0,0-1 0 0 0,1 1 1 0 0,1 3-1 0 0,2 8 5 0 0,0-1 0 0 0,1 0 0 0 0,0-1-1 0 0,1 1 1 0 0,0-1 0 0 0,14 20 0 0 0,-14-24-135 0 0,0 0 0 0 0,0-1 0 0 0,0 1 0 0 0,1-1 0 0 0,0-1 0 0 0,1 1 1 0 0,-1-1-1 0 0,1-1 0 0 0,1 1 0 0 0,9 4 0 0 0,-16-9-22 0 0,0 0 0 0 0,-1 0 0 0 0,1 0 0 0 0,0 0 0 0 0,-1-1 0 0 0,1 1 0 0 0,0-1 0 0 0,0 1 0 0 0,0-1 0 0 0,0 0 0 0 0,-1 1 0 0 0,1-1 0 0 0,0 0 0 0 0,0 0 0 0 0,0 0 0 0 0,0-1 0 0 0,0 1 0 0 0,0 0 0 0 0,-1-1 0 0 0,1 1 0 0 0,0-1 1 0 0,0 0-1 0 0,-1 1 0 0 0,1-1 0 0 0,0 0 0 0 0,-1 0 0 0 0,1 0 0 0 0,-1 0 0 0 0,1-1 0 0 0,-1 1 0 0 0,1 0 0 0 0,-1 0 0 0 0,0-1 0 0 0,0 1 0 0 0,0-1 0 0 0,0 1 0 0 0,0-1 0 0 0,0 0 0 0 0,0 1 0 0 0,0-1 0 0 0,0 0 0 0 0,-1 0 0 0 0,1 1 0 0 0,-1-1 0 0 0,0 0 0 0 0,1 0 0 0 0,-1-3 0 0 0,1-4 8 0 0,0 0 1 0 0,-1 0-1 0 0,0 0 0 0 0,0-1 1 0 0,-1 1-1 0 0,0 0 0 0 0,0 0 0 0 0,-5-14 1 0 0,1 11-9 0 0,0-1 1 0 0,-1 1-1 0 0,-1 0 0 0 0,1 1 1 0 0,-2 0-1 0 0,0 0 1 0 0,-11-13-1 0 0,13 18-20 0 0,0 0-1 0 0,0 0 0 0 0,0 1 1 0 0,-1 0-1 0 0,0 0 1 0 0,0 0-1 0 0,0 1 0 0 0,0 0 1 0 0,-1 0-1 0 0,0 1 1 0 0,0 0-1 0 0,-14-3 0 0 0,22 6 11 0 0,-1-1-1 0 0,0 1 1 0 0,0 0-1 0 0,1 0 1 0 0,-1 0-1 0 0,0 0 1 0 0,0-1-1 0 0,0 1 0 0 0,1 0 1 0 0,-1 1-1 0 0,0-1 1 0 0,0 0-1 0 0,0 0 1 0 0,1 0-1 0 0,-1 0 1 0 0,0 1-1 0 0,0-1 1 0 0,1 0-1 0 0,-1 1 1 0 0,0-1-1 0 0,1 0 0 0 0,-1 1 1 0 0,0-1-1 0 0,1 1 1 0 0,-1-1-1 0 0,0 1 1 0 0,1-1-1 0 0,-2 2 1 0 0,2 0-36 0 0,0-1 1 0 0,-1 1 0 0 0,1-1 0 0 0,0 1-1 0 0,0-1 1 0 0,0 1 0 0 0,0-1-1 0 0,0 1 1 0 0,0 0 0 0 0,0-1 0 0 0,0 1-1 0 0,0-1 1 0 0,2 3 0 0 0,1 5-431 0 0,0-1 1 0 0,0 0 0 0 0,1 0-1 0 0,6 9 1 0 0,-5-11-643 0 0,0 0 0 0 0,0 0 0 0 0,0 0 0 0 0,1-1 0 0 0,0 1 0 0 0,0-1 0 0 0,1 0 0 0 0,-1-1 0 0 0,1 0 1 0 0,10 5-1 0 0,5 0-5480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10962 0 0,'0'3'590'0'0,"0"-1"0"0"0,-1 1 0 0 0,1-1 0 0 0,0 1 0 0 0,1-1 0 0 0,-1 1 0 0 0,0-1 0 0 0,1 1 0 0 0,-1-1 0 0 0,1 1 0 0 0,0-1 0 0 0,0 1 0 0 0,0-1 0 0 0,0 0 0 0 0,2 4-1 0 0,1-1-194 0 0,-1 0-1 0 0,1-1 0 0 0,0 0 0 0 0,0 0 1 0 0,0 0-1 0 0,9 6 0 0 0,-5-4-331 0 0,0-2-1 0 0,0 1 1 0 0,0-1-1 0 0,0 0 1 0 0,1-1-1 0 0,-1 0 1 0 0,1 0-1 0 0,15 2 1 0 0,-21-4-52 0 0,-1-1 0 0 0,1 0 0 0 0,-1 1 0 0 0,0-1 0 0 0,1 0 0 0 0,-1 0 0 0 0,1-1 0 0 0,-1 1 0 0 0,0-1 0 0 0,1 1 0 0 0,-1-1 0 0 0,0 1 0 0 0,1-1 0 0 0,-1 0 0 0 0,0 0 0 0 0,0 0 0 0 0,0-1 0 0 0,0 1 0 0 0,0 0 0 0 0,0-1 0 0 0,0 1 0 0 0,0-1 0 0 0,0 0 0 0 0,-1 0 0 0 0,1 1 0 0 0,1-4 0 0 0,-2 1-1 0 0,1 1 0 0 0,-1-1 1 0 0,0 1-1 0 0,-1-1 0 0 0,1 1 0 0 0,-1-1 1 0 0,0 0-1 0 0,0 1 0 0 0,0-1 0 0 0,0 0 1 0 0,0 1-1 0 0,-1-1 0 0 0,0 1 0 0 0,1-1 0 0 0,-1 1 1 0 0,-1-1-1 0 0,0-3 0 0 0,0 3 7 0 0,1 1 0 0 0,-1-1-1 0 0,0 0 1 0 0,0 1 0 0 0,0-1 0 0 0,0 1 0 0 0,-1-1-1 0 0,1 1 1 0 0,-1 0 0 0 0,0 0 0 0 0,0 0-1 0 0,0 1 1 0 0,0-1 0 0 0,0 1 0 0 0,-1-1 0 0 0,1 1-1 0 0,-1 0 1 0 0,0 0 0 0 0,0 1 0 0 0,1-1-1 0 0,-1 1 1 0 0,-7-2 0 0 0,7 3-10 0 0,-1 0 0 0 0,0 0 0 0 0,1 0 0 0 0,-1 0 0 0 0,1 1 0 0 0,-1-1 0 0 0,1 1 0 0 0,-1 1 0 0 0,1-1 0 0 0,0 0 0 0 0,-1 1 0 0 0,1 0 0 0 0,0 0 0 0 0,0 0-1 0 0,0 1 1 0 0,1-1 0 0 0,-1 1 0 0 0,1 0 0 0 0,-1 0 0 0 0,-4 6 0 0 0,5-6-144 0 0,1 0-1 0 0,-1 1 1 0 0,1 0-1 0 0,0 0 0 0 0,0 0 1 0 0,0 0-1 0 0,0 0 1 0 0,1 0-1 0 0,0 0 1 0 0,-2 5-1 0 0,4 17-3228 0 0,0-25 2899 0 0,-1 1-1 0 0,1-1 1 0 0,-1 0-1 0 0,1 0 1 0 0,0 1-1 0 0,-1-1 1 0 0,1 0-1 0 0,0 0 1 0 0,0 0-1 0 0,0 0 1 0 0,0 0 0 0 0,0 0-1 0 0,0 0 1 0 0,0 0-1 0 0,3 1 1 0 0,2 0-3588 0 0,3-1-1332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 11338 0 0,'-6'3'864'0'0,"-1"1"-1"0"0,2-1 1 0 0,-1 1 0 0 0,0 0-1 0 0,1 0 1 0 0,-1 1-1 0 0,1 0 1 0 0,-4 5-1 0 0,4-4-429 0 0,1-1-1 0 0,0 1 1 0 0,1 0 0 0 0,-1 0-1 0 0,1 0 1 0 0,1 0-1 0 0,-4 11 1 0 0,4-11-404 0 0,0 1-1 0 0,1-1 1 0 0,0 1-1 0 0,0 0 1 0 0,1-1 0 0 0,0 1-1 0 0,0 0 1 0 0,1 0-1 0 0,-1-1 1 0 0,1 1 0 0 0,1 0-1 0 0,-1-1 1 0 0,1 1-1 0 0,0-1 1 0 0,1 0 0 0 0,0 0-1 0 0,0 0 1 0 0,0 0-1 0 0,0 0 1 0 0,1 0-1 0 0,0-1 1 0 0,1 0 0 0 0,-1 0-1 0 0,1 0 1 0 0,0 0-1 0 0,0-1 1 0 0,8 6 0 0 0,-8-6-49 0 0,0-1 1 0 0,0 0-1 0 0,0 0 1 0 0,1-1-1 0 0,-1 1 1 0 0,1-1-1 0 0,-1 0 1 0 0,1-1-1 0 0,0 1 1 0 0,0-1-1 0 0,0-1 1 0 0,0 1-1 0 0,0-1 1 0 0,9 0-1 0 0,-11-1-6 0 0,0 0 0 0 0,1 0 0 0 0,-1-1 0 0 0,0 1 0 0 0,0-1 0 0 0,0 0 0 0 0,0 0 0 0 0,0 0-1 0 0,-1-1 1 0 0,1 1 0 0 0,-1-1 0 0 0,1 0 0 0 0,-1 0 0 0 0,0 0 0 0 0,0 0 0 0 0,0-1 0 0 0,-1 1 0 0 0,1-1 0 0 0,-1 0 0 0 0,3-5-1 0 0,1-2 15 0 0,-1-1-1 0 0,0 0 0 0 0,-1-1 0 0 0,0 1 0 0 0,-1-1 0 0 0,-1 0 0 0 0,2-17 0 0 0,-3 24 35 0 0,-1 0 0 0 0,1 1 0 0 0,-1-1-1 0 0,-1 0 1 0 0,1 0 0 0 0,-1 0 0 0 0,0 0 0 0 0,-1 1 0 0 0,1-1 0 0 0,-1 0-1 0 0,0 1 1 0 0,0-1 0 0 0,-1 1 0 0 0,0 0 0 0 0,0 0 0 0 0,0 0 0 0 0,0 0-1 0 0,-6-6 1 0 0,6 9-11 0 0,-1 0 0 0 0,1 0-1 0 0,0 0 1 0 0,-1 0 0 0 0,1 0-1 0 0,-1 1 1 0 0,1 0 0 0 0,-1 0 0 0 0,0 0-1 0 0,1 0 1 0 0,-1 0 0 0 0,0 1-1 0 0,0 0 1 0 0,0 0 0 0 0,1 0-1 0 0,-1 0 1 0 0,0 0 0 0 0,0 1-1 0 0,0 0 1 0 0,1 0 0 0 0,-1 0 0 0 0,0 0-1 0 0,1 0 1 0 0,-1 1 0 0 0,1-1-1 0 0,0 1 1 0 0,-5 3 0 0 0,4-2-215 0 0,-1 0 1 0 0,0 0 0 0 0,1 1 0 0 0,0-1-1 0 0,0 1 1 0 0,0 0 0 0 0,0 0-1 0 0,-4 7 1 0 0,6-8-262 0 0,0 0 0 0 0,1 0-1 0 0,-1 0 1 0 0,1 0 0 0 0,0 0-1 0 0,-1 1 1 0 0,1-1 0 0 0,1 0-1 0 0,-1 1 1 0 0,0-1 0 0 0,1 0-1 0 0,0 1 1 0 0,0 5 0 0 0,3 2-3544 0 0,2-2-2316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7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34 6593 0 0,'-20'3'5516'0'0,"7"-2"-243"0"0,28-13-2752 0 0,-8 8-2299 0 0,1 0 0 0 0,0 1 0 0 0,0 0 0 0 0,0 0 0 0 0,0 1 0 0 0,1 0 0 0 0,-1 0 0 0 0,1 1 0 0 0,-1 0 0 0 0,16 0 0 0 0,-18 1-180 0 0,0 0 0 0 0,0 1 0 0 0,0 0-1 0 0,0-1 1 0 0,0 2 0 0 0,0-1 0 0 0,0 1 0 0 0,0 0-1 0 0,-1 0 1 0 0,1 0 0 0 0,-1 1 0 0 0,0 0-1 0 0,1 0 1 0 0,-1 1 0 0 0,0-1 0 0 0,4 5 0 0 0,-4-1 47 0 0,1-1 1 0 0,-1 1 0 0 0,-1 0 0 0 0,0 1-1 0 0,0-1 1 0 0,0 1 0 0 0,-1-1-1 0 0,0 1 1 0 0,3 11 0 0 0,-1 7 372 0 0,4 43-1 0 0,-7-49-1332 0 0,1 1 0 0 0,0 0 0 0 0,11 32 1 0 0,-10-46-5060 0 0,3-21-6156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82 7626 0 0,'-2'-5'1045'0'0,"1"0"-1"0"0,0-1 1 0 0,1 1 0 0 0,-1 0 0 0 0,1 0 0 0 0,1-11 0 0 0,-1 15-862 0 0,0-1 1 0 0,0 1-1 0 0,0-1 1 0 0,0 1-1 0 0,0 0 0 0 0,1-1 1 0 0,-1 1-1 0 0,0-1 0 0 0,1 1 1 0 0,-1 0-1 0 0,1-1 1 0 0,0 1-1 0 0,-1 0 0 0 0,1 0 1 0 0,0-1-1 0 0,0 1 1 0 0,0 0-1 0 0,0 0 0 0 0,0 0 1 0 0,0 0-1 0 0,0 0 1 0 0,0 0-1 0 0,0 0 0 0 0,1 1 1 0 0,-1-1-1 0 0,0 0 1 0 0,0 1-1 0 0,1-1 0 0 0,1 0 1 0 0,-2 1-84 0 0,0 0 0 0 0,0 0 0 0 0,0 1 0 0 0,-1-1 0 0 0,1 0 0 0 0,0 1 0 0 0,0-1 0 0 0,-1 0 0 0 0,1 1 0 0 0,0-1 0 0 0,0 1 1 0 0,-1-1-1 0 0,1 1 0 0 0,0-1 0 0 0,-1 1 0 0 0,1 0 0 0 0,-1-1 0 0 0,1 1 0 0 0,-1 0 0 0 0,1-1 0 0 0,-1 1 0 0 0,0 0 0 0 0,1 0 0 0 0,-1-1 0 0 0,0 1 1 0 0,1 0-1 0 0,-1 1 0 0 0,7 27 905 0 0,-6-25-842 0 0,17 147 1372 0 0,-1-4-1486 0 0,-11-113-288 0 0,11 50-1049 0 0,-15-76 432 0 0,1 0 0 0 0,0 0 0 0 0,0-1 0 0 0,7 11-1 0 0,-10-17 654 0 0,1-1 0 0 0,-1 1 0 0 0,0-1-1 0 0,0 1 1 0 0,0-1 0 0 0,1 1-1 0 0,-1-1 1 0 0,0 1 0 0 0,0-1 0 0 0,1 0-1 0 0,-1 1 1 0 0,0-1 0 0 0,1 1 0 0 0,-1-1-1 0 0,0 0 1 0 0,1 1 0 0 0,-1-1-1 0 0,1 0 1 0 0,-1 0 0 0 0,1 1 0 0 0,-1-1-1 0 0,0 0 1 0 0,1 0 0 0 0,-1 0 0 0 0,1 1-1 0 0,-1-1 1 0 0,1 0 0 0 0,-1 0-1 0 0,1 0 1 0 0,-1 0 0 0 0,2 0 0 0 0,1-15-3939 0 0,-5-25 1396 0 0,-17-35 1431 0 0,2 10 2082 0 0,10 20 3791 0 0,7 45-4249 0 0,0-1 0 0 0,0 0-1 0 0,0 1 1 0 0,0-1 0 0 0,1 0 0 0 0,-1 1-1 0 0,0-1 1 0 0,0 0 0 0 0,0 1-1 0 0,0-1 1 0 0,1 1 0 0 0,-1-1-1 0 0,0 0 1 0 0,1 1 0 0 0,-1-1 0 0 0,0 1-1 0 0,1-1 1 0 0,-1 1 0 0 0,1-1-1 0 0,-1 1 1 0 0,2-1 0 0 0,16-7 2767 0 0,28 4-2422 0 0,-30 3-289 0 0,-12 1-543 0 0,0-1 0 0 0,0 1 0 0 0,0-1 0 0 0,0 0 0 0 0,-1-1 0 0 0,1 1 0 0 0,0-1 0 0 0,4-2 0 0 0,-6 2-450 0 0,1 1 1 0 0,-1-1-1 0 0,0 0 0 0 0,0 0 1 0 0,0 0-1 0 0,-1 0 1 0 0,1 0-1 0 0,0 0 0 0 0,-1 0 1 0 0,0-1-1 0 0,1 1 0 0 0,-1-1 1 0 0,0 1-1 0 0,0-1 1 0 0,0 1-1 0 0,-1-1 0 0 0,1 0 1 0 0,0 1-1 0 0,-1-1 0 0 0,0-2 1 0 0,2-10-3459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7330 0 0,'-2'11'7854'0'0,"3"17"-4201"0"0,-1-18-2251 0 0,0 27 447 0 0,1 84 750 0 0,1-87-2659 0 0,1 1 0 0 0,1-1 1 0 0,11 42-1 0 0,-11-65-578 0 0,-1 0 1 0 0,1 0-1 0 0,8 13 0 0 0,8 2-3640 0 0,-19-25 3792 0 0,0-1 0 0 0,0 1 0 0 0,1 0-1 0 0,-1 0 1 0 0,0 0 0 0 0,0-1-1 0 0,1 1 1 0 0,-1-1 0 0 0,1 1 0 0 0,-1-1-1 0 0,0 1 1 0 0,1-1 0 0 0,-1 0 0 0 0,1 0-1 0 0,-1 0 1 0 0,3 0 0 0 0,9-3-5178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58 9658 0 0,'-1'-1'363'0'0,"0"1"0"0"0,0-1 0 0 0,0 1 0 0 0,0-1-1 0 0,0 1 1 0 0,0 0 0 0 0,0 0 0 0 0,-1-1 0 0 0,1 1 0 0 0,0 0 0 0 0,0 0-1 0 0,0 0 1 0 0,0 0 0 0 0,-1 0 0 0 0,1 0 0 0 0,0 1 0 0 0,0-1 0 0 0,0 0-1 0 0,0 1 1 0 0,0-1 0 0 0,0 1 0 0 0,-1-1 0 0 0,1 1 0 0 0,0-1 0 0 0,-1 2-1 0 0,1 0-120 0 0,-1-1 0 0 0,2 1 0 0 0,-1 0 0 0 0,0-1 1 0 0,0 1-1 0 0,0 0 0 0 0,1 0 0 0 0,-1-1 0 0 0,1 1 0 0 0,-1 0 0 0 0,1 0 0 0 0,0 0 0 0 0,0 0 0 0 0,0 2 0 0 0,1 7 29 0 0,-1-1-1 0 0,2 0 1 0 0,0-1 0 0 0,0 1 0 0 0,4 10 0 0 0,-2-10-207 0 0,0 0 0 0 0,1-1 0 0 0,0 0 0 0 0,1 0 1 0 0,0 0-1 0 0,0-1 0 0 0,1 0 0 0 0,0 0 0 0 0,14 13 0 0 0,-18-19-67 0 0,-1 0-1 0 0,1 0 1 0 0,-1 0-1 0 0,1 0 1 0 0,0 0-1 0 0,0-1 1 0 0,0 1-1 0 0,0-1 1 0 0,0 0-1 0 0,0 0 1 0 0,0 0-1 0 0,0 0 1 0 0,1 0-1 0 0,-1-1 1 0 0,0 1-1 0 0,0-1 1 0 0,1 0-1 0 0,-1 0 0 0 0,0 0 1 0 0,0-1-1 0 0,1 1 1 0 0,-1-1-1 0 0,0 0 1 0 0,0 1-1 0 0,0-2 1 0 0,0 1-1 0 0,0 0 1 0 0,0 0-1 0 0,0-1 1 0 0,0 0-1 0 0,0 0 1 0 0,-1 1-1 0 0,1-1 1 0 0,0-1-1 0 0,1-1 1 0 0,1-2 2 0 0,0 0-1 0 0,-1-1 1 0 0,0 1 0 0 0,0-1 0 0 0,-1 1 0 0 0,0-1 0 0 0,0 0 0 0 0,-1-1 0 0 0,1 1 0 0 0,-2 0-1 0 0,1-1 1 0 0,-1 1 0 0 0,1-13 0 0 0,-1 10 3 0 0,-1 0 0 0 0,0 0 0 0 0,-1 0 0 0 0,0-1 1 0 0,0 1-1 0 0,-1 0 0 0 0,0 1 0 0 0,-1-1 0 0 0,-7-16 0 0 0,9 24-15 0 0,0 0 0 0 0,0 0-1 0 0,0 0 1 0 0,0 0 0 0 0,0 0 0 0 0,0 0 0 0 0,-1 1 0 0 0,1-1-1 0 0,-1 1 1 0 0,0-1 0 0 0,1 1 0 0 0,-1-1 0 0 0,0 1-1 0 0,0 0 1 0 0,0 0 0 0 0,0 0 0 0 0,0 0 0 0 0,0 0 0 0 0,0 0-1 0 0,0 0 1 0 0,0 1 0 0 0,-3-1 0 0 0,2 1-51 0 0,-1 0 0 0 0,1 0-1 0 0,-1 1 1 0 0,1-1 0 0 0,0 1 0 0 0,-1 0 0 0 0,1 0 0 0 0,0 0 0 0 0,-1 0-1 0 0,1 1 1 0 0,0-1 0 0 0,-6 4 0 0 0,1 1-85 0 0,1 0 0 0 0,-1 0 1 0 0,1 0-1 0 0,1 1 0 0 0,-1 0 0 0 0,1 0 1 0 0,0 1-1 0 0,0-1 0 0 0,-6 14 0 0 0,6-6 39 0 0,0 0 1 0 0,2 1-1 0 0,0-1 0 0 0,0 1 0 0 0,2 0 0 0 0,0 0 0 0 0,0 25 0 0 0,2-32 149 0 0,0-1 1 0 0,0 1-1 0 0,1-1 1 0 0,1 1 0 0 0,-1-1-1 0 0,1 0 1 0 0,0 1-1 0 0,1-1 1 0 0,0 0-1 0 0,0 0 1 0 0,1-1-1 0 0,0 1 1 0 0,0-1 0 0 0,1 0-1 0 0,10 12 1 0 0,-12-16 39 0 0,0-1-1 0 0,1 1 1 0 0,-1-1 0 0 0,1 0 0 0 0,0 0 0 0 0,-1-1-1 0 0,1 1 1 0 0,0-1 0 0 0,0 0 0 0 0,0 0 0 0 0,0 0-1 0 0,0 0 1 0 0,0-1 0 0 0,0 0 0 0 0,0 0 0 0 0,0 0-1 0 0,0 0 1 0 0,0 0 0 0 0,8-3 0 0 0,8-1 27 0 0,0-2 0 0 0,34-14 0 0 0,-14 5-621 0 0,-36 14 414 0 0,42-16-4011 0 0,-41 15 2928 0 0,0-1 0 0 0,-1 1 0 0 0,1-1 0 0 0,-1 0 0 0 0,0 0 0 0 0,0-1 0 0 0,4-4 0 0 0,4-6-4722 0 0</inkml:trace>
  <inkml:trace contextRef="#ctx0" brushRef="#br0" timeOffset="1">404 144 8802 0 0,'-4'9'3387'0'0,"0"0"0"0"0,1 0 0 0 0,-5 18 1 0 0,1 33 816 0 0,9 59-4497 0 0,-1-105 883 0 0,0 6-643 0 0,1 1 0 0 0,5 22 0 0 0,8-2-3320 0 0,-13-38 2273 0 0,0 0 0 0 0,0 0 0 0 0,0 0 0 0 0,0-1 0 0 0,0 1 0 0 0,1 0 0 0 0,-1-1 0 0 0,1 0 0 0 0,4 4 0 0 0,4-1-6467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58 13635 0 0,'-1'1'315'0'0,"0"0"1"0"0,0-1-1 0 0,-1 1 0 0 0,1 0 1 0 0,0 0-1 0 0,0 0 1 0 0,0 0-1 0 0,0 0 0 0 0,0 0 1 0 0,0 0-1 0 0,1 0 0 0 0,-1 0 1 0 0,0 0-1 0 0,0 1 1 0 0,1-1-1 0 0,-1 0 0 0 0,1 1 1 0 0,-1-1-1 0 0,1 0 0 0 0,-1 3 1 0 0,2-3-190 0 0,-1 0 1 0 0,0 0 0 0 0,1 0-1 0 0,-1 0 1 0 0,0 0-1 0 0,1-1 1 0 0,-1 1-1 0 0,1 0 1 0 0,0 0-1 0 0,-1 0 1 0 0,1 0 0 0 0,0-1-1 0 0,-1 1 1 0 0,1 0-1 0 0,0-1 1 0 0,0 1-1 0 0,0 0 1 0 0,0-1-1 0 0,-1 1 1 0 0,3 0 0 0 0,7 3 16 0 0,0-1 1 0 0,-1 1 0 0 0,1-2 0 0 0,12 3 0 0 0,-21-5-113 0 0,16 3-5 0 0,1-1 0 0 0,-1 0 0 0 0,0-1 0 0 0,0-1 0 0 0,0-1-1 0 0,29-5 1 0 0,-40 6-47 0 0,0-1 1 0 0,-1-1-1 0 0,1 1 0 0 0,-1-1 0 0 0,0 0 0 0 0,1 0 0 0 0,-1-1 0 0 0,0 1 0 0 0,0-1 1 0 0,-1 0-1 0 0,1-1 0 0 0,-1 1 0 0 0,1-1 0 0 0,-1 0 0 0 0,0 0 0 0 0,0 0 0 0 0,-1 0 1 0 0,1-1-1 0 0,-1 0 0 0 0,0 0 0 0 0,0 1 0 0 0,-1-2 0 0 0,4-9 0 0 0,-5 14 8 0 0,-1 0 0 0 0,1 0 0 0 0,-1 0 0 0 0,0 0 0 0 0,0 1 0 0 0,1-1 0 0 0,-1 0 0 0 0,0 0 0 0 0,0 0 0 0 0,0 0 0 0 0,0 0 0 0 0,0 0 0 0 0,0 0 0 0 0,0 0 0 0 0,-1 1 0 0 0,1-1 0 0 0,0 0 0 0 0,0 0 0 0 0,-1 0 0 0 0,1 0 0 0 0,0 0 0 0 0,-1 1 0 0 0,1-1 0 0 0,-1 0 0 0 0,1 0 0 0 0,-1 1 0 0 0,1-1 0 0 0,-1 0 0 0 0,0 1 0 0 0,1-1 0 0 0,-1 1 0 0 0,0-1 0 0 0,0 0 0 0 0,1 1 0 0 0,-1 0 0 0 0,0-1 0 0 0,0 1 0 0 0,0-1 0 0 0,1 1 0 0 0,-1 0 0 0 0,0 0 0 0 0,0-1 0 0 0,0 1 0 0 0,0 0 0 0 0,0 0 0 0 0,0 0 0 0 0,0 0 0 0 0,1 0 0 0 0,-1 0 0 0 0,0 0 0 0 0,0 1 0 0 0,0-1 0 0 0,-1 0 0 0 0,-4 1-72 0 0,-1 0 1 0 0,0 1 0 0 0,1-1 0 0 0,0 1-1 0 0,-12 5 1 0 0,3 0 24 0 0,0 1 0 0 0,1 1-1 0 0,0 0 1 0 0,1 1 0 0 0,-1 0-1 0 0,-20 23 1 0 0,29-27 87 0 0,0-1 0 0 0,1 1-1 0 0,0-1 1 0 0,0 1 0 0 0,1 0-1 0 0,-1 1 1 0 0,1-1 0 0 0,1 1-1 0 0,-1-1 1 0 0,1 1 0 0 0,0 0 0 0 0,1 0-1 0 0,-1 0 1 0 0,2 0 0 0 0,-1 0-1 0 0,1 0 1 0 0,0 0 0 0 0,1 12-1 0 0,2-5 25 0 0,0 0 0 0 0,1 0 0 0 0,0-1 0 0 0,1 0 0 0 0,1 1 0 0 0,0-1 0 0 0,1-1 0 0 0,13 20 0 0 0,-13-24-54 0 0,-1 1 0 0 0,1-1 0 0 0,0-1 0 0 0,0 1 0 0 0,1-1 0 0 0,0-1 0 0 0,1 1 0 0 0,-1-1 0 0 0,1-1 0 0 0,0 0 0 0 0,1 0 0 0 0,13 5 1 0 0,-19-9-130 0 0,-1 0 1 0 0,0 0 0 0 0,0-1 0 0 0,0 1-1 0 0,1-1 1 0 0,-1 0 0 0 0,0 0 0 0 0,0 0-1 0 0,1 0 1 0 0,-1 0 0 0 0,0-1 0 0 0,0 0 0 0 0,0 1-1 0 0,1-1 1 0 0,-1-1 0 0 0,0 1 0 0 0,0 0-1 0 0,0-1 1 0 0,-1 1 0 0 0,1-1 0 0 0,0 0-1 0 0,4-4 1 0 0,-2 2-691 0 0,-1-1-1 0 0,0 1 1 0 0,0-1 0 0 0,-1-1-1 0 0,1 1 1 0 0,-1 0 0 0 0,0-1-1 0 0,-1 1 1 0 0,1-1-1 0 0,-1 0 1 0 0,1-6 0 0 0,4-18-5030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13259 0 0,'3'12'2136'0'0,"2"-2"-991"0"0,4 1 47 0 0,0-6-104 0 0,6-4-440 0 0,0-1-248 0 0,1-5-152 0 0,3 0-120 0 0,0-2-56 0 0,3-3-120 0 0,0 1-576 0 0,0 0-968 0 0,1-1-1393 0 0,-1-2-624 0 0,0-2-3336 0 0</inkml:trace>
  <inkml:trace contextRef="#ctx0" brushRef="#br0" timeOffset="1">313 1 11899 0 0,'-9'11'7358'0'0,"4"6"-3976"0"0,1 20-2209 0 0,3-23-342 0 0,-3 28-133 0 0,3 68 0 0 0,2-91-900 0 0,0-1 0 0 0,2 0 0 0 0,0 0-1 0 0,1 0 1 0 0,1-1 0 0 0,9 24 0 0 0,-12-37-511 0 0,1 1 0 0 0,-1-1-1 0 0,1 1 1 0 0,0-1 0 0 0,6 7 0 0 0,-8-10 376 0 0,0 0 0 0 0,0 0 0 0 0,-1-1 0 0 0,1 1 0 0 0,0 0 0 0 0,0 0 0 0 0,0-1 0 0 0,0 1 1 0 0,0-1-1 0 0,0 1 0 0 0,0-1 0 0 0,0 1 0 0 0,0-1 0 0 0,0 1 0 0 0,0-1 0 0 0,0 0 0 0 0,0 0 0 0 0,0 1 1 0 0,0-1-1 0 0,0 0 0 0 0,1 0 0 0 0,-1 0 0 0 0,0 0 0 0 0,0-1 0 0 0,0 1 0 0 0,0 0 0 0 0,0 0 0 0 0,0-1 0 0 0,0 1 1 0 0,0 0-1 0 0,0-1 0 0 0,0 1 0 0 0,1-2 0 0 0,9-8-5120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29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9802 0 0,'-2'5'3689'0'0,"1"6"-496"0"0,0 6-689 0 0,-1 6-623 0 0,-2 8-641 0 0,0 3-440 0 0,1 3-344 0 0,-1 2-200 0 0,0 0-144 0 0,3-4-40 0 0,0-2-64 0 0,2-4-168 0 0,3-5-456 0 0,3-3-816 0 0,2-4-1209 0 0,0-4-1624 0 0,0-4 96 0 0,2-3-2632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115 188 14107 0 0,'-4'1'695'0'0,"-1"1"1"0"0,1-1-1 0 0,0 1 1 0 0,0 1-1 0 0,0-1 0 0 0,0 0 1 0 0,0 1-1 0 0,0 0 0 0 0,1 0 1 0 0,-1 0-1 0 0,1 1 0 0 0,0-1 1 0 0,-4 6-1 0 0,4-4-408 0 0,0 0 0 0 0,0 0 0 0 0,0 1 0 0 0,1-1 0 0 0,0 1 0 0 0,0 0-1 0 0,0-1 1 0 0,1 1 0 0 0,-2 11 0 0 0,3-11-288 0 0,-1-1 0 0 0,1 1-1 0 0,0-1 1 0 0,1 1 0 0 0,-1-1 0 0 0,1 1 0 0 0,0-1-1 0 0,0 0 1 0 0,1 1 0 0 0,0-1 0 0 0,-1 0-1 0 0,2 0 1 0 0,-1 0 0 0 0,1 0 0 0 0,0 0 0 0 0,0-1-1 0 0,0 1 1 0 0,0-1 0 0 0,1 0 0 0 0,0 0-1 0 0,0 0 1 0 0,0 0 0 0 0,8 5 0 0 0,-10-8-2 0 0,0 0 0 0 0,0 0 0 0 0,0 0 0 0 0,0 0 0 0 0,0 0 0 0 0,0-1 0 0 0,0 1 1 0 0,0-1-1 0 0,0 1 0 0 0,0-1 0 0 0,0 0 0 0 0,0 0 0 0 0,1 0 0 0 0,-1 0 0 0 0,0 0 0 0 0,0-1 1 0 0,0 1-1 0 0,0 0 0 0 0,0-1 0 0 0,0 0 0 0 0,0 1 0 0 0,0-1 0 0 0,0 0 0 0 0,0 0 0 0 0,0 0 1 0 0,-1 0-1 0 0,1-1 0 0 0,0 1 0 0 0,0 0 0 0 0,-1-1 0 0 0,1 1 0 0 0,-1-1 0 0 0,0 1 0 0 0,1-1 0 0 0,-1 0 1 0 0,0 0-1 0 0,0 1 0 0 0,0-1 0 0 0,1-3 0 0 0,2-4-10 0 0,0 1 1 0 0,0-1-1 0 0,-1 0 0 0 0,-1 0 0 0 0,1 0 1 0 0,-1-1-1 0 0,1-14 0 0 0,-3 7 5 0 0,0 1-1 0 0,-1-1 0 0 0,0 0 0 0 0,-1 0 1 0 0,-1 1-1 0 0,-1 0 0 0 0,-9-25 1 0 0,11 35 1 0 0,-1 0 1 0 0,0 0-1 0 0,0 0 0 0 0,-1 0 1 0 0,0 1-1 0 0,0-1 1 0 0,0 1-1 0 0,0 0 1 0 0,-9-7-1 0 0,10 9 3 0 0,-1 1 0 0 0,1 0 1 0 0,-1 0-1 0 0,0 0 0 0 0,0 0 0 0 0,0 0 0 0 0,0 1 0 0 0,0-1 0 0 0,0 1 0 0 0,0 0 0 0 0,0 1 0 0 0,-1-1 1 0 0,1 1-1 0 0,0-1 0 0 0,-1 1 0 0 0,-4 1 0 0 0,7-1-72 0 0,-1 1 0 0 0,1-1 1 0 0,0 1-1 0 0,0 0 0 0 0,0-1 0 0 0,0 1 1 0 0,0 0-1 0 0,0 0 0 0 0,0 0 0 0 0,0 1 1 0 0,0-1-1 0 0,0 0 0 0 0,0 1 0 0 0,1-1 0 0 0,-1 1 1 0 0,1-1-1 0 0,-1 1 0 0 0,1 0 0 0 0,-1 0 1 0 0,1 0-1 0 0,0 0 0 0 0,0 0 0 0 0,0 0 1 0 0,0 0-1 0 0,0 0 0 0 0,1 0 0 0 0,-1 0 0 0 0,1 0 1 0 0,-1 1-1 0 0,1-1 0 0 0,0 0 0 0 0,0 0 1 0 0,0 1-1 0 0,0 2 0 0 0,0 1-735 0 0,0 1 0 0 0,1-1 0 0 0,0 0 1 0 0,0 1-1 0 0,2 5 0 0 0,14 25-8213 0 0,-7-23 3055 0 0</inkml:trace>
  <inkml:trace contextRef="#ctx0" brushRef="#br0" timeOffset="1">350 0 17316 0 0,'-2'3'665'0'0,"0"-1"0"0"0,0 1 1 0 0,1 0-1 0 0,-1 0 0 0 0,1 0 1 0 0,0 0-1 0 0,0 0 1 0 0,0 0-1 0 0,0 0 0 0 0,0 0 1 0 0,0 5-1 0 0,-2 38 402 0 0,2-37-500 0 0,1 28-316 0 0,1-1 0 0 0,2 1 0 0 0,1 0 0 0 0,15 56 0 0 0,-6-48-2428 0 0,26 63-1 0 0,-25-81-895 0 0,-6-15-1005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17372 0 0,'22'3'5720'0'0,"9"2"-4645"0"0,38 0 1 0 0,-61-5-1099 0 0,0 0 0 0 0,-1 0 0 0 0,1 0 0 0 0,0-1 0 0 0,0-1 0 0 0,-1 1 0 0 0,1-1 1 0 0,-1 0-1 0 0,1-1 0 0 0,-1 0 0 0 0,12-6 0 0 0,-19 9-3 0 0,1-1 0 0 0,-1 1-1 0 0,1 0 1 0 0,-1 0 0 0 0,0 0 0 0 0,1-1 0 0 0,-1 1 0 0 0,0 0-1 0 0,1-1 1 0 0,-1 1 0 0 0,0 0 0 0 0,1-1 0 0 0,-1 1-1 0 0,0 0 1 0 0,1-1 0 0 0,-1 1 0 0 0,0 0 0 0 0,0-1-1 0 0,0 1 1 0 0,1-1 0 0 0,-1 1 0 0 0,0-1 0 0 0,0 1 0 0 0,0-1-1 0 0,0 1 1 0 0,0 0 0 0 0,0-1 0 0 0,0 1 0 0 0,0-1-1 0 0,0 1 1 0 0,0-1 0 0 0,0 1 0 0 0,0-1 0 0 0,-14-7-799 0 0,-24 6 65 0 0,29 3 815 0 0,0 1 1 0 0,1 0 0 0 0,0 1-1 0 0,0-1 1 0 0,-1 2 0 0 0,2-1-1 0 0,-1 1 1 0 0,0 0 0 0 0,1 1-1 0 0,0 0 1 0 0,0 0 0 0 0,0 0-1 0 0,0 1 1 0 0,1 0 0 0 0,0 1-1 0 0,1-1 1 0 0,-1 1 0 0 0,1 0-1 0 0,0 0 1 0 0,1 1-1 0 0,0-1 1 0 0,0 1 0 0 0,0 0-1 0 0,1 0 1 0 0,1 1 0 0 0,-1-1-1 0 0,1 0 1 0 0,1 1 0 0 0,-1-1-1 0 0,1 1 1 0 0,1 0 0 0 0,0-1-1 0 0,0 1 1 0 0,1 0 0 0 0,0-1-1 0 0,2 12 1 0 0,1-6-2 0 0,0 0 0 0 0,0 0 0 0 0,2 0 0 0 0,-1-1 0 0 0,2 0 1 0 0,0 0-1 0 0,0 0 0 0 0,1-1 0 0 0,1 0 0 0 0,0-1 0 0 0,14 14 0 0 0,-19-21-99 0 0,1 1 0 0 0,1-1 0 0 0,-1 0 1 0 0,1 0-1 0 0,-1 0 0 0 0,1-1 0 0 0,0 0 0 0 0,0 0 0 0 0,1-1 0 0 0,-1 0 0 0 0,11 3 0 0 0,-12-4-119 0 0,0-1-1 0 0,0 0 0 0 0,-1 0 0 0 0,1 0 0 0 0,0-1 0 0 0,0 1 0 0 0,0-1 0 0 0,0 0 0 0 0,-1-1 0 0 0,1 1 0 0 0,-1-1 0 0 0,1 0 1 0 0,-1 0-1 0 0,1 0 0 0 0,-1-1 0 0 0,0 0 0 0 0,6-5 0 0 0,-7 6-557 0 0,1-1 0 0 0,-1 1 0 0 0,0-1 0 0 0,-1 0 0 0 0,1 0 0 0 0,-1-1 0 0 0,1 1 1 0 0,-1 0-1 0 0,0-1 0 0 0,0 0 0 0 0,0 1 0 0 0,-1-1 0 0 0,1 0 0 0 0,0-5 0 0 0,2-13-5910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1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30 6945 0 0,'-4'0'533'0'0,"-15"-1"1664"0"0,1 2 1 0 0,0 0-1 0 0,0 1 1 0 0,-33 8-1 0 0,47-10-1996 0 0,1 1-1 0 0,0 0 1 0 0,-1 1-1 0 0,1-1 1 0 0,0 0-1 0 0,0 1 1 0 0,0 0-1 0 0,0 0 1 0 0,0 0-1 0 0,0 0 1 0 0,1 0 0 0 0,-1 1-1 0 0,1-1 1 0 0,-1 1-1 0 0,1-1 1 0 0,0 1-1 0 0,0 0 1 0 0,0 0-1 0 0,0 0 1 0 0,1 0-1 0 0,-1 0 1 0 0,1 0-1 0 0,0 1 1 0 0,0-1-1 0 0,0 0 1 0 0,0 1 0 0 0,1-1-1 0 0,-1 1 1 0 0,1-1-1 0 0,0 1 1 0 0,0-1-1 0 0,1 6 1 0 0,1 6-96 0 0,0-1 1 0 0,1 1-1 0 0,1-1 0 0 0,1 0 1 0 0,0 0-1 0 0,1-1 1 0 0,0 1-1 0 0,12 18 1 0 0,-14-25-102 0 0,1 0-1 0 0,-1-1 1 0 0,1 0 0 0 0,0 0 0 0 0,1 0 0 0 0,-1 0 0 0 0,1-1 0 0 0,0 0 0 0 0,0 0 0 0 0,1-1-1 0 0,0 0 1 0 0,0 0 0 0 0,0 0 0 0 0,0-1 0 0 0,0 0 0 0 0,0 0 0 0 0,13 2 0 0 0,-17-5-5 0 0,0 1 1 0 0,0-1 0 0 0,0 0 0 0 0,-1 0 0 0 0,1 0 0 0 0,0 0 0 0 0,0 0 0 0 0,0-1 0 0 0,0 1 0 0 0,-1-1 0 0 0,1 0 0 0 0,0 0-1 0 0,0 0 1 0 0,-1 0 0 0 0,1-1 0 0 0,-1 1 0 0 0,1 0 0 0 0,-1-1 0 0 0,0 0 0 0 0,4-3 0 0 0,-3 1-13 0 0,0 1 1 0 0,0-1 0 0 0,-1 0-1 0 0,0 0 1 0 0,0 0 0 0 0,0-1-1 0 0,0 1 1 0 0,-1 0 0 0 0,1-1-1 0 0,-1 1 1 0 0,1-9 0 0 0,-1 1-178 0 0,0 0 0 0 0,-1 0 0 0 0,0-1 1 0 0,-1 1-1 0 0,0 1 0 0 0,-1-1 1 0 0,-1 0-1 0 0,0 0 0 0 0,-5-14 0 0 0,2 13-343 0 0,0 0-1 0 0,-1 0 0 0 0,-1 1 0 0 0,0 0 1 0 0,0 1-1 0 0,-1 0 0 0 0,-1 0 0 0 0,0 0 1 0 0,0 2-1 0 0,-1-1 0 0 0,0 1 0 0 0,-13-8 1 0 0,12 13 49 0 0,10 7 362 0 0,15 11 974 0 0,-5-10-552 0 0,-1-1 0 0 0,1 0-1 0 0,1-1 1 0 0,-1 0-1 0 0,0 0 1 0 0,0 0-1 0 0,1-1 1 0 0,-1-1-1 0 0,1 1 1 0 0,-1-2 0 0 0,0 1-1 0 0,1-1 1 0 0,13-3-1 0 0,-10 2-263 0 0,1 1-1 0 0,-1 0 0 0 0,0 1 0 0 0,1 0 0 0 0,14 3 0 0 0,-27-3-120 0 0,1 0 0 0 0,0 0 0 0 0,-1 0 0 0 0,1 0 0 0 0,0 0 0 0 0,-1 0 0 0 0,1 0-1 0 0,-1 0 1 0 0,1 1 0 0 0,0-1 0 0 0,-1 0 0 0 0,1 0 0 0 0,-1 1 0 0 0,1-1 0 0 0,0 0 0 0 0,-1 1-1 0 0,1-1 1 0 0,-1 0 0 0 0,1 1 0 0 0,-1-1 0 0 0,0 1 0 0 0,1-1 0 0 0,-1 1 0 0 0,1-1 0 0 0,-1 1-1 0 0,0-1 1 0 0,1 1 0 0 0,-1-1 0 0 0,0 1 0 0 0,0 0 0 0 0,1-1 0 0 0,-1 1 0 0 0,0-1-1 0 0,0 1 1 0 0,0 0 0 0 0,0-1 0 0 0,0 1 0 0 0,0 0 0 0 0,0-1 0 0 0,0 1 0 0 0,0 0 0 0 0,0-1-1 0 0,0 1 1 0 0,0-1 0 0 0,-1 1 0 0 0,1 0 0 0 0,0-1 0 0 0,0 1 0 0 0,-1-1 0 0 0,1 1 0 0 0,0 0-1 0 0,-1-1 1 0 0,1 1 0 0 0,0-1 0 0 0,-1 1 0 0 0,1-1 0 0 0,-1 0 0 0 0,1 1 0 0 0,-1-1 0 0 0,0 1-1 0 0,-3 4-624 0 0,-1-1 0 0 0,1 0-1 0 0,-1 0 1 0 0,0-1 0 0 0,-6 4-1 0 0,-26 12-773 0 0,-26 15 1544 0 0,57-30 613 0 0,0-1-1 0 0,0 1 1 0 0,1 1 0 0 0,0-1 0 0 0,0 1 0 0 0,0 0 0 0 0,-6 8-1 0 0,10-12-518 0 0,1 0 0 0 0,-1 0 0 0 0,1 0-1 0 0,0 0 1 0 0,-1-1 0 0 0,1 1 0 0 0,0 0-1 0 0,0 0 1 0 0,0 0 0 0 0,0 0 0 0 0,-1 0-1 0 0,1 0 1 0 0,0 0 0 0 0,1 0-1 0 0,-1 0 1 0 0,0 0 0 0 0,0 0 0 0 0,0 0-1 0 0,0 0 1 0 0,1 0 0 0 0,-1 0 0 0 0,1 0-1 0 0,-1-1 1 0 0,0 1 0 0 0,1 0-1 0 0,0 0 1 0 0,-1 0 0 0 0,1-1 0 0 0,-1 1-1 0 0,1 0 1 0 0,0-1 0 0 0,-1 1 0 0 0,1 0-1 0 0,0-1 1 0 0,0 1 0 0 0,0-1-1 0 0,-1 1 1 0 0,1-1 0 0 0,0 1 0 0 0,0-1-1 0 0,0 0 1 0 0,0 1 0 0 0,0-1 0 0 0,1 0-1 0 0,46 13 458 0 0,-45-12-481 0 0,11 1-123 0 0,1-1 0 0 0,-1 0 0 0 0,0-1-1 0 0,1 0 1 0 0,18-3 0 0 0,-25 1-578 0 0,0 1 0 0 0,-1-1 0 0 0,1-1-1 0 0,13-5 1 0 0,-18 6-211 0 0,0 1-1 0 0,1-1 1 0 0,-1 0-1 0 0,0-1 1 0 0,0 1-1 0 0,0-1 1 0 0,0 1-1 0 0,-1-1 1 0 0,1 0-1 0 0,3-5 1 0 0,5-7-3104 0 0,7 6-1431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2 212 16388 0 0,'0'1'196'0'0,"-1"0"1"0"0,1 0 0 0 0,0 0-1 0 0,0 0 1 0 0,0 0 0 0 0,0 0-1 0 0,0 0 1 0 0,0 0 0 0 0,0 0-1 0 0,0 0 1 0 0,0 0 0 0 0,1 0-1 0 0,-1 0 1 0 0,0 0 0 0 0,1 0 0 0 0,-1 0-1 0 0,0 0 1 0 0,1 0 0 0 0,-1 0-1 0 0,1-1 1 0 0,0 1 0 0 0,-1 0-1 0 0,1 0 1 0 0,0 0 0 0 0,-1-1-1 0 0,2 2 1 0 0,0-1-92 0 0,0 0-1 0 0,1 0 0 0 0,-1 0 1 0 0,0 0-1 0 0,0 0 1 0 0,1-1-1 0 0,-1 1 0 0 0,0-1 1 0 0,1 0-1 0 0,-1 1 0 0 0,3-1 1 0 0,4-1-141 0 0,1 1 0 0 0,-1-1-1 0 0,1-1 1 0 0,15-4 0 0 0,-11 1-659 0 0,0-1 1 0 0,-1-1-1 0 0,1 0 0 0 0,-2-1 0 0 0,1 0 0 0 0,21-19 1 0 0,21-15-2232 0 0,-49 39 2817 0 0,-1 0 0 0 0,1 0 0 0 0,-1 1 0 0 0,1-1 0 0 0,0 1 0 0 0,0 0 1 0 0,0 1-1 0 0,0-1 0 0 0,0 1 0 0 0,0 0 0 0 0,0 1 0 0 0,7 0 1 0 0,-12-1-96 0 0,-1 0 1 0 0,1 1-1 0 0,0-1 1 0 0,-1 0 0 0 0,1 1-1 0 0,-1-1 1 0 0,0 0-1 0 0,1 1 1 0 0,-1-1 0 0 0,0 0-1 0 0,1 0 1 0 0,-1 0-1 0 0,0 1 1 0 0,0-1-1 0 0,1 0 1 0 0,-1 0 0 0 0,0 0-1 0 0,0 0 1 0 0,0 1-1 0 0,0-1 1 0 0,0 0 0 0 0,0 0-1 0 0,-1 0 1 0 0,1 0-1 0 0,0 1 1 0 0,0-1 0 0 0,0 0-1 0 0,-1 0 1 0 0,0 0-1 0 0,-5-29-719 0 0,-6-3 2654 0 0,12 32-1228 0 0,-1 0-1 0 0,1 0 0 0 0,-1 0 1 0 0,0 0-1 0 0,1-1 0 0 0,-1 1 0 0 0,0 0 1 0 0,0 0-1 0 0,0 0 0 0 0,0 0 0 0 0,1 1 1 0 0,-1-1-1 0 0,-2-1 0 0 0,-1 10 5477 0 0,-1 17-4487 0 0,5-22-928 0 0,-4 29 131 0 0,1-1-1 0 0,2 0 0 0 0,1 1 1 0 0,7 50-1 0 0,-5-61-1017 0 0,2-1 1 0 0,1 0-1 0 0,1 0 1 0 0,0 0-1 0 0,1-1 0 0 0,1 0 1 0 0,1-1-1 0 0,13 20 0 0 0,-2-13-3592 0 0,-19-24 3318 0 0,0 0 0 0 0,0 0 0 0 0,1 0 1 0 0,-1 0-1 0 0,1 0 0 0 0,-1 0 0 0 0,0 0 1 0 0,1-1-1 0 0,0 1 0 0 0,-1 0 0 0 0,1-1 1 0 0,-1 1-1 0 0,1-1 0 0 0,0 0 1 0 0,-1 1-1 0 0,3-1 0 0 0,7-2-5544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89 19532 0 0,'-1'-1'167'0'0,"1"1"0"0"0,-1 0 0 0 0,0-1 1 0 0,0 1-1 0 0,1 0 0 0 0,-1-1 0 0 0,0 1 0 0 0,1-1 0 0 0,-1 1 0 0 0,0-1 0 0 0,1 0 0 0 0,-1 1 0 0 0,1-1 1 0 0,-1 1-1 0 0,1-1 0 0 0,-1 0 0 0 0,1 0 0 0 0,-1 1 0 0 0,1-1 0 0 0,0 0 0 0 0,-1 0 0 0 0,1 1 0 0 0,0-1 0 0 0,0 0 1 0 0,0 0-1 0 0,-1 0 0 0 0,1 1 0 0 0,0-1 0 0 0,0 0 0 0 0,0 0 0 0 0,1-1 0 0 0,0 0-67 0 0,-1 1 0 0 0,2-1 0 0 0,-1 0 0 0 0,0 1 0 0 0,0-1 0 0 0,0 1 0 0 0,1-1 0 0 0,-1 1 0 0 0,1 0 0 0 0,-1 0 0 0 0,1-1 0 0 0,0 1 0 0 0,1-1-1 0 0,11-5-211 0 0,0 0 0 0 0,24-7 0 0 0,-34 13 341 0 0,7-3-208 0 0,1 0 1 0 0,0 1-1 0 0,13-1 1 0 0,-21 3-12 0 0,0 1-1 0 0,0 0 1 0 0,0 0 0 0 0,0 0 0 0 0,0 0-1 0 0,0 0 1 0 0,0 1 0 0 0,0 0 0 0 0,0 0 0 0 0,0 0-1 0 0,-1 0 1 0 0,1 1 0 0 0,5 2 0 0 0,-8-3-10 0 0,-1-1 1 0 0,1 1-1 0 0,0 0 1 0 0,0 0-1 0 0,0 0 1 0 0,-1 0-1 0 0,1 1 1 0 0,-1-1-1 0 0,1 0 1 0 0,-1 0-1 0 0,1 0 1 0 0,-1 0-1 0 0,0 1 1 0 0,1-1-1 0 0,-1 0 1 0 0,0 0-1 0 0,0 1 1 0 0,0-1-1 0 0,0 0 1 0 0,0 0-1 0 0,0 1 1 0 0,0-1-1 0 0,-1 0 1 0 0,1 0-1 0 0,0 0 1 0 0,-1 1-1 0 0,1-1 1 0 0,-1 0-1 0 0,1 0 1 0 0,-1 0-1 0 0,1 0 1 0 0,-2 2-1 0 0,-25 38-170 0 0,24-38 177 0 0,3-3-8 0 0,-8 10 1 0 0,0 0 1 0 0,1 1-1 0 0,0-1 0 0 0,1 2 0 0 0,-9 20 1 0 0,14-29 6 0 0,0 0-1 0 0,0 0 1 0 0,1 0 0 0 0,-1 0 0 0 0,1 0 0 0 0,0 0 0 0 0,0 1 0 0 0,0-1 0 0 0,0 0 0 0 0,0 0 0 0 0,1 0 0 0 0,0 0 0 0 0,-1 0-1 0 0,1 0 1 0 0,0 0 0 0 0,0 0 0 0 0,1 0 0 0 0,-1 0 0 0 0,1 0 0 0 0,-1-1 0 0 0,1 1 0 0 0,0 0 0 0 0,0-1 0 0 0,0 0-1 0 0,0 1 1 0 0,1-1 0 0 0,-1 0 0 0 0,1 0 0 0 0,2 1 0 0 0,0 1 7 0 0,1-1 0 0 0,0 0 0 0 0,0 0 0 0 0,0-1 0 0 0,0 0 0 0 0,0 0 0 0 0,1 0 1 0 0,-1-1-1 0 0,1 0 0 0 0,-1 0 0 0 0,1 0 0 0 0,-1-1 0 0 0,1 0 0 0 0,-1-1 0 0 0,1 1 0 0 0,-1-1 0 0 0,1 0 0 0 0,-1-1 0 0 0,0 0 0 0 0,1 0 0 0 0,9-5 0 0 0,0 1-522 0 0,0-2 1 0 0,-1 0-1 0 0,0-1 0 0 0,-1 0 0 0 0,0-2 0 0 0,0 1 0 0 0,13-15 0 0 0,-21 18-3093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21285 0 0,'0'0'105'0'0,"0"1"1"0"0,0 0 0 0 0,0-1-1 0 0,0 1 1 0 0,0-1 0 0 0,0 1 0 0 0,0 0-1 0 0,0-1 1 0 0,1 1 0 0 0,-1-1-1 0 0,0 1 1 0 0,0-1 0 0 0,1 1 0 0 0,-1-1-1 0 0,0 1 1 0 0,1-1 0 0 0,-1 1-1 0 0,0-1 1 0 0,1 1 0 0 0,-1-1-1 0 0,1 1 1 0 0,-1-1 0 0 0,0 1 0 0 0,1-1-1 0 0,-1 0 1 0 0,1 1 0 0 0,0-1-1 0 0,-1 0 1 0 0,1 0 0 0 0,-1 1 0 0 0,1-1-1 0 0,-1 0 1 0 0,1 0 0 0 0,0 0-1 0 0,-1 0 1 0 0,1 0 0 0 0,-1 0 0 0 0,1 0-1 0 0,0 0 1 0 0,-1 0 0 0 0,1 0-1 0 0,-1 0 1 0 0,1 0 0 0 0,0 0 0 0 0,0-1-1 0 0,34-3 304 0 0,-31 3-174 0 0,56-16 87 0 0,-41 11-492 0 0,0 1 1 0 0,24-5-1 0 0,-37 10-579 0 0,0-1-1 0 0,0 1 0 0 0,-1 0 1 0 0,1 0-1 0 0,0 1 0 0 0,0 0 1 0 0,5 1-1 0 0,-10-2 188 0 0,0 1-1 0 0,0-1 1 0 0,0 0-1 0 0,0 0 1 0 0,0 1 0 0 0,0-1-1 0 0,-1 1 1 0 0,1-1 0 0 0,0 1-1 0 0,0-1 1 0 0,0 1-1 0 0,-1-1 1 0 0,1 1 0 0 0,0 0-1 0 0,-1-1 1 0 0,2 2-1 0 0,-1 6-6330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17164 0 0,'0'-1'441'0'0,"1"-1"0"0"0,0 1 1 0 0,0 0-1 0 0,-1 0 0 0 0,1 1 1 0 0,0-1-1 0 0,0 0 0 0 0,0 0 0 0 0,0 0 1 0 0,0 1-1 0 0,0-1 0 0 0,0 0 1 0 0,3 0-1 0 0,20-5 1476 0 0,22 4-1405 0 0,-43 2-490 0 0,1 0 0 0 0,-1 0 1 0 0,0 0-1 0 0,0 0 0 0 0,0 1 1 0 0,0-1-1 0 0,0 1 0 0 0,0 0 1 0 0,0 0-1 0 0,0 0 0 0 0,0 1 0 0 0,0-1 1 0 0,0 0-1 0 0,-1 1 0 0 0,1 0 1 0 0,0 0-1 0 0,-1 0 0 0 0,0 0 1 0 0,1 0-1 0 0,-1 0 0 0 0,0 1 0 0 0,0-1 1 0 0,0 1-1 0 0,-1-1 0 0 0,1 1 1 0 0,0 0-1 0 0,-1-1 0 0 0,0 1 1 0 0,0 0-1 0 0,0 0 0 0 0,0 0 0 0 0,0 0 1 0 0,0 0-1 0 0,-1 1 0 0 0,1 4 1 0 0,0-5-13 0 0,-1 0 0 0 0,1 0 0 0 0,1 0-1 0 0,-1 0 1 0 0,0 0 0 0 0,1 0 0 0 0,0-1 0 0 0,-1 1 0 0 0,1 0 0 0 0,0-1 0 0 0,0 1 0 0 0,1-1 0 0 0,-1 0 0 0 0,0 0 0 0 0,1 0 0 0 0,-1 0 0 0 0,1 0 0 0 0,0 0 0 0 0,0-1 0 0 0,-1 1 0 0 0,1-1-1 0 0,0 0 1 0 0,6 2 0 0 0,-2-1-15 0 0,0 0-1 0 0,0 0 0 0 0,0-1 0 0 0,0 1 0 0 0,1-2 0 0 0,-1 1 0 0 0,0-1 0 0 0,0 0 1 0 0,11-2-1 0 0,-7 0-235 0 0,0-1 1 0 0,0 0 0 0 0,0-1-1 0 0,17-9 1 0 0,-6-1-2760 0 0,-3-3-3370 0 0,-9 5-2754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50 11723 0 0,'-26'-1'5732'0'0,"18"-2"-3767"0"0,17-3-375 0 0,6 2-1491 0 0,-1 1 0 0 0,1 0 0 0 0,0 2 0 0 0,0-1 0 0 0,21 2 0 0 0,-24 0-44 0 0,0 1-1 0 0,0-2 1 0 0,-1 0 0 0 0,1 0-1 0 0,0-1 1 0 0,-1-1-1 0 0,1 1 1 0 0,-1-2 0 0 0,0 0-1 0 0,11-5 1 0 0,-107 43-874 0 0,58-20 685 0 0,9-5 199 0 0,1 0 1 0 0,0 1-1 0 0,1 0 0 0 0,0 1 0 0 0,-18 17 0 0 0,31-24 7 0 0,-1 0 0 0 0,1 0 0 0 0,-1 0-1 0 0,1 0 1 0 0,1 1 0 0 0,-1-1 0 0 0,1 1 0 0 0,-1 0-1 0 0,1 0 1 0 0,1 0 0 0 0,-1 0 0 0 0,1 0 0 0 0,0 0-1 0 0,0 0 1 0 0,0 0 0 0 0,1 1 0 0 0,-1-1 0 0 0,1 0 0 0 0,1 0-1 0 0,-1 1 1 0 0,1-1 0 0 0,0 0 0 0 0,0 0 0 0 0,3 7-1 0 0,-1-2 16 0 0,1 0 0 0 0,0 0 0 0 0,0-1 0 0 0,1 1 0 0 0,1-1 0 0 0,-1 0-1 0 0,1-1 1 0 0,1 0 0 0 0,0 0 0 0 0,0 0 0 0 0,1 0 0 0 0,8 6 0 0 0,-10-10-200 0 0,-1-1 1 0 0,0 1 0 0 0,1-1 0 0 0,-1-1-1 0 0,1 1 1 0 0,0-1 0 0 0,0 0-1 0 0,0 0 1 0 0,8 1 0 0 0,-8-2-321 0 0,-1-1 0 0 0,0 0 0 0 0,0 0 1 0 0,1 0-1 0 0,-1-1 0 0 0,0 1 0 0 0,0-1 0 0 0,1-1 1 0 0,-1 1-1 0 0,0-1 0 0 0,0 0 0 0 0,5-2 0 0 0,-8 3 132 0 0,-1 0 0 0 0,1 0 0 0 0,-1 0 0 0 0,1-1 0 0 0,-1 1 0 0 0,1 0 0 0 0,-1 0 0 0 0,0-1 0 0 0,0 1 0 0 0,0-1-1 0 0,0 1 1 0 0,0-1 0 0 0,0 1 0 0 0,0-1 0 0 0,0 0 0 0 0,-1 1 0 0 0,1-1 0 0 0,-1 0 0 0 0,1 0 0 0 0,-1 1 0 0 0,1-4 0 0 0,2-7-1412 0 0,11-13-4208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13011 0 0,'-3'12'2097'0'0,"1"0"1"0"0,0 1 0 0 0,0 15-1 0 0,5 77 812 0 0,0-51-2256 0 0,-4-33-560 0 0,1-15-80 0 0,-1 0 1 0 0,1 0 0 0 0,1 1 0 0 0,-1-1 0 0 0,3 10 0 0 0,-3-16-17 0 0,1 0 0 0 0,-1 0 0 0 0,0 0 1 0 0,0 0-1 0 0,1 0 0 0 0,-1 0 0 0 0,0 1 1 0 0,0-1-1 0 0,1 0 0 0 0,-1 0 0 0 0,0 0 1 0 0,0 0-1 0 0,1 0 0 0 0,-1 0 0 0 0,0 0 0 0 0,0 0 1 0 0,1 0-1 0 0,-1-1 0 0 0,0 1 0 0 0,0 0 1 0 0,1 0-1 0 0,-1 0 0 0 0,0 0 0 0 0,0 0 1 0 0,0 0-1 0 0,1 0 0 0 0,-1-1 0 0 0,0 1 1 0 0,0 0-1 0 0,0 0 0 0 0,1 0 0 0 0,-1 0 0 0 0,0-1 1 0 0,0 1-1 0 0,0 0 0 0 0,0 0 0 0 0,0 0 1 0 0,1-1-1 0 0,-1 1 0 0 0,0 0 0 0 0,0-1 1 0 0,12-12-54 0 0,-9 9 36 0 0,9-9-212 0 0,4-6 394 0 0,34-29 0 0 0,-45 44-488 0 0,0 0 0 0 0,1 0 1 0 0,-1 1-1 0 0,1-1 0 0 0,0 1 1 0 0,0 0-1 0 0,1 1 1 0 0,-1 0-1 0 0,0 0 0 0 0,1 0 1 0 0,10-1-1 0 0,-17 3 104 0 0,0 0 0 0 0,1 0 0 0 0,-1 0 0 0 0,1 0 0 0 0,-1 0-1 0 0,0 0 1 0 0,1 0 0 0 0,-1 0 0 0 0,1 0 0 0 0,-1 0 0 0 0,1 0 0 0 0,-1 0 0 0 0,0 0-1 0 0,1 0 1 0 0,-1 0 0 0 0,1-1 0 0 0,-1 1 0 0 0,0 0 0 0 0,1 0 0 0 0,-1 0 0 0 0,0-1-1 0 0,1 1 1 0 0,-1 0 0 0 0,0 0 0 0 0,1-1 0 0 0,-1 1 0 0 0,0 0 0 0 0,0-1 0 0 0,1 1-1 0 0,-1-1 1 0 0,0 1 0 0 0,0 0 0 0 0,0-1 0 0 0,1 1 0 0 0,-1 0 0 0 0,0-1 0 0 0,0 1-1 0 0,0-1 1 0 0,0 1 0 0 0,0-1 0 0 0,0 1 0 0 0,0 0 0 0 0,0-1 0 0 0,0 0 0 0 0,-9-14-5642 0 0,7 12 5814 0 0,-3-6-3604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7690 0 0,'-1'4'10101'0'0,"0"9"-4728"0"0,-2 87-3005 0 0,5-51-2108 0 0,8 61-1 0 0,9-32-2198 0 0,-14-64 257 0 0,0 0 0 0 0,1-1 0 0 0,10 17 0 0 0,-2-10-3281 0 0,1-3-2377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20916 0 0,'-5'8'436'0'0,"-1"-1"0"0"0,1 1 0 0 0,1 0 0 0 0,-1 1-1 0 0,1-1 1 0 0,1 1 0 0 0,0-1 0 0 0,0 1-1 0 0,-2 13 1 0 0,-5 11-93 0 0,-11 32-156 0 0,-47 130-2202 0 0,63-185 713 0 0,6-18 544 0 0,7-20 271 0 0,-4 23 505 0 0,-1-1 0 0 0,1 1 0 0 0,1 0 0 0 0,-1 0 0 0 0,1 1 0 0 0,-1-1 1 0 0,1 1-1 0 0,0 0 0 0 0,1 0 0 0 0,-1 0 0 0 0,1 1 0 0 0,0 0 0 0 0,0 0 0 0 0,0 0 0 0 0,0 1 0 0 0,0 0 0 0 0,9-2 1 0 0,-3 2-471 0 0,-1 0 0 0 0,1 0 0 0 0,0 1 0 0 0,0 1 0 0 0,0-1 1 0 0,0 2-1 0 0,0 0 0 0 0,19 4 0 0 0,1 0-6960 0 0,-17-5 1332 0 0</inkml:trace>
  <inkml:trace contextRef="#ctx0" brushRef="#br0" timeOffset="1">298 110 11642 0 0,'-1'0'306'0'0,"0"-1"0"0"0,0 1 0 0 0,0-1 0 0 0,1 1 0 0 0,-1-1 0 0 0,0 1-1 0 0,0-1 1 0 0,0 1 0 0 0,0 0 0 0 0,0 0 0 0 0,0-1 0 0 0,0 1 0 0 0,0 0-1 0 0,0 0 1 0 0,0 0 0 0 0,0 0 0 0 0,0 0 0 0 0,0 0 0 0 0,0 1-1 0 0,0-1 1 0 0,0 0 0 0 0,0 0 0 0 0,0 1 0 0 0,0-1 0 0 0,0 0 0 0 0,0 1-1 0 0,0-1 1 0 0,1 1 0 0 0,-1-1 0 0 0,0 1 0 0 0,-1 1 0 0 0,1 0-62 0 0,0 0 1 0 0,0 0-1 0 0,0 1 0 0 0,0-1 1 0 0,0 0-1 0 0,0 1 1 0 0,1-1-1 0 0,-1 1 0 0 0,1-1 1 0 0,0 1-1 0 0,0-1 1 0 0,0 4-1 0 0,1 11 20 0 0,0-1 0 0 0,8 30 0 0 0,-8-40-220 0 0,2 9 58 0 0,1-1 0 0 0,11 27 0 0 0,-14-38-112 0 0,0 0 0 0 0,0-1 0 0 0,0 1 0 0 0,1-1 0 0 0,-1 0-1 0 0,1 1 1 0 0,-1-1 0 0 0,1 0 0 0 0,0 0 0 0 0,0 0 0 0 0,0 0 0 0 0,0 0-1 0 0,1 0 1 0 0,-1-1 0 0 0,0 1 0 0 0,1-1 0 0 0,-1 1 0 0 0,1-1 0 0 0,-1 0 0 0 0,1 0-1 0 0,0 0 1 0 0,4 1 0 0 0,-5-2-214 0 0,0 0-1 0 0,0 0 0 0 0,0 0 1 0 0,0 0-1 0 0,0-1 0 0 0,0 1 1 0 0,0 0-1 0 0,0-1 1 0 0,0 0-1 0 0,3-1 0 0 0,-4 2-249 0 0,0-1 0 0 0,0 1 0 0 0,0-1 0 0 0,0 1 0 0 0,0-1-1 0 0,0 0 1 0 0,-1 0 0 0 0,1 1 0 0 0,0-1 0 0 0,-1 0 0 0 0,1 0-1 0 0,0 0 1 0 0,-1 0 0 0 0,1 0 0 0 0,-1 0 0 0 0,1 0 0 0 0,-1 1-1 0 0,0-2 1 0 0,1 1 0 0 0,-1 0 0 0 0,0 0 0 0 0,0 0-1 0 0,0 0 1 0 0,0 0 0 0 0,0-1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21 129 18220 0 0,'0'12'961'0'0,"1"1"1"0"0,0-1-1 0 0,0 1 1 0 0,1-1-1 0 0,6 19 1 0 0,-8-29-918 0 0,1 0 1 0 0,0 1-1 0 0,-1-1 1 0 0,1 0-1 0 0,0-1 1 0 0,0 1-1 0 0,0 0 1 0 0,0 0-1 0 0,1 0 1 0 0,-1 0-1 0 0,0-1 1 0 0,1 1-1 0 0,-1-1 1 0 0,1 1-1 0 0,-1-1 0 0 0,1 0 1 0 0,0 1-1 0 0,0-1 1 0 0,0 0-1 0 0,-1 0 1 0 0,1 0-1 0 0,0 0 1 0 0,0-1-1 0 0,0 1 1 0 0,1 0-1 0 0,-1-1 1 0 0,0 0-1 0 0,0 1 1 0 0,0-1-1 0 0,0 0 0 0 0,0 0 1 0 0,0 0-1 0 0,1 0 1 0 0,-1-1-1 0 0,0 1 1 0 0,0 0-1 0 0,0-1 1 0 0,0 0-1 0 0,0 1 1 0 0,3-2-1 0 0,1-1-14 0 0,0-1 0 0 0,0 0 1 0 0,-1 1-1 0 0,1-2 0 0 0,-1 1 0 0 0,0-1 0 0 0,0 0 0 0 0,0 0 0 0 0,0 0 1 0 0,-1 0-1 0 0,0-1 0 0 0,0 0 0 0 0,5-11 0 0 0,-4 6-8 0 0,0 1-1 0 0,0-1 0 0 0,-1 0 1 0 0,-1 0-1 0 0,0 0 1 0 0,-1-1-1 0 0,2-16 1 0 0,-3 25-3 0 0,-1 0 0 0 0,0 0 1 0 0,0 0-1 0 0,0 0 1 0 0,0 0-1 0 0,0 0 0 0 0,-1 0 1 0 0,0 0-1 0 0,1 0 1 0 0,-1 1-1 0 0,0-1 0 0 0,0 0 1 0 0,-1 0-1 0 0,1 1 1 0 0,0-1-1 0 0,-1 1 0 0 0,0-1 1 0 0,1 1-1 0 0,-1 0 1 0 0,0-1-1 0 0,0 1 0 0 0,-3-2 1 0 0,1 2-1 0 0,1 1 1 0 0,0-1 0 0 0,0 1-1 0 0,-1 0 1 0 0,1 0 0 0 0,-1 0-1 0 0,1 1 1 0 0,-1-1 0 0 0,1 1-1 0 0,-1 0 1 0 0,0 0 0 0 0,1 0-1 0 0,-1 0 1 0 0,1 1 0 0 0,-1-1-1 0 0,1 1 1 0 0,-7 2 0 0 0,-1 0 14 0 0,0 1 1 0 0,1 1-1 0 0,0-1 1 0 0,0 1-1 0 0,0 1 1 0 0,-10 7-1 0 0,18-11-181 0 0,-1-1 0 0 0,1 1 0 0 0,-1 0 1 0 0,1 0-1 0 0,0 1 0 0 0,-1-1 0 0 0,1 0 0 0 0,0 1 0 0 0,1-1 0 0 0,-1 1 0 0 0,0 0 0 0 0,1-1 1 0 0,-1 1-1 0 0,1 0 0 0 0,0 0 0 0 0,0 0 0 0 0,0 0 0 0 0,0 0 0 0 0,1 0 0 0 0,-1 0 0 0 0,1 0 0 0 0,0 1 1 0 0,0-1-1 0 0,0 0 0 0 0,0 0 0 0 0,1 4 0 0 0,-1-6-156 0 0,1 0-1 0 0,-1 0 1 0 0,0 0 0 0 0,1 0-1 0 0,-1 0 1 0 0,0-1 0 0 0,1 1 0 0 0,0 0-1 0 0,-1 0 1 0 0,1-1 0 0 0,-1 1-1 0 0,1 0 1 0 0,0-1 0 0 0,-1 1-1 0 0,1 0 1 0 0,1 0 0 0 0,14 1-8232 0 0,-4-4 2442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17580 0 0,'-10'8'813'0'0,"0"1"0"0"0,1 0 1 0 0,-1 1-1 0 0,2 0 0 0 0,0 0 1 0 0,0 0-1 0 0,1 1 0 0 0,0 0 1 0 0,1 1-1 0 0,-7 15 0 0 0,10-19-737 0 0,0 1 0 0 0,1 0 0 0 0,0 0-1 0 0,0 0 1 0 0,1 0 0 0 0,0 1 0 0 0,0-1 0 0 0,1 0 0 0 0,1 1-1 0 0,-1-1 1 0 0,1 0 0 0 0,1 0 0 0 0,0 0 0 0 0,0 0-1 0 0,5 12 1 0 0,-6-18-76 0 0,0 0-1 0 0,1 0 1 0 0,-1 0-1 0 0,1 0 0 0 0,-1 0 1 0 0,1 0-1 0 0,0-1 1 0 0,0 1-1 0 0,0 0 1 0 0,1-1-1 0 0,-1 0 0 0 0,1 0 1 0 0,-1 1-1 0 0,1-1 1 0 0,0-1-1 0 0,0 1 1 0 0,0 0-1 0 0,0-1 0 0 0,0 1 1 0 0,0-1-1 0 0,0 0 1 0 0,0 0-1 0 0,0 0 1 0 0,1 0-1 0 0,4 0 1 0 0,-3-2-3 0 0,-1 1 1 0 0,0 0 0 0 0,0-1 0 0 0,1 0 0 0 0,-1 0 0 0 0,0 0 0 0 0,0 0 0 0 0,0-1 0 0 0,0 0 0 0 0,0 0 0 0 0,-1 0 0 0 0,1 0 0 0 0,-1 0 0 0 0,1-1 0 0 0,-1 0-1 0 0,0 1 1 0 0,1-1 0 0 0,-2 0 0 0 0,5-6 0 0 0,-1 1 9 0 0,0 0 0 0 0,-1 0 0 0 0,0-1 0 0 0,-1 0 0 0 0,0 0 0 0 0,0 0 0 0 0,-1 0 0 0 0,3-15 0 0 0,-5 19-31 0 0,0 0 0 0 0,0 0 0 0 0,-1 0 0 0 0,1-1 1 0 0,-1 1-1 0 0,-1 0 0 0 0,1 0 0 0 0,-1-1 0 0 0,0 1 0 0 0,0 0 0 0 0,0 0 1 0 0,-1 0-1 0 0,0 0 0 0 0,0 0 0 0 0,0 1 0 0 0,-1-1 0 0 0,-4-6 0 0 0,5 8-50 0 0,0 1-1 0 0,0 0 0 0 0,0 1 0 0 0,0-1 0 0 0,-1 0 0 0 0,1 1 1 0 0,-1-1-1 0 0,1 1 0 0 0,-1 0 0 0 0,0 0 0 0 0,1 0 0 0 0,-1 0 1 0 0,0 0-1 0 0,0 1 0 0 0,0-1 0 0 0,0 1 0 0 0,1-1 0 0 0,-1 1 1 0 0,0 0-1 0 0,0 1 0 0 0,0-1 0 0 0,0 0 0 0 0,0 1 0 0 0,0-1 1 0 0,1 1-1 0 0,-1 0 0 0 0,0 0 0 0 0,1 0 0 0 0,-4 2 0 0 0,-6 2-352 0 0,1 1 0 0 0,1 0 0 0 0,-1 0 0 0 0,1 1 0 0 0,-15 13 0 0 0,15-10 246 0 0,1-1 1 0 0,0 2-1 0 0,0-1 1 0 0,1 1 0 0 0,1 1-1 0 0,0 0 1 0 0,0 0-1 0 0,1 0 1 0 0,-5 15-1 0 0,8-19 180 0 0,0 2 0 0 0,0-1 0 0 0,1 0 0 0 0,1 0 0 0 0,-1 1 0 0 0,1-1 0 0 0,1 1 0 0 0,0-1 0 0 0,0 1 0 0 0,1-1 0 0 0,0 0 0 0 0,0 1 0 0 0,6 17 0 0 0,-6-25 45 0 0,1 1 1 0 0,-1-1-1 0 0,0 1 0 0 0,1-1 1 0 0,-1 0-1 0 0,1 0 1 0 0,-1 0-1 0 0,1 0 0 0 0,0 0 1 0 0,0 0-1 0 0,0 0 1 0 0,0 0-1 0 0,0-1 0 0 0,1 1 1 0 0,-1-1-1 0 0,0 0 1 0 0,1 0-1 0 0,-1 0 0 0 0,1 0 1 0 0,-1 0-1 0 0,1 0 0 0 0,-1 0 1 0 0,1-1-1 0 0,0 0 1 0 0,-1 1-1 0 0,1-1 0 0 0,0 0 1 0 0,-1 0-1 0 0,1 0 1 0 0,0-1-1 0 0,3 0 0 0 0,11-2 324 0 0,0-1-1 0 0,-1-1 0 0 0,0-1 0 0 0,16-7 0 0 0,-3 2-153 0 0,102-28-5213 0 0,-56 18-123 0 0,-36 10-3116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7282 0 0,'3'5'7699'0'0,"-2"-4"-7229"0"0,0 1-1 0 0,-1-1 1 0 0,1 1-1 0 0,0-1 1 0 0,-1 1-1 0 0,1-1 1 0 0,0 1-1 0 0,-1 0 1 0 0,0-1-1 0 0,1 1 1 0 0,-1 3-1 0 0,-2 35 1722 0 0,4 55-1 0 0,3-41-2147 0 0,22 95 1 0 0,-9-89-1273 0 0,-16-55 611 0 0,-1 0-1 0 0,1-1 1 0 0,1 1-1 0 0,-1-1 1 0 0,1 0-1 0 0,-1 0 1 0 0,1 0-1 0 0,1 0 0 0 0,-1 0 1 0 0,6 5-1 0 0,-8-9 517 0 0,-1 1-1 0 0,0-1 1 0 0,0 0-1 0 0,0 0 1 0 0,0 0-1 0 0,1 1 1 0 0,-1-1-1 0 0,0 0 1 0 0,0 0-1 0 0,1 0 1 0 0,-1 0-1 0 0,0 1 1 0 0,0-1-1 0 0,1 0 1 0 0,-1 0-1 0 0,0 0 0 0 0,0 0 1 0 0,1 0-1 0 0,-1 0 1 0 0,0 0-1 0 0,1 0 1 0 0,-1 0-1 0 0,0 0 1 0 0,0 0-1 0 0,1 0 1 0 0,-1 0-1 0 0,0 0 1 0 0,1 0-1 0 0,-1 0 1 0 0,0 0-1 0 0,0 0 1 0 0,1 0-1 0 0,-1 0 1 0 0,0 0-1 0 0,0 0 1 0 0,1-1-1 0 0,-1 1 1 0 0,0 0-1 0 0,0 0 1 0 0,1 0-1 0 0,-1-1 0 0 0,0 1 1 0 0,0 0-1 0 0,0 0 1 0 0,1 0-1 0 0,-1-1 1 0 0,0 1-1 0 0,0 0 1 0 0,0 0-1 0 0,0-1 1 0 0,0 1-1 0 0,1 0 1 0 0,-1-1-1 0 0,0 1 1 0 0,0 0-1 0 0,0 0 1 0 0,0-1-1 0 0,0 1 1 0 0,0 0-1 0 0,0-1 1 0 0,0 1-1 0 0,0 0 1 0 0,0-1-1 0 0,-3-22-2757 0 0,2 20 2164 0 0,2-20-3788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4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22637 0 0,'0'-1'78'0'0,"0"1"-1"0"0,0-1 1 0 0,0 1 0 0 0,1-1-1 0 0,-1 1 1 0 0,0-1 0 0 0,1 1 0 0 0,-1-1-1 0 0,0 1 1 0 0,1 0 0 0 0,-1-1 0 0 0,1 1-1 0 0,-1 0 1 0 0,0-1 0 0 0,1 1-1 0 0,-1 0 1 0 0,1 0 0 0 0,-1-1 0 0 0,1 1-1 0 0,-1 0 1 0 0,1 0 0 0 0,-1 0-1 0 0,1 0 1 0 0,-1 0 0 0 0,1-1 0 0 0,0 1-1 0 0,0 0 1 0 0,18-4 440 0 0,-9 3-440 0 0,1 0 0 0 0,0 0 0 0 0,-1 1 0 0 0,1 0 1 0 0,0 1-1 0 0,-1 0 0 0 0,1 1 0 0 0,0 0 0 0 0,-1 1 0 0 0,0 0 1 0 0,0 0-1 0 0,14 8 0 0 0,-22-10-69 0 0,-1-1 0 0 0,0 1 1 0 0,0 0-1 0 0,0 0 0 0 0,0 0 1 0 0,0 1-1 0 0,0-1 0 0 0,0 0 0 0 0,0 0 1 0 0,0 0-1 0 0,0 1 0 0 0,-1-1 0 0 0,1 0 1 0 0,0 1-1 0 0,-1-1 0 0 0,1 1 0 0 0,-1-1 1 0 0,0 1-1 0 0,1-1 0 0 0,-1 1 0 0 0,0-1 1 0 0,0 2-1 0 0,0 1-10 0 0,-1 0-1 0 0,0-1 1 0 0,1 1-1 0 0,-1-1 1 0 0,0 1-1 0 0,-1-1 1 0 0,1 1-1 0 0,-4 5 1 0 0,-2 3-15 0 0,-1-1 0 0 0,0 0 0 0 0,-19 18 0 0 0,25-26 18 0 0,-9 7 4 0 0,1 1 1 0 0,0 0-1 0 0,1 0 0 0 0,0 1 1 0 0,-7 13-1 0 0,15-23-9 0 0,0 0 0 0 0,0 0-1 0 0,0 0 1 0 0,0 0-1 0 0,0 1 1 0 0,0-1 0 0 0,1 0-1 0 0,-1 0 1 0 0,1 1 0 0 0,-1-1-1 0 0,1 0 1 0 0,0 0-1 0 0,0 1 1 0 0,0-1 0 0 0,0 0-1 0 0,0 1 1 0 0,1-1 0 0 0,-1 0-1 0 0,1 0 1 0 0,-1 1-1 0 0,1-1 1 0 0,0 0 0 0 0,0 0-1 0 0,0 0 1 0 0,0 0 0 0 0,0 0-1 0 0,1 0 1 0 0,-1 0-1 0 0,0 0 1 0 0,1-1 0 0 0,0 1-1 0 0,-1 0 1 0 0,1-1 0 0 0,0 1-1 0 0,0-1 1 0 0,0 0-1 0 0,0 0 1 0 0,0 0 0 0 0,0 0-1 0 0,0 0 1 0 0,4 1 0 0 0,0 1-190 0 0,1-1 0 0 0,0 0 0 0 0,0 0 0 0 0,0-1 0 0 0,1 0 0 0 0,-1 0 0 0 0,0-1 0 0 0,0 0 0 0 0,1 0 0 0 0,-1 0 0 0 0,0-1 0 0 0,0 0 0 0 0,0-1 0 0 0,0 0 0 0 0,0 0 0 0 0,7-3 0 0 0,-1 0-502 0 0,0-1-1 0 0,-1-1 1 0 0,0 0 0 0 0,0-1 0 0 0,0 0 0 0 0,-1 0 0 0 0,15-16 0 0 0,-44 45 2098 0 0,0 0 1 0 0,-16 27 0 0 0,-4 6 918 0 0,31-46-1932 0 0,1 0 0 0 0,0 1 0 0 0,0 0 0 0 0,1 0 0 0 0,0 1 0 0 0,-4 11 0 0 0,8-19-371 0 0,1-1 0 0 0,-1 1 0 0 0,1 0 0 0 0,0 0 0 0 0,-1 0 0 0 0,1 0 0 0 0,0 0 0 0 0,0 0 0 0 0,0 0 0 0 0,0 0 0 0 0,1 0 0 0 0,-1 0 0 0 0,0 0 0 0 0,1 0 0 0 0,-1 0 0 0 0,1-1 0 0 0,0 1 0 0 0,0 0 0 0 0,0 0 0 0 0,0 0 0 0 0,0-1 0 0 0,0 1 0 0 0,0-1 0 0 0,0 1 0 0 0,1-1 0 0 0,-1 1 0 0 0,0-1 0 0 0,1 0 0 0 0,0 0 0 0 0,-1 1 0 0 0,1-1 0 0 0,0 0 0 0 0,-1 0 0 0 0,1-1 0 0 0,0 1 0 0 0,0 0 0 0 0,0-1 0 0 0,-1 1 0 0 0,5 0 0 0 0,5 2-225 0 0,2 0-1 0 0,-1-1 0 0 0,0-1 0 0 0,0 0 1 0 0,1 0-1 0 0,-1-1 0 0 0,20-3 1 0 0,7-5-3501 0 0,-3-4-3511 0 0,-7-1-1614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18308 0 0,'-20'6'2843'0'0,"2"-1"-925"0"0,1 0 0 0 0,-29 14-1 0 0,40-16-1748 0 0,0 0 0 0 0,1 1 0 0 0,0 0 0 0 0,-1 0-1 0 0,2 0 1 0 0,-1 1 0 0 0,0-1 0 0 0,1 1 0 0 0,0 0 0 0 0,0 1-1 0 0,-4 7 1 0 0,0 2-17 0 0,1 0 0 0 0,0 1 0 0 0,1 0 0 0 0,1 0 1 0 0,1 0-1 0 0,0 1 0 0 0,1-1 0 0 0,1 1 0 0 0,0 29 0 0 0,2-22-169 0 0,2 0 1 0 0,0-1 0 0 0,2 1-1 0 0,0-1 1 0 0,2 0-1 0 0,12 32 1 0 0,-16-49-219 0 0,1 1 1 0 0,0-1-1 0 0,1 0 1 0 0,0 0-1 0 0,0 0 1 0 0,0 0-1 0 0,1 0 1 0 0,-1-1-1 0 0,2 0 1 0 0,-1 0-1 0 0,0 0 1 0 0,1-1-1 0 0,0 0 1 0 0,11 6-1 0 0,-11-7-474 0 0,0 0 1 0 0,0-1-1 0 0,0 0 0 0 0,1 0 0 0 0,0 0 1 0 0,-1-1-1 0 0,1 0 0 0 0,0 0 0 0 0,-1 0 1 0 0,1-1-1 0 0,0 0 0 0 0,0-1 0 0 0,-1 0 0 0 0,1 0 1 0 0,11-3-1 0 0,-16 3 365 0 0,1 0 1 0 0,-1 0-1 0 0,1 0 0 0 0,-1 0 0 0 0,0 0 1 0 0,0-1-1 0 0,1 1 0 0 0,-1-1 0 0 0,0 1 1 0 0,0-1-1 0 0,-1 0 0 0 0,1 0 1 0 0,0 0-1 0 0,0 0 0 0 0,-1 0 0 0 0,2-3 1 0 0,7-8-1374 0 0,17-10-3296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80 14195 0 0,'-5'-2'793'0'0,"0"0"1"0"0,-1 0-1 0 0,1 0 1 0 0,-1 0-1 0 0,1 1 1 0 0,-1 0-1 0 0,1 1 0 0 0,-1-1 1 0 0,0 1-1 0 0,1 0 1 0 0,-8 1-1 0 0,10 0-641 0 0,0 0 0 0 0,0 0 0 0 0,0 0 0 0 0,0 1 0 0 0,1-1 0 0 0,-1 1 0 0 0,0 0 0 0 0,1 0 0 0 0,-1 0 0 0 0,1 0 0 0 0,0 0 0 0 0,-1 0 0 0 0,1 1 0 0 0,0-1 0 0 0,1 1 0 0 0,-1-1 0 0 0,0 1 0 0 0,1 0 0 0 0,-1 0 0 0 0,1 0 0 0 0,-1 4 0 0 0,-4 8 24 0 0,1 0-1 0 0,1 0 0 0 0,0 1 0 0 0,1 0 1 0 0,1 0-1 0 0,0 24 0 0 0,1-31-170 0 0,1 0 0 0 0,1 0 0 0 0,0 0 0 0 0,0 0 1 0 0,0-1-1 0 0,1 1 0 0 0,1-1 0 0 0,0 1 0 0 0,0-1 0 0 0,0 0 0 0 0,1 0 0 0 0,0 0 0 0 0,8 10 0 0 0,-11-16-9 0 0,0-1 0 0 0,0 0 1 0 0,0 0-1 0 0,0 1 0 0 0,0-1 0 0 0,0 0 0 0 0,0 0 0 0 0,0 0 1 0 0,1-1-1 0 0,-1 1 0 0 0,0 0 0 0 0,1 0 0 0 0,-1-1 1 0 0,1 1-1 0 0,-1-1 0 0 0,1 1 0 0 0,-1-1 0 0 0,1 1 0 0 0,-1-1 1 0 0,1 0-1 0 0,-1 0 0 0 0,1 0 0 0 0,-1 0 0 0 0,2 0 0 0 0,0-1-4 0 0,-1 0-1 0 0,1 0 0 0 0,-1 0 1 0 0,0 0-1 0 0,0 0 1 0 0,0 0-1 0 0,0-1 0 0 0,0 1 1 0 0,0-1-1 0 0,0 0 0 0 0,0 0 1 0 0,0 1-1 0 0,1-4 0 0 0,4-4-18 0 0,-2 0-1 0 0,1 0 0 0 0,-1 0 0 0 0,-1-1 0 0 0,0 1 0 0 0,3-11 0 0 0,20-102-163 0 0,-20 81 166 0 0,2 0 0 0 0,18-48 1 0 0,-27 88 25 0 0,0 1 1 0 0,0 0-1 0 0,0 0 1 0 0,0 0-1 0 0,0-1 1 0 0,0 1 0 0 0,0 0-1 0 0,0 0 1 0 0,0-1-1 0 0,0 1 1 0 0,0 0-1 0 0,1 0 1 0 0,-1-1 0 0 0,0 1-1 0 0,0 0 1 0 0,0 0-1 0 0,0 0 1 0 0,0-1-1 0 0,1 1 1 0 0,-1 0 0 0 0,0 0-1 0 0,0 0 1 0 0,0 0-1 0 0,1-1 1 0 0,-1 1-1 0 0,0 0 1 0 0,0 0 0 0 0,0 0-1 0 0,1 0 1 0 0,-1 0-1 0 0,0 0 1 0 0,0 0-1 0 0,1 0 1 0 0,-1 0-1 0 0,0 0 1 0 0,0-1 0 0 0,1 1-1 0 0,-1 0 1 0 0,0 0-1 0 0,0 1 1 0 0,1-1-1 0 0,-1 0 1 0 0,0 0 0 0 0,0 0-1 0 0,1 0 1 0 0,7 13 105 0 0,2 21 92 0 0,-10-34-197 0 0,23 124 430 0 0,-16-77-789 0 0,2-1 0 0 0,23 67 0 0 0,-21-94-2596 0 0,-11-19 2660 0 0,1 1 0 0 0,-1-1 1 0 0,1 0-1 0 0,-1 0 0 0 0,1 0 0 0 0,-1 0 0 0 0,0 1 0 0 0,1-1 0 0 0,-1 0 0 0 0,1 0 1 0 0,-1 0-1 0 0,1 0 0 0 0,-1 0 0 0 0,1 0 0 0 0,-1 0 0 0 0,1 0 0 0 0,-1 0 0 0 0,0-1 1 0 0,1 1-1 0 0,-1 0 0 0 0,1 0 0 0 0,-1 0 0 0 0,1 0 0 0 0,-1-1 0 0 0,0 1 0 0 0,1 0 0 0 0,-1 0 1 0 0,0-1-1 0 0,1 1 0 0 0,0-1-879 0 0,-1 0 879 0 0,1 1 1 0 0,-1 0-1 0 0,0-1 0 0 0,0 1 0 0 0,0-1 0 0 0,1 1 0 0 0,-1-1 0 0 0,0 1 0 0 0,0-1 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16123 0 0,'-6'4'5138'0'0,"1"2"-3586"0"0,0 1-392 0 0,1 2-192 0 0,2 2-448 0 0,1 2-312 0 0,0 2-119 0 0,2 1-89 0 0,2 0-281 0 0,-1 1-559 0 0,3-3-1200 0 0,0 1-2345 0 0,-2-4-944 0 0,2-1-2921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22269 0 0,'-1'2'221'0'0,"0"0"0"0"0,0 0 0 0 0,0 0-1 0 0,0 1 1 0 0,1-1 0 0 0,-1 0 0 0 0,1 0 0 0 0,-1 0 0 0 0,1 0 0 0 0,0 1 0 0 0,0-1 0 0 0,0 0 0 0 0,1 4 0 0 0,6 33 240 0 0,-5-24-126 0 0,5 26 143 0 0,-4-15-353 0 0,1 0 1 0 0,2-1-1 0 0,0 1 1 0 0,18 43-1 0 0,-23-68-145 0 0,-1 0 1 0 0,1 0-1 0 0,0 1 0 0 0,-1-1 1 0 0,1 0-1 0 0,0 0 0 0 0,0 0 1 0 0,0 0-1 0 0,0 0 0 0 0,0 0 1 0 0,0 0-1 0 0,0 0 0 0 0,0 0 0 0 0,0 0 1 0 0,2 1-1 0 0,-2-2-1 0 0,0 0 0 0 0,0 0 1 0 0,-1 0-1 0 0,1 0 0 0 0,0 0 0 0 0,-1 0 0 0 0,1 0 1 0 0,0 0-1 0 0,-1 0 0 0 0,1-1 0 0 0,0 1 0 0 0,0 0 0 0 0,-1 0 1 0 0,1-1-1 0 0,-1 1 0 0 0,1 0 0 0 0,0-1 0 0 0,-1 1 1 0 0,1 0-1 0 0,-1-1 0 0 0,1 1 0 0 0,0-1 0 0 0,4-5-118 0 0,-1 0 1 0 0,1 1-1 0 0,-2-1 0 0 0,1-1 0 0 0,3-7 1 0 0,6-8 121 0 0,-8 15-1 0 0,1 1-1 0 0,-1 0 1 0 0,1 1-1 0 0,0-1 1 0 0,1 1 0 0 0,-1 0-1 0 0,1 1 1 0 0,8-5-1 0 0,-11 7 42 0 0,-1 0 0 0 0,0 1 0 0 0,1-1-1 0 0,0 1 1 0 0,-1 0 0 0 0,1 0 0 0 0,0 0-1 0 0,0 0 1 0 0,-1 1 0 0 0,1-1 0 0 0,0 1-1 0 0,0 0 1 0 0,0 0 0 0 0,0 0 0 0 0,0 1 0 0 0,-1 0-1 0 0,1-1 1 0 0,0 1 0 0 0,4 2 0 0 0,-6-2 50 0 0,0 0 1 0 0,-1 0-1 0 0,0 0 1 0 0,1 0-1 0 0,-1 0 1 0 0,0 0-1 0 0,1 0 1 0 0,-1 0-1 0 0,0 0 1 0 0,0 1-1 0 0,0-1 1 0 0,0 1-1 0 0,0-1 1 0 0,0 0 0 0 0,0 1-1 0 0,-1 0 1 0 0,1-1-1 0 0,0 1 1 0 0,-1-1-1 0 0,1 4 1 0 0,-1-2 10 0 0,1 0 0 0 0,-1 1 0 0 0,0-1 0 0 0,-1 0 1 0 0,1 1-1 0 0,-1-1 0 0 0,1 0 0 0 0,-1 1 0 0 0,0-1 0 0 0,-1 3 1 0 0,-1 1-20 0 0,0-1 1 0 0,0 1 0 0 0,-1-1 0 0 0,0 0-1 0 0,0 0 1 0 0,0 0 0 0 0,-1-1-1 0 0,0 0 1 0 0,-7 7 0 0 0,6-8-90 0 0,0 0 0 0 0,0-1-1 0 0,0 0 1 0 0,0 0 0 0 0,-1-1 0 0 0,1 1 0 0 0,-1-2 0 0 0,0 1-1 0 0,0-1 1 0 0,-9 1 0 0 0,11-1-326 0 0,1-1-1 0 0,0 0 1 0 0,-1 0-1 0 0,1 0 1 0 0,-1-1-1 0 0,1 1 1 0 0,0-1-1 0 0,-1 0 1 0 0,1 0-1 0 0,0-1 1 0 0,0 1-1 0 0,0-1 1 0 0,0 0-1 0 0,0 0 1 0 0,0 0-1 0 0,0-1 1 0 0,-5-4-1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6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25605 0 0,'7'4'390'0'0,"0"1"0"0"0,0 0-1 0 0,-1 0 1 0 0,0 0 0 0 0,0 1 0 0 0,0 0-1 0 0,0 0 1 0 0,-1 1 0 0 0,0 0-1 0 0,0 0 1 0 0,-1 0 0 0 0,6 11-1 0 0,-2 1-150 0 0,0 1 0 0 0,-1-1 0 0 0,8 39 0 0 0,-10-32-81 0 0,-1 1 0 0 0,-1-1 0 0 0,-2 1-1 0 0,-1 0 1 0 0,-4 42 0 0 0,1-51-333 0 0,0-1 0 0 0,-1 0 1 0 0,-11 30-1 0 0,10-36-532 0 0,-1 1 0 0 0,0-1 1 0 0,0 0-1 0 0,-1 0 1 0 0,-15 17-1 0 0,-6 9-10872 0 0,21-26 6795 0 0,-2 2-2487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138 111 5865 0 0,'-7'0'1422'0'0,"-1"0"0"0"0,0 1-1 0 0,1 0 1 0 0,-1 1 0 0 0,-9 3-1 0 0,11-3-683 0 0,0 0-1 0 0,0 1 0 0 0,1-1 1 0 0,0 1-1 0 0,-1 1 0 0 0,-8 6 0 0 0,11-7-579 0 0,0 0 0 0 0,0 0 0 0 0,0 0 0 0 0,1 0 0 0 0,-1 0 0 0 0,1 1 0 0 0,0-1 0 0 0,0 1 0 0 0,0-1 0 0 0,0 1 0 0 0,1 0 0 0 0,-1 0 0 0 0,1 0 0 0 0,0 0 0 0 0,0 0-1 0 0,1 0 1 0 0,-1 0 0 0 0,1 0 0 0 0,0 1 0 0 0,0-1 0 0 0,0 0 0 0 0,0 0 0 0 0,1 0 0 0 0,1 7 0 0 0,2-1-80 0 0,-1-1 1 0 0,1 1-1 0 0,1-1 0 0 0,-1 1 1 0 0,2-1-1 0 0,-1 0 0 0 0,1-1 0 0 0,10 11 1 0 0,-12-14-64 0 0,0 0 1 0 0,1-1-1 0 0,-1 1 1 0 0,1-1-1 0 0,0 0 1 0 0,1 0-1 0 0,-1 0 1 0 0,1-1-1 0 0,0 0 1 0 0,0 0-1 0 0,0 0 1 0 0,0-1 0 0 0,0 0-1 0 0,8 2 1 0 0,-12-4-6 0 0,1 0 0 0 0,-1 1 0 0 0,0-1 0 0 0,0-1 0 0 0,1 1 0 0 0,-1 0 0 0 0,0-1 0 0 0,0 1 0 0 0,0-1 0 0 0,1 1 0 0 0,-1-1 0 0 0,0 0 0 0 0,0 0 0 0 0,0 0 0 0 0,0 0 0 0 0,0-1 1 0 0,0 1-1 0 0,2-3 0 0 0,-1 1 9 0 0,0 0-1 0 0,-1-1 1 0 0,1 1 0 0 0,-1-1 0 0 0,0 1 0 0 0,0-1 0 0 0,0 0 0 0 0,0 0-1 0 0,1-5 1 0 0,0-4 35 0 0,0 1 0 0 0,-1 0 0 0 0,-1 0 0 0 0,0-1 0 0 0,-1-23-1 0 0,-2 16 3 0 0,-1-1 1 0 0,0 1-1 0 0,-2-1 0 0 0,-7-19 0 0 0,10 32-30 0 0,-1-1 0 0 0,-1 1 0 0 0,0 0 0 0 0,0 0 0 0 0,0 1 0 0 0,-1-1 0 0 0,0 1 0 0 0,-1 0 0 0 0,1 0 0 0 0,-1 1 0 0 0,-14-12-1 0 0,18 16-18 0 0,0 0 0 0 0,0 1 0 0 0,-1-1-1 0 0,1 1 1 0 0,-1-1 0 0 0,1 1-1 0 0,-1 0 1 0 0,0 0 0 0 0,1 0 0 0 0,-1 0-1 0 0,0 0 1 0 0,0 1 0 0 0,0-1-1 0 0,1 1 1 0 0,-1 0 0 0 0,0 0 0 0 0,0 0-1 0 0,0 0 1 0 0,0 1 0 0 0,1-1-1 0 0,-1 1 1 0 0,0-1 0 0 0,0 1 0 0 0,1 0-1 0 0,-1 0 1 0 0,0 0 0 0 0,1 0 0 0 0,-1 1-1 0 0,1-1 1 0 0,-3 3 0 0 0,2-1-67 0 0,0 0 0 0 0,0 1 0 0 0,0-1 0 0 0,1 1 0 0 0,0-1 0 0 0,-1 1 0 0 0,2 0 1 0 0,-1 0-1 0 0,0 0 0 0 0,1 0 0 0 0,-1 0 0 0 0,1 1 0 0 0,0-1 0 0 0,1 0 0 0 0,-1 1 0 0 0,1-1 1 0 0,0 0-1 0 0,0 1 0 0 0,0 4 0 0 0,1-1-625 0 0,0 1 1 0 0,1-1 0 0 0,0 0-1 0 0,0 1 1 0 0,1-1-1 0 0,5 11 1 0 0,-5-13-624 0 0,0 0-1 0 0,0-1 1 0 0,1 0 0 0 0,0 0 0 0 0,7 8 0 0 0,9 5-5911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12979 0 0,'2'3'11165'0'0,"7"39"-8877"0"0,-1 107-349 0 0,18 135-1868 0 0,-25-279-277 0 0,-1-1-55 0 0,1-1-1 0 0,-1 0 1 0 0,0 0-1 0 0,1 0 1 0 0,0 0 0 0 0,0 0-1 0 0,0 0 1 0 0,0 0-1 0 0,0-1 1 0 0,1 1-1 0 0,-1 0 1 0 0,1 0 0 0 0,-1-1-1 0 0,1 1 1 0 0,0-1-1 0 0,3 3 1 0 0,-5-5-28 0 0,1 0 0 0 0,0 0 0 0 0,-1 0 0 0 0,1 0 1 0 0,-1 0-1 0 0,1 0 0 0 0,-1-1 0 0 0,1 1 0 0 0,-1 0 0 0 0,1 0 0 0 0,-1-1 1 0 0,1 1-1 0 0,-1 0 0 0 0,1 0 0 0 0,-1-1 0 0 0,0 1 0 0 0,1-1 0 0 0,-1 1 1 0 0,1 0-1 0 0,-1-1 0 0 0,0 1 0 0 0,0-1 0 0 0,1 1 0 0 0,-1-1 1 0 0,0 1-1 0 0,1-1 0 0 0,-1 1 0 0 0,0-1 0 0 0,0 1 0 0 0,0-1 0 0 0,0 1 1 0 0,0-1-1 0 0,0 1 0 0 0,1-1 0 0 0,-1 1 0 0 0,0-1 0 0 0,-1 1 1 0 0,1-1-1 0 0,3-12-7085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94 10706 0 0,'-49'-20'7794'0'0,"31"9"-2107"0"0,18 11-5581 0 0,34 8-23 0 0,101 19-26 0 0,-123-25-312 0 0,0-1 0 0 0,0 0 0 0 0,0-1 0 0 0,0-1 0 0 0,0 0 0 0 0,0 0 0 0 0,0-1 0 0 0,22-7 0 0 0,-33 8 129 0 0,1 1 0 0 0,0-1-1 0 0,0 0 1 0 0,0 0 0 0 0,0 0-1 0 0,-1 0 1 0 0,1 0 0 0 0,0-1 0 0 0,-1 1-1 0 0,1 0 1 0 0,-1-1 0 0 0,1 1-1 0 0,-1-1 1 0 0,0 1 0 0 0,2-3 0 0 0,-3 3 10 0 0,1 0 0 0 0,-1-1 0 0 0,0 1 1 0 0,1 0-1 0 0,-1 0 0 0 0,0 0 0 0 0,0 0 0 0 0,0-1 1 0 0,0 1-1 0 0,0 0 0 0 0,0 0 0 0 0,0 0 1 0 0,0 0-1 0 0,-1-1 0 0 0,1 1 0 0 0,0 0 1 0 0,-1 0-1 0 0,1 0 0 0 0,-1-2 0 0 0,-1 0-6 0 0,0 0 0 0 0,-1 1 1 0 0,1-1-1 0 0,0 0 0 0 0,-1 1 0 0 0,1-1 0 0 0,-1 1 0 0 0,0 0 0 0 0,0 0 0 0 0,0 0 0 0 0,0 0 0 0 0,0 1 1 0 0,0-1-1 0 0,-1 1 0 0 0,1 0 0 0 0,-4-1 0 0 0,-6 0 308 0 0,-1 0 0 0 0,0 1 0 0 0,0 1 0 0 0,0 0 0 0 0,0 1 0 0 0,1 0 0 0 0,-1 1 0 0 0,0 1 0 0 0,1 0-1 0 0,-1 1 1 0 0,1 0 0 0 0,0 1 0 0 0,-22 12 0 0 0,30-14 27 0 0,1-1 0 0 0,0 2 0 0 0,1-1 0 0 0,-1 0 0 0 0,0 1 0 0 0,1-1 0 0 0,0 1 0 0 0,0 0 0 0 0,0 0 0 0 0,0 0 0 0 0,1 1 0 0 0,0-1 0 0 0,-4 9-1 0 0,4-5-58 0 0,-1 0 0 0 0,2 0 0 0 0,-1 0-1 0 0,1 1 1 0 0,0-1 0 0 0,1 1 0 0 0,0 14-1 0 0,1-11-158 0 0,1-1-1 0 0,0 0 1 0 0,0 0-1 0 0,1 1 0 0 0,1-1 1 0 0,0-1-1 0 0,0 1 1 0 0,1-1-1 0 0,0 1 0 0 0,1-1 1 0 0,0-1-1 0 0,9 12 0 0 0,-12-18-318 0 0,1 0 0 0 0,-1 0 0 0 0,0 0 0 0 0,1 0 0 0 0,0 0 0 0 0,0-1 0 0 0,4 3 0 0 0,-7-4-83 0 0,1-1 0 0 0,0 1 0 0 0,0 0 0 0 0,-1-1 0 0 0,1 1 0 0 0,0-1 0 0 0,0 0 0 0 0,0 0 0 0 0,0 0 0 0 0,-1 0 0 0 0,1 0 0 0 0,0 0 0 0 0,0 0 0 0 0,0 0 0 0 0,0-1 0 0 0,-1 1 0 0 0,1-1 0 0 0,0 1 0 0 0,0-1 0 0 0,1-1 0 0 0,13-9-6132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3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10002 0 0,'0'63'7677'0'0,"1"11"-3470"0"0,-4 0-3296 0 0,1-50-889 0 0,-1 0 0 0 0,-1-1 0 0 0,-1 1 0 0 0,-9 25 1 0 0,13-46-56 0 0,0 0 0 0 0,-1 1 0 0 0,0-1 0 0 0,1 0 0 0 0,-1 0 1 0 0,0-1-1 0 0,0 1 0 0 0,-1 0 0 0 0,1-1 0 0 0,0 1 1 0 0,-1-1-1 0 0,0 0 0 0 0,1 1 0 0 0,-1-1 0 0 0,0-1 1 0 0,0 1-1 0 0,0 0 0 0 0,0-1 0 0 0,-6 2 0 0 0,7-2 26 0 0,0-1-1 0 0,0 1 1 0 0,0-1 0 0 0,-1 0-1 0 0,1 0 1 0 0,0 0 0 0 0,0 0-1 0 0,0 0 1 0 0,0-1 0 0 0,-1 1-1 0 0,1 0 1 0 0,0-1-1 0 0,0 0 1 0 0,0 0 0 0 0,0 1-1 0 0,0-1 1 0 0,0 0 0 0 0,0-1-1 0 0,0 1 1 0 0,1 0-1 0 0,-1 0 1 0 0,0-1 0 0 0,1 1-1 0 0,-1-1 1 0 0,1 0 0 0 0,-1 1-1 0 0,1-1 1 0 0,0 0-1 0 0,0 0 1 0 0,0 0 0 0 0,-2-3-1 0 0,3 4 29 0 0,0 1-1 0 0,-1 0 0 0 0,1-1 1 0 0,0 1-1 0 0,0 0 0 0 0,0-1 1 0 0,-1 1-1 0 0,1 0 0 0 0,0-1 1 0 0,0 1-1 0 0,0 0 0 0 0,0-1 0 0 0,0 1 1 0 0,0-1-1 0 0,0 1 0 0 0,0 0 1 0 0,0-1-1 0 0,0 1 0 0 0,0-1 1 0 0,0 1-1 0 0,0 0 0 0 0,0-1 1 0 0,0 1-1 0 0,0-1 0 0 0,1 1 1 0 0,-1 0-1 0 0,0-1 0 0 0,0 1 1 0 0,0 0-1 0 0,1-1 0 0 0,-1 1 1 0 0,0 0-1 0 0,1-1 0 0 0,14-2 500 0 0,23 10 57 0 0,-34-6-534 0 0,13 3-31 0 0,1-1 0 0 0,0 0 0 0 0,0-2 0 0 0,0 0 0 0 0,24-2 0 0 0,-31 0-509 0 0,-1 0 0 0 0,1-2 1 0 0,-1 1-1 0 0,13-5 0 0 0,-16 4-490 0 0,0-1-1 0 0,1 1 1 0 0,-1-1-1 0 0,-1 0 1 0 0,1-1-1 0 0,7-6 1 0 0,-12 9 570 0 0,0 0 1 0 0,0 0 0 0 0,0 0-1 0 0,0-1 1 0 0,-1 1-1 0 0,1 0 1 0 0,-1-1-1 0 0,0 1 1 0 0,1-1 0 0 0,-1 1-1 0 0,0-1 1 0 0,-1 1-1 0 0,1-1 1 0 0,0 0 0 0 0,0-3-1 0 0,1-4-849 0 0,9-17-3215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10130 0 0,'0'-1'262'0'0,"0"1"0"0"0,0-1 0 0 0,0 0 0 0 0,0 1 0 0 0,0-1 0 0 0,1 0 0 0 0,-1 0 0 0 0,0 1 0 0 0,0-1 0 0 0,1 0 0 0 0,-1 1 0 0 0,0-1 0 0 0,1 0 0 0 0,-1 1 0 0 0,0-1 0 0 0,1 0 0 0 0,-1 1 0 0 0,1-1 0 0 0,-1 1 0 0 0,1-1 0 0 0,-1 1 0 0 0,1-1 0 0 0,-1 1 1 0 0,1 0-1 0 0,0-1 0 0 0,0 0 0 0 0,22-1 2454 0 0,-17 3-2517 0 0,-1 0 0 0 0,1 1 1 0 0,-1-1-1 0 0,1 1 1 0 0,-1 0-1 0 0,6 3 1 0 0,-5-2-53 0 0,-1 1 1 0 0,1 0 0 0 0,-1 0 0 0 0,0 0 0 0 0,0 1 0 0 0,0-1 0 0 0,-1 1 0 0 0,0 0 0 0 0,0 1 0 0 0,0-1-1 0 0,-1 1 1 0 0,1-1 0 0 0,-1 1 0 0 0,0 0 0 0 0,-1 0 0 0 0,0 1 0 0 0,0-1 0 0 0,0 0 0 0 0,-1 1 0 0 0,0-1-1 0 0,0 1 1 0 0,0 12 0 0 0,-2 0-3 0 0,-1-1 0 0 0,0 1-1 0 0,-2 0 1 0 0,0-1 0 0 0,-1 1-1 0 0,-13 29 1 0 0,17-45-140 0 0,0 0 0 0 0,0-1 1 0 0,0 1-1 0 0,1 0 0 0 0,-1-1 0 0 0,1 1 1 0 0,0 0-1 0 0,-1 0 0 0 0,1 0 1 0 0,0-1-1 0 0,1 1 0 0 0,-1 0 0 0 0,0 0 1 0 0,1 0-1 0 0,0-1 0 0 0,-1 1 1 0 0,1 0-1 0 0,0-1 0 0 0,1 1 0 0 0,1 3 1 0 0,0-2-5 0 0,0-1 1 0 0,0 1 0 0 0,0 0 0 0 0,1-1-1 0 0,-1 0 1 0 0,1 0 0 0 0,0 0 0 0 0,0 0-1 0 0,0-1 1 0 0,1 1 0 0 0,4 1-1 0 0,3 1-49 0 0,1-1-1 0 0,0 0 1 0 0,0 0-1 0 0,1-1 0 0 0,-1-1 1 0 0,0-1-1 0 0,25 1 0 0 0,-33-2-4 0 0,-1-1 0 0 0,1 1-1 0 0,-1-1 1 0 0,0 0 0 0 0,1 0-1 0 0,-1 0 1 0 0,5-3 0 0 0,-6 3-336 0 0,-1 0 0 0 0,0-1 1 0 0,0 1-1 0 0,0-1 0 0 0,0 1 1 0 0,0-1-1 0 0,0 0 0 0 0,0 0 1 0 0,0 0-1 0 0,2-4 0 0 0,-2 3-224 0 0,0-1 1 0 0,-1 1-1 0 0,0-1 0 0 0,0 1 0 0 0,0-1 1 0 0,0 1-1 0 0,0-1 0 0 0,-1 0 0 0 0,0 0 1 0 0,0 1-1 0 0,0-1 0 0 0,0 0 0 0 0,0 0 0 0 0,-1 1 1 0 0,1-1-1 0 0,-1 0 0 0 0,0 1 0 0 0,-2-5 1 0 0,-7-20-2196 0 0,-3-2-1136 0 0</inkml:trace>
  <inkml:trace contextRef="#ctx0" brushRef="#br0" timeOffset="1">185 155 7090 0 0,'0'4'11013'0'0,"0"-4"-10841"0"0,12 5 3388 0 0,13-2-2487 0 0,-14-6-1026 0 0,-1 0 0 0 0,1-1 0 0 0,-1 0 0 0 0,0 0 0 0 0,0-1 0 0 0,-1-1 0 0 0,0 0 0 0 0,0 0 1 0 0,0-1-1 0 0,15-15 0 0 0,21-14-1588 0 0,-43 34 1405 0 0,0 0 0 0 0,0 0 0 0 0,0 0 0 0 0,-1 0-1 0 0,1 0 1 0 0,-1 0 0 0 0,0 0 0 0 0,1-1 0 0 0,-1 1 0 0 0,1-3 0 0 0,-2 4 138 0 0,0 1-1 0 0,1-1 1 0 0,-1 1-1 0 0,0-1 1 0 0,0 1-1 0 0,0-1 1 0 0,1 0-1 0 0,-1 1 1 0 0,0-1-1 0 0,0 1 1 0 0,0-1-1 0 0,0 1 1 0 0,0-1 0 0 0,0 0-1 0 0,0 1 1 0 0,0-1-1 0 0,0 1 1 0 0,0-1-1 0 0,-1 1 1 0 0,1-1-1 0 0,0 0 1 0 0,0 1-1 0 0,0-1 1 0 0,-1 1-1 0 0,1-1 1 0 0,0 1-1 0 0,-1-1 1 0 0,1 1-1 0 0,0 0 1 0 0,-1-1-1 0 0,1 1 1 0 0,0-1-1 0 0,-1 1 1 0 0,1 0-1 0 0,-1-1 1 0 0,1 1-1 0 0,-1 0 1 0 0,1-1 0 0 0,-1 1-1 0 0,1 0 1 0 0,-1 0-1 0 0,1 0 1 0 0,-1-1-1 0 0,0 1 1 0 0,1 0-1 0 0,-1 0 1 0 0,1 0-1 0 0,-1 0 1 0 0,1 0-1 0 0,-2 0 1 0 0,1 1 91 0 0,1-1 1 0 0,-1 0 0 0 0,1 1-1 0 0,-1-1 1 0 0,1 1-1 0 0,-1 0 1 0 0,1-1 0 0 0,-1 1-1 0 0,1-1 1 0 0,0 1-1 0 0,-1 0 1 0 0,1-1 0 0 0,0 1-1 0 0,0 0 1 0 0,-1-1-1 0 0,1 1 1 0 0,0 0 0 0 0,0-1-1 0 0,0 1 1 0 0,0 0-1 0 0,0 0 1 0 0,0-1 0 0 0,0 1-1 0 0,0 1 1 0 0,-1 23 747 0 0,1-22-658 0 0,1 36 535 0 0,1 0-1 0 0,9 52 1 0 0,-6-69-2371 0 0,13 39 1 0 0,0-22-3865 0 0,3-2-3630 0 0,-16-30 3742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10042 0 0,'-7'0'8064'0'0,"3"10"-4808"0"0,2 16-2104 0 0,2-23-560 0 0,1 54-99 0 0,3-1 0 0 0,2 0 0 0 0,2 0 0 0 0,17 56 0 0 0,-23-103-577 0 0,-2-6-12 0 0,0 1 1 0 0,1-1-1 0 0,0 1 0 0 0,0-1 1 0 0,0 1-1 0 0,0-1 1 0 0,1 1-1 0 0,-1-1 1 0 0,1 0-1 0 0,0 0 1 0 0,0 0-1 0 0,0 0 1 0 0,4 5-1 0 0,-5-10 23 0 0,0 0 1 0 0,0 1-1 0 0,0-1 0 0 0,-1 0 0 0 0,1 1 1 0 0,0-1-1 0 0,-1 0 0 0 0,1 0 0 0 0,-1 0 1 0 0,0 0-1 0 0,1 1 0 0 0,-1-1 0 0 0,0-4 1 0 0,0 4 7 0 0,2-14 30 0 0,0 0-1 0 0,1 0 1 0 0,1 1-1 0 0,0-1 1 0 0,1 1-1 0 0,1 0 1 0 0,9-18-1 0 0,-12 28-141 0 0,0 1 0 0 0,0-1 0 0 0,0 1 0 0 0,0 0 0 0 0,1 0 0 0 0,0 0 0 0 0,0 0 0 0 0,0 1 0 0 0,0-1-1 0 0,1 1 1 0 0,-1 0 0 0 0,1 1 0 0 0,0-1 0 0 0,0 1 0 0 0,0 0 0 0 0,0 0 0 0 0,0 0 0 0 0,0 1 0 0 0,0-1 0 0 0,1 1 0 0 0,-1 1 0 0 0,0-1 0 0 0,1 1 0 0 0,-1 0 0 0 0,8 1 0 0 0,31 8-7832 0 0,-23 0 1776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82 14379 0 0,'-3'1'445'0'0,"0"-1"0"0"0,0 1 0 0 0,-1 0 0 0 0,1 0 0 0 0,0 0 0 0 0,0 0 1 0 0,0 1-1 0 0,0-1 0 0 0,0 1 0 0 0,1-1 0 0 0,-1 1 0 0 0,0 0 0 0 0,1 0 0 0 0,-1 1 0 0 0,1-1 0 0 0,0 0 0 0 0,0 1 0 0 0,0-1 0 0 0,-3 5 0 0 0,3-2-188 0 0,-1 1 0 0 0,1-1 0 0 0,0 1 0 0 0,0 0 0 0 0,1-1-1 0 0,0 1 1 0 0,0 0 0 0 0,0 0 0 0 0,1 0 0 0 0,0 7 0 0 0,0 0-194 0 0,1 0 0 0 0,1 1 1 0 0,0-1-1 0 0,1 0 0 0 0,1-1 1 0 0,0 1-1 0 0,0 0 0 0 0,1-1 1 0 0,9 15-1 0 0,-12-24-59 0 0,1 1 1 0 0,-1 0-1 0 0,1-1 0 0 0,0 1 1 0 0,1-1-1 0 0,-1 0 0 0 0,0 0 1 0 0,1 0-1 0 0,0 0 0 0 0,0-1 1 0 0,0 1-1 0 0,0-1 0 0 0,0 0 0 0 0,6 2 1 0 0,-9-4-5 0 0,1 1 1 0 0,0-1-1 0 0,0 0 0 0 0,0 0 1 0 0,0 0-1 0 0,0 0 0 0 0,0 0 1 0 0,0 0-1 0 0,-1-1 1 0 0,1 1-1 0 0,0 0 0 0 0,0-1 1 0 0,0 1-1 0 0,-1-1 0 0 0,1 0 1 0 0,0 0-1 0 0,0 0 1 0 0,-1 0-1 0 0,1 0 0 0 0,-1 0 1 0 0,1 0-1 0 0,-1 0 0 0 0,1-1 1 0 0,-1 1-1 0 0,0 0 1 0 0,0-1-1 0 0,0 1 0 0 0,0-1 1 0 0,0 0-1 0 0,0 1 0 0 0,0-1 1 0 0,0 0-1 0 0,0 1 1 0 0,-1-1-1 0 0,1 0 0 0 0,0-3 1 0 0,2-8 14 0 0,0 0 0 0 0,-1 0 1 0 0,0 0-1 0 0,-1 0 0 0 0,0-1 1 0 0,-1 1-1 0 0,-2-19 0 0 0,0 13-66 0 0,-2 0 1 0 0,1 0-1 0 0,-2 0 1 0 0,-11-28-1 0 0,14 42-196 0 0,0 0 0 0 0,-1 0 0 0 0,0 0 0 0 0,0 0 0 0 0,-1 0 0 0 0,1 0 0 0 0,-1 1 0 0 0,0 0 0 0 0,0 0 0 0 0,-1 0 0 0 0,1 0 0 0 0,-1 0 0 0 0,0 1 0 0 0,0 0 0 0 0,0 0 0 0 0,0 1 0 0 0,0-1 0 0 0,-1 1 0 0 0,1 0 0 0 0,-1 0 0 0 0,-8-1 0 0 0,-1 6-3402 0 0,11 6-2247 0 0,6 0-875 0 0</inkml:trace>
  <inkml:trace contextRef="#ctx0" brushRef="#br0" timeOffset="1">193 0 14563 0 0,'7'14'2658'0'0,"0"0"0"0"0,-1 1 1 0 0,6 24-1 0 0,11 94-641 0 0,-7-30-1749 0 0,-13-90-409 0 0,18 66-904 0 0,-18-72 273 0 0,-1-1 0 0 0,1 1-1 0 0,1-1 1 0 0,-1 0-1 0 0,7 8 1 0 0,3-3-4367 0 0,-13-11 4928 0 0,1 0 0 0 0,-1 0 0 0 0,0 0 0 0 0,1 0 0 0 0,-1 0 0 0 0,0 0 0 0 0,1 0 0 0 0,-1 0 1 0 0,0 0-1 0 0,1 0 0 0 0,-1-1 0 0 0,0 1 0 0 0,1 0 0 0 0,-1 0 0 0 0,0 0 0 0 0,0 0 0 0 0,1 0 0 0 0,-1-1 0 0 0,0 1 0 0 0,0 0 0 0 0,2-1-843 0 0,-2 0 843 0 0,0 1 0 0 0,0 0 0 0 0,0 0 0 0 0,0-1 0 0 0,0 1 0 0 0,1 0 0 0 0,-1-1 0 0 0,0 1 0 0 0,0 0 0 0 0,0-1 0 0 0,0 1 0 0 0,0 0 0 0 0,0-1 0 0 0,5-11-5256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16035 0 0,'37'6'8589'0'0,"-18"-3"-8538"0"0,1-1-1 0 0,0-1 1 0 0,0-1 0 0 0,29-3-1 0 0,-43 2-230 0 0,52-11-1172 0 0,-54 11 749 0 0,0 0-1 0 0,0-1 0 0 0,0 1 0 0 0,-1-1 0 0 0,1 0 0 0 0,0 0 0 0 0,-1 0 0 0 0,0 0 0 0 0,1-1 0 0 0,-1 1 0 0 0,5-6 0 0 0,-8 8 381 0 0,1-1 1 0 0,-1 1-1 0 0,0-1 0 0 0,1 1 0 0 0,-1-1 1 0 0,0 1-1 0 0,0-1 0 0 0,0 1 1 0 0,1-1-1 0 0,-1 1 0 0 0,0-1 0 0 0,0 1 1 0 0,0-1-1 0 0,0 1 0 0 0,0-1 1 0 0,0 1-1 0 0,0-1 0 0 0,0 1 0 0 0,0-1 1 0 0,0 1-1 0 0,0-1 0 0 0,0 1 0 0 0,0-1 1 0 0,0 1-1 0 0,-1-1 0 0 0,1 1 1 0 0,0-1-1 0 0,0 1 0 0 0,0-1 0 0 0,-1 1 1 0 0,1-1-1 0 0,-18-11-2759 0 0,-23 4 1999 0 0,-10 13 1354 0 0,44-3 466 0 0,-1 0 1 0 0,1 0-1 0 0,-1 1 0 0 0,1 0 1 0 0,0 0-1 0 0,0 1 0 0 0,-8 5 0 0 0,10-6-194 0 0,1 1 0 0 0,0-1 0 0 0,0 1 0 0 0,0 0 0 0 0,1 0 0 0 0,0 0-1 0 0,-1 0 1 0 0,1 1 0 0 0,1-1 0 0 0,-1 1 0 0 0,-2 5 0 0 0,3-4-332 0 0,0-1-1 0 0,1 1 1 0 0,-1 0 0 0 0,1 0 0 0 0,1 0 0 0 0,-1 11 0 0 0,1 2-69 0 0,2 0 0 0 0,0 0 1 0 0,1-1-1 0 0,1 1 0 0 0,9 27 0 0 0,-10-37-564 0 0,0-1 0 0 0,0 1 0 0 0,1-1-1 0 0,0 0 1 0 0,1 0 0 0 0,0-1 0 0 0,0 1-1 0 0,0-1 1 0 0,1 0 0 0 0,0-1 0 0 0,1 1-1 0 0,-1-1 1 0 0,15 9 0 0 0,-19-13-114 0 0,0-1 1 0 0,0 0-1 0 0,1 0 0 0 0,-1 0 0 0 0,0 0 0 0 0,1-1 1 0 0,-1 1-1 0 0,1-1 0 0 0,-1 1 0 0 0,1-1 1 0 0,-1 0-1 0 0,1 0 0 0 0,-1 0 0 0 0,1 0 1 0 0,-1 0-1 0 0,1-1 0 0 0,-1 1 0 0 0,1-1 1 0 0,-1 0-1 0 0,0 1 0 0 0,1-1 0 0 0,-1 0 1 0 0,3-2-1 0 0,14-10-4805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11370 0 0,'-5'9'1856'0'0,"1"0"-1"0"0,0 0 0 0 0,1 1 1 0 0,-4 13-1 0 0,1 8-701 0 0,-3 38-1 0 0,2-5-686 0 0,3-32-434 0 0,3-23-372 0 0,0 1 1 0 0,0-1-1 0 0,-1 1 1 0 0,-1-1-1 0 0,1 1 1 0 0,-1-1-1 0 0,-5 9 1 0 0,8-17 265 0 0,0 0 0 0 0,-1-1-1 0 0,1 1 1 0 0,0-1 0 0 0,0 0 0 0 0,0 1 0 0 0,-1-1 0 0 0,1 1 0 0 0,0-1 0 0 0,-1 1 0 0 0,1-1-1 0 0,-1 0 1 0 0,1 1 0 0 0,0-1 0 0 0,-1 0 0 0 0,1 1 0 0 0,-1-1 0 0 0,1 0 0 0 0,-1 0 0 0 0,1 1 0 0 0,-1-1-1 0 0,1 0 1 0 0,-1 0 0 0 0,1 0 0 0 0,-1 0 0 0 0,1 1 0 0 0,-1-1 0 0 0,1 0 0 0 0,-1 0 0 0 0,1 0-1 0 0,-1 0 1 0 0,1 0 0 0 0,-1-1 0 0 0,1 1 0 0 0,-1 0 0 0 0,1 0 0 0 0,-2 0 0 0 0,2-1 69 0 0,0 1 1 0 0,-1-1 0 0 0,1 1 0 0 0,0-1 0 0 0,0 1-1 0 0,0-1 1 0 0,0 1 0 0 0,0-1 0 0 0,0 1-1 0 0,0-1 1 0 0,0 1 0 0 0,0-1 0 0 0,0 1 0 0 0,0-1-1 0 0,0 0 1 0 0,0 1 0 0 0,0-1 0 0 0,0 1-1 0 0,1-1 1 0 0,-1 1 0 0 0,0 0 0 0 0,0-1-1 0 0,0 1 1 0 0,1-1 0 0 0,-1 1 0 0 0,0-1 0 0 0,1 1-1 0 0,-1 0 1 0 0,0-1 0 0 0,1 1 0 0 0,-1 0-1 0 0,1-1 1 0 0,-1 1 0 0 0,1 0 0 0 0,-1-1-1 0 0,0 1 1 0 0,1 0 0 0 0,-1 0 0 0 0,2-1-1 0 0,8-4 425 0 0,0-1 0 0 0,0 2 0 0 0,0-1 0 0 0,1 1-1 0 0,0 1 1 0 0,0 0 0 0 0,21-3 0 0 0,-24 5-528 0 0,1 0 0 0 0,-1 0 0 0 0,1 1 0 0 0,-1 0 1 0 0,1 1-1 0 0,-1 0 0 0 0,1 0 0 0 0,-1 1 0 0 0,0 0 1 0 0,1 0-1 0 0,7 4 0 0 0,-2 5-2319 0 0,-13-9 1726 0 0,0-1-1 0 0,-1 1 1 0 0,1 0-1 0 0,0 0 1 0 0,-1-1-1 0 0,1 1 1 0 0,-1 0-1 0 0,0 0 1 0 0,1 0-1 0 0,-1 0 1 0 0,0 2-1 0 0,2 11-4813 0 0</inkml:trace>
  <inkml:trace contextRef="#ctx0" brushRef="#br0" timeOffset="1">16 507 13227 0 0,'-8'6'3809'0'0,"5"-1"-1321"0"0,-1 1-711 0 0,6-1-641 0 0,4-2-480 0 0,4 0-184 0 0,3 0-88 0 0,4-1-112 0 0,3 1-64 0 0,4-3-96 0 0,4-1-56 0 0,4-2-72 0 0,3-1-512 0 0,4 0-1296 0 0,3-4-2185 0 0,-3-5-1256 0 0,0-6-2905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22413 0 0,'17'-1'1430'0'0,"0"2"0"0"0,32 4 1 0 0,-40-4-1423 0 0,0 1 0 0 0,0-1 1 0 0,-1 2-1 0 0,1-1 0 0 0,-1 1 1 0 0,1 0-1 0 0,-1 1 0 0 0,0 0 0 0 0,-1 0 1 0 0,12 8-1 0 0,-17-9 1 0 0,1 0 0 0 0,-1 0 0 0 0,0 0 0 0 0,0 1 0 0 0,0-1 1 0 0,-1 1-1 0 0,1-1 0 0 0,-1 1 0 0 0,0 0 0 0 0,0 0 0 0 0,0-1 0 0 0,0 1 0 0 0,-1 0 0 0 0,1 0 0 0 0,-1 0 0 0 0,0 0 0 0 0,0 0 1 0 0,-1 0-1 0 0,1 0 0 0 0,-1 0 0 0 0,0-1 0 0 0,-1 5 0 0 0,-4 11 46 0 0,0 0-1 0 0,-2-1 1 0 0,-10 20 0 0 0,9-20-43 0 0,3-6-27 0 0,1 0 1 0 0,0 1-1 0 0,1-1 0 0 0,0 1 1 0 0,-3 20-1 0 0,6-30 11 0 0,1 0 0 0 0,0 0 1 0 0,0 0-1 0 0,0-1 0 0 0,0 1 1 0 0,0 0-1 0 0,0 0 0 0 0,1-1 0 0 0,-1 1 1 0 0,1 0-1 0 0,0 0 0 0 0,0-1 0 0 0,0 1 1 0 0,0-1-1 0 0,0 1 0 0 0,1-1 1 0 0,-1 1-1 0 0,1-1 0 0 0,-1 0 0 0 0,1 0 1 0 0,0 0-1 0 0,0 0 0 0 0,0 0 1 0 0,0 0-1 0 0,0 0 0 0 0,1 0 0 0 0,-1-1 1 0 0,0 0-1 0 0,1 1 0 0 0,0-1 1 0 0,-1 0-1 0 0,1 0 0 0 0,3 1 0 0 0,-2-1-109 0 0,0-1-1 0 0,0 0 1 0 0,0 0-1 0 0,0 0 1 0 0,0 0-1 0 0,0 0 1 0 0,0-1-1 0 0,-1 0 0 0 0,1 0 1 0 0,0 0-1 0 0,0 0 1 0 0,-1 0-1 0 0,1-1 1 0 0,-1 0-1 0 0,1 1 0 0 0,-1-1 1 0 0,0-1-1 0 0,1 1 1 0 0,-1 0-1 0 0,0-1 1 0 0,3-3-1 0 0,6-6-1527 0 0,0-1-1 0 0,0 0 0 0 0,12-20 1 0 0,22-41-6526 0 0,-19 41 3331 0 0,-9-9 995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2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9906 0 0,'-10'39'8091'0'0,"-10"60"-1288"0"0,19-90-6569 0 0,0 0 0 0 0,0 0 0 0 0,1 0 0 0 0,0 0 0 0 0,1 0 0 0 0,0 0 0 0 0,0 0 0 0 0,4 12 0 0 0,-2-17-206 0 0,-1 0 1 0 0,0 0-1 0 0,1 0 1 0 0,0 0-1 0 0,0-1 0 0 0,0 1 1 0 0,0-1-1 0 0,1 0 1 0 0,-1 0-1 0 0,1 0 1 0 0,0 0-1 0 0,0-1 0 0 0,0 1 1 0 0,0-1-1 0 0,0 0 1 0 0,0 0-1 0 0,1-1 1 0 0,5 2-1 0 0,3 1-607 0 0,1 0-1 0 0,-1-1 1 0 0,1-1-1 0 0,0-1 1 0 0,14 1-1 0 0,3-6-7936 0 0,-19 2 233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69 16908 0 0,'-40'9'7285'0'0,"7"4"-4707"0"0,30-11-2494 0 0,-1 1 1 0 0,1-1-1 0 0,-1 1 0 0 0,1 0 1 0 0,0 0-1 0 0,0 0 0 0 0,1 0 1 0 0,-1 1-1 0 0,0-1 0 0 0,1 1 1 0 0,0-1-1 0 0,0 1 1 0 0,0 0-1 0 0,1 0 0 0 0,-3 8 1 0 0,2-3-55 0 0,0 0 0 0 0,0 1 0 0 0,2-1 1 0 0,-1 1-1 0 0,1-1 0 0 0,0 1 0 0 0,1-1 1 0 0,0 1-1 0 0,1-1 0 0 0,0 0 0 0 0,0 0 0 0 0,1 1 1 0 0,7 15-1 0 0,-8-20-32 0 0,0 0 1 0 0,0 0-1 0 0,1 0 0 0 0,-1-1 1 0 0,1 1-1 0 0,0-1 0 0 0,1 0 1 0 0,-1 0-1 0 0,1 0 0 0 0,-1 0 1 0 0,1-1-1 0 0,0 1 0 0 0,1-1 1 0 0,-1 0-1 0 0,1 0 1 0 0,-1-1-1 0 0,1 1 0 0 0,0-1 1 0 0,0 0-1 0 0,0-1 0 0 0,0 1 1 0 0,0-1-1 0 0,0 0 0 0 0,0 0 1 0 0,0 0-1 0 0,8-1 0 0 0,-9 0 4 0 0,0 0-1 0 0,0-1 1 0 0,0 0-1 0 0,0 0 0 0 0,0 0 1 0 0,0 0-1 0 0,0-1 0 0 0,-1 0 1 0 0,1 1-1 0 0,-1-1 0 0 0,1-1 1 0 0,-1 1-1 0 0,0 0 1 0 0,0-1-1 0 0,5-4 0 0 0,-3 1-1 0 0,-1 0-1 0 0,1 0 0 0 0,-1 0 1 0 0,-1 0-1 0 0,1-1 1 0 0,-1 1-1 0 0,0-1 0 0 0,2-8 1 0 0,-1 2 6 0 0,-1 0 0 0 0,-1 0 0 0 0,0 0 0 0 0,0 0 0 0 0,-2-1 0 0 0,1 1 0 0 0,-2 0 0 0 0,0 0-1 0 0,-3-16 1 0 0,2 20 11 0 0,-1 1 0 0 0,0 0 0 0 0,0 0 0 0 0,-1 0 0 0 0,0 1 0 0 0,0-1 0 0 0,-1 1 0 0 0,0 0 0 0 0,0 0 0 0 0,0 1 0 0 0,-10-9-1 0 0,11 11-11 0 0,-1 0 0 0 0,1 0-1 0 0,-1 1 1 0 0,0 0-1 0 0,0-1 1 0 0,0 2 0 0 0,-1-1-1 0 0,1 1 1 0 0,-1 0-1 0 0,1 0 1 0 0,-1 0-1 0 0,0 1 1 0 0,1 0 0 0 0,-1 0-1 0 0,0 0 1 0 0,0 1-1 0 0,-7 0 1 0 0,10 0-87 0 0,1 1 0 0 0,-1-1 0 0 0,0 1 0 0 0,0 0 0 0 0,1 0 0 0 0,-1 0 0 0 0,1 0-1 0 0,-1 0 1 0 0,1 1 0 0 0,-1-1 0 0 0,1 1 0 0 0,0-1 0 0 0,-1 1 0 0 0,1 0 0 0 0,0 0 0 0 0,0 0 0 0 0,0 0 0 0 0,1 1 0 0 0,-1-1 0 0 0,1 0 0 0 0,-1 1 0 0 0,1-1 0 0 0,0 1 0 0 0,-1 0 0 0 0,2-1 0 0 0,-1 1 0 0 0,0 0 0 0 0,0-1-1 0 0,0 6 1 0 0,0-3-617 0 0,1 1-1 0 0,-1 0 0 0 0,1 0 0 0 0,0 0 1 0 0,1-1-1 0 0,0 7 0 0 0,0-7-675 0 0,0 0 0 0 0,0-1-1 0 0,1 1 1 0 0,-1-1 0 0 0,1 1 0 0 0,5 7 0 0 0,5 4-5907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9 14291 0 0,'1'-1'568'0'0,"1"0"-1"0"0,-1 0 1 0 0,1 0 0 0 0,-1 0 0 0 0,1 0-1 0 0,0 1 1 0 0,0-1 0 0 0,-1 1-1 0 0,1-1 1 0 0,0 1 0 0 0,0-1 0 0 0,0 1-1 0 0,-1 0 1 0 0,3 0 0 0 0,-3 0-391 0 0,0 0 0 0 0,0 1 0 0 0,-1-1 0 0 0,1 0 0 0 0,0 1-1 0 0,-1-1 1 0 0,1 0 0 0 0,0 1 0 0 0,-1-1 0 0 0,1 1 0 0 0,-1-1 0 0 0,1 1 0 0 0,-1-1 0 0 0,1 1 0 0 0,-1-1 0 0 0,1 1 0 0 0,-1 0 0 0 0,1-1 0 0 0,-1 1 0 0 0,0 0 0 0 0,1-1 0 0 0,-1 1 0 0 0,0 1 0 0 0,2 5 128 0 0,-1 0 0 0 0,-1 0 0 0 0,1 0 0 0 0,-1-1-1 0 0,-2 15 1 0 0,2-19-291 0 0,0 3-69 0 0,-14 131 433 0 0,10-113-3661 0 0,-12 41 0 0 0,15-62 2687 0 0,1-1 0 0 0,-1 1 0 0 0,0-1 0 0 0,1 1 0 0 0,-1-1 0 0 0,0 0 1 0 0,0 1-1 0 0,0-1 0 0 0,0 0 0 0 0,0 0 0 0 0,0 0 0 0 0,0 1 0 0 0,0-1 0 0 0,0 0 0 0 0,-1 0 0 0 0,1-1 0 0 0,0 1 0 0 0,-1 0 0 0 0,1 0 0 0 0,-1-1 0 0 0,1 1 0 0 0,-2 0 0 0 0,-9 3-5254 0 0</inkml:trace>
  <inkml:trace contextRef="#ctx0" brushRef="#br0" timeOffset="1">16 409 10826 0 0,'-6'17'4313'0'0,"1"1"-1112"0"0,0 4-1033 0 0,7-2-551 0 0,2-5-585 0 0,4-2-376 0 0,3-1-328 0 0,2-4-224 0 0,6-2-56 0 0,1-1-40 0 0,5-2-8 0 0,3-2-8 0 0,1-5-184 0 0,2-1-520 0 0,1-3-1144 0 0,0-5-1697 0 0,-3-3-1464 0 0,2-2-3025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3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94 19140 0 0,'-3'0'409'0'0,"0"0"0"0"0,0 1-1 0 0,-1-1 1 0 0,1 1 0 0 0,0 0 0 0 0,0 0 0 0 0,0 0-1 0 0,0 0 1 0 0,0 1 0 0 0,0-1 0 0 0,0 1-1 0 0,1 0 1 0 0,-1 0 0 0 0,0 0 0 0 0,1 0-1 0 0,-1 0 1 0 0,-1 3 0 0 0,3-2-363 0 0,-1-1 0 0 0,1 1 0 0 0,0 0 1 0 0,1-1-1 0 0,-1 1 0 0 0,0 0 0 0 0,1 0 0 0 0,0 0 0 0 0,0 0 0 0 0,0 0 0 0 0,0-1 1 0 0,0 1-1 0 0,0 0 0 0 0,1 0 0 0 0,-1 0 0 0 0,1 0 0 0 0,0-1 0 0 0,0 1 0 0 0,2 4 1 0 0,0 0-46 0 0,0 1 0 0 0,0-1 1 0 0,1 0-1 0 0,0 0 0 0 0,0 0 1 0 0,1-1-1 0 0,0 0 0 0 0,0 1 1 0 0,0-2-1 0 0,1 1 0 0 0,0-1 1 0 0,0 0-1 0 0,1 0 0 0 0,-1 0 1 0 0,1-1-1 0 0,10 5 1 0 0,-12-7-7 0 0,-1 0 1 0 0,1-1 0 0 0,0 1 0 0 0,1-1 0 0 0,-1 0 0 0 0,0-1 0 0 0,0 1 0 0 0,0-1 0 0 0,0 0-1 0 0,1 0 1 0 0,-1-1 0 0 0,0 1 0 0 0,0-1 0 0 0,0 0 0 0 0,0-1 0 0 0,0 1 0 0 0,0-1-1 0 0,0 0 1 0 0,0 0 0 0 0,-1 0 0 0 0,1-1 0 0 0,-1 0 0 0 0,0 0 0 0 0,1 0 0 0 0,6-7 0 0 0,-4 3 0 0 0,0-1 1 0 0,-1 1 0 0 0,0-1 0 0 0,0 0 0 0 0,0 0 0 0 0,-1-1 0 0 0,-1 1 0 0 0,1-1 0 0 0,-2 0 0 0 0,6-16 0 0 0,-8 21-15 0 0,0-1-1 0 0,0 1 1 0 0,0-1 0 0 0,-1 0 0 0 0,0 1 0 0 0,0-1-1 0 0,0 1 1 0 0,0-1 0 0 0,-1 0 0 0 0,1 1-1 0 0,-1-1 1 0 0,0 1 0 0 0,-1-1 0 0 0,1 1-1 0 0,-1 0 1 0 0,0 0 0 0 0,0-1 0 0 0,0 1-1 0 0,-1 0 1 0 0,1 1 0 0 0,-1-1 0 0 0,0 0 0 0 0,0 1-1 0 0,-5-5 1 0 0,3 3-78 0 0,0 1 1 0 0,-1 0-1 0 0,1 0 1 0 0,-1 1-1 0 0,0-1 0 0 0,0 1 1 0 0,0 0-1 0 0,0 1 1 0 0,0 0-1 0 0,-1 0 0 0 0,1 0 1 0 0,-1 1-1 0 0,1-1 1 0 0,-1 2-1 0 0,0-1 0 0 0,1 1 1 0 0,-1 0-1 0 0,0 0 0 0 0,0 1 1 0 0,1 0-1 0 0,-1 0 1 0 0,1 0-1 0 0,-1 1 0 0 0,1 0 1 0 0,-1 0-1 0 0,1 1 1 0 0,0 0-1 0 0,0 0 0 0 0,0 0 1 0 0,1 1-1 0 0,-10 7 0 0 0,5-2 37 0 0,0 0-1 0 0,0 0 0 0 0,1 1 0 0 0,0 0 0 0 0,1 0 0 0 0,0 1 1 0 0,1 0-1 0 0,0 0 0 0 0,1 1 0 0 0,0 0 0 0 0,1 0 1 0 0,0 1-1 0 0,1-1 0 0 0,0 1 0 0 0,-2 17 0 0 0,5-25 91 0 0,1 0 0 0 0,-1 1 0 0 0,1-1 0 0 0,0 0 0 0 0,0 1 0 0 0,1-1 0 0 0,0 0 0 0 0,0 1 0 0 0,0-1 0 0 0,0 0 0 0 0,1 0 0 0 0,2 6 0 0 0,-2-9 18 0 0,0 1 0 0 0,0 0 0 0 0,0-1 0 0 0,0 0 1 0 0,0 0-1 0 0,0 1 0 0 0,0-1 0 0 0,1 0 0 0 0,-1-1 0 0 0,1 1 0 0 0,-1 0 0 0 0,1-1 0 0 0,0 0 0 0 0,0 1 0 0 0,0-1 0 0 0,0 0 0 0 0,0 0 0 0 0,0-1 0 0 0,0 1 0 0 0,0-1 0 0 0,0 1 0 0 0,3-1 0 0 0,21 0 240 0 0,0 0-1 0 0,45-8 1 0 0,-50 4-843 0 0,1 2 0 0 0,-1 0 1 0 0,0 2-1 0 0,38 3 0 0 0,-48 2-4146 0 0,-12-4 4480 0 0,0-1-1 0 0,0 0 1 0 0,0 0-1 0 0,0 1 1 0 0,0-1-1 0 0,0 0 1 0 0,-1 1-1 0 0,1-1 1 0 0,0 0 0 0 0,0 1-1 0 0,0-1 1 0 0,0 0-1 0 0,0 0 1 0 0,-1 1-1 0 0,-1 1-1763 0 0,2-2 1764 0 0,-1 0 0 0 0,1 0-1 0 0,0 0 1 0 0,-1 0-1 0 0,1 0 1 0 0,0 0-1 0 0,-1 0 1 0 0,1 0-1 0 0,0 0 1 0 0,0 0 0 0 0,-1 0-1 0 0,-13 5-5840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12915 0 0,'0'0'231'0'0,"0"1"0"0"0,0-1 1 0 0,0 1-1 0 0,0-1 0 0 0,0 1 1 0 0,0-1-1 0 0,0 1 0 0 0,0-1 0 0 0,0 0 1 0 0,0 1-1 0 0,0-1 0 0 0,0 1 1 0 0,0-1-1 0 0,0 1 0 0 0,1-1 1 0 0,-1 1-1 0 0,0-1 0 0 0,0 1 0 0 0,0-1 1 0 0,1 0-1 0 0,-1 1 0 0 0,0-1 1 0 0,1 0-1 0 0,-1 1 0 0 0,0-1 0 0 0,1 0 1 0 0,0 1-1 0 0,16 4 2398 0 0,25-8-1952 0 0,-34 2 80 0 0,6 0-350 0 0,43-2 566 0 0,-55 3-921 0 0,1 0 0 0 0,-1 0 0 0 0,1 0 0 0 0,-1 0 0 0 0,1 1 0 0 0,-1-1 0 0 0,1 1 0 0 0,-1 0 0 0 0,0 0 0 0 0,1 0 0 0 0,-1 0 0 0 0,0 0 0 0 0,0 0 1 0 0,0 1-1 0 0,0-1 0 0 0,0 1 0 0 0,4 3 0 0 0,-5-4-21 0 0,-1 0 0 0 0,1 1 0 0 0,-1-1 0 0 0,1 1-1 0 0,-1-1 1 0 0,1 1 0 0 0,-1-1 0 0 0,0 0 0 0 0,0 1 0 0 0,0-1 0 0 0,0 1 0 0 0,0-1 0 0 0,0 1 0 0 0,0-1 0 0 0,0 1 0 0 0,-1-1-1 0 0,1 1 1 0 0,0-1 0 0 0,-1 1 0 0 0,1-1 0 0 0,-2 3 0 0 0,-21 33 264 0 0,7-13-118 0 0,16-22-160 0 0,-1-1 0 0 0,0 1 0 0 0,0-1 0 0 0,1 1 0 0 0,-1 0 0 0 0,1 0 0 0 0,-1-1 0 0 0,1 1 0 0 0,0 0 0 0 0,-1 0 0 0 0,1 0 0 0 0,0-1 0 0 0,0 1 0 0 0,0 0 0 0 0,1 0 0 0 0,-1 0 0 0 0,0-1 0 0 0,1 1 0 0 0,-1 0 0 0 0,1 0 0 0 0,0-1 0 0 0,-1 1 0 0 0,1 0 0 0 0,0-1 0 0 0,0 1 0 0 0,0-1 0 0 0,0 1 0 0 0,0-1 0 0 0,1 0 0 0 0,-1 1 0 0 0,0-1 0 0 0,0 0 0 0 0,1 0 0 0 0,-1 0 0 0 0,1 0 0 0 0,-1 0 0 0 0,1 0 0 0 0,0 0 0 0 0,-1-1 0 0 0,1 1 0 0 0,0 0 0 0 0,0-1 0 0 0,-1 1 0 0 0,4-1 0 0 0,4 2-89 0 0,0 0 0 0 0,0-1 0 0 0,1 0-1 0 0,-1 0 1 0 0,0-1 0 0 0,1-1 0 0 0,11-1 0 0 0,45-13-4192 0 0,-24 1-4425 0 0,-18 5 84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8530 0 0,'2'-1'716'0'0,"-1"-1"1"0"0,0 1-1 0 0,0 0 1 0 0,1-1-1 0 0,-1 1 1 0 0,1 0-1 0 0,-1 0 1 0 0,1 0 0 0 0,-1 0-1 0 0,1 0 1 0 0,0 1-1 0 0,-1-1 1 0 0,1 0-1 0 0,3 0 1 0 0,31-2 2866 0 0,-28 4-3483 0 0,0 0 1 0 0,0 0-1 0 0,1 1 0 0 0,-1 0 0 0 0,0 0 0 0 0,9 5 0 0 0,-10-4-9 0 0,-2 1-1 0 0,1-1 0 0 0,0 1 0 0 0,-1 1 0 0 0,0-1 1 0 0,0 1-1 0 0,0 0 0 0 0,0 0 0 0 0,-1 0 0 0 0,0 1 1 0 0,0-1-1 0 0,-1 1 0 0 0,1 0 0 0 0,-1 0 0 0 0,0 0 1 0 0,-1 1-1 0 0,0-1 0 0 0,0 1 0 0 0,2 12 0 0 0,0 8 114 0 0,-2 0 0 0 0,-1 0 0 0 0,-4 49 0 0 0,0-10-927 0 0,3-62 289 0 0,0 1 0 0 0,1-1 1 0 0,-1 0-1 0 0,1 0 0 0 0,0 0 1 0 0,0 0-1 0 0,0 0 0 0 0,0-1 1 0 0,1 1-1 0 0,2 4 1 0 0,-2-4-993 0 0,0-1 1 0 0,1 0-1 0 0,-1 1 1 0 0,1-1-1 0 0,0 0 1 0 0,0-1-1 0 0,4 4 1 0 0,15 11-4451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10 14971 0 0,'0'-1'391'0'0,"-1"0"0"0"0,0 1 0 0 0,1-1 0 0 0,-1 0 1 0 0,1 1-1 0 0,-1-1 0 0 0,0 1 0 0 0,1-1 0 0 0,-1 1 0 0 0,0-1 0 0 0,0 1 0 0 0,0-1 0 0 0,1 1 0 0 0,-1 0 0 0 0,0 0 0 0 0,0-1 0 0 0,0 1 1 0 0,0 0-1 0 0,1 0 0 0 0,-1 0 0 0 0,0 0 0 0 0,0 0 0 0 0,0 0 0 0 0,0 0 0 0 0,0 0 0 0 0,0 0 0 0 0,-1 1 0 0 0,1 1-177 0 0,-1 0-1 0 0,1 0 0 0 0,-1 0 1 0 0,1 1-1 0 0,0-1 1 0 0,0 1-1 0 0,0-1 0 0 0,0 1 1 0 0,-1 2-1 0 0,2-5-218 0 0,-39 135 551 0 0,30-96-1067 0 0,-2-1 0 0 0,-1-1-1 0 0,-2 0 1 0 0,-35 68 0 0 0,51-109-1583 0 0,12-18 1604 0 0,24-29 592 0 0,-32 45-58 0 0,1 0 0 0 0,-1 1-1 0 0,1 0 1 0 0,0 0 0 0 0,0 1 0 0 0,0 0-1 0 0,1 0 1 0 0,-1 0 0 0 0,1 1-1 0 0,0 0 1 0 0,0 1 0 0 0,0 0-1 0 0,0 0 1 0 0,1 1 0 0 0,-1 0 0 0 0,11 0-1 0 0,-7 2-113 0 0,0 0 0 0 0,-1 1 0 0 0,1 0 0 0 0,0 0 0 0 0,-1 2 0 0 0,0-1 0 0 0,0 2 0 0 0,0-1-1 0 0,0 1 1 0 0,-1 1 0 0 0,10 7 0 0 0,-5-4-1244 0 0,8 6-2652 0 0,-7-6-1487 0 0,-2-2-2031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19580 0 0,'-8'4'3201'0'0,"2"3"-2089"0"0,-2 6-88 0 0,3 6-183 0 0,3 8-425 0 0,0 6-232 0 0,0 6-80 0 0,4 0-32 0 0,-2 1-64 0 0,0-4-104 0 0,2 1-352 0 0,0-3-569 0 0,1 1-1087 0 0,-1-4-1937 0 0,0-5-1152 0 0,-4-4-3225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4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1 388 14275 0 0,'3'-6'7838'0'0,"19"-10"-6225"0"0,-12 11-1414 0 0,0 1 0 0 0,1 1 0 0 0,-1 0 0 0 0,1 0 0 0 0,14-1 0 0 0,-19 3-173 0 0,0 0 1 0 0,0 1-1 0 0,0 0 1 0 0,0 0-1 0 0,1 0 1 0 0,-1 1-1 0 0,0 0 1 0 0,0 0-1 0 0,0 1 0 0 0,-1-1 1 0 0,8 4-1 0 0,-11-4-21 0 0,1 1-1 0 0,-1-1 0 0 0,0 1 1 0 0,0 0-1 0 0,0 0 1 0 0,0 0-1 0 0,0 0 0 0 0,0 1 1 0 0,0-1-1 0 0,0 0 0 0 0,-1 1 1 0 0,0-1-1 0 0,1 1 1 0 0,-1-1-1 0 0,0 1 0 0 0,0 0 1 0 0,0 0-1 0 0,0-1 0 0 0,-1 1 1 0 0,1 0-1 0 0,-1 0 0 0 0,0 0 1 0 0,0 0-1 0 0,0 0 1 0 0,0-1-1 0 0,0 1 0 0 0,-1 0 1 0 0,1 0-1 0 0,-1 0 0 0 0,0 0 1 0 0,-2 4-1 0 0,0 3-37 0 0,-1 1-1 0 0,0-1 1 0 0,-1-1-1 0 0,0 1 1 0 0,-1-1-1 0 0,0 1 1 0 0,-7 7-1 0 0,12-16 37 0 0,0 0 0 0 0,0 0 0 0 0,0 0 0 0 0,0 0 0 0 0,0 0 0 0 0,0 0-1 0 0,0 0 1 0 0,1 0 0 0 0,-1 0 0 0 0,0 0 0 0 0,1 0 0 0 0,-1 0 0 0 0,1 1 0 0 0,-1-1-1 0 0,1 0 1 0 0,0 0 0 0 0,-1 1 0 0 0,1-1 0 0 0,0 0 0 0 0,0 0 0 0 0,0 1 0 0 0,0-1-1 0 0,0 0 1 0 0,0 1 0 0 0,0-1 0 0 0,1 0 0 0 0,-1 1 0 0 0,0-1 0 0 0,1 0 0 0 0,-1 0-1 0 0,1 0 1 0 0,-1 1 0 0 0,2 0 0 0 0,0 0-5 0 0,0-1-1 0 0,0 1 1 0 0,1-1-1 0 0,-1 1 1 0 0,1-1-1 0 0,0 0 1 0 0,-1 0 0 0 0,1 0-1 0 0,0 0 1 0 0,-1-1-1 0 0,1 1 1 0 0,0-1-1 0 0,0 0 1 0 0,0 0-1 0 0,2 0 1 0 0,7 0-291 0 0,-1 0 1 0 0,0-1-1 0 0,0-1 1 0 0,0 0-1 0 0,0 0 1 0 0,0-1-1 0 0,0 0 1 0 0,13-7-1 0 0,-10 3-1533 0 0,-1 0 0 0 0,1-1 0 0 0,-1 0 0 0 0,-1-1 0 0 0,18-16-1 0 0,3-7-5294 0 0</inkml:trace>
  <inkml:trace contextRef="#ctx0" brushRef="#br0" timeOffset="1">315 24 21693 0 0,'-2'-5'616'0'0,"2"2"-304"0"0,5-1 40 0 0,3-1-72 0 0,7 3-168 0 0,5 0-48 0 0,0 1-48 0 0,4 0 8 0 0,-1 2-8 0 0,-2 0-48 0 0,-3 1-88 0 0,-4 1-296 0 0,-2 0-520 0 0,-5 2-849 0 0,-2-1-1215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12115 0 0,'21'-6'5278'0'0,"17"3"-3149"0"0,-10 1-1184 0 0,-19 0-688 0 0,0 1-43 0 0,0 0-1 0 0,-1 0 1 0 0,1 0 0 0 0,0 1-1 0 0,16 2 1 0 0,-25-2-194 0 0,1 0 0 0 0,-1 1 0 0 0,0-1 0 0 0,0 0 0 0 0,1 0 1 0 0,-1 1-1 0 0,0-1 0 0 0,1 0 0 0 0,-1 0 0 0 0,0 1 0 0 0,0-1 0 0 0,0 0 0 0 0,1 1 0 0 0,-1-1 0 0 0,0 0 0 0 0,0 0 1 0 0,0 1-1 0 0,0-1 0 0 0,0 0 0 0 0,0 1 0 0 0,0-1 0 0 0,1 1 0 0 0,-1-1 0 0 0,0 0 0 0 0,0 1 0 0 0,0-1 0 0 0,0 0 1 0 0,-1 1-1 0 0,1-1 0 0 0,0 0 0 0 0,0 1 0 0 0,0-1 0 0 0,0 0 0 0 0,0 1 0 0 0,0-1 0 0 0,0 0 0 0 0,-1 1 0 0 0,1-1 1 0 0,0 0-1 0 0,0 1 0 0 0,0-1 0 0 0,-1 0 0 0 0,1 0 0 0 0,0 1 0 0 0,0-1 0 0 0,-1 0 0 0 0,1 0 0 0 0,-1 1 1 0 0,-16 20 262 0 0,11-15-197 0 0,3-1-62 0 0,0-1 1 0 0,0 1-1 0 0,1 0 1 0 0,0 0-1 0 0,0 0 1 0 0,0 0-1 0 0,1 0 1 0 0,-1 0 0 0 0,1 0-1 0 0,0 1 1 0 0,1-1-1 0 0,-1 0 1 0 0,1 1-1 0 0,0-1 1 0 0,1 0-1 0 0,-1 1 1 0 0,1-1-1 0 0,1 7 1 0 0,0-7 56 0 0,-1-1 0 0 0,0 1 0 0 0,1-1 0 0 0,0 0 0 0 0,0 0 0 0 0,0 1 0 0 0,1-1 1 0 0,0 0-1 0 0,-1-1 0 0 0,1 1 0 0 0,0 0 0 0 0,1-1 0 0 0,-1 0 0 0 0,1 0 0 0 0,-1 0 0 0 0,1 0 0 0 0,0 0 0 0 0,0-1 0 0 0,0 0 0 0 0,1 0 0 0 0,6 3 0 0 0,-10-5-48 0 0,1 1 0 0 0,-1-1-1 0 0,1 1 1 0 0,0-1 0 0 0,-1 0-1 0 0,1 0 1 0 0,-1 0 0 0 0,1 0-1 0 0,0 0 1 0 0,-1 0 0 0 0,1 0-1 0 0,-1-1 1 0 0,1 1 0 0 0,0 0-1 0 0,-1-1 1 0 0,1 1 0 0 0,-1-1-1 0 0,1 0 1 0 0,-1 1 0 0 0,0-1-1 0 0,3-2 1 0 0,-2 1-8 0 0,1 0 1 0 0,-1-1 0 0 0,0 1-1 0 0,0-1 1 0 0,0 0-1 0 0,0 0 1 0 0,-1 0-1 0 0,1 1 1 0 0,-1-2-1 0 0,2-2 1 0 0,0-4-15 0 0,0-1 0 0 0,-1 0 1 0 0,0 0-1 0 0,0 0 0 0 0,-1-16 0 0 0,-1 7-193 0 0,-1 1 0 0 0,0-1-1 0 0,-9-34 1 0 0,8 45-541 0 0,-1 0 0 0 0,-1 1 0 0 0,1-1 0 0 0,-7-10 1 0 0,7 14-699 0 0,0 0-1 0 0,-1 1 1 0 0,1-1 0 0 0,-1 1 0 0 0,0-1 0 0 0,-1 1 0 0 0,-6-5 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14043 0 0,'23'32'10972'0'0,"-6"7"-8700"0"0,6 40-2733 0 0,-21-70 494 0 0,6 19-146 0 0,1-23-185 0 0,5-15-248 0 0,18-22-752 0 0,-19 20-1006 0 0,-1 0 0 0 0,0-1 0 0 0,-1-1 0 0 0,13-19 0 0 0,-22 28 1980 0 0,1 0 0 0 0,-1 0-1 0 0,0-1 1 0 0,0 1-1 0 0,0 0 1 0 0,-1-1 0 0 0,1-6-1 0 0,-1 6 859 0 0,-1 1 0 0 0,0 0 0 0 0,-1-1 0 0 0,1 1-1 0 0,-1 0 1 0 0,0-1 0 0 0,0 1 0 0 0,-4-9 0 0 0,5 13-411 0 0,0 1 0 0 0,0 0 0 0 0,0 0 0 0 0,0 0 1 0 0,0-1-1 0 0,0 1 0 0 0,0 0 0 0 0,0 0 0 0 0,0 0 0 0 0,0-1 0 0 0,0 1 1 0 0,0 0-1 0 0,0 0 0 0 0,0 0 0 0 0,0-1 0 0 0,0 1 0 0 0,0 0 0 0 0,0 0 0 0 0,0 0 1 0 0,0-1-1 0 0,-1 1 0 0 0,1 0 0 0 0,0 0 0 0 0,0 0 0 0 0,0 0 0 0 0,0 0 0 0 0,-1-1 1 0 0,1 1-1 0 0,0 0 0 0 0,0 0 0 0 0,0 0 0 0 0,0 0 0 0 0,-1 0 0 0 0,1 0 1 0 0,0 0-1 0 0,0 0 0 0 0,0 0 0 0 0,-1 0 0 0 0,1 0 0 0 0,0 0 0 0 0,0 0 0 0 0,0 0 1 0 0,-1 0-1 0 0,1 0 0 0 0,0 0 0 0 0,0 0 0 0 0,-1 0 0 0 0,1 0 0 0 0,0 0 0 0 0,0 0 1 0 0,0 0-1 0 0,-1 0 0 0 0,1 0 0 0 0,-6 16 2247 0 0,-2 27-2012 0 0,7-39 51 0 0,-13 200-839 0 0,11-118-6520 0 0,4-62 1726 0 0,8 3-2203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5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13 457 15859 0 0,'2'9'999'0'0,"1"1"0"0"0,0 0-1 0 0,0-1 1 0 0,1 1-1 0 0,0-1 1 0 0,0 0-1 0 0,8 10 1 0 0,-11-18-953 0 0,0 1 0 0 0,0 0 0 0 0,0-1-1 0 0,0 1 1 0 0,1-1 0 0 0,-1 0 0 0 0,1 1 0 0 0,-1-1 0 0 0,1 0 0 0 0,-1 0 0 0 0,1 0-1 0 0,0 0 1 0 0,0 0 0 0 0,-1 0 0 0 0,1-1 0 0 0,0 1 0 0 0,0-1 0 0 0,0 1-1 0 0,0-1 1 0 0,0 0 0 0 0,0 1 0 0 0,0-1 0 0 0,0 0 0 0 0,0 0 0 0 0,0 0-1 0 0,0-1 1 0 0,0 1 0 0 0,-1 0 0 0 0,1-1 0 0 0,0 1 0 0 0,0-1 0 0 0,0 0 0 0 0,0 0-1 0 0,-1 1 1 0 0,1-1 0 0 0,0 0 0 0 0,-1-1 0 0 0,1 1 0 0 0,0 0 0 0 0,-1 0-1 0 0,0-1 1 0 0,3-2 0 0 0,3-3-11 0 0,-1 0 0 0 0,0-1 0 0 0,-1 0 0 0 0,1 0 0 0 0,-1 0 1 0 0,-1-1-1 0 0,0 1 0 0 0,0-1 0 0 0,-1 0 0 0 0,0 0 0 0 0,0-1 0 0 0,-1 1 0 0 0,0-1 0 0 0,-1 1 0 0 0,0-1 0 0 0,-1 1 0 0 0,1-1 0 0 0,-2 0 0 0 0,0 1 0 0 0,-2-13 0 0 0,3 20-23 0 0,-1 0 0 0 0,0 0-1 0 0,0-1 1 0 0,0 1 0 0 0,0 0 0 0 0,0 0-1 0 0,0 0 1 0 0,0 0 0 0 0,-1 0 0 0 0,1 0-1 0 0,-1 1 1 0 0,1-1 0 0 0,-1 0-1 0 0,0 1 1 0 0,0-1 0 0 0,1 1 0 0 0,-1 0-1 0 0,0-1 1 0 0,0 1 0 0 0,-4-1-1 0 0,2 1-3 0 0,1 0 0 0 0,0 1 0 0 0,-1-1 0 0 0,1 1 0 0 0,0 0 0 0 0,-1 0 0 0 0,1 0 0 0 0,0 1 0 0 0,-1-1 0 0 0,1 1 0 0 0,0 0 0 0 0,0 0 0 0 0,-4 1-1 0 0,0 1-149 0 0,0 0-1 0 0,0 1 0 0 0,0 0 0 0 0,1 0 0 0 0,0 0 0 0 0,0 1 0 0 0,0 0 0 0 0,0 0 1 0 0,1 0-1 0 0,-1 1 0 0 0,1 0 0 0 0,-4 7 0 0 0,6-9-458 0 0,1 0 1 0 0,1 0-1 0 0,-1 1 0 0 0,0-1 1 0 0,1 1-1 0 0,-1 6 0 0 0,2 15-7889 0 0,4-15 1090 0 0</inkml:trace>
  <inkml:trace contextRef="#ctx0" brushRef="#br0" timeOffset="1">279 65 22389 0 0,'-4'-3'467'0'0,"0"-1"-1"0"0,1 1 1 0 0,0-1 0 0 0,-1 0 0 0 0,1 0 0 0 0,1 0 0 0 0,-1 0 0 0 0,-2-5-1 0 0,5 8-436 0 0,0 0-1 0 0,-1 1 0 0 0,1-1 1 0 0,0 0-1 0 0,0 1 0 0 0,0-1 1 0 0,0 0-1 0 0,0 1 0 0 0,0-1 1 0 0,0 0-1 0 0,0 1 0 0 0,0-1 1 0 0,0 0-1 0 0,0 0 0 0 0,0 1 1 0 0,0-1-1 0 0,1 0 0 0 0,-1 1 1 0 0,0-1-1 0 0,0 0 0 0 0,1 1 1 0 0,-1-1-1 0 0,1 0 0 0 0,1 0-17 0 0,-1 0 0 0 0,0 0 0 0 0,1 0 0 0 0,-1 0 1 0 0,1 1-1 0 0,-1-1 0 0 0,1 0 0 0 0,-1 1 0 0 0,1-1 0 0 0,-1 1 0 0 0,1 0 0 0 0,0 0 0 0 0,-1-1 0 0 0,1 1 0 0 0,1 0 0 0 0,3 1-77 0 0,0-1 1 0 0,0 1-1 0 0,-1 0 0 0 0,1 0 0 0 0,0 1 0 0 0,-1-1 0 0 0,1 1 0 0 0,6 4 1 0 0,-9-5-388 0 0,-1 0 0 0 0,0 1 1 0 0,0-1-1 0 0,1 1 1 0 0,-1 0-1 0 0,0-1 0 0 0,0 1 1 0 0,0 0-1 0 0,2 3 1 0 0,-4-4-120 0 0,1 0 0 0 0,-1 0 0 0 0,1 0 0 0 0,-1 0 0 0 0,1 0 0 0 0,-1 1 0 0 0,1-1 0 0 0,-1 0 0 0 0,0 0 0 0 0,0 0 0 0 0,0 0 1 0 0,0 1-1 0 0,0-1 0 0 0,0 0 0 0 0,0 0 0 0 0,0 0 0 0 0,0 0 0 0 0,0 1 0 0 0,0-1 0 0 0,-1 0 0 0 0,0 2 0 0 0,-4 8-5791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13643 0 0,'1'1'543'0'0,"1"-1"1"0"0,-1 1-1 0 0,1-1 1 0 0,-1 1-1 0 0,1-1 0 0 0,-1 0 1 0 0,1 0-1 0 0,0 1 1 0 0,-1-1-1 0 0,1 0 1 0 0,2-1-1 0 0,21-7 2310 0 0,24-22-2511 0 0,-25 14 255 0 0,-18 15-52 0 0,-8 8-257 0 0,-18 24-204 0 0,12-19-92 0 0,0 0-1 0 0,-10 22 0 0 0,15-24 46 0 0,1-1-1 0 0,0 1 1 0 0,0-1 0 0 0,1 1 0 0 0,1 0 0 0 0,0-1 0 0 0,1 17 0 0 0,-1-23-9 0 0,0 1-1 0 0,1-1 1 0 0,-1 0 0 0 0,1 1 0 0 0,0-1 0 0 0,0 0 0 0 0,0 0-1 0 0,0 1 1 0 0,0-1 0 0 0,1 0 0 0 0,0 0 0 0 0,-1 0 0 0 0,1-1-1 0 0,0 1 1 0 0,0 0 0 0 0,1-1 0 0 0,-1 1 0 0 0,1-1 0 0 0,-1 0-1 0 0,1 1 1 0 0,0-1 0 0 0,-1-1 0 0 0,1 1 0 0 0,0 0 0 0 0,4 1 0 0 0,-5-3-22 0 0,0 0 0 0 0,0 0 1 0 0,0 0-1 0 0,0 0 1 0 0,0 0-1 0 0,0 0 0 0 0,0-1 1 0 0,0 1-1 0 0,0 0 1 0 0,-1-1-1 0 0,1 0 0 0 0,0 0 1 0 0,0 1-1 0 0,0-1 1 0 0,-1 0-1 0 0,1 0 0 0 0,0 0 1 0 0,-1-1-1 0 0,1 1 1 0 0,-1 0-1 0 0,1-1 0 0 0,-1 1 1 0 0,0-1-1 0 0,0 1 1 0 0,1-1-1 0 0,-1 0 0 0 0,0 1 1 0 0,0-1-1 0 0,0-2 1 0 0,5-6-12 0 0,-1-1 1 0 0,-1 1 0 0 0,6-18-1 0 0,-6 12-218 0 0,0 0-1 0 0,-1-1 1 0 0,-1 1-1 0 0,0-24 1 0 0,-3-29-3578 0 0,0 10-3773 0 0,1 57 6948 0 0,0 0 1 0 0,0-1-1 0 0,0 1 0 0 0,0 0 0 0 0,0-1 1 0 0,1 1-1 0 0,-1 0 0 0 0,1 0 0 0 0,-1-1 0 0 0,1 1 1 0 0,0 0-1 0 0,1-2 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4913 0 0,'19'9'9309'0'0,"-17"3"-1461"0"0,-1-1-5958 0 0,-1-3-2874 0 0,-1 61 3780 0 0,-1-49-2624 0 0,2 1 0 0 0,0-1 1 0 0,1 0-1 0 0,1 0 0 0 0,7 27 1 0 0,-9-46-174 0 0,0 0 1 0 0,0 0-1 0 0,0 0 1 0 0,1 0 0 0 0,-1-1-1 0 0,0 1 1 0 0,1 0-1 0 0,-1 0 1 0 0,0 0 0 0 0,1-1-1 0 0,-1 1 1 0 0,1 0-1 0 0,-1 0 1 0 0,1-1 0 0 0,0 1-1 0 0,-1 0 1 0 0,1-1-1 0 0,0 1 1 0 0,-1-1-1 0 0,1 1 1 0 0,0-1 0 0 0,1 1-1 0 0,-1-1 0 0 0,0 0 1 0 0,0 0-1 0 0,-1 0 0 0 0,1 0 1 0 0,0 0-1 0 0,0-1 0 0 0,-1 1 0 0 0,1 0 1 0 0,0-1-1 0 0,0 1 0 0 0,-1 0 0 0 0,1-1 1 0 0,0 1-1 0 0,-1-1 0 0 0,1 1 0 0 0,-1-1 1 0 0,1 0-1 0 0,0 1 0 0 0,-1-1 0 0 0,1 0 1 0 0,25-44-92 0 0,-22 37 46 0 0,33-49-1949 0 0,-6 23-3684 0 0,-29 33 5086 0 0,-1 0 0 0 0,0-1 0 0 0,1 1-1 0 0,-1-1 1 0 0,0 1 0 0 0,0-1 0 0 0,0 1 0 0 0,0-1-1 0 0,0 0 1 0 0,0-2 0 0 0,4-6-3348 0 0,7-1-1969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74 20132 0 0,'-3'8'597'0'0,"-1"1"0"0"0,2-1-1 0 0,-1 0 1 0 0,1 1-1 0 0,0-1 1 0 0,1 1 0 0 0,0-1-1 0 0,0 1 1 0 0,1 0-1 0 0,0-1 1 0 0,2 18 0 0 0,4 10-662 0 0,15 53 1 0 0,-12-55 332 0 0,-7-27-1008 0 0,0-7 166 0 0,-1-17-196 0 0,-1-25-81 0 0,-2 15 493 0 0,0-9-53 0 0,5-65 0 0 0,-3 92 450 0 0,2 0 1 0 0,-1 0 0 0 0,1 1-1 0 0,0-1 1 0 0,1 0 0 0 0,0 1 0 0 0,0 0-1 0 0,1 0 1 0 0,0 0 0 0 0,1 0-1 0 0,-1 0 1 0 0,11-11 0 0 0,-14 17 12 0 0,0 1 0 0 0,0 0 0 0 0,0 0 0 0 0,0 0 1 0 0,0 0-1 0 0,1 0 0 0 0,-1 0 0 0 0,0 0 0 0 0,0 0 1 0 0,1 0-1 0 0,-1 1 0 0 0,1-1 0 0 0,-1 0 0 0 0,0 1 0 0 0,1-1 1 0 0,-1 1-1 0 0,1 0 0 0 0,-1 0 0 0 0,1-1 0 0 0,0 1 0 0 0,1 0 1 0 0,-1 1 22 0 0,-1-1 0 0 0,0 1 0 0 0,0 0 0 0 0,1-1 1 0 0,-1 1-1 0 0,0 0 0 0 0,0 0 0 0 0,0 0 0 0 0,0 0 1 0 0,0 0-1 0 0,0 0 0 0 0,0 0 0 0 0,0 0 0 0 0,-1 0 0 0 0,1 0 1 0 0,0 0-1 0 0,0 1 0 0 0,0 1 0 0 0,2 5 129 0 0,0 0 0 0 0,-1 0 0 0 0,0 0 0 0 0,-1 0 0 0 0,1 1-1 0 0,-1 10 1 0 0,-1 18-89 0 0,-1-1 1 0 0,-9 53-1 0 0,6-69-392 0 0,0 0 0 0 0,-1-1 0 0 0,-1 1 0 0 0,-1-1 0 0 0,-18 35 0 0 0,6-31-670 0 0,15-19 196 0 0,17-12 389 0 0,2-1 317 0 0,0 2 1 0 0,1 0-1 0 0,-1 0 1 0 0,1 2-1 0 0,1 0 1 0 0,-1 1-1 0 0,21-3 1 0 0,37-10-2173 0 0,-63 13 788 0 0,0 1-1 0 0,0-2 1 0 0,-1 0 0 0 0,15-8-1 0 0,-24 13 1285 0 0,-1-1-1 0 0,1 1 1 0 0,-1 0-1 0 0,1-1 0 0 0,-1 1 1 0 0,1 0-1 0 0,-1-1 1 0 0,1 1-1 0 0,-1-1 1 0 0,1 1-1 0 0,-1-1 1 0 0,0 1-1 0 0,1-1 1 0 0,-1 1-1 0 0,0-1 1 0 0,1 1-1 0 0,-1-1 0 0 0,0 0 1 0 0,0 1-1 0 0,0-1 1 0 0,1 1-1 0 0,-1-1 1 0 0,0 0-1 0 0,0 1 1 0 0,0-1-1 0 0,0 0 1 0 0,0 1-1 0 0,0-1 0 0 0,0 0 1 0 0,0 1-1 0 0,0-1 1 0 0,-1 1-1 0 0,1-1 1 0 0,0 0-1 0 0,0 1 1 0 0,-1-1-1 0 0,1 1 1 0 0,0-1-1 0 0,0 1 1 0 0,-1-1-1 0 0,0 0 0 0 0,-1-4-976 0 0,0-9-3717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71 19444 0 0,'0'-2'237'0'0,"0"1"0"0"0,0 0 0 0 0,0 0-1 0 0,1 0 1 0 0,-1-1 0 0 0,0 1 0 0 0,1 0-1 0 0,-1 0 1 0 0,0 0 0 0 0,1 0 0 0 0,-1 0 0 0 0,1 0-1 0 0,0 0 1 0 0,-1 0 0 0 0,1 0 0 0 0,0 0-1 0 0,0 0 1 0 0,-1 0 0 0 0,1 0 0 0 0,0 0 0 0 0,0 1-1 0 0,0-1 1 0 0,0 0 0 0 0,0 1 0 0 0,0-1-1 0 0,3 0 1 0 0,30-14 648 0 0,-33 14-753 0 0,5-1-38 0 0,-1 1 1 0 0,1-1 0 0 0,0 1 0 0 0,0 0-1 0 0,0 1 1 0 0,0-1 0 0 0,0 1 0 0 0,0 1-1 0 0,9 0 1 0 0,-13-1-203 0 0,-1 1 1 0 0,1-1-1 0 0,-1 0 0 0 0,0 1 1 0 0,1-1-1 0 0,-1 1 1 0 0,0-1-1 0 0,1 1 0 0 0,-1 0 1 0 0,0-1-1 0 0,0 1 0 0 0,0 0 1 0 0,0 0-1 0 0,0 0 0 0 0,0 0 1 0 0,0 0-1 0 0,0 0 0 0 0,0 0 1 0 0,0 0-1 0 0,0 1 0 0 0,-1-1 1 0 0,1 0-1 0 0,0 0 1 0 0,-1 1-1 0 0,1-1 0 0 0,-1 0 1 0 0,1 1-1 0 0,-1-1 0 0 0,0 0 1 0 0,0 1-1 0 0,1-1 0 0 0,-1 1 1 0 0,0-1-1 0 0,0 0 0 0 0,-1 1 1 0 0,1-1-1 0 0,0 1 0 0 0,0-1 1 0 0,-1 0-1 0 0,1 1 0 0 0,0-1 1 0 0,-1 0-1 0 0,0 1 1 0 0,-1 1-1 0 0,-1 4-1613 0 0,0 0 0 0 0,-1 0 0 0 0,0 0 0 0 0,0-1 0 0 0,0 0 0 0 0,-8 8 0 0 0,-6 5-5028 0 0</inkml:trace>
  <inkml:trace contextRef="#ctx0" brushRef="#br0" timeOffset="1">2 274 11907 0 0,'-1'10'4264'0'0,"2"-2"-1247"0"0,1 1-1008 0 0,4-3-753 0 0,2-5-400 0 0,3-1-176 0 0,2-2-224 0 0,2-3-152 0 0,2 0-112 0 0,1-3-96 0 0,1-1-48 0 0,-1-1-96 0 0,1-2-104 0 0,0-2-432 0 0,-2 2-904 0 0,-1-2-1657 0 0,-5 0-2144 0 0,-3-2-3489 0 0</inkml:trace>
  <inkml:trace contextRef="#ctx0" brushRef="#br0" timeOffset="2">215 1 17692 0 0,'-11'40'6150'0'0,"9"4"-3476"0"0,14 45-2281 0 0,-5-43 204 0 0,0 5-533 0 0,6 47-30 0 0,-13-86-996 0 0,0 1 0 0 0,-3 24 1 0 0,0-29-1511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4489 0 0,'4'-28'9289'0'0,"1"17"-5498"0"0,-5 11-3698 0 0,1 0 0 0 0,-1 0 0 0 0,0 0 1 0 0,0 0-1 0 0,1-1 0 0 0,-1 1 0 0 0,0 0 0 0 0,0 0 0 0 0,1 0 0 0 0,-1 0 0 0 0,0 0 0 0 0,1 0 0 0 0,-1 0 0 0 0,0 0 0 0 0,0 0 0 0 0,1 0 0 0 0,-1 1 0 0 0,0-1 0 0 0,0 0 0 0 0,1 0 0 0 0,-1 0 0 0 0,0 0 0 0 0,0 0 0 0 0,1 0 0 0 0,-1 0 0 0 0,0 1 0 0 0,0-1 0 0 0,0 0 0 0 0,1 0 0 0 0,-1 0 0 0 0,0 1 0 0 0,0-1 0 0 0,0 0 0 0 0,0 0 0 0 0,1 0 0 0 0,-1 1 0 0 0,0-1 0 0 0,0 1 0 0 0,1 3 194 0 0,1 1 0 0 0,-1-1 1 0 0,0 1-1 0 0,-1-1 1 0 0,1 1-1 0 0,-1 0 1 0 0,0-1-1 0 0,0 1 1 0 0,-1 0-1 0 0,1-1 1 0 0,-1 1-1 0 0,-2 6 0 0 0,0 5 96 0 0,1 5-4 0 0,-1-6-290 0 0,1 0 0 0 0,1 0 1 0 0,0 1-1 0 0,1-1 0 0 0,1 0 0 0 0,0 1 0 0 0,1-1 0 0 0,6 22 1 0 0,-8-36-103 0 0,0 0 1 0 0,0-1 0 0 0,0 1 0 0 0,0 0 0 0 0,1 0-1 0 0,-1-1 1 0 0,0 1 0 0 0,1 0 0 0 0,-1-1 0 0 0,0 1-1 0 0,1-1 1 0 0,-1 1 0 0 0,1 0 0 0 0,-1-1-1 0 0,1 1 1 0 0,-1-1 0 0 0,1 1 0 0 0,0-1 0 0 0,-1 1-1 0 0,1-1 1 0 0,-1 0 0 0 0,1 1 0 0 0,0-1 0 0 0,-1 0-1 0 0,1 1 1 0 0,1-1 0 0 0,-1 0-4 0 0,0-1 0 0 0,0 1 0 0 0,-1 0 0 0 0,1-1 0 0 0,0 1 1 0 0,0-1-1 0 0,-1 1 0 0 0,1-1 0 0 0,0 0 0 0 0,0 1 0 0 0,-1-1 0 0 0,1 0 0 0 0,-1 1 0 0 0,1-1 0 0 0,-1 0 1 0 0,1 0-1 0 0,0-1 0 0 0,18-44-270 0 0,-17 41 294 0 0,5-19-61 0 0,8-23 32 0 0,-14 44 7 0 0,1 0-1 0 0,-1 1 1 0 0,0-1 0 0 0,1 0-1 0 0,0 1 1 0 0,-1 0 0 0 0,1-1 0 0 0,0 1-1 0 0,0 0 1 0 0,0 0 0 0 0,1 0-1 0 0,2-3 1 0 0,16 2-1606 0 0,-20 3 1424 0 0,0 0 1 0 0,0 0-1 0 0,-1 1 1 0 0,1-1-1 0 0,0 0 1 0 0,-1 0-1 0 0,1 0 1 0 0,0 0-1 0 0,0 0 1 0 0,-1 0-1 0 0,1 0 1 0 0,0-1-1 0 0,-1 1 1 0 0,1 0-1 0 0,0 0 1 0 0,0 0-1 0 0,-1-1 1 0 0,1 1-1 0 0,-1 0 1 0 0,1-1 0 0 0,0 1-1 0 0,-1-1 1 0 0,1 1-1 0 0,-1 0 1 0 0,1-1-1 0 0,-1 1 1 0 0,1-1-1 0 0,-1 0 1 0 0,1 1-1 0 0,-1-1 1 0 0,1 1-1 0 0,-1-1 1 0 0,0 0-1 0 0,1 1 1 0 0,-1-1-1 0 0,0 0 1 0 0,0 1-1 0 0,0-1 1 0 0,1 0-1 0 0,-1 1 1 0 0,0-1-1 0 0,0 0 1 0 0,0 0-1 0 0,0 1 1 0 0,0-2-1 0 0,-2-39-736 0 0,0 2 7540 0 0,4 60-2006 0 0,5 15-3307 0 0,-1-4-869 0 0,6 59 22 0 0,-9-51-1315 0 0,3 1 0 0 0,13 47 0 0 0,-12-67-1782 0 0,0-11-956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7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16179 0 0,'-1'11'1247'0'0,"1"0"0"0"0,0 0-1 0 0,0 1 1 0 0,1-1-1 0 0,3 13 1 0 0,-2-15-766 0 0,0-1 0 0 0,1 1-1 0 0,0-1 1 0 0,0 1 0 0 0,1-1 0 0 0,8 13 0 0 0,-9-17-444 0 0,0 1 1 0 0,0-1 0 0 0,1 0 0 0 0,0 0-1 0 0,-1 0 1 0 0,1-1 0 0 0,1 1 0 0 0,-1-1-1 0 0,0 0 1 0 0,1 0 0 0 0,0 0-1 0 0,-1-1 1 0 0,1 0 0 0 0,0 0 0 0 0,0 0-1 0 0,0 0 1 0 0,1-1 0 0 0,-1 0-1 0 0,0 0 1 0 0,0 0 0 0 0,1-1 0 0 0,-1 0-1 0 0,1 0 1 0 0,-1 0 0 0 0,0-1 0 0 0,11-1-1 0 0,0-3-585 0 0,1 1-1 0 0,-2-2 0 0 0,1 0 1 0 0,0-1-1 0 0,18-11 0 0 0,-21 10-2070 0 0,1-1 0 0 0,-2-1 0 0 0,14-11 0 0 0,-3-2-5959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8:4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17036 0 0,'3'-4'8161'0'0,"19"-5"-6864"0"0,-12 7-1039 0 0,0 1 0 0 0,0 0 0 0 0,0 1 0 0 0,-1 0 0 0 0,1 0 0 0 0,0 1 0 0 0,0 0 0 0 0,-1 1 0 0 0,15 3 0 0 0,-21-4-200 0 0,-1 0 0 0 0,1 0 1 0 0,0 0-1 0 0,0 0 0 0 0,-1 0 1 0 0,1 0-1 0 0,0 1 0 0 0,-1-1 0 0 0,0 1 1 0 0,1 0-1 0 0,-1 0 0 0 0,0 0 0 0 0,0 0 1 0 0,0 0-1 0 0,0 0 0 0 0,0 1 1 0 0,0-1-1 0 0,-1 0 0 0 0,1 1 0 0 0,-1 0 1 0 0,0-1-1 0 0,0 1 0 0 0,0 0 1 0 0,0 0-1 0 0,0-1 0 0 0,0 1 0 0 0,-1 0 1 0 0,1 0-1 0 0,-1 0 0 0 0,0 0 1 0 0,0 0-1 0 0,0 0 0 0 0,0 0 0 0 0,-1 0 1 0 0,0 3-1 0 0,-3 7-268 0 0,-1 0 1 0 0,0 0-1 0 0,-1-1 0 0 0,-1 1 1 0 0,0-1-1 0 0,0-1 0 0 0,-1 0 1 0 0,0 0-1 0 0,-13 12 0 0 0,-19 27-5528 0 0,29-31-341 0 0,6 4-3601 0 0</inkml:trace>
  <inkml:trace contextRef="#ctx0" brushRef="#br0" timeOffset="1">148 530 15459 0 0,'23'23'10914'0'0,"6"-9"-7388"0"0,-15-11-3663 0 0,0 0 1 0 0,23 2 0 0 0,-37-4 147 0 0,15-4-4389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114 144 12259 0 0,'-2'1'427'0'0,"-18"3"1567"0"0,0 1-1 0 0,1 2 1 0 0,-22 8-1 0 0,41-14-1961 0 0,-1-1-1 0 0,0 1 0 0 0,0 0 0 0 0,0-1 1 0 0,1 1-1 0 0,-1 0 0 0 0,0 0 0 0 0,1-1 0 0 0,-1 1 1 0 0,1 0-1 0 0,-1 0 0 0 0,0 0 0 0 0,1 0 1 0 0,0 0-1 0 0,-1 0 0 0 0,1 0 0 0 0,0 0 0 0 0,-1-1 1 0 0,1 1-1 0 0,0 0 0 0 0,0 0 0 0 0,0 1 1 0 0,0-1-1 0 0,0 0 0 0 0,0 0 0 0 0,0 0 0 0 0,0 0 1 0 0,0 0-1 0 0,1 0 0 0 0,-1 0 0 0 0,0-1 1 0 0,1 1-1 0 0,-1 0 0 0 0,0 0 0 0 0,1 0 0 0 0,-1 0 1 0 0,1 0-1 0 0,0 0 0 0 0,-1-1 0 0 0,2 2 1 0 0,29 37-81 0 0,-27-35 107 0 0,27 30-77 0 0,2-3-1 0 0,1 0 1 0 0,1-2-1 0 0,42 25 1 0 0,-62-44-148 0 0,0-1-1 0 0,1 0 1 0 0,1-1 0 0 0,-1-1 0 0 0,1-1-1 0 0,0 0 1 0 0,1-1 0 0 0,-1-1-1 0 0,1-1 1 0 0,0 0 0 0 0,0-2-1 0 0,0 0 1 0 0,21-1 0 0 0,-33-1 64 0 0,-1 1 0 0 0,1-1 0 0 0,-1 0 0 0 0,1-1 0 0 0,-1 1 0 0 0,0-1 0 0 0,1 0 0 0 0,-1 0 0 0 0,0-1 0 0 0,0 0 0 0 0,-1 0-1 0 0,1 0 1 0 0,-1 0 0 0 0,1-1 0 0 0,-1 1 0 0 0,0-1 0 0 0,0 0 0 0 0,-1 0 0 0 0,1-1 0 0 0,-1 1 0 0 0,0-1 0 0 0,4-8 0 0 0,-4 6 115 0 0,-1 0-1 0 0,0 0 0 0 0,0-1 1 0 0,-1 1-1 0 0,1-1 0 0 0,-2 1 1 0 0,1-1-1 0 0,-1 1 0 0 0,0-1 1 0 0,-1 0-1 0 0,0 1 1 0 0,0-1-1 0 0,0 1 0 0 0,-1 0 1 0 0,0-1-1 0 0,-4-7 0 0 0,-2-4 403 0 0,-1 1 0 0 0,-1-1 0 0 0,-1 1 0 0 0,0 1 0 0 0,-2 0 1 0 0,0 1-1 0 0,0 0 0 0 0,-2 1 0 0 0,1 1 0 0 0,-2 0 0 0 0,-24-17 0 0 0,23 20-142 0 0,1 0 1 0 0,-2 2-1 0 0,1 0 1 0 0,-1 0-1 0 0,0 2 1 0 0,-1 0-1 0 0,0 2 1 0 0,0 0-1 0 0,0 0 1 0 0,0 2-1 0 0,-1 1 1 0 0,-23-1 0 0 0,37 3-269 0 0,0 0 0 0 0,-1 1 0 0 0,1 0 0 0 0,0 0 0 0 0,0 0 0 0 0,0 0 0 0 0,1 1 0 0 0,-1 0 0 0 0,0 0 0 0 0,1 1 0 0 0,-1 0 0 0 0,1 0 0 0 0,-1 0 0 0 0,1 0 0 0 0,1 1 0 0 0,-1 0 0 0 0,0 0 0 0 0,-5 6 0 0 0,6-4-261 0 0,0 0 0 0 0,1-1 0 0 0,0 2 0 0 0,0-1 1 0 0,0 0-1 0 0,1 1 0 0 0,-1-1 0 0 0,2 1 0 0 0,-1 0 1 0 0,1-1-1 0 0,0 1 0 0 0,0 0 0 0 0,1 0 0 0 0,0 0 0 0 0,1 13 1 0 0,5 17-4128 0 0,1 0 0 0 0,15 46 0 0 0,-22-82 4254 0 0,13 45-5320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51 12659 0 0,'-22'23'1133'0'0,"1"2"1"0"0,1 0 0 0 0,1 1 0 0 0,-28 51-1 0 0,42-66-1090 0 0,0 1 0 0 0,1-1-1 0 0,0 1 1 0 0,1 0-1 0 0,0 1 1 0 0,1-1 0 0 0,0 1-1 0 0,1-1 1 0 0,0 1 0 0 0,1-1-1 0 0,0 1 1 0 0,2-1 0 0 0,-1 1-1 0 0,1-1 1 0 0,6 17-1 0 0,-6-19 27 0 0,2 0 1 0 0,-1 0-1 0 0,2-1 0 0 0,-1 1 0 0 0,1-1 0 0 0,0 0 0 0 0,1-1 0 0 0,0 1 0 0 0,1-1 0 0 0,0 0 0 0 0,0-1 0 0 0,0 1 0 0 0,1-2 0 0 0,16 12 0 0 0,-15-12-8 0 0,1-1-1 0 0,0-1 0 0 0,1 0 0 0 0,-1 0 1 0 0,1-1-1 0 0,0 0 0 0 0,0-1 0 0 0,0 0 0 0 0,0 0 1 0 0,0-2-1 0 0,0 1 0 0 0,0-1 0 0 0,21-3 0 0 0,-20 1-44 0 0,0 0 0 0 0,0 0-1 0 0,0-2 1 0 0,-1 1-1 0 0,1-1 1 0 0,-1-1 0 0 0,1 0-1 0 0,-1-1 1 0 0,-1 0-1 0 0,1 0 1 0 0,-1-1 0 0 0,-1-1-1 0 0,1 1 1 0 0,-1-2-1 0 0,0 1 1 0 0,-1-1-1 0 0,0-1 1 0 0,0 1 0 0 0,-1-1-1 0 0,-1-1 1 0 0,1 1-1 0 0,-2-1 1 0 0,1 0 0 0 0,-2-1-1 0 0,1 1 1 0 0,-2-1-1 0 0,1 0 1 0 0,1-16 0 0 0,-2 11-38 0 0,-1-1 0 0 0,-1 1 1 0 0,0-1-1 0 0,-2 1 1 0 0,0-1-1 0 0,-1 1 0 0 0,0-1 1 0 0,-2 1-1 0 0,0 0 1 0 0,-12-33-1 0 0,12 41 114 0 0,-1 0 0 0 0,1 0 0 0 0,-1 1-1 0 0,-1-1 1 0 0,1 1 0 0 0,-2 0 0 0 0,1 0 0 0 0,-1 1 0 0 0,0 0-1 0 0,0 0 1 0 0,-1 1 0 0 0,0 0 0 0 0,0 0 0 0 0,-1 1 0 0 0,1 0-1 0 0,-1 0 1 0 0,0 1 0 0 0,-1 0 0 0 0,1 1 0 0 0,-17-4 0 0 0,16 5-21 0 0,0 0 0 0 0,-1 1 0 0 0,1 0 0 0 0,0 0 0 0 0,-1 2 0 0 0,1-1 0 0 0,0 1 0 0 0,-1 1 0 0 0,1-1 0 0 0,0 2 0 0 0,0-1 0 0 0,-10 5 0 0 0,12-3-135 0 0,0 1 0 0 0,0-1 0 0 0,1 1 0 0 0,-1 0 0 0 0,1 1-1 0 0,0 0 1 0 0,0 0 0 0 0,1 0 0 0 0,0 1 0 0 0,0 0 0 0 0,1 0-1 0 0,0 1 1 0 0,0-1 0 0 0,-4 10 0 0 0,2-3-846 0 0,0 1 1 0 0,2 0-1 0 0,-8 30 0 0 0,8-21-1622 0 0,2 0 0 0 0,-1 25-1 0 0,3 12-4367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61 279 13691 0 0,'-6'4'351'0'0,"1"1"-1"0"0,0 0 1 0 0,1 1-1 0 0,-1-1 1 0 0,1 1 0 0 0,0 0-1 0 0,0 0 1 0 0,1 0-1 0 0,-1 0 1 0 0,1 1-1 0 0,1-1 1 0 0,-1 1 0 0 0,1 0-1 0 0,1-1 1 0 0,-1 1-1 0 0,0 11 1 0 0,2-7-338 0 0,0 1 0 0 0,1-1 0 0 0,1 0 0 0 0,0 0 0 0 0,0 0 0 0 0,1 0 0 0 0,1 0 0 0 0,-1 0 1 0 0,10 16-1 0 0,-8-16 49 0 0,2 1 0 0 0,-1-1 0 0 0,2 0 0 0 0,-1-1 0 0 0,1 0 0 0 0,1 0 0 0 0,0-1 1 0 0,0 0-1 0 0,1 0 0 0 0,0-1 0 0 0,1 0 0 0 0,18 10 0 0 0,-22-14-37 0 0,0-1-1 0 0,1 0 1 0 0,-1 0-1 0 0,0-1 1 0 0,1 0-1 0 0,0 0 1 0 0,-1-1-1 0 0,1 0 1 0 0,0 0-1 0 0,0-1 1 0 0,0 0-1 0 0,0 0 1 0 0,-1-1-1 0 0,1 0 1 0 0,0 0-1 0 0,0-1 1 0 0,-1 0-1 0 0,1 0 1 0 0,-1-1-1 0 0,1 0 1 0 0,-1 0-1 0 0,7-5 1 0 0,-4 2-46 0 0,1-1 0 0 0,-1-1 0 0 0,-1 0 0 0 0,1 0 0 0 0,-1-1 0 0 0,-1 0 0 0 0,0-1 0 0 0,0 1 0 0 0,-1-2 0 0 0,0 1 0 0 0,0-1 0 0 0,-1 0 0 0 0,-1 0 0 0 0,0-1 0 0 0,-1 1 0 0 0,0-1 0 0 0,3-14 0 0 0,-5 11 62 0 0,0 1-1 0 0,0 0 0 0 0,-2-1 0 0 0,0 1 1 0 0,0-1-1 0 0,-1 1 0 0 0,-1-1 0 0 0,-1 1 1 0 0,0 0-1 0 0,0 0 0 0 0,-2 0 0 0 0,0 0 1 0 0,0 1-1 0 0,-12-20 0 0 0,3 9 242 0 0,-2 0 0 0 0,0 1 0 0 0,-37-39 0 0 0,42 51-63 0 0,0 1-1 0 0,0 0 1 0 0,-1 1 0 0 0,-1 0-1 0 0,1 0 1 0 0,-1 2-1 0 0,-1-1 1 0 0,-25-9 0 0 0,34 16-178 0 0,1-1 0 0 0,-1 1 1 0 0,0 0-1 0 0,0 0 1 0 0,0 1-1 0 0,1-1 0 0 0,-1 1 1 0 0,0 0-1 0 0,0 0 0 0 0,0 1 1 0 0,0 0-1 0 0,0-1 1 0 0,1 1-1 0 0,-1 1 0 0 0,0-1 1 0 0,-7 4-1 0 0,7-1-42 0 0,-1-1 0 0 0,1 1 0 0 0,0 0-1 0 0,0 0 1 0 0,1 0 0 0 0,-1 1 0 0 0,1 0-1 0 0,0 0 1 0 0,0 0 0 0 0,1 0 0 0 0,-5 8-1 0 0,-1 7-231 0 0,1 1 1 0 0,0 0-1 0 0,1 0 0 0 0,2 1 0 0 0,0-1 0 0 0,-3 28 0 0 0,5-8-1492 0 0,0-1-1 0 0,7 75 1 0 0,3-56-3876 0 0,17 76 0 0 0,-12-89 1039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57 177 17148 0 0,'-28'3'5009'0'0,"27"-2"-4932"0"0,-1-1 0 0 0,0 1 1 0 0,1 0-1 0 0,-1-1 0 0 0,1 1 0 0 0,-1 0 0 0 0,1 0 0 0 0,-1 0 0 0 0,1 1 1 0 0,0-1-1 0 0,0 0 0 0 0,-1 0 0 0 0,1 1 0 0 0,0-1 0 0 0,0 1 0 0 0,-1 2 1 0 0,1-1-119 0 0,0 0 1 0 0,0 0 0 0 0,0 0 0 0 0,1 0 0 0 0,-1 0 0 0 0,1 0 0 0 0,0 0 0 0 0,0 0 0 0 0,0 0 0 0 0,0 0 0 0 0,1 0 0 0 0,-1 0 0 0 0,1 0 0 0 0,0 0 0 0 0,0 0 0 0 0,0 0 0 0 0,0 0 0 0 0,2 4 0 0 0,8 13-118 0 0,0 0 0 0 0,1 0 0 0 0,1-1 0 0 0,1-1 0 0 0,1 0 0 0 0,32 30 1 0 0,-37-39 44 0 0,0 0 1 0 0,1 0-1 0 0,0-2 1 0 0,0 1-1 0 0,1-2 1 0 0,0 1-1 0 0,0-2 1 0 0,1 1 0 0 0,-1-2-1 0 0,1 0 1 0 0,0 0-1 0 0,1-1 1 0 0,16 2-1 0 0,-24-5 142 0 0,0 0 1 0 0,0 0-1 0 0,0 0 0 0 0,0-1 0 0 0,0 0 0 0 0,0 0 1 0 0,0 0-1 0 0,0-1 0 0 0,0 0 0 0 0,0 0 0 0 0,0 0 0 0 0,-1-1 1 0 0,0 0-1 0 0,1 0 0 0 0,-1 0 0 0 0,5-5 0 0 0,-4 2 15 0 0,-1 1 0 0 0,1-1-1 0 0,-1-1 1 0 0,-1 1-1 0 0,1-1 1 0 0,-1 1 0 0 0,0-1-1 0 0,-1 0 1 0 0,0-1-1 0 0,0 1 1 0 0,2-10 0 0 0,0 0 110 0 0,-2-1 0 0 0,0 1-1 0 0,-2-1 1 0 0,1 0 0 0 0,-2 0 0 0 0,-1 1 0 0 0,0-1 0 0 0,-1 0 0 0 0,-1 0 0 0 0,-7-23 0 0 0,7 30-36 0 0,-1 0 1 0 0,0 0-1 0 0,-1 1 1 0 0,0 0-1 0 0,-1 0 0 0 0,0 0 1 0 0,0 0-1 0 0,-1 1 1 0 0,0 0-1 0 0,-1 1 0 0 0,-15-14 1 0 0,16 17-54 0 0,1 0 1 0 0,-1 1-1 0 0,0 0 0 0 0,0 0 1 0 0,-1 1-1 0 0,1 0 1 0 0,0 0-1 0 0,-1 1 0 0 0,0 0 1 0 0,0 0-1 0 0,0 1 0 0 0,0 0 1 0 0,0 0-1 0 0,0 1 1 0 0,0 0-1 0 0,0 0 0 0 0,-13 3 1 0 0,7 0-871 0 0,0 0 0 0 0,1 1 1 0 0,0 1-1 0 0,0 0 1 0 0,0 1-1 0 0,-15 9 0 0 0,21-11 95 0 0,0 1-1 0 0,0 0 1 0 0,0 0-1 0 0,0 0 1 0 0,1 1 0 0 0,0 0-1 0 0,0 1 1 0 0,1-1-1 0 0,-1 1 1 0 0,2 0-1 0 0,-8 13 1 0 0,5 0-6030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56 11234 0 0,'7'-32'2764'0'0,"-7"31"-2602"0"0,0 0-1 0 0,0-1 1 0 0,1 1-1 0 0,-1 0 0 0 0,0 0 1 0 0,1 0-1 0 0,-1 0 1 0 0,1 0-1 0 0,0 0 0 0 0,-1 0 1 0 0,1 0-1 0 0,0 0 0 0 0,-1 0 1 0 0,1 0-1 0 0,0 0 1 0 0,0 0-1 0 0,0 0 0 0 0,0 1 1 0 0,0-1-1 0 0,0 0 1 0 0,0 1-1 0 0,0-1 0 0 0,2 0 1 0 0,-3 1-130 0 0,1 1 0 0 0,0-1 0 0 0,0 1 0 0 0,-1-1 0 0 0,1 1 0 0 0,0-1 0 0 0,-1 1 0 0 0,1-1 0 0 0,-1 1 1 0 0,1-1-1 0 0,-1 1 0 0 0,1 0 0 0 0,-1 0 0 0 0,1-1 0 0 0,-1 1 0 0 0,0 0 0 0 0,1 0 0 0 0,-1-1 0 0 0,0 1 0 0 0,1 0 0 0 0,-1 0 0 0 0,0 0 1 0 0,0-1-1 0 0,0 1 0 0 0,0 0 0 0 0,0 0 0 0 0,0 0 0 0 0,0 0 0 0 0,0-1 0 0 0,0 1 0 0 0,-1 1 0 0 0,-1 28 145 0 0,-3-6-115 0 0,0 0-1 0 0,-2 0 1 0 0,-1-1 0 0 0,0 0 0 0 0,-2 0 0 0 0,-1-1 0 0 0,0 0-1 0 0,-22 29 1 0 0,-14 12 349 0 0,-72 74-1 0 0,22-26 892 0 0,90-103-1226 0 0,3-4-32 0 0,1 0 0 0 0,-1 0 0 0 0,1 0 0 0 0,0 1 0 0 0,0 0 0 0 0,-3 7 0 0 0,6-11-38 0 0,0 0 0 0 0,-1 0 0 0 0,1 0 0 0 0,0 0 0 0 0,0 0 0 0 0,0 0 0 0 0,0 0 0 0 0,0 0 0 0 0,1 0 0 0 0,-1 0 0 0 0,0 0 0 0 0,0 0 0 0 0,1 0 0 0 0,-1 0 0 0 0,0 0 0 0 0,1 0 0 0 0,-1-1 0 0 0,1 1 0 0 0,-1 0 0 0 0,1 0 0 0 0,0 0 0 0 0,-1 0 0 0 0,1-1 0 0 0,0 1 0 0 0,-1 0 0 0 0,1-1 0 0 0,0 1 0 0 0,0-1 0 0 0,0 1 0 0 0,0-1 0 0 0,-1 1 0 0 0,1-1 0 0 0,0 1 0 0 0,0-1 0 0 0,0 0 0 0 0,0 1 0 0 0,0-1 0 0 0,0 0 0 0 0,0 0 0 0 0,0 0 0 0 0,1 0 0 0 0,37 9 93 0 0,0-2-1 0 0,64 4 1 0 0,83-8-275 0 0,-139-4 9 0 0,38 3-519 0 0,95-4-3014 0 0,-160 1 2427 0 0,-1-2-1 0 0,1 0 0 0 0,-1-1 1 0 0,0-1-1 0 0,0-1 1 0 0,34-15-1 0 0,-20 1-1735 0 0,-15 19-175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21781 0 0,'-5'-3'952'0'0,"1"4"-352"0"0,1 7-136 0 0,3 12-160 0 0,2 9-112 0 0,3 11-112 0 0,5 5-64 0 0,3 9-8 0 0,3 8-8 0 0,3 7-64 0 0,1 8-280 0 0,-1 6-392 0 0,0 1-592 0 0,0 2-817 0 0,-1-2-991 0 0,-4-5-1017 0 0,-3-7 816 0 0,-5-6-2576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7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 15515 0 0,'-2'-1'392'0'0,"1"1"0"0"0,-1-1-1 0 0,0 1 1 0 0,0 0-1 0 0,0-1 1 0 0,0 1 0 0 0,0 0-1 0 0,0 0 1 0 0,0 0 0 0 0,0 0-1 0 0,0 1 1 0 0,1-1-1 0 0,-1 0 1 0 0,0 1 0 0 0,0 0-1 0 0,0-1 1 0 0,-3 2-1 0 0,3 0-159 0 0,0-1 0 0 0,1 1 0 0 0,-1 0 0 0 0,0-1-1 0 0,0 1 1 0 0,1 0 0 0 0,-1 0 0 0 0,1 0 0 0 0,0 0-1 0 0,-1 0 1 0 0,1 0 0 0 0,-1 4 0 0 0,-2 6-116 0 0,1 0 1 0 0,0 1-1 0 0,1-1 0 0 0,-2 21 1 0 0,3-15 147 0 0,-18 205-1189 0 0,16-166-1224 0 0,-4-70-1312 0 0,1-21 2901 0 0,6 27 608 0 0,1-1 0 0 0,0 1 0 0 0,1-1 0 0 0,0 1 0 0 0,0 0 0 0 0,0 0 0 0 0,1 0 0 0 0,0 0 0 0 0,0 1 0 0 0,1-1 0 0 0,0 1 0 0 0,0 0-1 0 0,10-11 1 0 0,-12 15-2 0 0,0 0-1 0 0,0 0 0 0 0,0 0 1 0 0,1 0-1 0 0,-1 0 0 0 0,0 0 1 0 0,1 1-1 0 0,0-1 0 0 0,-1 1 0 0 0,1 0 1 0 0,0 0-1 0 0,0 0 0 0 0,-1 0 1 0 0,1 0-1 0 0,0 0 0 0 0,0 1 1 0 0,0 0-1 0 0,0-1 0 0 0,0 1 0 0 0,0 0 1 0 0,0 1-1 0 0,0-1 0 0 0,0 0 1 0 0,0 1-1 0 0,0 0 0 0 0,0-1 1 0 0,-1 1-1 0 0,1 0 0 0 0,0 1 0 0 0,0-1 1 0 0,-1 0-1 0 0,1 1 0 0 0,-1 0 1 0 0,1-1-1 0 0,-1 1 0 0 0,4 3 1 0 0,5 6-709 0 0,-1-1 1 0 0,16 21-1 0 0,0 6-9365 0 0,-19-28 4192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12339 0 0,'-1'3'8296'0'0,"2"10"-3998"0"0,10 76-3075 0 0,-3-15-1284 0 0,9 59-1058 0 0,-13-115-1525 0 0,1-1 0 0 0,11 29 0 0 0,-9-32-2421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77 12531 0 0,'-2'-1'613'0'0,"0"0"0"0"0,-1 0-1 0 0,1 0 1 0 0,0 0 0 0 0,0 0 0 0 0,0-1 0 0 0,0 1 0 0 0,0 0 0 0 0,1-1 0 0 0,-1 0 0 0 0,0 1 0 0 0,-2-5 0 0 0,3 5-408 0 0,1 0 1 0 0,-1 0 0 0 0,1 0-1 0 0,0 0 1 0 0,-1 1-1 0 0,1-1 1 0 0,0 0 0 0 0,0 0-1 0 0,0 0 1 0 0,0 0 0 0 0,0 0-1 0 0,0 0 1 0 0,0 0-1 0 0,0 0 1 0 0,0 0 0 0 0,0 0-1 0 0,0 0 1 0 0,1 0 0 0 0,-1 0-1 0 0,0 0 1 0 0,1-2-1 0 0,1 1-64 0 0,0-1 0 0 0,0 1-1 0 0,0-1 1 0 0,1 1-1 0 0,-1 0 1 0 0,0 0-1 0 0,1 0 1 0 0,-1 0-1 0 0,1 1 1 0 0,0-1 0 0 0,0 1-1 0 0,0-1 1 0 0,-1 1-1 0 0,1 0 1 0 0,0 0-1 0 0,1 0 1 0 0,4 0 0 0 0,0 0-65 0 0,1 1 0 0 0,-1 0 0 0 0,0 1 0 0 0,1-1 0 0 0,-1 2 1 0 0,0-1-1 0 0,0 1 0 0 0,0 0 0 0 0,0 1 0 0 0,9 4 0 0 0,-8-3-897 0 0,1-1 0 0 0,-1 0-1 0 0,1-1 1 0 0,0 1 0 0 0,19 0-1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8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11506 0 0,'-2'2'1768'0'0,"2"-2"-1516"0"0,0 0 1 0 0,-1 1-1 0 0,1-1 0 0 0,0 0 1 0 0,0 1-1 0 0,0-1 1 0 0,0 0-1 0 0,0 1 1 0 0,-1-1-1 0 0,1 0 1 0 0,0 1-1 0 0,0-1 1 0 0,0 1-1 0 0,0-1 0 0 0,0 0 1 0 0,0 1-1 0 0,0-1 1 0 0,0 0-1 0 0,0 1 1 0 0,0-1-1 0 0,1 0 1 0 0,-1 1-1 0 0,0-1 0 0 0,0 0 1 0 0,0 1-1 0 0,0-1 1 0 0,0 0-1 0 0,1 1 1 0 0,13 8 2960 0 0,27 1-3273 0 0,-35-9 663 0 0,25 3-436 0 0,-23-3-143 0 0,0 0 0 0 0,-1 1 1 0 0,1-1-1 0 0,0 1 0 0 0,11 5 1 0 0,-17-6-1 0 0,1 1 0 0 0,-1-1 1 0 0,1 1-1 0 0,-1 0 0 0 0,0 0 1 0 0,0-1-1 0 0,0 1 0 0 0,0 1 1 0 0,0-1-1 0 0,-1 0 0 0 0,1 0 1 0 0,0 1-1 0 0,-1-1 1 0 0,0 1-1 0 0,0-1 0 0 0,1 1 1 0 0,-1 0-1 0 0,-1-1 0 0 0,2 6 1 0 0,1 11 81 0 0,-1-1-1 0 0,-1 0 1 0 0,-2 28 0 0 0,0 12-2277 0 0,2-48-59 0 0,0 0-1 0 0,0-1 1 0 0,5 17 0 0 0,-17-38-4865 0 0,10 2 2405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1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60 7354 0 0,'4'-12'2157'0'0,"-3"8"-1125"0"0,0 0 0 0 0,0 0-1 0 0,1 0 1 0 0,-1 0 0 0 0,1 0-1 0 0,0 0 1 0 0,0 1 0 0 0,1-1-1 0 0,-1 1 1 0 0,1 0 0 0 0,3-4-1 0 0,-2 12 2618 0 0,3 20-2182 0 0,5 42-528 0 0,-8-38-996 0 0,1 0 0 0 0,18 52 0 0 0,-23-80 30 0 0,0-1 1 0 0,0 1-1 0 0,0-1 0 0 0,0 1 0 0 0,0-1 0 0 0,0 1 1 0 0,1-1-1 0 0,-1 1 0 0 0,0-1 0 0 0,0 1 0 0 0,0-1 1 0 0,1 1-1 0 0,-1-1 0 0 0,0 0 0 0 0,0 1 0 0 0,1-1 1 0 0,-1 1-1 0 0,0-1 0 0 0,1 0 0 0 0,-1 1 0 0 0,1-1 1 0 0,-1 0-1 0 0,0 0 0 0 0,1 1 0 0 0,-1-1 0 0 0,1 0 1 0 0,-1 0-1 0 0,1 1 0 0 0,-1-1 0 0 0,1 0 0 0 0,-1 0 1 0 0,1 0-1 0 0,-1 0 0 0 0,1 0 0 0 0,-1 0 0 0 0,1 0 0 0 0,10-17-1671 0 0,3-31-4584 0 0,-14 47 5736 0 0,0 0 156 0 0,1 1 1 0 0,-1-1-1 0 0,1 0 0 0 0,-1 0 0 0 0,0 0 0 0 0,0 0 0 0 0,1 0 0 0 0,-1 0 0 0 0,0 0 1 0 0,0 0-1 0 0,0 0 0 0 0,0 0 0 0 0,0 0 0 0 0,0 1 0 0 0,0-1 0 0 0,0 0 1 0 0,0 0-1 0 0,-1 0 0 0 0,1 0 0 0 0,0 0 0 0 0,-1 0 0 0 0,1 0 0 0 0,0 0 1 0 0,-1 1-1 0 0,1-1 0 0 0,-1 0 0 0 0,0 0 0 0 0,1 0 0 0 0,-1 1 0 0 0,1-1 1 0 0,-1 0-1 0 0,-1 0 0 0 0,-1 6-2858 0 0</inkml:trace>
  <inkml:trace contextRef="#ctx0" brushRef="#br0" timeOffset="1">54 286 9362 0 0,'-5'5'1112'0'0,"0"1"-1"0"0,0-1 1 0 0,1 1-1 0 0,0 0 1 0 0,0 0-1 0 0,1 1 1 0 0,-1-1-1 0 0,1 1 1 0 0,-2 7 0 0 0,2-6-514 0 0,1 0 1 0 0,0 0 0 0 0,0 0 0 0 0,1 0 0 0 0,0 1 0 0 0,1-1-1 0 0,0 16 1 0 0,0-20-550 0 0,1 0 0 0 0,-1 0 0 0 0,1 0 0 0 0,0-1 0 0 0,0 1 0 0 0,0 0 0 0 0,0 0 0 0 0,0-1-1 0 0,1 1 1 0 0,0-1 0 0 0,-1 0 0 0 0,2 1 0 0 0,-1-1 0 0 0,0 0 0 0 0,0 0 0 0 0,1 0 0 0 0,0 0 0 0 0,-1-1 0 0 0,1 1-1 0 0,0-1 1 0 0,1 1 0 0 0,-1-1 0 0 0,0 0 0 0 0,0-1 0 0 0,1 1 0 0 0,0 0 0 0 0,-1-1 0 0 0,1 0 0 0 0,-1 0-1 0 0,1 0 1 0 0,0 0 0 0 0,0 0 0 0 0,0-1 0 0 0,0 0 0 0 0,-1 0 0 0 0,1 0 0 0 0,0 0 0 0 0,0-1 0 0 0,4 0-1 0 0,55-14-724 0 0,-43 8-2616 0 0,0 0-4257 0 0,-9 3-1541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2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11 15787 0 0,'-5'-2'998'0'0,"-1"0"-1"0"0,1 0 0 0 0,-1 1 0 0 0,0 0 0 0 0,0 0 0 0 0,1 0 0 0 0,-1 1 1 0 0,-10 0-1 0 0,6 1-371 0 0,0 0 0 0 0,0 1 1 0 0,0 0-1 0 0,-14 6 0 0 0,-5 4-655 0 0,1 1-1 0 0,-35 23 0 0 0,39-23 627 0 0,13-6-566 0 0,-51 32 58 0 0,59-37-92 0 0,-1 0-1 0 0,1 1 1 0 0,0 0-1 0 0,0-1 1 0 0,1 1-1 0 0,-1 0 1 0 0,1 0-1 0 0,-1 1 1 0 0,1-1-1 0 0,0 0 1 0 0,0 1-1 0 0,0 0 1 0 0,1-1-1 0 0,-3 7 1 0 0,4-7-12 0 0,0 0 0 0 0,1 0 1 0 0,-1 0-1 0 0,1 0 0 0 0,-1 0 1 0 0,1 0-1 0 0,0 0 0 0 0,0 0 0 0 0,0 0 1 0 0,0-1-1 0 0,1 1 0 0 0,-1 0 1 0 0,1-1-1 0 0,0 1 0 0 0,0-1 1 0 0,0 0-1 0 0,0 0 0 0 0,0 1 0 0 0,0-1 1 0 0,5 3-1 0 0,7 6-33 0 0,0-1 0 0 0,21 11 0 0 0,-25-16 37 0 0,22 12-60 0 0,42 16 1 0 0,-46-22 70 0 0,-1 1-1 0 0,41 25 1 0 0,-66-36 19 0 0,1 1 0 0 0,-1-1 0 0 0,0 1 0 0 0,1 0 0 0 0,-1 0 0 0 0,0 0 0 0 0,0 0 0 0 0,0 0 0 0 0,-1 1 0 0 0,1-1 0 0 0,0 1 0 0 0,-1-1 0 0 0,1 1 0 0 0,-1-1-1 0 0,0 1 1 0 0,0 0 0 0 0,0 0 0 0 0,0-1 0 0 0,-1 1 0 0 0,1 0 0 0 0,-1 4 0 0 0,0-3 3 0 0,-1 1 0 0 0,1-1 0 0 0,-1 1 0 0 0,0-1 0 0 0,-1 1 0 0 0,1-1 0 0 0,-1 0 0 0 0,0 0 0 0 0,0 0 0 0 0,0 0 0 0 0,0 0 0 0 0,-5 5 0 0 0,-3 4 1 0 0,-1-1-1 0 0,0 0 0 0 0,-1-1 0 0 0,-1 0 1 0 0,1-1-1 0 0,-23 13 0 0 0,25-16-131 0 0,-1-2 0 0 0,1 1 0 0 0,-2-1 0 0 0,1-1 0 0 0,0 0 0 0 0,-1 0 0 0 0,0-1 0 0 0,0-1 0 0 0,0 0-1 0 0,0-1 1 0 0,0 0 0 0 0,0-1 0 0 0,-14-1 0 0 0,14-3-1151 0 0,18 0-1910 0 0,19 0-3749 0 0,-8 3 2122 0 0,4 1-1995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27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22 10410 0 0,'-2'0'688'0'0,"1"-1"0"0"0,0 1 0 0 0,-1 0 0 0 0,1-1 0 0 0,0 0 0 0 0,0 1 0 0 0,0-1 0 0 0,-1 0 0 0 0,1 0 0 0 0,0 1 0 0 0,0-1 0 0 0,0 0 0 0 0,0 0 0 0 0,0 0 0 0 0,-1-3 1 0 0,5-1 2204 0 0,12 2-2326 0 0,22 5 29 0 0,63 11 0 0 0,6 1-1884 0 0,-91-13 177 0 0,5 1-2339 0 0,-7-1-2714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2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15603 0 0,'-2'1'336'0'0,"1"0"-1"0"0,0 1 0 0 0,0-1 0 0 0,0 1 0 0 0,0-1 1 0 0,1 1-1 0 0,-1 0 0 0 0,0-1 0 0 0,1 1 0 0 0,-1 0 1 0 0,1-1-1 0 0,0 1 0 0 0,-1 0 0 0 0,1 0 0 0 0,0-1 1 0 0,0 1-1 0 0,0 0 0 0 0,0 0 0 0 0,0 0 0 0 0,1-1 1 0 0,0 4-1 0 0,0-3-143 0 0,0 0 0 0 0,0 0 0 0 0,1 0 0 0 0,-1 0 0 0 0,1 0 0 0 0,-1 0 0 0 0,1-1 0 0 0,0 1 0 0 0,0 0 0 0 0,0-1 1 0 0,-1 1-1 0 0,2-1 0 0 0,-1 0 0 0 0,2 1 0 0 0,8 3 21 0 0,0 0 1 0 0,0-1 0 0 0,1 0-1 0 0,22 3 1 0 0,94 7 305 0 0,-19-3-5371 0 0,-107-11 4039 0 0,19 7-8564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2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31 231 8858 0 0,'-8'6'2427'0'0,"8"-5"-2119"0"0,-1-1 0 0 0,1 1 1 0 0,-1 0-1 0 0,0-1 1 0 0,1 1-1 0 0,-1-1 0 0 0,0 1 1 0 0,1-1-1 0 0,-1 1 1 0 0,0-1-1 0 0,0 1 0 0 0,1-1 1 0 0,-1 0-1 0 0,0 1 1 0 0,0-1-1 0 0,0 0 0 0 0,1 0 1 0 0,-1 1-1 0 0,0-1 1 0 0,0 0-1 0 0,0 0 0 0 0,0 0 1 0 0,0 0-1 0 0,1 0 1 0 0,-1 0-1 0 0,0 0 1 0 0,0-1-1 0 0,-1 1 0 0 0,2-1-196 0 0,1 1 0 0 0,-1-1 0 0 0,0 1 0 0 0,1-1 0 0 0,-1 1 0 0 0,1-1 0 0 0,-1 1 0 0 0,1 0 0 0 0,-1-1 0 0 0,1 1 0 0 0,-1 0 0 0 0,1-1 0 0 0,-1 1 0 0 0,1 0 0 0 0,0 0 0 0 0,-1-1 0 0 0,1 1 0 0 0,-1 0 0 0 0,1 0 0 0 0,0 0 0 0 0,-1 0 0 0 0,1 0 0 0 0,-1 0 0 0 0,2 0 0 0 0,17-3 600 0 0,16 2 317 0 0,1 2 0 0 0,60 9 0 0 0,-15-1-487 0 0,401 43 568 0 0,-415-43-1015 0 0,-1-3-1 0 0,1-3 1 0 0,0-2-1 0 0,1-4 1 0 0,-2-3-1 0 0,72-14 1 0 0,324-90 668 0 0,-43 8-202 0 0,-280 68-486 0 0,-91 20-3 0 0,0 2 1 0 0,100-11-1 0 0,-146 23-98 0 0,0 0 0 0 0,0-1 0 0 0,1 1 1 0 0,-1 0-1 0 0,0 1 0 0 0,0-1 0 0 0,1 0 0 0 0,-1 1 0 0 0,0-1 0 0 0,0 1 0 0 0,1-1 0 0 0,-1 1 0 0 0,3 2 0 0 0,-4-2-247 0 0,-1 0 0 0 0,1 0 1 0 0,-1 0-1 0 0,1 0 0 0 0,-1 0 0 0 0,1 0 0 0 0,-1 0 0 0 0,0 0 0 0 0,0 0 0 0 0,1 1 0 0 0,-1-1 0 0 0,0 0 0 0 0,0 0 1 0 0,0 0-1 0 0,0 0 0 0 0,0 0 0 0 0,-1 1 0 0 0,1-1 0 0 0,0 0 0 0 0,0 0 0 0 0,-1 0 0 0 0,1 0 0 0 0,-1 0 1 0 0,1 0-1 0 0,-1 0 0 0 0,1 0 0 0 0,-2 2 0 0 0,-7 9-8916 0 0,6 0 1418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 9594 0 0,'0'0'193'0'0,"0"-1"-1"0"0,0 0 1 0 0,0 1 0 0 0,-1-1 0 0 0,1 0-1 0 0,0 0 1 0 0,-1 1 0 0 0,1-1-1 0 0,0 0 1 0 0,-1 1 0 0 0,1-1-1 0 0,-1 1 1 0 0,1-1 0 0 0,-1 0-1 0 0,1 1 1 0 0,-1-1 0 0 0,0 1 0 0 0,1 0-1 0 0,-1-1 1 0 0,0 1 0 0 0,1-1-1 0 0,-1 1 1 0 0,0 0 0 0 0,1-1-1 0 0,-1 1 1 0 0,0 0 0 0 0,0 0-1 0 0,1 0 1 0 0,-2 0 0 0 0,1 0-29 0 0,-1 1-1 0 0,2 0 1 0 0,-1 0 0 0 0,0-1 0 0 0,0 1-1 0 0,0 0 1 0 0,0 0 0 0 0,0 0 0 0 0,1 0 0 0 0,-1 0-1 0 0,0 0 1 0 0,1 0 0 0 0,-1 0 0 0 0,1 1-1 0 0,-1 1 1 0 0,-12 52 1933 0 0,6-4-1867 0 0,2 1 0 0 0,3 0-1 0 0,2 0 1 0 0,11 89 0 0 0,-9-131-506 0 0,0 1 1 0 0,1-1-1 0 0,0 0 1 0 0,5 12-1 0 0,-7-20 28 0 0,0 0 0 0 0,-1-1 0 0 0,1 1 0 0 0,0 0 0 0 0,0-1 0 0 0,0 1 0 0 0,0 0 0 0 0,0-1 0 0 0,0 1 0 0 0,0-1 0 0 0,0 0 0 0 0,1 1 0 0 0,-1-1 0 0 0,1 0 0 0 0,-1 0 0 0 0,1 0 0 0 0,-1 0 0 0 0,1 0 0 0 0,-1 0 0 0 0,1-1 0 0 0,0 1 0 0 0,0 0 0 0 0,-1-1 0 0 0,1 1 0 0 0,0-1 0 0 0,0 0 0 0 0,0 1 0 0 0,0-1 0 0 0,-1 0 0 0 0,1 0 0 0 0,0 0 0 0 0,2-1-1 0 0,-3 1 119 0 0,0-1-1 0 0,0 1 0 0 0,-1-1 0 0 0,1 1 0 0 0,0-1 0 0 0,-1 1 0 0 0,1-1 0 0 0,0 1 0 0 0,-1-1 0 0 0,1 0 0 0 0,-1 1 1 0 0,1-1-1 0 0,-1 0 0 0 0,1 1 0 0 0,-1-1 0 0 0,0 0 0 0 0,1 0 0 0 0,-1 0 0 0 0,0 1 0 0 0,0-1 0 0 0,1 0 0 0 0,-1 0 1 0 0,0 0-1 0 0,0 1 0 0 0,0-1 0 0 0,0 0 0 0 0,0 0 0 0 0,0-1 0 0 0,1-7-1132 0 0,10-6-2803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39 6937 0 0,'-5'0'716'0'0,"1"0"-1"0"0,0 0 1 0 0,-1 1-1 0 0,1-1 1 0 0,0 1-1 0 0,0 0 0 0 0,0 0 1 0 0,0 1-1 0 0,0-1 1 0 0,0 1-1 0 0,0 0 1 0 0,-5 3-1 0 0,6-3-571 0 0,1 0-1 0 0,0 0 1 0 0,0 1-1 0 0,0-1 1 0 0,0 0 0 0 0,0 1-1 0 0,0-1 1 0 0,1 1 0 0 0,-1 0-1 0 0,1 0 1 0 0,0-1-1 0 0,-1 1 1 0 0,1 0 0 0 0,1 0-1 0 0,-1 0 1 0 0,0 0-1 0 0,1 0 1 0 0,-1 5 0 0 0,1-2-128 0 0,0-1 1 0 0,0 1 0 0 0,1 0 0 0 0,-1 0-1 0 0,1-1 1 0 0,1 1 0 0 0,-1-1 0 0 0,1 1-1 0 0,0-1 1 0 0,0 0 0 0 0,1 1 0 0 0,-1-1-1 0 0,1 0 1 0 0,0 0 0 0 0,1-1 0 0 0,-1 1-1 0 0,1-1 1 0 0,0 0 0 0 0,8 8 0 0 0,-9-10-18 0 0,0 0 0 0 0,0 0 0 0 0,0 0 0 0 0,1 0 1 0 0,-1 0-1 0 0,1-1 0 0 0,-1 1 0 0 0,1-1 1 0 0,-1 0-1 0 0,1 0 0 0 0,0 0 0 0 0,0-1 0 0 0,-1 1 1 0 0,1-1-1 0 0,0 0 0 0 0,0 0 0 0 0,0 0 1 0 0,0-1-1 0 0,-1 1 0 0 0,1-1 0 0 0,0 0 0 0 0,-1 0 1 0 0,1 0-1 0 0,0-1 0 0 0,-1 1 0 0 0,1-1 1 0 0,-1 0-1 0 0,0 0 0 0 0,0 0 0 0 0,4-4 0 0 0,3-2-6 0 0,-1 0-1 0 0,0-1 1 0 0,-1-1-1 0 0,0 1 1 0 0,0-1-1 0 0,-1-1 1 0 0,6-10-1 0 0,-11 17 1 0 0,0 1-1 0 0,0-1 1 0 0,0 0-1 0 0,0 0 1 0 0,-1 0-1 0 0,1 0 1 0 0,-1 0-1 0 0,0 0 1 0 0,0 0-1 0 0,-1 0 1 0 0,1-1-1 0 0,-1 1 1 0 0,0 0-1 0 0,0 0 1 0 0,0-1-1 0 0,-1 1 1 0 0,0 0-1 0 0,1 0 1 0 0,-1 0-1 0 0,-1 0 1 0 0,1 0-1 0 0,-1 0 1 0 0,-3-8-1 0 0,3 10 13 0 0,0 0 1 0 0,0 0-1 0 0,0 0 0 0 0,0 0 0 0 0,0 0 0 0 0,0 0 0 0 0,-1 0 0 0 0,1 1 0 0 0,-1-1 0 0 0,1 1 0 0 0,-1-1 0 0 0,0 1 0 0 0,1 0 0 0 0,-1 0 0 0 0,0 1 0 0 0,0-1 0 0 0,-4 0 0 0 0,1 1-10 0 0,0 0 0 0 0,1 0 0 0 0,-1 0-1 0 0,1 1 1 0 0,-1 0 0 0 0,0 0-1 0 0,1 1 1 0 0,-9 3 0 0 0,2-1-51 0 0,2 2 1 0 0,-1-1-1 0 0,1 1 0 0 0,-1 1 1 0 0,2 0-1 0 0,-1 0 1 0 0,-16 17-1 0 0,7 4-691 0 0,13-12-1734 0 0,6-15 2253 0 0,0-1 0 0 0,0 1 0 0 0,0-1 0 0 0,0 1 0 0 0,0-1 0 0 0,1 0 1 0 0,-1 1-1 0 0,0-1 0 0 0,0 1 0 0 0,0-1 0 0 0,0 0 0 0 0,0 1 1 0 0,1-1-1 0 0,-1 0 0 0 0,0 1 0 0 0,0-1 0 0 0,1 0 0 0 0,-1 1 1 0 0,0-1-1 0 0,0 0 0 0 0,1 1 0 0 0,-1-1 0 0 0,0 0 0 0 0,1 0 1 0 0,-1 1-1 0 0,1-1 0 0 0,-1 0 0 0 0,0 0 0 0 0,1 0 0 0 0,0 1 0 0 0,6 0-4723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1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70 13691 0 0,'-6'5'519'0'0,"0"0"0"0"0,0 0 0 0 0,0 0 0 0 0,1 1-1 0 0,0 0 1 0 0,0 0 0 0 0,0 1 0 0 0,1-1 0 0 0,0 1 0 0 0,0 0 0 0 0,-4 10 0 0 0,7-12-466 0 0,0-1 1 0 0,-1 1 0 0 0,2 0-1 0 0,-1-1 1 0 0,0 1 0 0 0,1 0-1 0 0,0-1 1 0 0,0 1 0 0 0,1 0-1 0 0,-1 0 1 0 0,1-1 0 0 0,0 1-1 0 0,0-1 1 0 0,0 1 0 0 0,1-1-1 0 0,0 1 1 0 0,0-1 0 0 0,0 0-1 0 0,0 0 1 0 0,4 6 0 0 0,-5-8-45 0 0,1 0 1 0 0,-1 1-1 0 0,1-1 1 0 0,0 0-1 0 0,-1 0 1 0 0,1 0-1 0 0,0-1 1 0 0,0 1 0 0 0,0 0-1 0 0,0-1 1 0 0,1 1-1 0 0,-1-1 1 0 0,0 0-1 0 0,1 0 1 0 0,-1 0-1 0 0,0 0 1 0 0,1 0 0 0 0,-1 0-1 0 0,1-1 1 0 0,0 1-1 0 0,3 0 1 0 0,-3-2 3 0 0,0 1 0 0 0,1-1 0 0 0,-1 0 0 0 0,0 0-1 0 0,0 0 1 0 0,0 0 0 0 0,1-1 0 0 0,-1 1 0 0 0,-1-1 0 0 0,1 0 0 0 0,0 0 0 0 0,0 0 0 0 0,-1 0 0 0 0,4-3 0 0 0,5-6 26 0 0,-1-1 1 0 0,-1 0 0 0 0,0 0 0 0 0,0-1 0 0 0,12-26-1 0 0,-16 29-22 0 0,-1-1-1 0 0,0 1 0 0 0,0-1 1 0 0,-1 0-1 0 0,-1 0 0 0 0,0 0 1 0 0,2-15-1 0 0,-4 23-17 0 0,0 1 0 0 0,0 0 0 0 0,0-1 0 0 0,0 1 0 0 0,-1 0 0 0 0,1-1 0 0 0,-1 1 0 0 0,1 0 0 0 0,-1-1 0 0 0,0 1 0 0 0,0 0 0 0 0,0 0 0 0 0,0 0 0 0 0,0 0 0 0 0,0 0 0 0 0,-1 0 0 0 0,1 0 0 0 0,-1 0 0 0 0,1 0 0 0 0,-1 1 0 0 0,0-1 0 0 0,0 1 0 0 0,1-1 0 0 0,-1 1 0 0 0,0 0 0 0 0,0-1 0 0 0,-1 1 0 0 0,1 0 0 0 0,0 0 0 0 0,0 1 1 0 0,0-1-1 0 0,-1 0 0 0 0,1 1 0 0 0,0-1 0 0 0,-1 1 0 0 0,1 0 0 0 0,0 0 0 0 0,-1 0 0 0 0,1 0 0 0 0,0 0 0 0 0,-4 1 0 0 0,-4 0-72 0 0,0 0 0 0 0,-1 0 0 0 0,1 2 0 0 0,-20 5 0 0 0,26-7-201 0 0,0 1 0 0 0,1-1-1 0 0,-1 1 1 0 0,0-1 0 0 0,1 1 0 0 0,-1 1 0 0 0,1-1 0 0 0,0 0 0 0 0,0 1 0 0 0,0-1 0 0 0,0 1 0 0 0,0 0 0 0 0,0 0-1 0 0,1 0 1 0 0,-5 7 0 0 0,7-8-238 0 0,-1 0-1 0 0,1 1 1 0 0,0-1-1 0 0,0 0 1 0 0,0 0-1 0 0,0 1 0 0 0,0-1 1 0 0,0 0-1 0 0,0 0 1 0 0,1 0-1 0 0,-1 0 1 0 0,1 1-1 0 0,0-1 1 0 0,0 0-1 0 0,-1 0 1 0 0,1 0-1 0 0,0 0 1 0 0,1 0-1 0 0,-1-1 0 0 0,2 4 1 0 0,-2-4 162 0 0,10 17-4027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1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0 286 11290 0 0,'1'0'285'0'0,"-1"1"0"0"0,1-1 0 0 0,-1 1 0 0 0,1-1 0 0 0,-1 0 0 0 0,1 0-1 0 0,0 1 1 0 0,-1-1 0 0 0,1 0 0 0 0,-1 0 0 0 0,1 0 0 0 0,0 0 0 0 0,-1 0 0 0 0,1 0-1 0 0,0 0 1 0 0,-1 0 0 0 0,1 0 0 0 0,-1 0 0 0 0,1 0 0 0 0,0 0 0 0 0,-1 0-1 0 0,1 0 1 0 0,0-1 0 0 0,-1 1 0 0 0,1 0 0 0 0,-1 0 0 0 0,1-1 0 0 0,-1 1 0 0 0,1 0-1 0 0,-1-1 1 0 0,1 1 0 0 0,0-1 0 0 0,19-19 1494 0 0,-11 12-771 0 0,30-24 424 0 0,60-35 0 0 0,-55 39-1986 0 0,48-39-1 0 0,-80 56-199 0 0,18-15-1981 0 0,-14 7-3019 0 0,-13 13 1053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2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47 6521 0 0,'-10'-14'7125'0'0,"-6"-6"-415"0"0,16 20-6499 0 0,0-1 0 0 0,-1 1 1 0 0,1-1-1 0 0,-1 1 0 0 0,1-1 1 0 0,-1 1-1 0 0,1 0 1 0 0,-1-1-1 0 0,1 1 0 0 0,-1-1 1 0 0,1 1-1 0 0,-1 0 1 0 0,1 0-1 0 0,-1-1 0 0 0,1 1 1 0 0,-1 0-1 0 0,0 0 0 0 0,1 0 1 0 0,-1 0-1 0 0,1 0 1 0 0,-1 0-1 0 0,0-1 0 0 0,1 1 1 0 0,-1 1-1 0 0,1-1 1 0 0,-2 0-1 0 0,2 0-157 0 0,0 0 1 0 0,0 0-1 0 0,-1 0 1 0 0,1 0-1 0 0,0 0 1 0 0,0 1-1 0 0,0-1 1 0 0,0 0-1 0 0,0 0 1 0 0,0 0-1 0 0,0 0 1 0 0,-1 0-1 0 0,1 1 1 0 0,0-1-1 0 0,0 0 1 0 0,0 0-1 0 0,0 0 1 0 0,0 0-1 0 0,0 1 1 0 0,0-1-1 0 0,0 0 1 0 0,0 0-1 0 0,0 0 1 0 0,0 1-1 0 0,0-1 1 0 0,0 0-1 0 0,0 0 1 0 0,0 0-1 0 0,0 0 1 0 0,0 1-1 0 0,0-1 1 0 0,0 0-1 0 0,0 0 1 0 0,0 0-1 0 0,1 0 1 0 0,-1 1-1 0 0,0-1 1 0 0,0 0-1 0 0,0 0 1 0 0,0 0-1 0 0,0 0 1 0 0,0 0-1 0 0,0 0 1 0 0,1 1-1 0 0,-1-1 1 0 0,0 0-1 0 0,0 0 1 0 0,0 0-1 0 0,0 0 1 0 0,0 0-1 0 0,1 0 1 0 0,-1 0-1 0 0,0 0 0 0 0,0 0 1 0 0,1 1-45 0 0,-1-1 0 0 0,1 0 0 0 0,-1 0 0 0 0,1 0 0 0 0,-1 0 0 0 0,1 0 0 0 0,0 0 0 0 0,-1 0 0 0 0,1 0 0 0 0,-1 0 0 0 0,1 0 0 0 0,-1 0 0 0 0,1 0-1 0 0,-1 0 1 0 0,1 0 0 0 0,-1 0 0 0 0,1 0 0 0 0,-1 0 0 0 0,1-1 0 0 0,-1 1 0 0 0,1 0 0 0 0,-1 0 0 0 0,1-1 0 0 0,-1 1 0 0 0,1 0 0 0 0,-1-1 0 0 0,1 1 0 0 0,-1-1 0 0 0,7-6 83 0 0,-7 7-79 0 0,0-1-1 0 0,0 1 0 0 0,0 0 0 0 0,0 0 0 0 0,0 0 1 0 0,0 0-1 0 0,0-1 0 0 0,1 1 0 0 0,-1 0 1 0 0,0 0-1 0 0,0 0 0 0 0,0 0 0 0 0,0 0 0 0 0,0-1 1 0 0,0 1-1 0 0,1 0 0 0 0,-1 0 0 0 0,0 0 0 0 0,0 0 1 0 0,0 0-1 0 0,0 0 0 0 0,0 0 0 0 0,1 0 0 0 0,-1-1 1 0 0,0 1-1 0 0,0 0 0 0 0,0 0 0 0 0,1 0 0 0 0,-1 0 1 0 0,0 0-1 0 0,0 0 0 0 0,0 0 0 0 0,0 0 0 0 0,1 0 1 0 0,-1 0-1 0 0,0 0 0 0 0,0 0 0 0 0,0 0 0 0 0,1 0 1 0 0,-1 1-1 0 0,0-1 0 0 0,0 0 0 0 0,0 0 0 0 0,0 0 1 0 0,1 0-1 0 0,-1 0 0 0 0,0 0 0 0 0,0 0 0 0 0,0 0 1 0 0,0 1-1 0 0,0-1 0 0 0,9 5 171 0 0,2-5 121 0 0,-10 0-292 0 0,-1 0 1 0 0,1 0 0 0 0,-1 0-1 0 0,1 0 1 0 0,0 0-1 0 0,-1-1 1 0 0,1 1 0 0 0,-1 0-1 0 0,1 0 1 0 0,-1 1-1 0 0,1-1 1 0 0,-1 0 0 0 0,1 0-1 0 0,0 0 1 0 0,-1 0-1 0 0,1 0 1 0 0,-1 1 0 0 0,1-1-1 0 0,-1 0 1 0 0,1 0-1 0 0,-1 1 1 0 0,1-1 0 0 0,-1 0-1 0 0,0 1 1 0 0,1-1-1 0 0,-1 0 1 0 0,1 1 0 0 0,-1-1-1 0 0,0 1 1 0 0,1-1-1 0 0,-1 1 1 0 0,0-1 0 0 0,0 1-1 0 0,1-1 1 0 0,-1 1-1 0 0,0-1 1 0 0,0 2 0 0 0,33 1 220 0 0,43-1 1 0 0,-51-2-241 0 0,16 0-6 0 0,70 8 1 0 0,-78-6 22 0 0,-16-5-7 0 0,-16 3-4 0 0,-1 0-1 0 0,0-1 0 0 0,0 1 1 0 0,1 0-1 0 0,-1 0 0 0 0,0 0 1 0 0,0 0-1 0 0,1 0 1 0 0,-1-1-1 0 0,0 1 0 0 0,0 0 1 0 0,1 0-1 0 0,-1 0 0 0 0,0 0 1 0 0,0-1-1 0 0,0 1 0 0 0,0 0 1 0 0,1 0-1 0 0,-1-1 1 0 0,0 1-1 0 0,0 0 0 0 0,0 0 1 0 0,0-1-1 0 0,0 1 0 0 0,0 0 1 0 0,0-1-1 0 0,1 1 0 0 0,-1 0 1 0 0,0 0-1 0 0,0-1 1 0 0,0 1-1 0 0,0 0 0 0 0,0-1 1 0 0,-1 1-1 0 0,1 0 0 0 0,0-1 1 0 0,-1 0-7 0 0,0 0 1 0 0,0 0-1 0 0,0 0 1 0 0,0 1-1 0 0,0-1 0 0 0,0 0 1 0 0,0 1-1 0 0,0-1 1 0 0,0 1-1 0 0,0-1 1 0 0,-1 1-1 0 0,1-1 1 0 0,0 1-1 0 0,0 0 1 0 0,-1-1-1 0 0,1 1 0 0 0,0 0 1 0 0,-3 0-1 0 0,-29-1-45 0 0,30 1 45 0 0,-9 0 0 0 0,-1 0 0 0 0,1 1 0 0 0,0 1 0 0 0,0 0 0 0 0,0 0 1 0 0,-11 5-1 0 0,19-6 5 0 0,-1 1-1 0 0,1 0 1 0 0,0 0 0 0 0,0 0 0 0 0,0 1 0 0 0,0-1 0 0 0,0 1 0 0 0,1 0 0 0 0,-1 0 0 0 0,1 1 0 0 0,0-1-1 0 0,0 0 1 0 0,0 1 0 0 0,0 0 0 0 0,1 0 0 0 0,-1 0 0 0 0,1 0 0 0 0,-2 6 0 0 0,1-1-6 0 0,0 1 0 0 0,1-1 0 0 0,1 1 0 0 0,-1-1 0 0 0,2 1 0 0 0,-1 0 1 0 0,1-1-1 0 0,1 1 0 0 0,0-1 0 0 0,0 1 0 0 0,1-1 0 0 0,0 1 0 0 0,0-1 1 0 0,1 0-1 0 0,1 0 0 0 0,4 11 0 0 0,-5-14 1 0 0,0 1 0 0 0,1-1 0 0 0,0 0 0 0 0,0 0-1 0 0,0-1 1 0 0,1 1 0 0 0,-1-1 0 0 0,1 0 0 0 0,1 0 0 0 0,-1-1 0 0 0,1 1 0 0 0,0-1-1 0 0,0 0 1 0 0,0-1 0 0 0,0 0 0 0 0,0 1 0 0 0,1-2 0 0 0,0 1 0 0 0,-1-1 0 0 0,1 0 0 0 0,0-1-1 0 0,11 2 1 0 0,-6-2-342 0 0,53 0-1045 0 0,-60-2 362 0 0,-1 1 0 0 0,1-1-1 0 0,0 0 1 0 0,0-1-1 0 0,-1 1 1 0 0,7-3-1 0 0,-10 3 433 0 0,-1 1 0 0 0,1-1 0 0 0,0 1 0 0 0,0-1 0 0 0,-1 1 0 0 0,1-1 0 0 0,2-2-2400 0 0,-2 2 2400 0 0,-1 0 0 0 0,1 0 0 0 0,-1 1 0 0 0,1-1-1 0 0,-1-1 1 0 0,3-8-6649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17404 0 0,'3'7'6174'0'0,"12"11"-4744"0"0,20 19-1451 0 0,24 31-112 0 0,12 13-3559 0 0,-61-72 1738 0 0,-1 1 1 0 0,2-2 0 0 0,0 0 0 0 0,0 0-1 0 0,20 10 1 0 0,-4-7-3840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2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19756 0 0,'-27'35'1839'0'0,"-51"49"0"0"0,52-58-1540 0 0,0 1 0 0 0,-39 56 0 0 0,64-81-295 0 0,-1 0 1 0 0,1 0-1 0 0,0 0 1 0 0,0 0 0 0 0,0 1-1 0 0,0-1 1 0 0,0 0 0 0 0,0 0-1 0 0,1 1 1 0 0,-1-1 0 0 0,1 0-1 0 0,0 1 1 0 0,-1-1 0 0 0,1 1-1 0 0,0-1 1 0 0,0 0 0 0 0,1 1-1 0 0,-1-1 1 0 0,0 1-1 0 0,2 3 1 0 0,-1-4 3 0 0,1 1 0 0 0,0-1 0 0 0,-1 1 0 0 0,1-1 1 0 0,0 1-1 0 0,0-1 0 0 0,0 0 0 0 0,0 0 0 0 0,1 0 0 0 0,-1 0 0 0 0,1 0 0 0 0,-1-1 0 0 0,1 1 0 0 0,3 1 0 0 0,4 1 11 0 0,0 0-1 0 0,1-1 0 0 0,-1 0 1 0 0,1 0-1 0 0,0-1 0 0 0,-1-1 1 0 0,22 1-1 0 0,7-5-2162 0 0,71-14 0 0 0,-8 1-2055 0 0,-93 14-422 0 0</inkml:trace>
  <inkml:trace contextRef="#ctx0" brushRef="#br0" timeOffset="1">211 116 19684 0 0,'-5'0'1809'0'0,"0"2"-641"0"0,1 3 24 0 0,2 2-216 0 0,0 8-272 0 0,0 5-207 0 0,1 10-129 0 0,0 5-152 0 0,-2 6-112 0 0,2 5-48 0 0,0 2-96 0 0,-1 3-336 0 0,1 4-673 0 0,2 0-1383 0 0,1-3-2249 0 0,-4-6-616 0 0,2-5-2921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12 17780 0 0,'-1'-1'200'0'0,"0"0"1"0"0,0 0-1 0 0,0 0 1 0 0,0 0-1 0 0,0 1 1 0 0,0-1-1 0 0,0 0 1 0 0,0 0-1 0 0,0 1 1 0 0,0-1-1 0 0,0 1 0 0 0,0-1 1 0 0,-1 1-1 0 0,1-1 1 0 0,0 1-1 0 0,0 0 1 0 0,-1-1-1 0 0,1 1 1 0 0,0 0-1 0 0,-1 0 1 0 0,1 0-1 0 0,0 0 1 0 0,0 0-1 0 0,-1 0 1 0 0,1 1-1 0 0,0-1 1 0 0,-1 0-1 0 0,1 1 1 0 0,0-1-1 0 0,-2 2 0 0 0,0 0-25 0 0,0 2 0 0 0,0-1 0 0 0,0 0 0 0 0,0 1 0 0 0,1-1 0 0 0,0 1 0 0 0,0 0 0 0 0,-3 5 0 0 0,-98 224 724 0 0,102-232-900 0 0,0 1 1 0 0,0-1-1 0 0,1 1 0 0 0,-1-1 0 0 0,1 1 0 0 0,-1-1 0 0 0,1 1 1 0 0,0-1-1 0 0,-1 1 0 0 0,1-1 0 0 0,0 1 0 0 0,0 0 0 0 0,0-1 1 0 0,0 1-1 0 0,0-1 0 0 0,1 1 0 0 0,-1-1 0 0 0,0 1 0 0 0,1-1 1 0 0,-1 1-1 0 0,1-1 0 0 0,0 1 0 0 0,-1-1 0 0 0,1 1 0 0 0,0-1 1 0 0,1 2-1 0 0,1-2-4 0 0,-1 1 1 0 0,1-1 0 0 0,0 1-1 0 0,0-1 1 0 0,0 0-1 0 0,0 0 1 0 0,0 0-1 0 0,0-1 1 0 0,0 1 0 0 0,0-1-1 0 0,0 0 1 0 0,5 0-1 0 0,34 0-12 0 0,0-3 0 0 0,0-1 0 0 0,0-2 0 0 0,53-16 0 0 0,23-2-3489 0 0,-109 23 2587 0 0,-4 0-447 0 0,1 0 0 0 0,-1 0 0 0 0,0 0 0 0 0,0-1-1 0 0,0 1 1 0 0,0-1 0 0 0,9-5 0 0 0,-2-2-5366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21757 0 0,'-10'14'1000'0'0,"3"3"-368"0"0,-2 10 128 0 0,3 6-48 0 0,2 7-256 0 0,3 4-184 0 0,0 5-144 0 0,3 0-87 0 0,2 1-41 0 0,2 2-185 0 0,3-2-487 0 0,1 0-904 0 0,2-2-1641 0 0,0-7-1776 0 0,-1-6 656 0 0,-1-10-2632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68 108 5449 0 0,'-28'-15'3566'0'0,"5"3"1058"0"0,7 5 1257 0 0,24 6-2236 0 0,12-3-2767 0 0,1-1-737 0 0,53-4-272 0 0,65-11 20 0 0,-115 15-4161 0 0,40-14-1 0 0,-51 14-272 0 0,-3-1-2026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3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19 11226 0 0,'-9'-8'3771'0'0,"-3"-2"2469"0"0,12 10-6151 0 0,-1 0-1 0 0,1 1 0 0 0,0-1 0 0 0,-1 0 1 0 0,1 0-1 0 0,0 1 0 0 0,-1-1 0 0 0,1 0 1 0 0,0 1-1 0 0,0-1 0 0 0,-1 0 0 0 0,1 1 1 0 0,0-1-1 0 0,0 0 0 0 0,0 1 0 0 0,-1-1 1 0 0,1 0-1 0 0,0 1 0 0 0,0-1 0 0 0,0 1 0 0 0,0-1 1 0 0,0 0-1 0 0,0 1 0 0 0,0-1 0 0 0,0 1 1 0 0,0-1-1 0 0,0 1 0 0 0,0-1 0 0 0,0 0 1 0 0,0 1-1 0 0,0-1 0 0 0,0 1 0 0 0,0-1 1 0 0,1 0-1 0 0,-1 1 0 0 0,0-1 0 0 0,1 1 1 0 0,41 233 1261 0 0,-23-147-1311 0 0,-17-75-426 0 0,2 8 492 0 0,11 36 1 0 0,3-22-2621 0 0,-16-32 1947 0 0,-1-1 0 0 0,1 1 0 0 0,-1 0 1 0 0,1-1-1 0 0,0 1 0 0 0,-1-1 0 0 0,1 1 0 0 0,0-1 1 0 0,0 0-1 0 0,0 0 0 0 0,0 0 0 0 0,3 1 0 0 0,4-1-4415 0 0,1-2-1828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11210 0 0,'-4'0'934'0'0,"1"0"0"0"0,-1 0 0 0 0,1 0 0 0 0,-1 1 0 0 0,1 0-1 0 0,-1-1 1 0 0,1 1 0 0 0,-4 2 0 0 0,4-1-652 0 0,0-1 0 0 0,1 1 0 0 0,-1 0 0 0 0,1 0 0 0 0,0 1 0 0 0,0-1 0 0 0,0 0 0 0 0,0 1 0 0 0,0-1 0 0 0,0 1 1 0 0,1 0-1 0 0,-1 0 0 0 0,-1 5 0 0 0,-6 13-77 0 0,1 0 0 0 0,1 0 0 0 0,1 1 0 0 0,0 0 0 0 0,2 0 0 0 0,1 0 0 0 0,0 24 0 0 0,2-10 123 0 0,1 0 1 0 0,3 0-1 0 0,10 57 1 0 0,-9-75-935 0 0,1-1 1 0 0,0 0 0 0 0,1 0-1 0 0,1-1 1 0 0,13 23 0 0 0,-18-34 366 0 0,1 0 0 0 0,0 0-1 0 0,0-1 1 0 0,0 1 0 0 0,0-1 0 0 0,1 0 0 0 0,0 0-1 0 0,0 0 1 0 0,0 0 0 0 0,0-1 0 0 0,0 0 0 0 0,1 0-1 0 0,0 0 1 0 0,-1 0 0 0 0,1-1 0 0 0,0 0 0 0 0,0 0 0 0 0,1 0-1 0 0,-1 0 1 0 0,0-1 0 0 0,10 1 0 0 0,-12-2-532 0 0,-1 0 1 0 0,1 0-1 0 0,0 0 1 0 0,-1-1-1 0 0,1 1 0 0 0,-1-1 1 0 0,1 0-1 0 0,-1 0 1 0 0,5-2-1 0 0,7-5-5250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30 13987 0 0,'-59'-2'7021'0'0,"48"2"-6181"0"0,-1 1-1 0 0,1 0 0 0 0,-15 4 1 0 0,21-4-755 0 0,1 0 0 0 0,-1 1 0 0 0,0-1 0 0 0,1 1 0 0 0,-1 0 0 0 0,1 1 0 0 0,0-1 0 0 0,-1 1 0 0 0,1-1 0 0 0,1 1 0 0 0,-1 1 0 0 0,0-1 0 0 0,1 0 0 0 0,-1 1 0 0 0,1 0 0 0 0,0 0 0 0 0,0 0 0 0 0,1 0 0 0 0,-1 0 0 0 0,1 0 1 0 0,0 1-1 0 0,-2 5 0 0 0,2-2-72 0 0,0 0 0 0 0,1 1 0 0 0,0-1 0 0 0,0 0 0 0 0,1 0 0 0 0,0 1 0 0 0,1-1 0 0 0,0 0 0 0 0,0 0 0 0 0,4 14 0 0 0,-4-16-20 0 0,1-1 0 0 0,0 1 1 0 0,0-1-1 0 0,0 1 0 0 0,1-1 1 0 0,0 0-1 0 0,0 1 0 0 0,0-2 1 0 0,0 1-1 0 0,1 0 0 0 0,0-1 0 0 0,0 1 1 0 0,0-1-1 0 0,0 0 0 0 0,9 5 1 0 0,-11-8 1 0 0,0 0 0 0 0,0 0 0 0 0,0 0 0 0 0,0-1 1 0 0,1 1-1 0 0,-1-1 0 0 0,0 0 0 0 0,0 0 0 0 0,0 0 0 0 0,1 0 1 0 0,-1 0-1 0 0,0 0 0 0 0,0 0 0 0 0,0-1 0 0 0,0 1 0 0 0,1-1 1 0 0,-1 1-1 0 0,0-1 0 0 0,0 0 0 0 0,0 0 0 0 0,0 0 1 0 0,0 0-1 0 0,-1 0 0 0 0,1-1 0 0 0,0 1 0 0 0,0-1 0 0 0,-1 1 1 0 0,1-1-1 0 0,-1 1 0 0 0,1-1 0 0 0,1-2 0 0 0,3-4 1 0 0,0-1-1 0 0,-1 1 0 0 0,0-1 0 0 0,0 0 1 0 0,5-14-1 0 0,-3 5 7 0 0,-1 0-1 0 0,0 0 1 0 0,-2 0 0 0 0,0-1 0 0 0,-1 0 0 0 0,-1 1-1 0 0,-1-1 1 0 0,-2-29 0 0 0,2 47 1 0 0,-1 0-1 0 0,0 1 1 0 0,0-1 0 0 0,0 0-1 0 0,0 1 1 0 0,0-1 0 0 0,-1 0-1 0 0,1 0 1 0 0,0 1 0 0 0,0-1 0 0 0,0 0-1 0 0,-1 1 1 0 0,1-1 0 0 0,0 0-1 0 0,0 1 1 0 0,-1-1 0 0 0,1 0-1 0 0,-1 1 1 0 0,1-1 0 0 0,-1 1-1 0 0,1-1 1 0 0,-1 1 0 0 0,1-1-1 0 0,-1 1 1 0 0,1-1 0 0 0,-1 1 0 0 0,0 0-1 0 0,-1-1 1 0 0,2 1 7 0 0,-1 1 1 0 0,0-1-1 0 0,1 1 1 0 0,-1-1-1 0 0,1 1 1 0 0,-1-1-1 0 0,0 1 1 0 0,1 0-1 0 0,-1-1 1 0 0,1 1-1 0 0,0 0 1 0 0,-1 0-1 0 0,1-1 1 0 0,0 1-1 0 0,-1 0 1 0 0,1 0-1 0 0,0-1 1 0 0,0 1-1 0 0,-1 0 1 0 0,1 0-1 0 0,0 0 1 0 0,0 0-1 0 0,0-1 1 0 0,0 1-1 0 0,0 1 1 0 0,0 23 175 0 0,0 0 0 0 0,2 0 0 0 0,1 0 0 0 0,8 38 0 0 0,34 96-31 0 0,-39-141-236 0 0,-3-6-206 0 0,0 0-1 0 0,1 0 1 0 0,1 0 0 0 0,0-1-1 0 0,0 1 1 0 0,1-1 0 0 0,1-1-1 0 0,8 12 1 0 0,1-12-2781 0 0,-15-10 2622 0 0,0 0-1 0 0,0 0 1 0 0,0 0 0 0 0,0 0-1 0 0,0 0 1 0 0,0 0 0 0 0,0-1-1 0 0,0 1 1 0 0,1 0-1 0 0,-1-1 1 0 0,0 1 0 0 0,0-1-1 0 0,0 1 1 0 0,0-1 0 0 0,0 1-1 0 0,0-1 1 0 0,-1 0-1 0 0,1 1 1 0 0,0-1 0 0 0,0 0-1 0 0,1-1 1 0 0,10-10-6721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12 12203 0 0,'-39'-10'9555'0'0,"-7"9"-6012"0"0,40 1-3377 0 0,0 0-1 0 0,0 1 1 0 0,0 0 0 0 0,0 1-1 0 0,0-1 1 0 0,0 1-1 0 0,0 0 1 0 0,0 0 0 0 0,1 1-1 0 0,-1 0 1 0 0,-9 6 0 0 0,12-6-136 0 0,0 1 0 0 0,1-1 0 0 0,-1 0 0 0 0,1 1 0 0 0,-1 0 0 0 0,1 0 1 0 0,0 0-1 0 0,0 0 0 0 0,1 0 0 0 0,-1 0 0 0 0,1 0 0 0 0,0 0 1 0 0,0 0-1 0 0,0 1 0 0 0,1-1 0 0 0,0 1 0 0 0,-1-1 0 0 0,2 0 1 0 0,-1 1-1 0 0,0-1 0 0 0,1 0 0 0 0,0 1 0 0 0,0-1 0 0 0,0 0 0 0 0,0 0 1 0 0,4 8-1 0 0,0-2-38 0 0,-1 0 0 0 0,1 0 0 0 0,0-1-1 0 0,1 1 1 0 0,0-1 0 0 0,1-1 0 0 0,0 1 0 0 0,0-1 0 0 0,15 13 0 0 0,-21-20 5 0 0,1 0 1 0 0,0 0 0 0 0,0 0-1 0 0,-1 0 1 0 0,1 0-1 0 0,0 0 1 0 0,0 0-1 0 0,0 0 1 0 0,0-1-1 0 0,0 1 1 0 0,0-1-1 0 0,0 0 1 0 0,0 1-1 0 0,0-1 1 0 0,0 0-1 0 0,0 0 1 0 0,0 0-1 0 0,0 0 1 0 0,0-1-1 0 0,0 1 1 0 0,1-1-1 0 0,-2 1 1 0 0,1-1-1 0 0,0 0 1 0 0,0 1 0 0 0,0-1-1 0 0,0 0 1 0 0,0 0-1 0 0,-1-1 1 0 0,1 1-1 0 0,0 0 1 0 0,-1 0-1 0 0,1-1 1 0 0,-1 1-1 0 0,1-1 1 0 0,-1 1-1 0 0,0-1 1 0 0,0 0-1 0 0,2-2 1 0 0,5-8-3 0 0,0-1 0 0 0,-1 0 1 0 0,0 0-1 0 0,5-18 0 0 0,-10 26 5 0 0,45-138-13 0 0,-47 143 17 0 0,0 0 1 0 0,1 0 0 0 0,-1 0-1 0 0,0 0 1 0 0,0 0-1 0 0,1 1 1 0 0,-1-1-1 0 0,0 0 1 0 0,1 0-1 0 0,-1 0 1 0 0,0 0-1 0 0,0 1 1 0 0,1-1-1 0 0,-1 0 1 0 0,0 0-1 0 0,0 1 1 0 0,0-1-1 0 0,1 0 1 0 0,-1 0-1 0 0,0 1 1 0 0,0-1 0 0 0,0 0-1 0 0,0 0 1 0 0,1 1-1 0 0,-1-1 1 0 0,0 0-1 0 0,0 1 1 0 0,0-1-1 0 0,0 0 1 0 0,0 1-1 0 0,0-1 1 0 0,0 0-1 0 0,0 1 1 0 0,0-1-1 0 0,0 0 1 0 0,0 1-1 0 0,5 17 177 0 0,6 133 648 0 0,-10-112-835 0 0,1 1-1 0 0,2-1 1 0 0,13 57 0 0 0,-2-67-1620 0 0,-5-21-2794 0 0,-9-8 4062 0 0,-1 0 1 0 0,1 0 0 0 0,-1 0 0 0 0,1-1 0 0 0,-1 1 0 0 0,1 0 0 0 0,-1 0 0 0 0,1-1-1 0 0,-1 1 1 0 0,3-4-3571 0 0,-2 3 3571 0 0,-1 1-1 0 0,0-1 1 0 0,0 1 0 0 0,0-1 0 0 0,0 1 0 0 0,0-1 0 0 0,0 0 0 0 0,3-11-7229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4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16684 0 0,'-1'0'223'0'0,"1"-1"1"0"0,0 1-1 0 0,0 0 0 0 0,0 0 1 0 0,0-1-1 0 0,-1 1 1 0 0,1 0-1 0 0,0-1 1 0 0,0 1-1 0 0,0 0 1 0 0,0-1-1 0 0,0 1 1 0 0,0-1-1 0 0,0 1 1 0 0,0 0-1 0 0,0-1 1 0 0,0 1-1 0 0,0 0 1 0 0,0-1-1 0 0,0 1 1 0 0,0 0-1 0 0,0-1 0 0 0,1 1 1 0 0,-1 0-1 0 0,0-1 1 0 0,0 1-1 0 0,0 0 1 0 0,0 0-1 0 0,1-1 1 0 0,0 0 670 0 0,-1 1-671 0 0,0 0 1 0 0,0 0-1 0 0,1-1 1 0 0,-1 1-1 0 0,14 8 2390 0 0,12 20-1871 0 0,-15-10-600 0 0,-1 1 0 0 0,-1 0 0 0 0,-1 0 0 0 0,0 1-1 0 0,-1 0 1 0 0,-2 0 0 0 0,0 1 0 0 0,-1-1 0 0 0,0 1 0 0 0,-1 33-1 0 0,-2 20-89 0 0,-14 118-1 0 0,11-173-278 0 0,-8 50-165 0 0,9-64-118 0 0,0-1 0 0 0,0 0 1 0 0,-1 0-1 0 0,1 0 0 0 0,-1 0 1 0 0,0 0-1 0 0,-4 5 0 0 0,1-4-3030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9890 0 0,'0'2'13247'0'0,"12"7"-11679"0"0,-2-6-1320 0 0,1 0-1 0 0,-1-1 1 0 0,1-1-1 0 0,0 1 0 0 0,0-2 1 0 0,-1 1-1 0 0,1-2 1 0 0,0 1-1 0 0,12-3 0 0 0,25-1-1730 0 0,-1 8-3846 0 0,-47-4 4931 0 0,1 0-1 0 0,0 0 1 0 0,-1 1-1 0 0,1-1 1 0 0,0 0-1 0 0,0 0 1 0 0,-1 0-1 0 0,1 0 1 0 0,0 0 0 0 0,-1 0-1 0 0,1 0 1 0 0,0 0-1 0 0,0 0 1 0 0,-1-1-1 0 0,1 1 1 0 0,0 0-1 0 0,-1 0 1 0 0,1 0-1 0 0,0-1 1 0 0,-1 1 0 0 0,1 0-1 0 0,0-1 1 0 0,-1 1-1 0 0,1-1 1 0 0,-1 1-1 0 0,1-1 1 0 0,-1 1-1 0 0,1-1 1 0 0,-1 1-1 0 0,1-1 1 0 0,-1 0 0 0 0,1 0-1 0 0,0-1 149 0 0,-1-1-1 0 0,1 1 0 0 0,-1 0 1 0 0,0 0-1 0 0,0 0 1 0 0,0 0-1 0 0,0 0 0 0 0,0 0 1 0 0,-1 0-1 0 0,1-1 1 0 0,-2-2-1 0 0,0-3 1594 0 0,-1 0 0 0 0,0 0-1 0 0,0 0 1 0 0,-1 1 0 0 0,-12-14 8886 0 0,15 21-9960 0 0,-2 10 3659 0 0,5 25-3031 0 0,-1-26-63 0 0,-1-7-805 0 0,1 43-97 0 0,2 0 1 0 0,2 0-1 0 0,19 78 0 0 0,-14-99-3195 0 0,2-14-4360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61 7306 0 0,'-18'10'11985'0'0,"28"-16"-10290"0"0,0 1-1416 0 0,1 0 0 0 0,-1 1 1 0 0,1 0-1 0 0,0 1 0 0 0,0 0 0 0 0,22-3 1 0 0,74-1-119 0 0,-2 0-527 0 0,-49-3-867 0 0,-20 0-4783 0 0,-44 11-76 0 0,-7-2 3434 0 0,-3 1 1906 0 0,6 1-190 0 0,-1 1 0 0 0,1 1 0 0 0,-22 7 0 0 0,-12 8 2820 0 0,-7 3 9313 0 0,52-21-10718 0 0,0 1-1 0 0,-1-1 1 0 0,1 1 0 0 0,0 0 0 0 0,0-1-1 0 0,-1 1 1 0 0,1 0 0 0 0,0 0-1 0 0,0 0 1 0 0,0 0 0 0 0,0 0 0 0 0,0 0-1 0 0,1 0 1 0 0,-1 1 0 0 0,-1 0 0 0 0,-6 25 2239 0 0,6 35-2927 0 0,2-46 911 0 0,0 11-570 0 0,-1-3-73 0 0,1 1 1 0 0,6 38 0 0 0,-5-58-55 0 0,0 1 1 0 0,0-1 0 0 0,1 1-1 0 0,-1-1 1 0 0,1 1-1 0 0,1-1 1 0 0,-1 0 0 0 0,1 0-1 0 0,0 0 1 0 0,0 0-1 0 0,0 0 1 0 0,0-1 0 0 0,1 0-1 0 0,0 1 1 0 0,0-1-1 0 0,7 5 1 0 0,-7-7 0 0 0,0 0 0 0 0,0 0 0 0 0,0-1-1 0 0,0 1 1 0 0,0-1 0 0 0,0 0 0 0 0,0-1 0 0 0,0 1 0 0 0,1-1 0 0 0,-1 1-1 0 0,0-1 1 0 0,1 0 0 0 0,5-2 0 0 0,61-12 20 0 0,-36 6-61 0 0,-20 5-393 0 0,0 0 0 0 0,-1-1-1 0 0,20-8 1 0 0,-11-1-3571 0 0,-4-4-4136 0 0,-11 8 749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42 14835 0 0,'-1'-1'290'0'0,"0"1"-1"0"0,0-1 1 0 0,0 0-1 0 0,0 0 1 0 0,0 1-1 0 0,0-1 1 0 0,0 0-1 0 0,1 0 1 0 0,-1 0-1 0 0,0 0 1 0 0,1 0-1 0 0,-1 0 1 0 0,0 0-1 0 0,1 0 1 0 0,0 0-1 0 0,-1-1 1 0 0,1 1-1 0 0,0 0 1 0 0,-1 0-1 0 0,1 0 1 0 0,0-1-1 0 0,0 1 1 0 0,0 0-1 0 0,0 0 1 0 0,0 0-1 0 0,0-1 1 0 0,0 1-1 0 0,1 0 1 0 0,-1 0-1 0 0,0 0 1 0 0,1 0-1 0 0,0-2 1 0 0,0 2-219 0 0,0 0 1 0 0,0 1-1 0 0,1-1 1 0 0,-1 1-1 0 0,0-1 1 0 0,1 1 0 0 0,-1 0-1 0 0,0-1 1 0 0,1 1-1 0 0,-1 0 1 0 0,1 0-1 0 0,-1 0 1 0 0,0 0-1 0 0,1 0 1 0 0,-1 0-1 0 0,1 0 1 0 0,-1 1-1 0 0,0-1 1 0 0,1 0-1 0 0,-1 1 1 0 0,0-1-1 0 0,0 1 1 0 0,1-1-1 0 0,-1 1 1 0 0,0 0-1 0 0,0-1 1 0 0,0 1-1 0 0,2 2 1 0 0,8 4 33 0 0,0 1 1 0 0,-1 1-1 0 0,-1-1 0 0 0,1 2 0 0 0,-1-1 1 0 0,-1 1-1 0 0,0 1 0 0 0,10 15 0 0 0,-14-20-101 0 0,-1 0 0 0 0,1 0 0 0 0,-1 1 0 0 0,0-1 0 0 0,-1 1 0 0 0,0 0 0 0 0,0 0 0 0 0,0 0 0 0 0,-1 0 0 0 0,0 0 0 0 0,0 0 0 0 0,-1 0 0 0 0,0 0 0 0 0,0 0 0 0 0,0 0 0 0 0,-4 14 0 0 0,3-18-278 0 0,0 0 0 0 0,0 0 0 0 0,-1-1 0 0 0,1 1 0 0 0,-1-1 0 0 0,0 1 0 0 0,1-1 1 0 0,-4 3-1 0 0,-10 9-8127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4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12635 0 0,'-23'7'9423'0'0,"20"-5"-7702"0"0,15-7-1093 0 0,-3 2-722 0 0,1 1 1 0 0,0-1 0 0 0,0 1 0 0 0,19 0 0 0 0,-24 2-404 0 0,-1 0 1 0 0,1 0-1 0 0,-1 1 1 0 0,1-1-1 0 0,-1 1 1 0 0,6 2-1 0 0,-8-3-120 0 0,-1 1 0 0 0,1 0 0 0 0,0 0 0 0 0,0 0 0 0 0,-1 0 0 0 0,1 0 0 0 0,-1 0 0 0 0,1 0 0 0 0,-1 1 0 0 0,1-1-1 0 0,-1 0 1 0 0,0 1 0 0 0,1-1 0 0 0,1 4 0 0 0,-1 3-2561 0 0,0 2-1708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7226 0 0,'-31'1'11933'0'0,"45"0"-9663"0"0,-1-1-1786 0 0,-1 1 1 0 0,1 1 0 0 0,-1 0 0 0 0,1 1 0 0 0,-1 0 0 0 0,0 1-1 0 0,17 7 1 0 0,-23-8-440 0 0,1 0-1 0 0,-1 0 1 0 0,0 1-1 0 0,0 0 0 0 0,0 0 1 0 0,0 1-1 0 0,0-1 1 0 0,-1 1-1 0 0,0 0 0 0 0,0 1 1 0 0,-1-1-1 0 0,1 1 1 0 0,-1 0-1 0 0,5 10 1 0 0,-8-13-68 0 0,1 0 1 0 0,-1 1 0 0 0,0-1 0 0 0,-1 0-1 0 0,1 1 1 0 0,0-1 0 0 0,-1 1-1 0 0,0-1 1 0 0,0 0 0 0 0,0 1 0 0 0,0-1-1 0 0,0 1 1 0 0,-1-1 0 0 0,0 0 0 0 0,0 1-1 0 0,1-1 1 0 0,-2 0 0 0 0,1 1 0 0 0,0-1-1 0 0,-1 0 1 0 0,1 0 0 0 0,-1 0 0 0 0,0 0-1 0 0,0-1 1 0 0,0 1 0 0 0,-1 0 0 0 0,1-1-1 0 0,-1 0 1 0 0,1 1 0 0 0,-4 1 0 0 0,-1 1-54 0 0,1-1 0 0 0,-1 0 0 0 0,0 0 0 0 0,1-1 0 0 0,-2 0 0 0 0,1 0 0 0 0,0 0 1 0 0,-1-1-1 0 0,1-1 0 0 0,-1 1 0 0 0,0-1 0 0 0,-11 0 0 0 0,86-36 94 0 0,-32 11-201 0 0,20-9-1255 0 0,-50 31-502 0 0,0 0 0 0 0,0 0 0 0 0,1 0 0 0 0,-1 1-1 0 0,9-1 1 0 0</inkml:trace>
  <inkml:trace contextRef="#ctx0" brushRef="#br0" timeOffset="1">198 63 13699 0 0,'3'0'2328'0'0,"2"0"-599"0"0,3 1-153 0 0,3 1-552 0 0,0 1-464 0 0,1 1-279 0 0,1-1-113 0 0,-1 1-64 0 0,1 1-152 0 0,1-1-369 0 0,-1-2-671 0 0,0-1-1080 0 0,-1-2-1369 0 0,-5-3-296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 9482 0 0,'-2'-1'3281'0'0,"0"4"-473"0"0,1 3-655 0 0,-1 5-481 0 0,0 9-456 0 0,2 2-463 0 0,-1 2-313 0 0,0 2-216 0 0,1 1-128 0 0,0-1-152 0 0,1-1-416 0 0,1 1-729 0 0,1-3-1167 0 0,0-1-1513 0 0,-1-3 160 0 0,0-5-2872 0 0</inkml:trace>
  <inkml:trace contextRef="#ctx0" brushRef="#br0" timeOffset="1">32 390 9322 0 0,'-24'43'11617'0'0,"23"-41"-11410"0"0,0 1-1 0 0,0-1 1 0 0,0 1-1 0 0,0-1 1 0 0,0 1-1 0 0,1-1 0 0 0,-1 1 1 0 0,1 0-1 0 0,0-1 1 0 0,-1 1-1 0 0,1 0 1 0 0,1-1-1 0 0,-1 1 1 0 0,0 0-1 0 0,1 4 1 0 0,0-7-218 0 0,-1 0 0 0 0,0 0 0 0 0,0 0 0 0 0,0 1 0 0 0,0-1 0 0 0,0 0 0 0 0,1 0 0 0 0,-1 0 0 0 0,0 0 0 0 0,0 0 0 0 0,0 0 0 0 0,1 1 0 0 0,-1-1 0 0 0,0 0 1 0 0,0 0-1 0 0,1 0 0 0 0,-1 0 0 0 0,0 0 0 0 0,0 0 0 0 0,0 0 0 0 0,1 0 0 0 0,-1 0 0 0 0,0 0 0 0 0,0 0 0 0 0,1 0 0 0 0,-1 0 0 0 0,0 0 0 0 0,0 0 0 0 0,1 0 1 0 0,-1 0-1 0 0,0 0 0 0 0,0 0 0 0 0,0 0 0 0 0,1-1 0 0 0,-1 1 0 0 0,0 0 0 0 0,0 0 0 0 0,0 0 0 0 0,1 0 0 0 0,-1 0 0 0 0,0-1 0 0 0,0 1 0 0 0,0 0 0 0 0,0 0 1 0 0,0 0-1 0 0,1-1 0 0 0,-1 1 0 0 0,0 0 0 0 0,0 0 0 0 0,0 0 0 0 0,0-1 0 0 0,0 1 0 0 0,0 0 0 0 0,0 0 0 0 0,0-1 0 0 0,0 1 0 0 0,0 0 0 0 0,0 0 0 0 0,0 0 1 0 0,0-1-1 0 0,0 1 0 0 0,0-1 0 0 0,8-19-555 0 0,-7 18 522 0 0,0-2 24 0 0,0 0 0 0 0,1 0 0 0 0,0 0 0 0 0,0 0 1 0 0,0 1-1 0 0,0-1 0 0 0,0 1 0 0 0,1-1 1 0 0,-1 1-1 0 0,1 0 0 0 0,0 0 0 0 0,0 0 0 0 0,0 0 1 0 0,1 1-1 0 0,-1-1 0 0 0,1 1 0 0 0,-1 0 1 0 0,7-3-1 0 0,-5 4-86 0 0,-1 0 0 0 0,1 0 0 0 0,-1 1 0 0 0,0-1 0 0 0,1 1 0 0 0,-1 0 0 0 0,1 0 0 0 0,-1 1 0 0 0,0-1 0 0 0,1 1 0 0 0,-1 0 0 0 0,0 0 0 0 0,1 1 0 0 0,-1-1 0 0 0,0 1 0 0 0,0 0 0 0 0,6 4 0 0 0,9 3-2884 0 0,4 2-3747 0 0,-4 2 397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34 17108 0 0,'-3'3'557'0'0,"0"0"1"0"0,-1 1 0 0 0,1-1 0 0 0,0 1 0 0 0,1 0-1 0 0,-1 0 1 0 0,1 0 0 0 0,-1 0 0 0 0,1 0-1 0 0,0 1 1 0 0,1-1 0 0 0,-3 8 0 0 0,3-5-346 0 0,0 0 0 0 0,1-1 0 0 0,-1 1 0 0 0,1-1 1 0 0,0 1-1 0 0,1 0 0 0 0,0-1 0 0 0,2 10 0 0 0,0-5-231 0 0,0 0 0 0 0,1-1-1 0 0,1 1 1 0 0,0-1-1 0 0,0 0 1 0 0,1 0 0 0 0,0-1-1 0 0,0 0 1 0 0,1 0-1 0 0,13 13 1 0 0,-18-20 21 0 0,-1-1 0 0 0,1 1 0 0 0,0 0 0 0 0,-1-1-1 0 0,1 1 1 0 0,0-1 0 0 0,0 0 0 0 0,0 1 0 0 0,0-1 0 0 0,0 0 0 0 0,0 0 0 0 0,1-1 0 0 0,-1 1 0 0 0,0 0 0 0 0,0-1 0 0 0,1 1 0 0 0,-1-1-1 0 0,0 0 1 0 0,1 0 0 0 0,-1 0 0 0 0,3 0 0 0 0,-3-1 2 0 0,0 0 0 0 0,0 0-1 0 0,0 0 1 0 0,0 0 0 0 0,0 0 0 0 0,0 0 0 0 0,0-1-1 0 0,0 1 1 0 0,-1-1 0 0 0,1 1 0 0 0,0-1 0 0 0,-1 0-1 0 0,0 0 1 0 0,1 0 0 0 0,-1 0 0 0 0,0 0 0 0 0,1-3-1 0 0,3-5-43 0 0,-1-1-1 0 0,-1 0 0 0 0,0-1 0 0 0,0 1 0 0 0,-1 0 0 0 0,0-1 1 0 0,-1-12-1 0 0,0 15-69 0 0,-2-1-1 0 0,1 1 1 0 0,-1 0-1 0 0,-1 0 1 0 0,1 0 0 0 0,-2 0-1 0 0,1 0 1 0 0,-1 0 0 0 0,-4-8-1 0 0,6 14 101 0 0,-1 1 0 0 0,1-1-1 0 0,-1 1 1 0 0,1 0 0 0 0,-1 0-1 0 0,0-1 1 0 0,0 1 0 0 0,0 0-1 0 0,0 1 1 0 0,0-1 0 0 0,0 0-1 0 0,0 1 1 0 0,-1-1 0 0 0,1 1-1 0 0,-1-1 1 0 0,1 1 0 0 0,-1 0-1 0 0,1 0 1 0 0,-1 0 0 0 0,0 1-1 0 0,1-1 1 0 0,-1 1 0 0 0,0-1-1 0 0,0 1 1 0 0,1 0 0 0 0,-1 0-1 0 0,0 0 1 0 0,0 0 0 0 0,1 1-1 0 0,-1-1 1 0 0,0 1 0 0 0,0 0-1 0 0,-4 1 1 0 0,4 0 7 0 0,0-1 1 0 0,0 1-1 0 0,1 0 1 0 0,-1 0-1 0 0,0 0 1 0 0,1 0-1 0 0,-1 1 1 0 0,1-1-1 0 0,-1 1 1 0 0,1 0-1 0 0,0-1 0 0 0,0 1 1 0 0,1 0-1 0 0,-1 0 1 0 0,0 0-1 0 0,1 0 1 0 0,0 0-1 0 0,0 1 1 0 0,0-1-1 0 0,0 0 1 0 0,0 0-1 0 0,0 6 1 0 0,1-6 27 0 0,-1 0 1 0 0,1 0-1 0 0,-1 1 1 0 0,1-1 0 0 0,0 0-1 0 0,0 0 1 0 0,1 1 0 0 0,-1-1-1 0 0,1 0 1 0 0,0 0 0 0 0,-1 0-1 0 0,1 0 1 0 0,1 0 0 0 0,-1 0-1 0 0,0 0 1 0 0,1 0 0 0 0,-1 0-1 0 0,1 0 1 0 0,0-1-1 0 0,0 1 1 0 0,0-1 0 0 0,0 1-1 0 0,1-1 1 0 0,2 2 0 0 0,-3-3 17 0 0,0 0 1 0 0,0 0 0 0 0,1 0 0 0 0,-1-1-1 0 0,0 1 1 0 0,1-1 0 0 0,-1 0 0 0 0,0 1-1 0 0,1-1 1 0 0,-1 0 0 0 0,0 0 0 0 0,1-1-1 0 0,-1 1 1 0 0,0 0 0 0 0,1-1-1 0 0,-1 1 1 0 0,0-1 0 0 0,3-1 0 0 0,44-22 164 0 0,-27 12-210 0 0,17-3 68 0 0,-20 7-4221 0 0,33-16 1 0 0,-48 22 3301 0 0,0-1 1 0 0,0 1 0 0 0,0-1 0 0 0,0 0-1 0 0,-1 0 1 0 0,1-1 0 0 0,-1 1 0 0 0,0 0-1 0 0,0-1 1 0 0,0 0 0 0 0,0 0 0 0 0,-1 0-1 0 0,3-5 1 0 0,-5 8 876 0 0,1 0 0 0 0,-1-1 0 0 0,0 1 0 0 0,1 0 0 0 0,-1-1 0 0 0,0 1 0 0 0,0 0 0 0 0,0-1 0 0 0,0 1 0 0 0,0 0 0 0 0,0-1 0 0 0,0 1 0 0 0,-1 0 0 0 0,1-1 0 0 0,0 1 0 0 0,-1 0 0 0 0,1-1 0 0 0,-1 1 0 0 0,1 0 0 0 0,-1 0 0 0 0,-1-3 0 0 0,1 3 329 0 0,0 0 0 0 0,0 0 0 0 0,0 0 1 0 0,0 0-1 0 0,0-1 0 0 0,0 1 0 0 0,0 1 0 0 0,0-1 0 0 0,-1 0 0 0 0,1 0 1 0 0,0 0-1 0 0,0 1 0 0 0,-1-1 0 0 0,1 0 0 0 0,-1 1 0 0 0,1-1 0 0 0,0 1 1 0 0,-1 0-1 0 0,1-1 0 0 0,-1 1 0 0 0,1 0 0 0 0,-1 0 0 0 0,1 0 0 0 0,-1 0 0 0 0,1 0 1 0 0,-1 0-1 0 0,1 1 0 0 0,-1-1 0 0 0,1 0 0 0 0,-1 1 0 0 0,1-1 0 0 0,0 1 1 0 0,-1 0-1 0 0,1-1 0 0 0,0 1 0 0 0,-1 0 0 0 0,1 0 0 0 0,0 0 0 0 0,0 0 1 0 0,0 0-1 0 0,0 0 0 0 0,0 0 0 0 0,0 0 0 0 0,0 0 0 0 0,0 0 0 0 0,0 1 1 0 0,-1 2-1 0 0,-2 8 51 0 0,0 0 1 0 0,1 1-1 0 0,0 0 1 0 0,1 0-1 0 0,1 0 1 0 0,0 21-1 0 0,3 24-1894 0 0,5-5-5036 0 0,-6-51 5275 0 0,0-2 1094 0 0,-1 0 1 0 0,0 0-1 0 0,0 1 1 0 0,0-1 0 0 0,0 0-1 0 0,0 0 1 0 0,0 0 0 0 0,0 1-1 0 0,0-1 1 0 0,0 0-1 0 0,0 0 1 0 0,0 0 0 0 0,0 1-1 0 0,0-1 1 0 0,0 0 0 0 0,0 0-1 0 0,0 1 1 0 0,0-1-1 0 0,-1 0 1 0 0,1 0 0 0 0,0 0-1 0 0,0 1 1 0 0,0-1 0 0 0,-3 2-2503 0 0,3-2 2503 0 0,-1 0-1 0 0,1 0 1 0 0,0 0 0 0 0,-1 0-641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53 13811 0 0,'-1'5'894'0'0,"-1"1"0"0"0,1 0-1 0 0,0-1 1 0 0,1 1 0 0 0,-1 0 0 0 0,1-1 0 0 0,0 1 0 0 0,0 0-1 0 0,1-1 1 0 0,1 8 0 0 0,-1-7-607 0 0,1-1 0 0 0,0 1 1 0 0,0 0-1 0 0,0-1 0 0 0,1 1 0 0 0,0-1 0 0 0,0 0 1 0 0,0 0-1 0 0,6 6 0 0 0,-7-8-333 0 0,1 0 1 0 0,0 0 0 0 0,0 0-1 0 0,0-1 1 0 0,0 1 0 0 0,0-1-1 0 0,0 0 1 0 0,1 0-1 0 0,-1 0 1 0 0,1 0 0 0 0,0-1-1 0 0,-1 1 1 0 0,1-1 0 0 0,0 0-1 0 0,0 0 1 0 0,0-1-1 0 0,0 1 1 0 0,0-1 0 0 0,0 1-1 0 0,0-1 1 0 0,0-1 0 0 0,0 1-1 0 0,0 0 1 0 0,0-1-1 0 0,-1 0 1 0 0,1 0 0 0 0,0 0-1 0 0,0 0 1 0 0,0-1-1 0 0,-1 0 1 0 0,1 1 0 0 0,3-4-1 0 0,-1 2-567 0 0,0-1-1 0 0,-1-1 1 0 0,1 1-1 0 0,-1-1 0 0 0,0 0 1 0 0,0-1-1 0 0,0 1 1 0 0,-1-1-1 0 0,0 0 0 0 0,0 0 1 0 0,5-11-1 0 0,-3 3-1306 0 0,0-1-1 0 0,-1 1 0 0 0,-1-1 1 0 0,3-17-1 0 0,3-7-3305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15163 0 0,'-1'1'353'0'0,"0"0"0"0"0,1-1 0 0 0,-1 1 0 0 0,0 0 0 0 0,1 0 0 0 0,-1 0-1 0 0,1 0 1 0 0,-1 0 0 0 0,1 0 0 0 0,0 0 0 0 0,-1 0 0 0 0,1 0 0 0 0,0 0 0 0 0,0 0-1 0 0,0 0 1 0 0,-1 0 0 0 0,1 0 0 0 0,0 0 0 0 0,1 2 0 0 0,-1-2-163 0 0,0 0 0 0 0,1 0-1 0 0,-1 0 1 0 0,1 0 0 0 0,0 0 0 0 0,-1-1 0 0 0,1 1 0 0 0,0 0 0 0 0,-1 0 0 0 0,1 0-1 0 0,0-1 1 0 0,0 1 0 0 0,-1 0 0 0 0,1-1 0 0 0,0 1 0 0 0,2 0 0 0 0,5 3-93 0 0,1-1 0 0 0,0 0 0 0 0,0-1 1 0 0,10 2-1 0 0,14 4 384 0 0,-31-7-471 0 0,0 0-1 0 0,0 0 0 0 0,0 1 1 0 0,1-1-1 0 0,-1 1 1 0 0,-1-1-1 0 0,1 1 0 0 0,0 0 1 0 0,0 0-1 0 0,0 0 1 0 0,-1 0-1 0 0,1 0 0 0 0,-1 0 1 0 0,0 0-1 0 0,0 0 0 0 0,0 1 1 0 0,0-1-1 0 0,0 0 1 0 0,0 1-1 0 0,0-1 0 0 0,-1 1 1 0 0,1-1-1 0 0,-1 1 0 0 0,0-1 1 0 0,0 1-1 0 0,0-1 1 0 0,0 1-1 0 0,0-1 0 0 0,0 1 1 0 0,-1-1-1 0 0,0 4 1 0 0,-3 9 72 0 0,-1-1 1 0 0,0 0 0 0 0,-1 0 0 0 0,-10 18 0 0 0,-2 6 0 0 0,17-37-90 0 0,1 0 0 0 0,-1 0 0 0 0,1 0 0 0 0,-1 0 1 0 0,1 0-1 0 0,-1 0 0 0 0,1 0 0 0 0,0 0 0 0 0,-1 1 0 0 0,1-1 0 0 0,0 0 1 0 0,0 0-1 0 0,0 0 0 0 0,0 1 0 0 0,0-1 0 0 0,0 0 0 0 0,0 0 1 0 0,0 0-1 0 0,1 1 0 0 0,-1-1 0 0 0,0 0 0 0 0,1 0 0 0 0,-1 0 0 0 0,1 0 1 0 0,-1 0-1 0 0,1 0 0 0 0,-1 0 0 0 0,1 0 0 0 0,0 0 0 0 0,0 0 0 0 0,-1 0 1 0 0,1 0-1 0 0,0 0 0 0 0,0 0 0 0 0,0-1 0 0 0,0 1 0 0 0,0 0 1 0 0,0-1-1 0 0,0 1 0 0 0,0-1 0 0 0,2 1 0 0 0,0 0-19 0 0,0-1 0 0 0,0 1 0 0 0,0-1 0 0 0,1 0 0 0 0,-1 0-1 0 0,0-1 1 0 0,0 1 0 0 0,0 0 0 0 0,0-1 0 0 0,0 0 0 0 0,0 0 0 0 0,-1 0 0 0 0,1 0 0 0 0,0 0-1 0 0,4-3 1 0 0,4-4-891 0 0,-1 0-1 0 0,0 0 1 0 0,0-1 0 0 0,-1 0-1 0 0,16-21 1 0 0,-16 18-2971 0 0,-1 0 0 0 0,11-22 1 0 0,-11 18-1829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2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11747 0 0,'24'2'11343'0'0,"10"-8"-8966"0"0,31-13-2775 0 0,-65 19 410 0 0,1-1 0 0 0,-1 1 0 0 0,0 0 0 0 0,1 0 0 0 0,-1 0 0 0 0,0 0 0 0 0,1 0 0 0 0,-1 0 0 0 0,0 0 0 0 0,1-1 0 0 0,-1 1 0 0 0,0 0 0 0 0,1 0 0 0 0,-1 0 0 0 0,0 0 0 0 0,1 1 0 0 0,-1-1 0 0 0,0 0 0 0 0,1 0 0 0 0,-1 0 0 0 0,0 0 0 0 0,1 0 0 0 0,-1 0 0 0 0,0 0 0 0 0,1 1 0 0 0,-1-1 0 0 0,0 0 0 0 0,0 0 0 0 0,1 0 0 0 0,-1 1 0 0 0,0-1 0 0 0,0 0 0 0 0,1 0 0 0 0,-1 1 0 0 0,0-1 0 0 0,0 0 0 0 0,0 0 0 0 0,0 1 0 0 0,1-1 0 0 0,-1 0 0 0 0,0 1 0 0 0,0-1 0 0 0,0 1 0 0 0,-2 21 155 0 0,-17 27-464 0 0,18-46 234 0 0,-5 10-46 0 0,2 0 0 0 0,-1 0 0 0 0,2 0-1 0 0,-4 22 1 0 0,7-32 101 0 0,-1 0 0 0 0,1 0-1 0 0,0 0 1 0 0,0 0 0 0 0,1 0 0 0 0,-1 0-1 0 0,0 0 1 0 0,1 0 0 0 0,0 0-1 0 0,0 0 1 0 0,2 6 0 0 0,-2-8 3 0 0,0 1 1 0 0,0-1 0 0 0,0 0-1 0 0,1 0 1 0 0,-1 1-1 0 0,0-1 1 0 0,0 0-1 0 0,1 0 1 0 0,-1 0-1 0 0,1 0 1 0 0,-1 0-1 0 0,1-1 1 0 0,-1 1 0 0 0,1 0-1 0 0,0-1 1 0 0,-1 1-1 0 0,1-1 1 0 0,0 0-1 0 0,-1 1 1 0 0,1-1-1 0 0,0 0 1 0 0,-1 0-1 0 0,3 0 1 0 0,1-1 4 0 0,-1 1 0 0 0,1-1 0 0 0,-1 0 0 0 0,1 0 0 0 0,-1-1 0 0 0,0 1 1 0 0,0-1-1 0 0,1 0 0 0 0,-1 0 0 0 0,-1-1 0 0 0,9-4 0 0 0,42-41-715 0 0,-19 17-2108 0 0,-33 29 2666 0 0,0 0 1 0 0,0 0-1 0 0,0 1 0 0 0,0-1 0 0 0,0 0 0 0 0,-1-1 0 0 0,1 1 0 0 0,-1 0 1 0 0,1 0-1 0 0,-1-1 0 0 0,0 1 0 0 0,0-1 0 0 0,0 1 0 0 0,0-1 1 0 0,0 1-1 0 0,0-1 0 0 0,-1 0 0 0 0,1 1 0 0 0,-1-1 0 0 0,0-3 0 0 0,0 2 508 0 0,-1 0 0 0 0,1 0 0 0 0,-1 0 0 0 0,0 0 0 0 0,-1 1-1 0 0,1-1 1 0 0,-1 0 0 0 0,1 1 0 0 0,-1-1 0 0 0,0 1-1 0 0,0-1 1 0 0,-1 1 0 0 0,-2-4 0 0 0,2 10 2216 0 0,1 8-1868 0 0,3 13-602 0 0,0-14-44 0 0,6 47 36 0 0,-6-53-91 0 0,0-1 0 0 0,0 1 0 0 0,0-1 0 0 0,0 1 0 0 0,0-1-1 0 0,1 0 1 0 0,-1 1 0 0 0,1-1 0 0 0,0 0 0 0 0,0 0 0 0 0,0 0 0 0 0,5 4 0 0 0,-7-6 0 0 0,1-1-1 0 0,0 1 1 0 0,-1-1-1 0 0,1 0 1 0 0,0 1 0 0 0,0-1-1 0 0,-1 0 1 0 0,1 0-1 0 0,0 0 1 0 0,-1 1 0 0 0,1-1-1 0 0,0 0 1 0 0,0 0-1 0 0,0 0 1 0 0,-1 0 0 0 0,1 0-1 0 0,0 0 1 0 0,0 0-1 0 0,-1 0 1 0 0,1-1 0 0 0,0 1-1 0 0,0 0 1 0 0,-1 0-1 0 0,1-1 1 0 0,0 1 0 0 0,-1 0-1 0 0,1-1 1 0 0,0 1-1 0 0,-1-1 1 0 0,1 1 0 0 0,-1-1-1 0 0,1 1 1 0 0,-1-1-1 0 0,1 1 1 0 0,-1-1 0 0 0,1 0-1 0 0,-1 1 1 0 0,1-1-1 0 0,-1 0 1 0 0,0 1 0 0 0,1-1-1 0 0,-1-1 1 0 0,17-37-266 0 0,-15 31 151 0 0,21-76-1174 0 0,-9 24 1142 0 0,-3 120 3289 0 0,-8 12-2721 0 0,6 58-166 0 0,-6-108-1920 0 0,10 38 0 0 0,-8-47-2006 0 0,0-4-2209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8474 0 0,'-7'4'1487'0'0,"-11"9"4700"0"0,18-9-3688 0 0,13-4-1516 0 0,4-2-365 0 0,0 2 1 0 0,28 1 0 0 0,-38 0-544 0 0,-1 0 1 0 0,0 0-1 0 0,0 0 0 0 0,1 0 0 0 0,-1 1 0 0 0,0 0 0 0 0,0 1 0 0 0,-1-1 0 0 0,1 1 1 0 0,7 5-1 0 0,-11-6-30 0 0,0 1 1 0 0,0 0-1 0 0,0-1 1 0 0,0 1-1 0 0,0 0 1 0 0,0 0-1 0 0,-1 0 1 0 0,0 1-1 0 0,1-1 1 0 0,-1 0-1 0 0,-1 0 0 0 0,1 1 1 0 0,0-1-1 0 0,-1 1 1 0 0,1-1-1 0 0,-1 1 1 0 0,0-1-1 0 0,0 0 1 0 0,-1 1-1 0 0,1-1 1 0 0,-2 6-1 0 0,1-2-83 0 0,-1 0-1 0 0,1 0 1 0 0,-2 0-1 0 0,1 0 0 0 0,-1 0 1 0 0,0-1-1 0 0,0 1 1 0 0,0-1-1 0 0,-7 9 1 0 0,20-24-170 0 0,-1 2 0 0 0,2-1 0 0 0,-1 2 1 0 0,1-1-1 0 0,0 1 0 0 0,1 1 0 0 0,12-5 1 0 0,19-9-4138 0 0,-4-3-5330 0 0,-28 14 5134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8282 0 0,'2'-27'15643'0'0,"1"48"-14003"0"0,23 145 333 0 0,-17-131-3341 0 0,13 37-1 0 0,-12-50-2916 0 0,-2-11-3788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3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10298 0 0,'-10'6'8192'0'0,"4"7"-4817"0"0,-1 18-2552 0 0,6-25-214 0 0,-16 133-76 0 0,12-45-4799 0 0,2-44-1734 0 0,1-32 1962 0 0,-1-4-1799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11386 0 0,'-3'9'10277'0'0,"4"-8"-10068"0"0,15 5 2368 0 0,22 0-2619 0 0,7-16 201 0 0,-36 8-157 0 0,-1 0 1 0 0,1 0-1 0 0,17-1 1 0 0,-26 3-12 0 0,1 0 1 0 0,-1 0-1 0 0,1 0 1 0 0,-1 0-1 0 0,1 0 1 0 0,-1 0-1 0 0,0 0 1 0 0,1 0-1 0 0,-1 0 1 0 0,1 0-1 0 0,-1 0 1 0 0,0 1-1 0 0,1-1 1 0 0,-1 0-1 0 0,1 0 1 0 0,-1 0-1 0 0,0 1 1 0 0,1-1-1 0 0,-1 0 1 0 0,0 0-1 0 0,1 1 1 0 0,-1-1-1 0 0,0 0 1 0 0,1 1-1 0 0,-1-1 1 0 0,0 0-1 0 0,0 1 1 0 0,1-1-1 0 0,-1 1 1 0 0,0-1-1 0 0,0 0 1 0 0,0 1-1 0 0,1 0 1 0 0,-5 16-443 0 0,-14 16-171 0 0,2-13 502 0 0,13-17 118 0 0,0 0 1 0 0,0 0-1 0 0,0 0 1 0 0,0 1 0 0 0,1-1-1 0 0,-1 1 1 0 0,1 0-1 0 0,0 0 1 0 0,0 0 0 0 0,-2 7-1 0 0,5-10 2 0 0,-1 0 1 0 0,0 0-1 0 0,1 0 0 0 0,-1 0 0 0 0,1 0 1 0 0,-1-1-1 0 0,1 1 0 0 0,-1 0 0 0 0,1 0 0 0 0,-1 0 1 0 0,1-1-1 0 0,0 1 0 0 0,0 0 0 0 0,-1-1 1 0 0,1 1-1 0 0,0 0 0 0 0,0-1 0 0 0,0 1 1 0 0,0-1-1 0 0,-1 0 0 0 0,1 1 0 0 0,0-1 0 0 0,0 0 1 0 0,0 1-1 0 0,0-1 0 0 0,0 0 0 0 0,0 0 1 0 0,0 0-1 0 0,0 0 0 0 0,2 0 0 0 0,31 3-36 0 0,-23-4-381 0 0,0-1 1 0 0,-1 0-1 0 0,1 0 1 0 0,14-5-1 0 0,-16 4-821 0 0,-1-1 0 0 0,0 0 0 0 0,0 0 0 0 0,0-1-1 0 0,-1 0 1 0 0,1 0 0 0 0,-1-1 0 0 0,-1 0 0 0 0,11-10 0 0 0,5-6-4138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 10578 0 0,'-1'-1'309'0'0,"0"1"-1"0"0,1 0 0 0 0,-1-1 0 0 0,0 1 1 0 0,1-1-1 0 0,-1 1 0 0 0,0 0 0 0 0,1-1 1 0 0,-1 1-1 0 0,1-1 0 0 0,-1 0 1 0 0,1 1-1 0 0,-1-1 0 0 0,1 1 0 0 0,0-1 1 0 0,-1 0-1 0 0,1 1 0 0 0,0-1 1 0 0,-1-1-1 0 0,11-1 3122 0 0,-7 3-3139 0 0,1 0 1 0 0,0 1 0 0 0,-1-1 0 0 0,1 1-1 0 0,0 0 1 0 0,-1 0 0 0 0,6 2-1 0 0,-4 0-194 0 0,-1 0 0 0 0,1 1 0 0 0,-1-1-1 0 0,0 1 1 0 0,1 0 0 0 0,-2 0 0 0 0,1 0-1 0 0,0 1 1 0 0,-1-1 0 0 0,0 1-1 0 0,0 0 1 0 0,0-1 0 0 0,-1 1 0 0 0,1 1-1 0 0,-1-1 1 0 0,0 0 0 0 0,-1 1 0 0 0,2 6-1 0 0,-1 6-49 0 0,-1-1 0 0 0,-1 0 0 0 0,0 0-1 0 0,-5 27 1 0 0,3-17 109 0 0,2-25-176 0 0,0-1 0 0 0,0 1 0 0 0,1-1 0 0 0,-1 1 0 0 0,1-1 0 0 0,-1 1 0 0 0,1-1 0 0 0,0 1 0 0 0,0-1 0 0 0,-1 0 0 0 0,1 1 0 0 0,0-1 0 0 0,0 0 0 0 0,0 0 0 0 0,0 0 0 0 0,0 0 0 0 0,1 0 0 0 0,-1 0 0 0 0,0 0 0 0 0,0 0 0 0 0,1 0 0 0 0,-1 0 0 0 0,0-1 0 0 0,1 1 0 0 0,-1-1 0 0 0,1 1 0 0 0,-1-1 0 0 0,1 1 0 0 0,-1-1 0 0 0,1 0 0 0 0,-1 0 0 0 0,4 0 0 0 0,26 1-2843 0 0,-7-8-3753 0 0,-21 4 5829 0 0,0 0-1 0 0,0 0 0 0 0,0 0 0 0 0,-1 0 0 0 0,1 0 0 0 0,-1-1 1 0 0,0 1-1 0 0,0-1 0 0 0,0 1 0 0 0,2-6 0 0 0,-4 9 763 0 0,9-19-3544 0 0</inkml:trace>
  <inkml:trace contextRef="#ctx0" brushRef="#br0" timeOffset="1">271 56 5249 0 0,'0'15'12799'0'0,"1"12"-6337"0"0,1 6-4535 0 0,10 114-3732 0 0,-10-135 852 0 0,1 0 1 0 0,0 0-1 0 0,4 11 0 0 0,-5-18-523 0 0,0-1 0 0 0,0 0 0 0 0,1 0-1 0 0,-1 1 1 0 0,1-1 0 0 0,4 4 0 0 0,1-1-5051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33 8786 0 0,'-5'-10'2282'0'0,"-7"-12"6180"0"0,5 21-4730 0 0,1 15-1865 0 0,4-7-1717 0 0,1 0-1 0 0,0 0 0 0 0,0 0 0 0 0,0 0 1 0 0,1 0-1 0 0,0 0 0 0 0,1 0 0 0 0,0 0 1 0 0,0 0-1 0 0,0 0 0 0 0,1 0 0 0 0,0 0 0 0 0,0-1 1 0 0,1 1-1 0 0,0-1 0 0 0,0 1 0 0 0,7 10 1 0 0,-8-14-212 0 0,1 0 0 0 0,-1 0 0 0 0,1 0 0 0 0,0 0 0 0 0,0 0 0 0 0,0-1 0 0 0,0 1 1 0 0,1-1-1 0 0,-1 0 0 0 0,0 0 0 0 0,1 0 0 0 0,0 0 0 0 0,-1-1 0 0 0,1 1 0 0 0,0-1 1 0 0,0 0-1 0 0,0 0 0 0 0,0-1 0 0 0,0 1 0 0 0,0-1 0 0 0,0 0 0 0 0,0 0 0 0 0,0 0 0 0 0,0 0 1 0 0,0-1-1 0 0,0 1 0 0 0,0-1 0 0 0,-1 0 0 0 0,1-1 0 0 0,0 1 0 0 0,0 0 0 0 0,4-4 1 0 0,11-5-5037 0 0</inkml:trace>
  <inkml:trace contextRef="#ctx0" brushRef="#br0" timeOffset="1">18 257 10394 0 0,'-3'5'1143'0'0,"1"1"-1"0"0,-1 0 0 0 0,1 0 1 0 0,0 0-1 0 0,0 0 0 0 0,1 0 1 0 0,-2 12-1 0 0,3-17-1009 0 0,0 1 0 0 0,0-1 0 0 0,1 1 0 0 0,-1-1 0 0 0,0 0 1 0 0,1 1-1 0 0,-1-1 0 0 0,1 0 0 0 0,-1 1 0 0 0,1-1 0 0 0,-1 0 0 0 0,1 1 0 0 0,0-1 0 0 0,0 0 1 0 0,0 0-1 0 0,0 0 0 0 0,0 0 0 0 0,0 0 0 0 0,0 0 0 0 0,0 0 0 0 0,0 0 0 0 0,0 0 0 0 0,0-1 1 0 0,0 1-1 0 0,1 0 0 0 0,-1-1 0 0 0,0 1 0 0 0,1-1 0 0 0,-1 1 0 0 0,0-1 0 0 0,1 1 0 0 0,-1-1 1 0 0,1 0-1 0 0,-1 0 0 0 0,1 0 0 0 0,-1 0 0 0 0,0 0 0 0 0,1 0 0 0 0,2-1 0 0 0,5 0-69 0 0,1-1 0 0 0,-1 0-1 0 0,1-1 1 0 0,-1 0 0 0 0,0 0-1 0 0,0-1 1 0 0,0 0-1 0 0,-1-1 1 0 0,1 0 0 0 0,10-9-1 0 0,11-4 25 0 0,-32 30 49 0 0,1 1 0 0 0,0-1 0 0 0,2 17-1 0 0,-1-25-124 0 0,1 1 0 0 0,0 0 0 0 0,0-1-1 0 0,0 0 1 0 0,1 1 0 0 0,0-1 0 0 0,-1 0-1 0 0,2 1 1 0 0,-1-1 0 0 0,0-1 0 0 0,1 1 0 0 0,0 0-1 0 0,0 0 1 0 0,0-1 0 0 0,0 0 0 0 0,0 1-1 0 0,6 2 1 0 0,-7-4-148 0 0,1 0 0 0 0,0-1 0 0 0,0 0-1 0 0,0 0 1 0 0,0 1 0 0 0,0-2 0 0 0,0 1-1 0 0,0 0 1 0 0,0-1 0 0 0,0 1 0 0 0,0-1 0 0 0,0 0-1 0 0,0 0 1 0 0,0 0 0 0 0,0 0 0 0 0,0-1-1 0 0,0 1 1 0 0,0-1 0 0 0,0 0 0 0 0,0 0 0 0 0,0 0-1 0 0,0 0 1 0 0,0 0 0 0 0,0-1 0 0 0,-1 1-1 0 0,4-4 1 0 0,4-2-1221 0 0,0-1 1 0 0,-1 0-1 0 0,0 0 0 0 0,-1-1 1 0 0,0-1-1 0 0,0 1 0 0 0,-1-1 0 0 0,0 0 1 0 0,-1-1-1 0 0,0 0 0 0 0,7-19 0 0 0,-1 1-2687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20 7658 0 0,'-23'-20'10410'0'0,"14"22"-4979"0"0,2 13-2974 0 0,-2 49-1193 0 0,-1 70-1 0 0,5-45-1651 0 0,2-37-2083 0 0,5-59 2256 0 0,1 0 0 0 0,0 1 0 0 0,0-1 0 0 0,0 1-1 0 0,1-1 1 0 0,0 1 0 0 0,0 0 0 0 0,8-8 0 0 0,-7 8 231 0 0,0 0 0 0 0,0 1 0 0 0,0 0 0 0 0,0 0 0 0 0,1 0 0 0 0,0 1 0 0 0,12-8 0 0 0,-14 10-300 0 0,1 0 0 0 0,-1 1-1 0 0,1-1 1 0 0,-1 1-1 0 0,1 0 1 0 0,-1 0 0 0 0,1 1-1 0 0,-1-1 1 0 0,1 1-1 0 0,0 0 1 0 0,-1 1 0 0 0,1-1-1 0 0,7 2 1 0 0,-12-2-67 0 0,1 0-1 0 0,-1 0 1 0 0,1 1 0 0 0,0-1 0 0 0,-1 0 0 0 0,1 0-1 0 0,-1 0 1 0 0,1-1 0 0 0,0 1 0 0 0,-1 0-1 0 0,1 0 1 0 0,-1 0 0 0 0,1 0 0 0 0,-1 0 0 0 0,1-1-1 0 0,0 1 1 0 0,-1 0 0 0 0,1 0 0 0 0,-1-1 0 0 0,1 1-1 0 0,-1-1 1 0 0,0 1 0 0 0,1 0 0 0 0,-1-1-1 0 0,1 1 1 0 0,-1-1 0 0 0,0 1 0 0 0,1-1 0 0 0,-1 1-1 0 0,1-2 1 0 0,3-22-2949 0 0,-11-24 7999 0 0,4 29 9925 0 0,5 32-14259 0 0,7 54 294 0 0,4 29-1092 0 0,-10-84-623 0 0,0 0 1 0 0,10 23-1 0 0,-13-35 789 0 0,9 17-3245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 12051 0 0,'-12'-3'7305'0'0,"11"9"-3351"0"0,1-5-3845 0 0,1 0 1 0 0,-1 0-1 0 0,1 0 0 0 0,0 0 0 0 0,-1 0 1 0 0,1 0-1 0 0,0 0 0 0 0,0 0 0 0 0,0 0 0 0 0,0 0 1 0 0,0-1-1 0 0,0 1 0 0 0,0 0 0 0 0,0-1 1 0 0,0 1-1 0 0,0-1 0 0 0,0 1 0 0 0,1 0 0 0 0,21 4 299 0 0,-21-5-390 0 0,1 0-1 0 0,-1 0 1 0 0,1 0-1 0 0,-1 1 0 0 0,1-1 1 0 0,-1 1-1 0 0,1 0 1 0 0,-1 0-1 0 0,1 0 1 0 0,-1 0-1 0 0,0 0 1 0 0,1 0-1 0 0,-1 1 0 0 0,0-1 1 0 0,0 1-1 0 0,0 0 1 0 0,0-1-1 0 0,0 1 1 0 0,-1 0-1 0 0,1 0 0 0 0,0 0 1 0 0,-1 0-1 0 0,0 0 1 0 0,1 1-1 0 0,-1-1 1 0 0,0 0-1 0 0,0 1 0 0 0,0-1 1 0 0,1 5-1 0 0,0 4 22 0 0,-1 0-1 0 0,0 0 1 0 0,-1 0-1 0 0,0 0 1 0 0,0 0 0 0 0,-3 14-1 0 0,1-15-227 0 0,1 0 1 0 0,1 0-1 0 0,-1 0 0 0 0,2 0 0 0 0,-1 0 1 0 0,1 0-1 0 0,4 14 0 0 0,-5-24 101 0 0,0 0 0 0 0,0 1 0 0 0,0-1 0 0 0,0 1 0 0 0,0-1 0 0 0,0 1 0 0 0,0-1 1 0 0,1 0-1 0 0,-1 1 0 0 0,0-1 0 0 0,0 1 0 0 0,0-1 0 0 0,1 0 0 0 0,-1 1 0 0 0,0-1 0 0 0,0 0 0 0 0,1 1 0 0 0,-1-1 0 0 0,0 0 0 0 0,1 1 0 0 0,-1-1 0 0 0,1 0 1 0 0,-1 0-1 0 0,0 1 0 0 0,1-1 0 0 0,-1 0 0 0 0,1 0 0 0 0,-1 0 0 0 0,0 0 0 0 0,1 0 0 0 0,-1 1 0 0 0,1-1 0 0 0,0 0 0 0 0,12-11-1979 0 0,11-30 207 0 0,-20 34 1778 0 0,3-6 44 0 0,22-35-259 0 0,-27 45 396 0 0,0 0 0 0 0,1 0 0 0 0,-1 0-1 0 0,1 1 1 0 0,0-1 0 0 0,-1 0 0 0 0,1 1 0 0 0,0 0 0 0 0,1 0-1 0 0,-1 0 1 0 0,6-3 0 0 0,-9 5 9 0 0,1 0 1 0 0,0 0-1 0 0,0 0 0 0 0,0 0 0 0 0,0 0 1 0 0,0 0-1 0 0,0 0 0 0 0,0 1 0 0 0,0-1 1 0 0,-1 0-1 0 0,1 0 0 0 0,0 1 0 0 0,0-1 1 0 0,0 1-1 0 0,0-1 0 0 0,-1 1 0 0 0,1-1 1 0 0,0 1-1 0 0,0-1 0 0 0,-1 1 1 0 0,1-1-1 0 0,-1 1 0 0 0,1 0 0 0 0,0 0 1 0 0,-1-1-1 0 0,1 1 0 0 0,-1 0 0 0 0,1 0 1 0 0,-1 0-1 0 0,0-1 0 0 0,1 1 0 0 0,-1 0 1 0 0,0 0-1 0 0,0 0 0 0 0,1 1 1 0 0,8 41 2044 0 0,-8-35-1743 0 0,-1-6-379 0 0,0 0-1 0 0,1 0 0 0 0,-1 0 0 0 0,0 0 1 0 0,1 0-1 0 0,-1 0 0 0 0,1 0 0 0 0,0 0 1 0 0,0 0-1 0 0,0 0 0 0 0,0-1 1 0 0,0 1-1 0 0,0 0 0 0 0,0-1 0 0 0,0 1 1 0 0,1-1-1 0 0,-1 1 0 0 0,1-1 0 0 0,-1 0 1 0 0,1 1-1 0 0,-1-1 0 0 0,4 1 0 0 0,-1-1-29 0 0,0 0-1 0 0,1 0 0 0 0,-1-1 0 0 0,0 0 0 0 0,0 0 0 0 0,1 0 0 0 0,-1-1 1 0 0,0 1-1 0 0,5-2 0 0 0,-6 1-273 0 0,1 1-1 0 0,0-1 1 0 0,-1 0 0 0 0,1 0-1 0 0,-1 0 1 0 0,0-1 0 0 0,6-2-1 0 0,-9 4 154 0 0,0 0 1 0 0,1 0-1 0 0,-1-1 0 0 0,0 1 0 0 0,1 0 0 0 0,-1 0 0 0 0,0-1 0 0 0,0 1 0 0 0,1 0 0 0 0,-1 0 0 0 0,0-1 0 0 0,0 1 0 0 0,0 0 0 0 0,1-1 0 0 0,-1 1 0 0 0,0 0 0 0 0,0-1 1 0 0,0 1-1 0 0,0-1 0 0 0,0 1 0 0 0,0 0 0 0 0,0-1 0 0 0,0 1 0 0 0,0 0 0 0 0,0-1 0 0 0,0 1 0 0 0,0-1 0 0 0,0 1 0 0 0,0-1 0 0 0,-15-12-4687 0 0,14 12 4598 0 0,0 1-1 0 0,0-1 0 0 0,1 1 0 0 0,-1 0 1 0 0,0 0-1 0 0,0-1 0 0 0,0 1 1 0 0,0 0-1 0 0,0 0 0 0 0,0 0 0 0 0,1 0 1 0 0,-1 0-1 0 0,0 0 0 0 0,0 0 1 0 0,0 0-1 0 0,0 0 0 0 0,0 1 1 0 0,0-1-1 0 0,1 0 0 0 0,-1 0 0 0 0,0 1 1 0 0,0-1-1 0 0,0 1 0 0 0,-1 0 1 0 0,-17 21-2521 0 0,16-16 2387 0 0,0-1-1 0 0,0 1 0 0 0,1-1 1 0 0,0 1-1 0 0,0 0 1 0 0,0 0-1 0 0,-1 9 0 0 0,4 1-2158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39:5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5073 0 0,'4'38'11191'0'0,"-3"-34"-10277"0"0,1 0 0 0 0,-1 0 0 0 0,1 0 1 0 0,-1 0-1 0 0,1 0 0 0 0,4 5 0 0 0,-4-7-803 0 0,-1 0-1 0 0,1 0 0 0 0,-1-1 0 0 0,1 1 0 0 0,0-1 0 0 0,0 1 0 0 0,0-1 1 0 0,0 1-1 0 0,0-1 0 0 0,0 0 0 0 0,0 0 0 0 0,0 0 0 0 0,0 0 0 0 0,1-1 1 0 0,-1 1-1 0 0,0 0 0 0 0,1-1 0 0 0,-1 0 0 0 0,0 0 0 0 0,1 1 0 0 0,-1-1 1 0 0,1 0-1 0 0,-1-1 0 0 0,0 1 0 0 0,1 0 0 0 0,-1-1 0 0 0,0 0 0 0 0,4-1 1 0 0,-5 2-164 0 0,29-8-1884 0 0,-8 4-7824 0 0</inkml:trace>
  <inkml:trace contextRef="#ctx0" brushRef="#br0" timeOffset="1">384 13 25517 0 0,'1'-2'1577'0'0,"4"0"-489"0"0,2-3-192 0 0,-1 3-304 0 0,0 0-304 0 0,-1 4-176 0 0,2 1-80 0 0,1 1-80 0 0,2 1-168 0 0,-1 0-192 0 0,0-2-216 0 0,2 1-488 0 0,-4-1-865 0 0,2-1-1871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55 112 6273 0 0,'-13'-2'3445'0'0,"8"2"-1832"0"0,0-1-1 0 0,0 0 1 0 0,0 0-1 0 0,0-1 1 0 0,0 1-1 0 0,-6-4 1 0 0,14 3-1263 0 0,0 0 1 0 0,0 1 0 0 0,0-1-1 0 0,0 1 1 0 0,1 0-1 0 0,-1 0 1 0 0,5-1-1 0 0,25-3 94 0 0,0 2 0 0 0,0 2 0 0 0,37 2 0 0 0,49-1-302 0 0,-104-2-149 0 0,0 0 1 0 0,0 0-1 0 0,0-1 0 0 0,0-1 1 0 0,22-9-1 0 0,-27 8-547 0 0,0-1 0 0 0,0 0 0 0 0,-1-1 0 0 0,16-13-1 0 0,-15 11-1783 0 0,-27 32-14824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52 12643 0 0,'-13'13'4638'0'0,"2"-1"1089"0"0,26-18-3028 0 0,5-4-2453 0 0,1 1 0 0 0,1 0 0 0 0,0 2 1 0 0,0 0-1 0 0,0 2 0 0 0,46-6 0 0 0,-33 8-3183 0 0,67 3-1 0 0,-98 0 2082 0 0,0 0-1 0 0,0 0 1 0 0,0 0-1 0 0,0-1 1 0 0,0 1-1 0 0,0-1 1 0 0,4-2-1 0 0,2 0-2031 0 0,15 2-4422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26 126 18172 0 0,'-26'11'6447'0'0,"40"-17"-5653"0"0,8-4-356 0 0,1 2 0 0 0,0 0 0 0 0,1 2 0 0 0,0 0 0 0 0,43-3 0 0 0,128 2-158 0 0,-44 5-166 0 0,-84-6-77 0 0,113-27 0 0 0,-55 8-113 0 0,-75 23-299 0 0,-25 10-2497 0 0,-25-6 2490 0 0,1 0 1 0 0,0 1-1 0 0,-1-1 0 0 0,1 1 0 0 0,0-1 0 0 0,-1 1 1 0 0,1-1-1 0 0,-1 1 0 0 0,1-1 0 0 0,-1 1 0 0 0,1 0 0 0 0,-1-1 1 0 0,1 1-1 0 0,-1 0 0 0 0,0-1 0 0 0,1 1 0 0 0,-1 0 0 0 0,0 0 1 0 0,1-1-1 0 0,-1 1 0 0 0,0 0 0 0 0,0 0 0 0 0,0-1 0 0 0,0 2 1 0 0,-1 5-4510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48 7426 0 0,'-1'-11'1679'0'0,"-5"-25"5766"0"0,22 85-5471 0 0,-14-37-1229 0 0,2 0-1 0 0,0 0 1 0 0,0 0 0 0 0,1-1-1 0 0,8 16 1 0 0,-11-25-658 0 0,0 1 1 0 0,0-1-1 0 0,-1 0 0 0 0,2 1 0 0 0,-1-1 1 0 0,0 0-1 0 0,0 0 0 0 0,1 0 0 0 0,-1-1 0 0 0,1 1 1 0 0,-1 0-1 0 0,1-1 0 0 0,0 0 0 0 0,0 0 1 0 0,0 0-1 0 0,-1 0 0 0 0,1 0 0 0 0,0 0 1 0 0,0-1-1 0 0,0 1 0 0 0,0-1 0 0 0,0 0 1 0 0,0 0-1 0 0,0 0 0 0 0,0 0 0 0 0,1-1 1 0 0,3 0-1 0 0,1-1-233 0 0,-1-1-1 0 0,0 0 1 0 0,1 0 0 0 0,-1 0 0 0 0,0-1 0 0 0,7-5 0 0 0,14-7-554 0 0,-54 41-13474 0 0,11-15 8365 0 0</inkml:trace>
  <inkml:trace contextRef="#ctx0" brushRef="#br0" timeOffset="1">1 374 12595 0 0,'4'15'1530'0'0,"0"0"0"0"0,1 0 0 0 0,1 0 0 0 0,0-1 0 0 0,17 26 0 0 0,-14-26-893 0 0,1 0 0 0 0,0-1 0 0 0,1-1 0 0 0,0 0 0 0 0,25 20 0 0 0,-28-25-572 0 0,1-1 0 0 0,0-1 0 0 0,0 1 0 0 0,0-1 0 0 0,1-1 0 0 0,-1 0 0 0 0,1 0 0 0 0,0-1 0 0 0,19 3 0 0 0,-21-5-88 0 0,0 0-1 0 0,0-1 0 0 0,0 0 0 0 0,0 0 1 0 0,0-1-1 0 0,0 0 0 0 0,0-1 0 0 0,0 0 1 0 0,0 0-1 0 0,0-1 0 0 0,-1 1 0 0 0,0-2 1 0 0,14-7-1 0 0,-13 6-584 0 0,0 0 0 0 0,-1-1 0 0 0,0 1 0 0 0,-1-2 0 0 0,1 1-1 0 0,8-12 1 0 0,15-24-6877 0 0,-28 38 6670 0 0,14-12-6790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73 13147 0 0,'-3'0'769'0'0,"0"-1"0"0"0,0 1 1 0 0,0 0-1 0 0,-1 0 0 0 0,1 0 1 0 0,0 0-1 0 0,0 0 0 0 0,0 1 0 0 0,0 0 1 0 0,0-1-1 0 0,-4 3 0 0 0,5-2-570 0 0,0 0-1 0 0,0 1 1 0 0,0-1-1 0 0,1 1 0 0 0,-1-1 1 0 0,0 1-1 0 0,1 0 1 0 0,-1 0-1 0 0,1 0 1 0 0,0 0-1 0 0,-1 0 0 0 0,1 0 1 0 0,0 0-1 0 0,0 0 1 0 0,1 0-1 0 0,-1 1 1 0 0,0-1-1 0 0,1 0 0 0 0,-1 1 1 0 0,1-1-1 0 0,0 0 1 0 0,0 1-1 0 0,0 3 0 0 0,0 4-66 0 0,0 0 0 0 0,1 1-1 0 0,0-1 1 0 0,1 0 0 0 0,0 0-1 0 0,0 0 1 0 0,1 0 0 0 0,6 12-1 0 0,-7-17-130 0 0,0 0-1 0 0,1 1 0 0 0,0-1 1 0 0,0 0-1 0 0,0-1 0 0 0,0 1 1 0 0,1-1-1 0 0,0 1 1 0 0,0-1-1 0 0,0 0 0 0 0,0 0 1 0 0,1-1-1 0 0,0 1 0 0 0,-1-1 1 0 0,1 0-1 0 0,7 3 0 0 0,-11-6 0 0 0,1 1 0 0 0,-1-1-1 0 0,1 1 1 0 0,0-1 0 0 0,-1 1-1 0 0,1-1 1 0 0,0 0-1 0 0,-1 0 1 0 0,1 0 0 0 0,0 0-1 0 0,-1 0 1 0 0,1 0 0 0 0,0 0-1 0 0,-1-1 1 0 0,1 1 0 0 0,0-1-1 0 0,-1 1 1 0 0,1-1-1 0 0,-1 0 1 0 0,1 1 0 0 0,-1-1-1 0 0,3-1 1 0 0,-2 0-12 0 0,0-1 0 0 0,0 1 0 0 0,0 0 0 0 0,0-1 0 0 0,-1 1 0 0 0,1-1 0 0 0,-1 1 0 0 0,1-1 0 0 0,-1 1 0 0 0,0-1-1 0 0,1-5 1 0 0,1-2-49 0 0,-1-1-1 0 0,-1 1 0 0 0,0 0 0 0 0,0-1 0 0 0,-1 1 1 0 0,-2-12-1 0 0,0 8-6 0 0,0 1-1 0 0,-1 0 1 0 0,-1 1 0 0 0,0-1 0 0 0,-1 1-1 0 0,-7-13 1 0 0,8 17-102 0 0,0 1-1 0 0,-1-1 0 0 0,1 1 0 0 0,-2 0 1 0 0,1 1-1 0 0,-1-1 0 0 0,0 1 1 0 0,0 0-1 0 0,-1 1 0 0 0,-8-7 1 0 0,15 12 150 0 0,-1 0 0 0 0,1 0 1 0 0,0 0-1 0 0,0 0 1 0 0,0 0-1 0 0,0-1 0 0 0,0 1 1 0 0,0 0-1 0 0,-1 0 0 0 0,1 0 1 0 0,0 0-1 0 0,0 0 0 0 0,0 0 1 0 0,0 0-1 0 0,0 0 0 0 0,0 0 1 0 0,-1 0-1 0 0,1 0 1 0 0,0 0-1 0 0,0 0 0 0 0,0 0 1 0 0,0 0-1 0 0,0 0 0 0 0,-1 0 1 0 0,1 0-1 0 0,0 0 0 0 0,0 0 1 0 0,0 0-1 0 0,0 0 1 0 0,0 0-1 0 0,-1 0 0 0 0,1 0 1 0 0,0 1-1 0 0,0-1 0 0 0,0 0 1 0 0,0 0-1 0 0,0 0 0 0 0,0 0 1 0 0,0 0-1 0 0,-1 0 0 0 0,1 0 1 0 0,0 0-1 0 0,0 1 1 0 0,0-1-1 0 0,0 0 0 0 0,0 0 1 0 0,0 0-1 0 0,0 0 0 0 0,0 0 1 0 0,0 1-1 0 0,0-1 0 0 0,0 0 1 0 0,0 0-1 0 0,0 0 0 0 0,0 0 1 0 0,0 0-1 0 0,0 1 1 0 0,0-1-1 0 0,0 0 0 0 0,0 0 1 0 0,0 0-1 0 0,0 0 0 0 0,0 0 1 0 0,0 1-1 0 0,0-1 0 0 0,5 18-1406 0 0,10 19-3456 0 0,4-10-3631 0 0,-8-14 2545 0 0</inkml:trace>
  <inkml:trace contextRef="#ctx0" brushRef="#br0" timeOffset="1">202 9 9162 0 0,'1'0'504'0'0,"0"0"-1"0"0,-1 0 1 0 0,1 0-1 0 0,0 1 1 0 0,0-1-1 0 0,0 0 1 0 0,-1 1-1 0 0,1-1 1 0 0,0 0-1 0 0,0 1 1 0 0,-1-1 0 0 0,1 1-1 0 0,0-1 1 0 0,0 1-1 0 0,-1-1 1 0 0,1 1-1 0 0,-1-1 1 0 0,2 2-1 0 0,8 17 3833 0 0,1 24-2511 0 0,-10-35-1112 0 0,14 70 532 0 0,3 19-1331 0 0,1-35-2942 0 0,-12-44-3752 0 0,-9-32 102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14355 0 0,'-21'23'7276'0'0,"11"1"-3976"0"0,9-17-3071 0 0,0-1 0 0 0,1 0 0 0 0,-1 0 0 0 0,2 1 0 0 0,-1-1 0 0 0,1 0 0 0 0,1 9 0 0 0,59 226 801 0 0,-60-241-1042 0 0,3 15-276 0 0,1 0 0 0 0,9 18 0 0 0,6-5-2957 0 0,-19-27 2552 0 0,1 0 1 0 0,-1 1-1 0 0,1-1 1 0 0,0 0-1 0 0,-1 0 1 0 0,1 0-1 0 0,0 0 1 0 0,-1 0-1 0 0,1 0 1 0 0,0-1-1 0 0,0 1 0 0 0,0-1 1 0 0,2 1-1 0 0,8 0-7426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90 17396 0 0,'-8'4'653'0'0,"0"0"-1"0"0,1 0 1 0 0,-1 1 0 0 0,1 0 0 0 0,0 1-1 0 0,1-1 1 0 0,-1 1 0 0 0,1 1 0 0 0,0-1 0 0 0,-7 11-1 0 0,11-13-593 0 0,0 0-1 0 0,0 0 1 0 0,0 0-1 0 0,1 0 1 0 0,-1 0-1 0 0,1 1 1 0 0,0-1-1 0 0,0 0 1 0 0,1 1-1 0 0,-1-1 1 0 0,1 1-1 0 0,0-1 1 0 0,0 0-1 0 0,0 1 1 0 0,1-1-1 0 0,0 1 1 0 0,0-1-1 0 0,0 0 1 0 0,0 1-1 0 0,1-1 1 0 0,-1 0-1 0 0,4 5 1 0 0,-3-3-60 0 0,1-1 1 0 0,0 0 0 0 0,1 0 0 0 0,-1-1 0 0 0,1 1 0 0 0,0-1-1 0 0,0 0 1 0 0,0 0 0 0 0,1 0 0 0 0,-1 0 0 0 0,1-1 0 0 0,0 0 0 0 0,0 0-1 0 0,0 0 1 0 0,0 0 0 0 0,1-1 0 0 0,-1 0 0 0 0,1 0 0 0 0,9 2 0 0 0,-11-4 0 0 0,1 1 0 0 0,0-1 0 0 0,-1 0 0 0 0,1 0 0 0 0,-1 0 0 0 0,1-1 0 0 0,0 1 0 0 0,-1-1 1 0 0,1-1-1 0 0,-1 1 0 0 0,0 0 0 0 0,1-1 0 0 0,-1 0 0 0 0,0 0 0 0 0,0 0 0 0 0,0-1 0 0 0,0 1 1 0 0,0-1-1 0 0,-1 0 0 0 0,1 0 0 0 0,-1 0 0 0 0,0 0 0 0 0,0-1 0 0 0,0 0 0 0 0,3-5 1 0 0,1-1 10 0 0,-2-1 0 0 0,1 0 0 0 0,-2 0 0 0 0,1-1 0 0 0,-2 1 1 0 0,1-1-1 0 0,-2 0 0 0 0,3-19 0 0 0,-4 22 6 0 0,0 1 1 0 0,-1-1-1 0 0,0 0 0 0 0,-1 0 0 0 0,0 1 0 0 0,0-1 1 0 0,0 0-1 0 0,-1 1 0 0 0,-1-1 0 0 0,0 1 0 0 0,0 0 0 0 0,-6-13 1 0 0,7 18-9 0 0,0 0 0 0 0,0 0 0 0 0,-1 0 0 0 0,1 0-1 0 0,0 1 1 0 0,-1-1 0 0 0,0 1 0 0 0,0 0 0 0 0,0 0 0 0 0,0 0 0 0 0,0 0 0 0 0,0 0 0 0 0,0 0 0 0 0,0 1 0 0 0,-1 0 0 0 0,1 0 0 0 0,-1 0 0 0 0,1 0 0 0 0,-1 0 0 0 0,1 1 0 0 0,-1-1 0 0 0,1 1 0 0 0,-1 0 0 0 0,0 0 0 0 0,1 0 0 0 0,-1 1 0 0 0,1-1 0 0 0,-1 1 0 0 0,1 0 0 0 0,-1 0 0 0 0,1 0 0 0 0,-1 0 0 0 0,-3 3 0 0 0,3-2-130 0 0,-1 0 0 0 0,0 1-1 0 0,1-1 1 0 0,0 1 0 0 0,0 0 0 0 0,0 1 0 0 0,0-1 0 0 0,0 1 0 0 0,0-1 0 0 0,1 1-1 0 0,0 0 1 0 0,0 1 0 0 0,0-1 0 0 0,0 0 0 0 0,1 1 0 0 0,0-1 0 0 0,0 1 0 0 0,0 0 0 0 0,0 0-1 0 0,1 0 1 0 0,0 0 0 0 0,-2 10 0 0 0,8 20-4277 0 0,4-13-1780 0 0,1-7-1570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17428 0 0,'-2'2'2053'0'0,"2"-2"-1945"0"0,0 0 0 0 0,0 0 0 0 0,0 0 0 0 0,0 0 0 0 0,0 0 0 0 0,-1 1 0 0 0,1-1 0 0 0,0 0 0 0 0,0 0 0 0 0,0 0 1 0 0,0 0-1 0 0,0 0 0 0 0,0 1 0 0 0,0-1 0 0 0,0 0 0 0 0,1 0 0 0 0,-1 1 1081 0 0,1 0-1081 0 0,7 5 1490 0 0,12 3-1099 0 0,21-3 13 0 0,14 2-213 0 0,-52-7-247 0 0,0 0 1 0 0,0 0 0 0 0,-1 0-1 0 0,1 0 1 0 0,0 0 0 0 0,0 0-1 0 0,-1 1 1 0 0,1-1 0 0 0,-1 1 0 0 0,1 0-1 0 0,-1 0 1 0 0,0 0 0 0 0,4 4-1 0 0,-4-4-21 0 0,-1 1 0 0 0,0-1 0 0 0,0 0-1 0 0,0 1 1 0 0,0-1 0 0 0,0 1 0 0 0,-1-1 0 0 0,1 1-1 0 0,-1 0 1 0 0,0-1 0 0 0,0 1 0 0 0,1-1 0 0 0,-2 1-1 0 0,1 0 1 0 0,0-1 0 0 0,0 1 0 0 0,-1-1 0 0 0,0 1-1 0 0,1-1 1 0 0,-1 1 0 0 0,0-1 0 0 0,0 1-1 0 0,0-1 1 0 0,-1 0 0 0 0,1 1 0 0 0,0-1 0 0 0,-1 0-1 0 0,-2 3 1 0 0,-1 0-92 0 0,1 0 0 0 0,-1 0 0 0 0,0 0 0 0 0,0-1-1 0 0,-1 1 1 0 0,1-1 0 0 0,-1-1 0 0 0,0 1 0 0 0,-10 4 0 0 0,1-3-44 0 0,-9 5-86 0 0,24-2 162 0 0,14 2 82 0 0,32 10 52 0 0,-34-16 92 0 0,-1 1 0 0 0,0 0 0 0 0,0 0 0 0 0,-1 1 0 0 0,14 9 0 0 0,-22-13-136 0 0,0 0 0 0 0,0 0 1 0 0,0 0-1 0 0,0 0 1 0 0,0 0-1 0 0,0 1 0 0 0,-1-1 1 0 0,1 1-1 0 0,-1-1 1 0 0,1 1-1 0 0,-1 0 0 0 0,0 0 1 0 0,0-1-1 0 0,0 1 1 0 0,-1 0-1 0 0,1 0 0 0 0,-1 0 1 0 0,1 0-1 0 0,-1 0 0 0 0,0 0 1 0 0,0 0-1 0 0,-1 0 1 0 0,1-1-1 0 0,0 1 0 0 0,-1 0 1 0 0,-1 4-1 0 0,1-1-89 0 0,-1-1 1 0 0,1 0-1 0 0,-1 0 0 0 0,0 0 0 0 0,-1 0 0 0 0,1 0 1 0 0,-1 0-1 0 0,0-1 0 0 0,0 1 0 0 0,0-1 0 0 0,-1 0 1 0 0,0 0-1 0 0,1 0 0 0 0,-1 0 0 0 0,-1-1 0 0 0,1 1 1 0 0,-1-1-1 0 0,1 0 0 0 0,-1 0 0 0 0,-8 3 0 0 0,8-5-751 0 0,0 1 1 0 0,0-1-1 0 0,0 0 0 0 0,-1 0 0 0 0,-7 0 0 0 0,-32-6-9771 0 0,28 0 2424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8530 0 0,'-2'0'685'0'0,"1"0"0"0"0,0 0 0 0 0,0 0-1 0 0,-1 0 1 0 0,1 0 0 0 0,0 0 0 0 0,-1 0 0 0 0,1 0 0 0 0,0 1 0 0 0,0-1 0 0 0,-1 1 0 0 0,1-1 0 0 0,0 1-1 0 0,0-1 1 0 0,0 1 0 0 0,0 0 0 0 0,0-1 0 0 0,0 1 0 0 0,-2 1 0 0 0,-3 21 3748 0 0,1 0-4562 0 0,-9 18 484 0 0,-33 67 0 0 0,6-17-252 0 0,40-90-104 0 0,1-1 0 0 0,0 1 1 0 0,0-1-1 0 0,0 1 0 0 0,0-1 1 0 0,0 1-1 0 0,0 0 0 0 0,-1-1 1 0 0,1 1-1 0 0,1-1 0 0 0,-1 1 1 0 0,0-1-1 0 0,0 1 0 0 0,0-1 1 0 0,0 1-1 0 0,0 0 0 0 0,0-1 1 0 0,1 1-1 0 0,-1-1 1 0 0,0 1-1 0 0,0-1 0 0 0,1 1 1 0 0,-1-1-1 0 0,0 0 0 0 0,1 1 1 0 0,-1-1-1 0 0,0 1 0 0 0,2 0 1 0 0,17 8 1 0 0,28-1 28 0 0,-45-8-27 0 0,23 1 41 0 0,0-1 0 0 0,0-1 0 0 0,0-2-1 0 0,-1 0 1 0 0,33-10 0 0 0,-22 5-1673 0 0,55-4 0 0 0,-83 12 208 0 0,3 1-3418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12 11506 0 0,'-14'-11'8266'0'0,"5"10"-3599"0"0,8 3-4550 0 0,0 0 0 0 0,-1 0 1 0 0,1-1-1 0 0,0 1 0 0 0,0 0 1 0 0,0 0-1 0 0,0 0 0 0 0,0 0 1 0 0,1 0-1 0 0,-2 4 1 0 0,-1 0 53 0 0,-6 12 828 0 0,9-18-973 0 0,0 1 0 0 0,0-1 1 0 0,0 0-1 0 0,-1 0 0 0 0,1 0 0 0 0,0 1 0 0 0,0-1 1 0 0,0 0-1 0 0,0 0 0 0 0,0 1 0 0 0,0-1 0 0 0,0 0 1 0 0,0 1-1 0 0,0-1 0 0 0,0 0 0 0 0,0 0 0 0 0,0 1 1 0 0,0-1-1 0 0,0 0 0 0 0,0 0 0 0 0,0 1 1 0 0,0-1-1 0 0,0 0 0 0 0,0 1 0 0 0,0-1 0 0 0,0 0 1 0 0,0 0-1 0 0,1 1 0 0 0,-1-1 0 0 0,0 0 0 0 0,0 0 1 0 0,0 0-1 0 0,0 1 0 0 0,1-1 0 0 0,-1 0 1 0 0,0 0-1 0 0,0 0 0 0 0,0 0 0 0 0,1 1 0 0 0,-1-1 1 0 0,0 0-1 0 0,0 0 0 0 0,1 0 0 0 0,-1 0 0 0 0,0 0 1 0 0,0 0-1 0 0,1 0 0 0 0,-1 0 0 0 0,0 0 0 0 0,1 1 1 0 0,-2 0 39 0 0,0 0 1 0 0,1 0-1 0 0,-1 1 0 0 0,0-1 1 0 0,1 1-1 0 0,-1-1 1 0 0,1 1-1 0 0,0-1 1 0 0,-1 1-1 0 0,1-1 1 0 0,0 1-1 0 0,0-1 1 0 0,0 1-1 0 0,0-1 0 0 0,0 4 1 0 0,1 29 38 0 0,34 213-226 0 0,-33-207-200 0 0,-2-25-123 0 0,1 0-1 0 0,0 1 1 0 0,2-1 0 0 0,-1 0 0 0 0,7 17 0 0 0,-9-32 366 0 0,0 0-1 0 0,0 1 1 0 0,0-1 0 0 0,0 0 0 0 0,0 0 0 0 0,0 0 0 0 0,0 0 0 0 0,0 0 0 0 0,0 1 0 0 0,0-1 0 0 0,0 0 0 0 0,0 0 0 0 0,0 0 0 0 0,0 0 0 0 0,1 0-1 0 0,-1 0 1 0 0,0 1 0 0 0,0-1 0 0 0,0 0 0 0 0,0 0 0 0 0,0 0 0 0 0,0 0 0 0 0,0 0 0 0 0,1 0 0 0 0,-1 0 0 0 0,0 0 0 0 0,0 0 0 0 0,0 0 0 0 0,0 1-1 0 0,0-1 1 0 0,0 0 0 0 0,1 0 0 0 0,-1 0 0 0 0,0 0 0 0 0,0 0 0 0 0,0 0 0 0 0,0 0 0 0 0,0 0 0 0 0,1 0 0 0 0,-1 0 0 0 0,0 0 0 0 0,0 0 0 0 0,0 0-1 0 0,0-1 1 0 0,0 1 0 0 0,1 0 0 0 0,-1 0 0 0 0,0 0 0 0 0,0 0 0 0 0,0 0 0 0 0,0 0 0 0 0,0 0 0 0 0,1 0 0 0 0,5-11-4134 0 0,3-13-3222 0 0,-4 8 1063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77 10954 0 0,'-2'-1'540'0'0,"0"0"0"0"0,0 0 0 0 0,0 0-1 0 0,-1 1 1 0 0,1-1 0 0 0,0 1 0 0 0,0 0-1 0 0,-1 0 1 0 0,1 0 0 0 0,0 0 0 0 0,-1 0-1 0 0,1 0 1 0 0,0 0 0 0 0,-1 1 0 0 0,1-1-1 0 0,0 1 1 0 0,0 0 0 0 0,-1 0 0 0 0,1 0-1 0 0,0 0 1 0 0,0 0 0 0 0,-2 2 0 0 0,1-1-222 0 0,0 1 1 0 0,0 0 0 0 0,0 0-1 0 0,1 1 1 0 0,-1-1-1 0 0,1 0 1 0 0,0 1 0 0 0,0 0-1 0 0,0-1 1 0 0,1 1 0 0 0,-3 7-1 0 0,1-1-259 0 0,1 0 0 0 0,0-1 0 0 0,0 1 1 0 0,1 0-1 0 0,1 0 0 0 0,-1 1 0 0 0,2-1 0 0 0,-1 0 0 0 0,5 17 0 0 0,-3-19-56 0 0,1-1-1 0 0,0 0 1 0 0,1 0 0 0 0,0 0-1 0 0,0 0 1 0 0,0 0-1 0 0,1-1 1 0 0,0 0-1 0 0,0 0 1 0 0,0 0-1 0 0,7 4 1 0 0,-10-8-3 0 0,0 0 0 0 0,0-1 0 0 0,-1 0 0 0 0,1 1 0 0 0,0-1 0 0 0,1 0 0 0 0,-1 0-1 0 0,0 0 1 0 0,0 0 0 0 0,0 0 0 0 0,1 0 0 0 0,-1-1 0 0 0,0 1 0 0 0,1-1 0 0 0,-1 0 0 0 0,0 1 0 0 0,1-1 0 0 0,-1 0 0 0 0,1-1 0 0 0,-1 1 0 0 0,0 0-1 0 0,1-1 1 0 0,-1 1 0 0 0,0-1 0 0 0,1 0 0 0 0,-1 1 0 0 0,0-1 0 0 0,0 0 0 0 0,0-1 0 0 0,0 1 0 0 0,0 0 0 0 0,0 0 0 0 0,0-1 0 0 0,0 0 0 0 0,0 1 0 0 0,-1-1-1 0 0,1 0 1 0 0,-1 0 0 0 0,3-2 0 0 0,1-4 5 0 0,-1 0-1 0 0,1-1 1 0 0,-2 1 0 0 0,1-1-1 0 0,-1 0 1 0 0,0 1-1 0 0,-1-1 1 0 0,0 0 0 0 0,0-1-1 0 0,-1 1 1 0 0,0 0-1 0 0,-1-12 1 0 0,0 5 11 0 0,-1 0 0 0 0,-1 1 1 0 0,0-1-1 0 0,-1 1 0 0 0,0-1 0 0 0,-9-21 1 0 0,10 33-10 0 0,0-1 1 0 0,0 1 0 0 0,-1 0-1 0 0,1 0 1 0 0,-1 0 0 0 0,0 0-1 0 0,0 1 1 0 0,-1-1 0 0 0,1 1-1 0 0,-1-1 1 0 0,0 1-1 0 0,0 1 1 0 0,0-1 0 0 0,0 0-1 0 0,0 1 1 0 0,-5-2 0 0 0,7 3-71 0 0,0 0 0 0 0,0 1 0 0 0,0-1-1 0 0,0 1 1 0 0,0 0 0 0 0,0 0 0 0 0,0-1 0 0 0,0 1 0 0 0,0 1 0 0 0,0-1 0 0 0,0 0 0 0 0,0 0 0 0 0,0 1 0 0 0,0-1 0 0 0,0 1 0 0 0,0 0 0 0 0,0-1 0 0 0,0 1-1 0 0,0 0 1 0 0,0 0 0 0 0,1 0 0 0 0,-1 0 0 0 0,0 1 0 0 0,1-1 0 0 0,-1 0 0 0 0,1 1 0 0 0,0-1 0 0 0,-1 1 0 0 0,1 0 0 0 0,0-1 0 0 0,0 1 0 0 0,0 0 0 0 0,0-1 0 0 0,0 1-1 0 0,0 0 1 0 0,0 0 0 0 0,1 0 0 0 0,-1 0 0 0 0,0 4 0 0 0,-3 26-4088 0 0,8-9-2101 0 0,5-1-1920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80 13923 0 0,'-3'0'521'0'0,"0"0"-1"0"0,1 0 1 0 0,-1 0-1 0 0,0 1 1 0 0,1-1 0 0 0,-1 1-1 0 0,1 0 1 0 0,-1 0-1 0 0,1 0 1 0 0,-1 0 0 0 0,1 0-1 0 0,0 0 1 0 0,0 1-1 0 0,-1-1 1 0 0,1 1 0 0 0,0 0-1 0 0,0-1 1 0 0,0 1-1 0 0,-2 3 1 0 0,1-1-175 0 0,1 1 1 0 0,-1-1-1 0 0,1 0 0 0 0,0 1 1 0 0,0 0-1 0 0,0-1 1 0 0,1 1-1 0 0,-1 0 0 0 0,0 10 1 0 0,1-7-309 0 0,0-1 0 0 0,1 1 0 0 0,-1 0 0 0 0,2-1 0 0 0,-1 1 0 0 0,1 0 0 0 0,1-1 0 0 0,-1 1 0 0 0,1-1 0 0 0,1 1 0 0 0,-1-1 0 0 0,1 0 0 0 0,6 11 0 0 0,-8-16-37 0 0,1 1 0 0 0,-1-1 0 0 0,1 0-1 0 0,0 0 1 0 0,-1 1 0 0 0,1-1 0 0 0,0-1-1 0 0,0 1 1 0 0,0 0 0 0 0,0 0 0 0 0,1-1-1 0 0,-1 1 1 0 0,0-1 0 0 0,1 0 0 0 0,-1 0-1 0 0,1 0 1 0 0,0 0 0 0 0,-1 0 0 0 0,1 0-1 0 0,-1-1 1 0 0,1 1 0 0 0,0-1 0 0 0,0 0 0 0 0,-1 0-1 0 0,1 0 1 0 0,0 0 0 0 0,0 0 0 0 0,-1 0-1 0 0,1-1 1 0 0,0 0 0 0 0,-1 1 0 0 0,1-1-1 0 0,-1 0 1 0 0,1 0 0 0 0,-1 0 0 0 0,1-1-1 0 0,-1 1 1 0 0,0-1 0 0 0,1 1 0 0 0,2-3-1 0 0,1-2 4 0 0,0 0 0 0 0,0 0-1 0 0,0-1 1 0 0,-1 0 0 0 0,0 0-1 0 0,0 0 1 0 0,-1 0 0 0 0,1-1-1 0 0,-2 0 1 0 0,1 1-1 0 0,4-17 1 0 0,-6 13 15 0 0,1 0-1 0 0,-1-1 1 0 0,-1 1 0 0 0,0-1-1 0 0,-1 0 1 0 0,0 1-1 0 0,-1-1 1 0 0,0 1 0 0 0,-4-16-1 0 0,4 24-1 0 0,0 0 1 0 0,0-1-1 0 0,0 1 0 0 0,0 0 0 0 0,-1 0 0 0 0,1 0 0 0 0,-1 0 1 0 0,0 0-1 0 0,0 0 0 0 0,0 1 0 0 0,0-1 0 0 0,0 1 0 0 0,-1-1 1 0 0,1 1-1 0 0,-1 0 0 0 0,1 0 0 0 0,-1 0 0 0 0,0 0 0 0 0,0 0 1 0 0,0 1-1 0 0,0-1 0 0 0,0 1 0 0 0,0 0 0 0 0,-1 0 0 0 0,1 0 1 0 0,0 0-1 0 0,-1 0 0 0 0,1 1 0 0 0,0 0 0 0 0,-1 0 0 0 0,1 0 1 0 0,0 0-1 0 0,-1 0 0 0 0,1 0 0 0 0,-5 2 0 0 0,-1 0 3 0 0,1-1 0 0 0,0 2 0 0 0,0-1 1 0 0,0 1-1 0 0,0 0 0 0 0,1 1 0 0 0,-1 0 0 0 0,1 0 0 0 0,0 0 0 0 0,0 1 0 0 0,0 0 0 0 0,1 1 0 0 0,-1-1 0 0 0,1 1 0 0 0,1 1 1 0 0,-1-1-1 0 0,1 1 0 0 0,-6 10 0 0 0,5-7-513 0 0,1 0 0 0 0,0 0 1 0 0,1 1-1 0 0,0 0 0 0 0,-3 16 0 0 0,4-13-1766 0 0,1-1 0 0 0,1 1 1 0 0,0-1-1 0 0,1 21 0 0 0,3-8-6729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61 7522 0 0,'-27'-9'7402'0'0,"10"5"-2135"0"0,17 4-5224 0 0,0 0 0 0 0,0 0 1 0 0,0 0-1 0 0,0 0 0 0 0,0 0 0 0 0,0 0 1 0 0,-1 0-1 0 0,1 0 0 0 0,0 0 0 0 0,0 0 1 0 0,0 0-1 0 0,0 0 0 0 0,0 0 0 0 0,0 0 0 0 0,-1 0 1 0 0,1 0-1 0 0,0 0 0 0 0,0 0 0 0 0,0 0 1 0 0,0 0-1 0 0,0 0 0 0 0,0 0 0 0 0,0 0 1 0 0,0 0-1 0 0,0-1 0 0 0,-1 1 0 0 0,1 0 0 0 0,0 0 1 0 0,0 0-1 0 0,0 0 0 0 0,0 0 0 0 0,0 0 1 0 0,0 0-1 0 0,0 0 0 0 0,0-1 0 0 0,0 1 1 0 0,0 0-1 0 0,0 0 0 0 0,0 0 0 0 0,0 0 0 0 0,0 0 1 0 0,0 0-1 0 0,0-1 0 0 0,0 1 0 0 0,0 0 1 0 0,0 0-1 0 0,0 0 0 0 0,0 0 0 0 0,0 0 1 0 0,0 0-1 0 0,0-1 0 0 0,0 1 0 0 0,0 0 0 0 0,0 0 1 0 0,0 0-1 0 0,0 0 0 0 0,1 0 0 0 0,-1 0 1 0 0,0 0-1 0 0,10-6 916 0 0,14-1-328 0 0,4 6-329 0 0,-1 1 0 0 0,0 1 0 0 0,53 9-1 0 0,-52-6-733 0 0,0 0 0 0 0,0-2 0 0 0,43-2 0 0 0,-43-7-2705 0 0,-26 6 2585 0 0,0 1 0 0 0,-1-1 0 0 0,1 0 0 0 0,-1 0 0 0 0,1 0 0 0 0,-1 0 0 0 0,1 0 0 0 0,-1 0 0 0 0,0 0 0 0 0,1-1 0 0 0,-1 1 0 0 0,0 0 0 0 0,0-1 0 0 0,0 1 0 0 0,0-1 0 0 0,0 1 0 0 0,0-1 0 0 0,-1 1 0 0 0,1-1 0 0 0,0 0 0 0 0,0-3-1 0 0,1-7-4858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13923 0 0,'-1'1'373'0'0,"1"1"1"0"0,0-1-1 0 0,0 0 0 0 0,0 0 1 0 0,0 0-1 0 0,0 0 1 0 0,0 0-1 0 0,1 0 0 0 0,-1 0 1 0 0,0 0-1 0 0,0 0 0 0 0,1 0 1 0 0,-1 0-1 0 0,1 0 0 0 0,-1 0 1 0 0,1 1-1 0 0,15 15 2360 0 0,25 11-1905 0 0,-30-22-187 0 0,14 9-213 0 0,30 20-144 0 0,-52-33-237 0 0,0 0 0 0 0,0 1 0 0 0,0-1 0 0 0,-1 1 0 0 0,1-1 1 0 0,-1 1-1 0 0,1 0 0 0 0,-1 0 0 0 0,0 0 0 0 0,-1 0 1 0 0,1 1-1 0 0,0-1 0 0 0,1 7 0 0 0,-2-6 62 0 0,-1 0 0 0 0,0 0-1 0 0,0 0 1 0 0,-1 0 0 0 0,1 0 0 0 0,-1 0 0 0 0,0 0-1 0 0,0 0 1 0 0,0 0 0 0 0,-1 0 0 0 0,1 0-1 0 0,-5 7 1 0 0,-29 42 336 0 0,32-49-415 0 0,-18 22-5 0 0,-2-1 1 0 0,0-1-1 0 0,-1-2 1 0 0,-45 33-1 0 0,62-50-79 0 0,-4 7-1887 0 0,23-15-1937 0 0,21-14-3874 0 0,-14 4 3304 0 0,5-1-1634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24 12763 0 0,'-6'-3'2551'0'0,"-9"-4"3491"0"0,17 4-4455 0 0,10 0-1168 0 0,-1 2-234 0 0,0 1 0 0 0,0 1 0 0 0,17 2 0 0 0,-19-2-157 0 0,0 0 1 0 0,0 0-1 0 0,0 0 1 0 0,0-2-1 0 0,-1 1 1 0 0,13-2-1 0 0,-21 2-21 0 0,0 0 0 0 0,0 0 0 0 0,0 0-1 0 0,0-1 1 0 0,0 1 0 0 0,-1 0 0 0 0,1 0 0 0 0,0 0-1 0 0,0 0 1 0 0,0 0 0 0 0,0 0 0 0 0,0 0 0 0 0,0 0-1 0 0,0 0 1 0 0,0 0 0 0 0,0 0 0 0 0,0 0 0 0 0,0 0 0 0 0,0 0-1 0 0,0 0 1 0 0,0 0 0 0 0,0 0 0 0 0,0 0 0 0 0,0 0-1 0 0,0 0 1 0 0,0-1 0 0 0,0 1 0 0 0,0 0 0 0 0,0 0-1 0 0,0 0 1 0 0,0 0 0 0 0,0 0 0 0 0,0 0 0 0 0,0 0-1 0 0,0 0 1 0 0,0 0 0 0 0,0 0 0 0 0,0 0 0 0 0,0 0-1 0 0,0 0 1 0 0,0 0 0 0 0,0 0 0 0 0,0-1 0 0 0,0 1-1 0 0,0 0 1 0 0,0 0 0 0 0,0 0 0 0 0,0 0 0 0 0,0 0 0 0 0,0 0-1 0 0,0 0 1 0 0,0 0 0 0 0,0 0 0 0 0,0 0 0 0 0,0 0-1 0 0,0 0 1 0 0,-11-4 52 0 0,-15 0-186 0 0,20 3 143 0 0,-1 1 0 0 0,1 0 0 0 0,0 1-1 0 0,-1 0 1 0 0,1 0 0 0 0,0 0 0 0 0,0 0 0 0 0,0 1-1 0 0,0 0 1 0 0,0 0 0 0 0,0 1 0 0 0,0 0 0 0 0,1 0-1 0 0,-1 0 1 0 0,1 1 0 0 0,0 0 0 0 0,0 0-1 0 0,0 0 1 0 0,1 0 0 0 0,0 1 0 0 0,-1-1 0 0 0,1 1-1 0 0,1 1 1 0 0,-1-1 0 0 0,1 0 0 0 0,-4 9 0 0 0,3-4 35 0 0,0 0 0 0 0,1 1-1 0 0,1-1 1 0 0,-1 1 0 0 0,1 0 0 0 0,1 0 0 0 0,0 0 0 0 0,1-1 0 0 0,0 1 0 0 0,1 0 0 0 0,0 0 0 0 0,0 0 0 0 0,1 0 0 0 0,6 16 0 0 0,-6-18-40 0 0,1-1 0 0 0,1 0 0 0 0,-1 0 0 0 0,1 0 0 0 0,1 0 0 0 0,-1-1 0 0 0,1 1 0 0 0,0-1-1 0 0,1-1 1 0 0,11 12 0 0 0,-13-15-100 0 0,-1-1 0 0 0,1 1 0 0 0,0-1 0 0 0,-1 0 0 0 0,1 0 1 0 0,0 0-1 0 0,0-1 0 0 0,0 1 0 0 0,1-1 0 0 0,-1 0 0 0 0,0 0 0 0 0,0-1 0 0 0,1 1 0 0 0,-1-1 0 0 0,0 0 0 0 0,0 0 0 0 0,1 0 0 0 0,-1-1 0 0 0,0 1 0 0 0,1-1 0 0 0,-1 0 0 0 0,0 0 0 0 0,7-4 0 0 0,-3 2-760 0 0,-1 0 0 0 0,0 0 1 0 0,0-1-1 0 0,0 0 0 0 0,-1-1 0 0 0,1 0 0 0 0,-1 1 1 0 0,0-2-1 0 0,-1 1 0 0 0,1-1 0 0 0,-1 0 0 0 0,0 0 0 0 0,0 0 1 0 0,-1-1-1 0 0,0 0 0 0 0,0 0 0 0 0,-1 0 0 0 0,0 0 1 0 0,0-1-1 0 0,3-11 0 0 0,0-8-2859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17844 0 0,'0'0'186'0'0,"0"-1"0"0"0,0 0-1 0 0,0 0 1 0 0,-1 1 0 0 0,1-1 0 0 0,0 0 0 0 0,0 1 0 0 0,0-1-1 0 0,0 0 1 0 0,0 0 0 0 0,0 1 0 0 0,1-1 0 0 0,-1 0 0 0 0,0 0 0 0 0,0 1-1 0 0,0-1 1 0 0,1 0 0 0 0,-1 1 0 0 0,0-1 0 0 0,1 0 0 0 0,-1 1-1 0 0,1-1 1 0 0,-1 1 0 0 0,1-1 0 0 0,-1 1 0 0 0,1-2 0 0 0,1 1-26 0 0,-1 1 0 0 0,1-1 0 0 0,0 0 0 0 0,-1 0 0 0 0,1 1 1 0 0,0-1-1 0 0,-1 1 0 0 0,1-1 0 0 0,0 1 0 0 0,3 0 0 0 0,48 4 42 0 0,-48-3 90 0 0,4 0-207 0 0,34 5 197 0 0,-42-6-286 0 0,0 0 1 0 0,0 0 0 0 0,1 0-1 0 0,-1 0 1 0 0,0 0-1 0 0,0 0 1 0 0,1 0-1 0 0,-1 0 1 0 0,0 0-1 0 0,0-1 1 0 0,1 1-1 0 0,-1 0 1 0 0,0-1-1 0 0,0 1 1 0 0,0-1-1 0 0,0 0 1 0 0,0 1-1 0 0,1-1 1 0 0,-1 0-1 0 0,0 1 1 0 0,-1-1-1 0 0,1 0 1 0 0,0 0-1 0 0,0 0 1 0 0,1-2-1 0 0,-2 2-38 0 0,0 0-1 0 0,0-1 0 0 0,0 1 0 0 0,0 0 0 0 0,0 0 0 0 0,0-1 0 0 0,-1 1 0 0 0,1 0 0 0 0,-1 0 0 0 0,1 0 0 0 0,-1 0 0 0 0,1 0 0 0 0,-1 0 1 0 0,1 0-1 0 0,-1 0 0 0 0,0 0 0 0 0,0 0 0 0 0,1 0 0 0 0,-1 0 0 0 0,0 0 0 0 0,0 0 0 0 0,0 1 0 0 0,0-1 0 0 0,0 0 0 0 0,0 1 1 0 0,-2-1-1 0 0,-28-15-796 0 0,27 15 884 0 0,1 1-1 0 0,0-1 1 0 0,-1 0 0 0 0,1 1 0 0 0,-1 0 0 0 0,1 0 0 0 0,-1 0 0 0 0,1 0 0 0 0,0 0 0 0 0,-1 1 0 0 0,1 0 0 0 0,-1-1-1 0 0,1 1 1 0 0,0 0 0 0 0,0 1 0 0 0,0-1 0 0 0,-1 1 0 0 0,1-1 0 0 0,1 1 0 0 0,-1 0 0 0 0,0 0 0 0 0,0 0-1 0 0,1 1 1 0 0,-1-1 0 0 0,1 0 0 0 0,0 1 0 0 0,-1 0 0 0 0,1-1 0 0 0,0 1 0 0 0,1 0 0 0 0,-1 0 0 0 0,0 0-1 0 0,1 1 1 0 0,0-1 0 0 0,0 0 0 0 0,-1 6 0 0 0,-2 4 158 0 0,1 0-1 0 0,1 0 1 0 0,1 1-1 0 0,0-1 1 0 0,0 0 0 0 0,1 1-1 0 0,1-1 1 0 0,2 15-1 0 0,1-11-153 0 0,0 0 0 0 0,0-1 0 0 0,2 1 0 0 0,14 30 0 0 0,-16-39-62 0 0,0-1 0 0 0,0 0 1 0 0,1 0-1 0 0,0 0 0 0 0,0 0 1 0 0,0-1-1 0 0,1 1 1 0 0,0-2-1 0 0,0 1 0 0 0,1-1 1 0 0,0 0-1 0 0,7 5 0 0 0,-12-9-50 0 0,-1 0 0 0 0,1 0 0 0 0,-1-1 0 0 0,1 1 1 0 0,0 0-1 0 0,-1-1 0 0 0,1 1 0 0 0,-1-1 0 0 0,1 0 0 0 0,0 0 0 0 0,0 1 0 0 0,-1-1 0 0 0,1 0 0 0 0,0 0 0 0 0,-1 0 0 0 0,1-1 0 0 0,0 1 0 0 0,-1 0 0 0 0,1-1 0 0 0,0 1 0 0 0,-1-1 0 0 0,1 1 0 0 0,-1-1 0 0 0,1 0 0 0 0,-1 0 0 0 0,1 0 0 0 0,-1 0 0 0 0,1 0 0 0 0,-1 0 0 0 0,0 0 0 0 0,0 0 0 0 0,1 0 0 0 0,-1 0 0 0 0,0-1 0 0 0,0 1 0 0 0,0-1 0 0 0,0 1 0 0 0,-1-1 0 0 0,1 1 0 0 0,0-3 0 0 0,1 0-596 0 0,0 0-1 0 0,-1 0 0 0 0,0 0 1 0 0,0-1-1 0 0,0 1 1 0 0,0-7-1 0 0,-5-24-7701 0 0,-3 14 1234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4945 0 0,'-19'-20'14331'0'0,"16"31"-11757"0"0,0 13-1222 0 0,0-1-1 0 0,3 37 1 0 0,1-30-1268 0 0,2 0 1 0 0,2 0-1 0 0,10 41 1 0 0,-14-70-87 0 0,-1 0 0 0 0,0 0 1 0 0,0 0-1 0 0,1 1 0 0 0,-1-1 0 0 0,1 0 0 0 0,-1 0 1 0 0,1 0-1 0 0,-1 0 0 0 0,1 0 0 0 0,0 0 1 0 0,-1 0-1 0 0,1 0 0 0 0,0 0 0 0 0,0 0 0 0 0,0 0 1 0 0,0 0-1 0 0,0-1 0 0 0,0 1 0 0 0,0 0 0 0 0,0-1 1 0 0,1 2-1 0 0,0-2-2 0 0,-1 0 1 0 0,0 0 0 0 0,1 0-1 0 0,-1 0 1 0 0,0-1-1 0 0,0 1 1 0 0,1 0-1 0 0,-1 0 1 0 0,0-1 0 0 0,0 1-1 0 0,0-1 1 0 0,0 1-1 0 0,1-1 1 0 0,-1 0-1 0 0,0 1 1 0 0,0-1 0 0 0,2-1-1 0 0,5-6-102 0 0,0-1-1 0 0,0 1 1 0 0,12-19-1 0 0,-13 17-118 0 0,21-23 44 0 0,-19 24-1629 0 0,-1-1 0 0 0,0 0 0 0 0,-1 0 1 0 0,9-15-1 0 0,-15 21 1603 0 0,1 0 1 0 0,0 0 0 0 0,-1-1 0 0 0,0 1-1 0 0,0 0 1 0 0,1-8 0 0 0,-2 8 892 0 0,0-1 1 0 0,-1 1-1 0 0,1-1 1 0 0,-1 1-1 0 0,0 0 1 0 0,0-1-1 0 0,-6-5 5778 0 0,7 10-6355 0 0,-3 17 1425 0 0,1 24-1280 0 0,0 7-244 0 0,2 87 496 0 0,0-122-1099 0 0,2-1 0 0 0,0 1 0 0 0,0-1 0 0 0,1 1 0 0 0,1-1 1 0 0,0 0-1 0 0,1 0 0 0 0,7 14 0 0 0,-1-12-4052 0 0,1-12-2819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9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13411 0 0,'6'-4'8604'0'0,"9"5"-6290"0"0,10 4-1980 0 0,-16-2-200 0 0,-1-1 0 0 0,1 1 0 0 0,-1 0 0 0 0,0 1 0 0 0,0 0 0 0 0,-1 0 0 0 0,12 9 0 0 0,-16-11-106 0 0,-1 0 0 0 0,0 0 0 0 0,0 0 0 0 0,0 0 0 0 0,0 0 0 0 0,-1 0 0 0 0,1 0 0 0 0,0 1-1 0 0,-1-1 1 0 0,0 1 0 0 0,1-1 0 0 0,-1 1 0 0 0,0-1 0 0 0,0 1 0 0 0,-1 0 0 0 0,1 0 0 0 0,0-1-1 0 0,-1 1 1 0 0,0 0 0 0 0,0 0 0 0 0,0 0 0 0 0,0-1 0 0 0,0 1 0 0 0,0 0 0 0 0,-1 0 0 0 0,1 0-1 0 0,-2 3 1 0 0,-6 12 50 0 0,0 1 0 0 0,-1-1 0 0 0,-22 31 0 0 0,17-26-56 0 0,-17 33 0 0 0,26-46-24 0 0,1 0 0 0 0,1 1 1 0 0,-1-1-1 0 0,1 1 0 0 0,1 0 0 0 0,-2 20 0 0 0,4-28-8 0 0,0-1 0 0 0,0 0 0 0 0,0 1 0 0 0,0-1 0 0 0,0 1 0 0 0,1-1 0 0 0,-1 0 1 0 0,1 1-1 0 0,-1-1 0 0 0,1 0 0 0 0,0 1 0 0 0,0-1 0 0 0,0 0 0 0 0,0 0 0 0 0,0 0 1 0 0,1 0-1 0 0,-1 0 0 0 0,1 0 0 0 0,-1 0 0 0 0,1-1 0 0 0,0 1 0 0 0,0 0 0 0 0,0-1 0 0 0,0 1 1 0 0,0-1-1 0 0,0 0 0 0 0,0 0 0 0 0,0 0 0 0 0,0 0 0 0 0,0 0 0 0 0,1 0 0 0 0,-1-1 0 0 0,0 1 1 0 0,1-1-1 0 0,-1 1 0 0 0,0-1 0 0 0,5 0 0 0 0,1 0-295 0 0,0 0 0 0 0,0-1 1 0 0,-1 0-1 0 0,1 0 0 0 0,0-1 0 0 0,-1 0 0 0 0,0 0 0 0 0,1-1 1 0 0,-1 0-1 0 0,0 0 0 0 0,0-1 0 0 0,0 0 0 0 0,7-5 0 0 0,-6 2-1332 0 0,1 1-1 0 0,-1-1 0 0 0,0-1 1 0 0,0 0-1 0 0,7-10 0 0 0,5-10-5878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9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19236 0 0,'-1'1'426'0'0,"0"1"1"0"0,0 0-1 0 0,0 0 0 0 0,0 0 1 0 0,1 0-1 0 0,-1 0 0 0 0,0 0 0 0 0,1 0 1 0 0,0 1-1 0 0,-1-1 0 0 0,1 0 0 0 0,0 0 1 0 0,0 0-1 0 0,0 0 0 0 0,1 3 1 0 0,5 38 218 0 0,-5-32-280 0 0,9 47-70 0 0,8 72-2917 0 0,-20-149-2954 0 0,0 6 4913 0 0,1 0 0 0 0,2-25-1 0 0,1 24 888 0 0,1 1-1 0 0,1 0 1 0 0,0-1 0 0 0,0 1-1 0 0,10-18 1 0 0,-12 27-49 0 0,0 0 0 0 0,0 1 0 0 0,1 0 0 0 0,-1-1 0 0 0,1 1 0 0 0,0 0 0 0 0,0 0 0 0 0,0 1 0 0 0,0-1 0 0 0,5-3 0 0 0,-6 5-113 0 0,0 0-1 0 0,0 0 1 0 0,-1 1 0 0 0,1-1-1 0 0,0 1 1 0 0,0-1-1 0 0,1 1 1 0 0,-1-1 0 0 0,0 1-1 0 0,0 0 1 0 0,0 0 0 0 0,0 0-1 0 0,0 0 1 0 0,0 1-1 0 0,0-1 1 0 0,0 0 0 0 0,0 1-1 0 0,0 0 1 0 0,0-1-1 0 0,0 1 1 0 0,3 2 0 0 0,-4-3-194 0 0,0 1 0 0 0,0 0 1 0 0,0 0-1 0 0,0 0 0 0 0,0 0 1 0 0,0 0-1 0 0,0 0 0 0 0,-1 0 1 0 0,1 0-1 0 0,0 0 0 0 0,-1 1 1 0 0,1-1-1 0 0,-1 0 0 0 0,1 0 1 0 0,-1 1-1 0 0,1-1 0 0 0,-1 0 1 0 0,0 1-1 0 0,0-1 0 0 0,0 0 1 0 0,1 1-1 0 0,-1-1 1 0 0,-1 0-1 0 0,1 1 0 0 0,0-1 1 0 0,0 0-1 0 0,0 1 0 0 0,-1-1 1 0 0,1 0-1 0 0,-1 1 0 0 0,1-1 1 0 0,-2 2-1 0 0,0 4-1159 0 0,-1-1 1 0 0,0 0-1 0 0,0 0 1 0 0,-1-1-1 0 0,-5 8 1 0 0,3-7 795 0 0,-1 1 0 0 0,1-1 1 0 0,-1-1-1 0 0,-1 1 0 0 0,1-1 1 0 0,-10 5-1 0 0,-17 16 16207 0 0,76-40-14085 0 0,-31 9-1901 0 0,6-2 601 0 0,1 0 0 0 0,21-6 0 0 0,0 9-2441 0 0,-36 4 1468 0 0,0 1 0 0 0,0-1 0 0 0,-1 1 0 0 0,1-1 0 0 0,0 1 0 0 0,0 0 0 0 0,-1 0 0 0 0,1 0 0 0 0,-1 0 0 0 0,4 3 1 0 0,2 4-3944 0 0,-4 2-1878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09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13387 0 0,'5'0'8494'0'0,"12"-7"-4408"0"0,68-29-4011 0 0,-58 24 962 0 0,-14 6-956 0 0,0 1 0 0 0,1 0 0 0 0,-1 1 0 0 0,1 1-1 0 0,0 0 1 0 0,1 0 0 0 0,19 0 0 0 0,-30 3-60 0 0,0 0-1 0 0,0 1 1 0 0,0-1 0 0 0,0 1 0 0 0,0 0-1 0 0,0 0 1 0 0,0 0 0 0 0,0 0 0 0 0,0 1-1 0 0,-1 0 1 0 0,1-1 0 0 0,-1 2-1 0 0,1-1 1 0 0,-1 0 0 0 0,0 0 0 0 0,1 1-1 0 0,-1 0 1 0 0,0 0 0 0 0,-1 0 0 0 0,1 0-1 0 0,0 0 1 0 0,-1 0 0 0 0,0 1 0 0 0,0-1-1 0 0,0 1 1 0 0,0 0 0 0 0,-1-1 0 0 0,1 1-1 0 0,-1 0 1 0 0,1 6 0 0 0,2 4-765 0 0,-1 0 0 0 0,-1 1 1 0 0,0 16-1 0 0,-2-6-3899 0 0,0 0-4400 0 0,-1-15 1728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10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40 12187 0 0,'0'-2'347'0'0,"0"0"1"0"0,0 1-1 0 0,0-1 1 0 0,0 0-1 0 0,-1 1 1 0 0,1-1 0 0 0,0 0-1 0 0,-1 0 1 0 0,1 1-1 0 0,-1-1 1 0 0,1 1-1 0 0,-1-1 1 0 0,0 0 0 0 0,0 1-1 0 0,0-1 1 0 0,0 1-1 0 0,0 0 1 0 0,0-1-1 0 0,0 1 1 0 0,0 0 0 0 0,-1 0-1 0 0,1-1 1 0 0,-2 0-1 0 0,1 2-176 0 0,0-1-1 0 0,0 1 1 0 0,1 0-1 0 0,-1 0 1 0 0,0 0-1 0 0,0 0 1 0 0,1 0-1 0 0,-1 0 0 0 0,0 1 1 0 0,0-1-1 0 0,0 1 1 0 0,1-1-1 0 0,-1 1 1 0 0,0 0-1 0 0,1-1 1 0 0,-1 1-1 0 0,1 0 1 0 0,-3 1-1 0 0,-6 6 182 0 0,-1 0 0 0 0,1 0 0 0 0,1 1 0 0 0,-17 19 0 0 0,15-15-104 0 0,1 1-1 0 0,0 0 1 0 0,1 0 0 0 0,0 1 0 0 0,1 1 0 0 0,1-1 0 0 0,-6 20-1 0 0,11-32-222 0 0,1 0 0 0 0,0 1 0 0 0,0 0 0 0 0,1-1 0 0 0,-1 1 0 0 0,1-1 0 0 0,0 1 0 0 0,0 0 0 0 0,0-1 0 0 0,0 1 0 0 0,0 0-1 0 0,1-1 1 0 0,0 1 0 0 0,0 0 0 0 0,0-1 0 0 0,0 1 0 0 0,0-1 0 0 0,1 0 0 0 0,-1 1 0 0 0,1-1 0 0 0,0 0 0 0 0,0 0 0 0 0,0 0-1 0 0,1 0 1 0 0,-1 0 0 0 0,1-1 0 0 0,-1 1 0 0 0,1-1 0 0 0,0 0 0 0 0,0 1 0 0 0,0-1 0 0 0,0-1 0 0 0,0 1 0 0 0,1 0 0 0 0,-1-1-1 0 0,0 1 1 0 0,1-1 0 0 0,-1 0 0 0 0,7 1 0 0 0,6 1 26 0 0,0 0-1 0 0,0-2 1 0 0,0 1-1 0 0,0-2 1 0 0,1 0 0 0 0,-1-1-1 0 0,0-1 1 0 0,19-4-1 0 0,-2-1-316 0 0,0-2-1 0 0,59-23 1 0 0,-82 28 190 0 0,23-13-3692 0 0,-32 17 3412 0 0,-1-1-1 0 0,1 1 1 0 0,0-1 0 0 0,-1 1 0 0 0,1-1 0 0 0,-1 0-1 0 0,1 1 1 0 0,-1-1 0 0 0,1 0 0 0 0,-1 1 0 0 0,1-1-1 0 0,-1 0 1 0 0,0 0 0 0 0,1 1 0 0 0,-1-1 0 0 0,0 0-1 0 0,0 0 1 0 0,1 0 0 0 0,-1 1 0 0 0,0-1-1 0 0,0 0 1 0 0,0 0 0 0 0,0 0 0 0 0,0 0 0 0 0,0 0-1 0 0,0 1 1 0 0,-1-1 0 0 0,1 0 0 0 0,0 0 0 0 0,0 0-1 0 0,-1 0 1 0 0,1 1 0 0 0,0-1 0 0 0,-1-1 0 0 0,-8-12-7262 0 0</inkml:trace>
  <inkml:trace contextRef="#ctx0" brushRef="#br0" timeOffset="1">209 71 20852 0 0,'-2'2'608'0'0,"0"0"-1"0"0,0 0 0 0 0,1 0 1 0 0,-1 1-1 0 0,0-1 0 0 0,1 1 1 0 0,0-1-1 0 0,0 1 0 0 0,0 0 0 0 0,-1 2 1 0 0,-1 33 1927 0 0,4-20-2606 0 0,2 1 1 0 0,5 22-1 0 0,-1-12 630 0 0,-2 3-678 0 0,1 6 154 0 0,12 38 1 0 0,-15-67-516 0 0,0 0 0 0 0,0 0 1 0 0,1-1-1 0 0,0 1 1 0 0,0-1-1 0 0,1 0 1 0 0,0 0-1 0 0,0-1 0 0 0,13 14 1 0 0,10-3-5304 0 0,-26-17 5228 0 0,0 0 0 0 0,-1-1 0 0 0,1 1 0 0 0,0-1 0 0 0,-1 0 0 0 0,1 1 0 0 0,0-1 0 0 0,-1 0-1 0 0,1 0 1 0 0,0 0 0 0 0,0 0 0 0 0,-1-1 0 0 0,1 1 0 0 0,0 0 0 0 0,0-1 0 0 0,-1 1 0 0 0,3-2 0 0 0,9-7-5745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1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20436 0 0,'-6'15'1471'0'0,"0"0"-1"0"0,1 1 0 0 0,1-1 1 0 0,-3 20-1 0 0,5-17-1008 0 0,0 1 0 0 0,1 0 0 0 0,3 30-1 0 0,-1-36-470 0 0,1 0-1 0 0,0 0 1 0 0,1 0-1 0 0,0 0 1 0 0,1-1-1 0 0,0 1 1 0 0,1-1-1 0 0,1 0 1 0 0,0-1-1 0 0,0 1 1 0 0,1-1-1 0 0,1 0 1 0 0,14 16-1 0 0,-18-23 8 0 0,0 0 0 0 0,0-1 0 0 0,0 1 1 0 0,1-1-1 0 0,-1 0 0 0 0,1 0 0 0 0,0 0 0 0 0,0-1 0 0 0,0 1 0 0 0,0-1 0 0 0,1-1 0 0 0,-1 1 0 0 0,1-1 0 0 0,-1 0 0 0 0,1 0 0 0 0,-1 0 0 0 0,1-1 0 0 0,-1 0 1 0 0,1 0-1 0 0,0 0 0 0 0,-1-1 0 0 0,1 0 0 0 0,-1 0 0 0 0,9-3 0 0 0,-7 2-11 0 0,0-1 1 0 0,0-1-1 0 0,-1 1 1 0 0,1-1-1 0 0,-1-1 1 0 0,0 1-1 0 0,0-1 1 0 0,0 0-1 0 0,-1 0 1 0 0,0-1-1 0 0,0 1 1 0 0,0-1-1 0 0,-1-1 1 0 0,1 1-1 0 0,-1 0 1 0 0,-1-1-1 0 0,5-12 1 0 0,-3 4-156 0 0,-1 0 1 0 0,0 0-1 0 0,-1 0 1 0 0,-1-1-1 0 0,-1 1 0 0 0,0-1 1 0 0,-1 0-1 0 0,-1 1 1 0 0,0-1-1 0 0,-1 1 0 0 0,-4-17 1 0 0,4 23-202 0 0,-1 1 0 0 0,1 0 0 0 0,-2 0 1 0 0,1 0-1 0 0,-1 0 0 0 0,0 0 0 0 0,-1 1 1 0 0,1 0-1 0 0,-11-11 0 0 0,12 14-104 0 0,-2 0 1 0 0,1 1-1 0 0,0-1 0 0 0,-1 1 0 0 0,1 0 1 0 0,-1 0-1 0 0,0 1 0 0 0,0-1 1 0 0,0 1-1 0 0,0 0 0 0 0,0 1 1 0 0,-1-1-1 0 0,1 1 0 0 0,0 0 0 0 0,-1 0 1 0 0,-6 0-1 0 0,8 1 295 0 0,-1 1 1 0 0,1-1-1 0 0,0 1 1 0 0,-1-1-1 0 0,1 1 1 0 0,0 1-1 0 0,-1-1 1 0 0,1 1-1 0 0,0-1 1 0 0,0 1-1 0 0,0 0 1 0 0,0 0-1 0 0,1 1 1 0 0,-7 4-1 0 0,5-2 475 0 0,-1 0-1 0 0,1 0 1 0 0,0 1 0 0 0,0 0-1 0 0,1 0 1 0 0,0 0 0 0 0,0 0 0 0 0,-5 13-1 0 0,6-13 197 0 0,0 1-1 0 0,1 0 0 0 0,0-1 1 0 0,1 1-1 0 0,-1 0 1 0 0,1 0-1 0 0,1 0 1 0 0,-1 0-1 0 0,1 9 0 0 0,1-11-235 0 0,-1-1-1 0 0,1 0 0 0 0,0 0 0 0 0,0 0 1 0 0,0 0-1 0 0,1 0 0 0 0,-1 0 0 0 0,1 0 1 0 0,0 0-1 0 0,0 0 0 0 0,0-1 0 0 0,1 1 1 0 0,-1-1-1 0 0,1 1 0 0 0,5 4 0 0 0,-3-4-140 0 0,1-1-1 0 0,0 1 1 0 0,0-1 0 0 0,0 0-1 0 0,0 0 1 0 0,1-1 0 0 0,-1 0-1 0 0,1 0 1 0 0,-1 0 0 0 0,1-1-1 0 0,0 0 1 0 0,0 0-1 0 0,-1-1 1 0 0,1 0 0 0 0,0 0-1 0 0,0-1 1 0 0,8-1 0 0 0,-7 1-669 0 0,0-1-1 0 0,1 0 1 0 0,-1 0 0 0 0,0-1 0 0 0,0 0 0 0 0,7-4 0 0 0,-10 4-635 0 0,-1 1-1 0 0,1-1 1 0 0,-1 0 0 0 0,0 0-1 0 0,0-1 1 0 0,-1 1 0 0 0,1-1-1 0 0,-1 0 1 0 0,1 0 0 0 0,2-4-1 0 0,4-10-5033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1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15043 0 0,'-2'38'8967'0'0,"0"0"-4922"0"0,0-10-3624 0 0,1 0 1 0 0,3 39 0 0 0,0-51-404 0 0,-2-6-29 0 0,1 0 1 0 0,0 1-1 0 0,0-1 1 0 0,1 0-1 0 0,1 0 1 0 0,0-1-1 0 0,0 1 1 0 0,1-1-1 0 0,0 1 1 0 0,9 13-1 0 0,-13-22 3 0 0,1 0 0 0 0,0 0 0 0 0,0 0 0 0 0,-1 0 0 0 0,1 0 0 0 0,0 0 0 0 0,0-1 0 0 0,0 1 0 0 0,0 0 0 0 0,0-1 0 0 0,0 1 0 0 0,0-1 0 0 0,1 1 0 0 0,-1-1 0 0 0,0 1 0 0 0,0-1 0 0 0,0 0 0 0 0,0 1 0 0 0,1-1 0 0 0,-1 0 0 0 0,0 0-1 0 0,0 0 1 0 0,1 0 0 0 0,1 0 0 0 0,-1-1-5 0 0,0 0 0 0 0,0 0 0 0 0,0 0 0 0 0,0 0 0 0 0,0 0 0 0 0,-1 0 0 0 0,1 0 0 0 0,0-1 0 0 0,0 1 0 0 0,-1-1 0 0 0,1 1 0 0 0,2-4 0 0 0,3-6-54 0 0,1 0 0 0 0,-1 0 0 0 0,8-21-1 0 0,-11 25 27 0 0,3-8-168 0 0,0 1 0 0 0,1 0 0 0 0,0 0 0 0 0,2 1 0 0 0,-1 0 0 0 0,2 1 0 0 0,12-12 0 0 0,-22 22-119 0 0,1 0 0 0 0,-1 0 1 0 0,0 0-1 0 0,0 0 0 0 0,0 0 1 0 0,0 0-1 0 0,0-1 0 0 0,0 1 1 0 0,0 0-1 0 0,-1 0 0 0 0,1-1 1 0 0,-1 1-1 0 0,0 0 0 0 0,0-1 1 0 0,0 1-1 0 0,0 0 0 0 0,0-1 1 0 0,0 1-1 0 0,0 0 0 0 0,-2-5 1 0 0,1-10 1383 0 0,1 52 3039 0 0,0 39 931 0 0,1 2-3552 0 0,4 16-3359 0 0,0-52-1945 0 0,11 53-1 0 0,-14-78 93 0 0,0 3-10889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1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23549 0 0,'0'1'170'0'0,"0"-1"0"0"0,0 0 1 0 0,0 1-1 0 0,0-1 0 0 0,0 0 0 0 0,0 1 1 0 0,0-1-1 0 0,0 0 0 0 0,0 1 0 0 0,0-1 0 0 0,0 0 1 0 0,0 1-1 0 0,0-1 0 0 0,0 0 0 0 0,1 0 0 0 0,-1 1 1 0 0,0-1-1 0 0,0 0 0 0 0,0 1 0 0 0,0-1 1 0 0,1 0-1 0 0,-1 0 0 0 0,0 1 0 0 0,0-1 0 0 0,1 0 1 0 0,-1 0-1 0 0,0 1 0 0 0,0-1 0 0 0,1 0 0 0 0,-1 0 1 0 0,0 0-1 0 0,1 0 0 0 0,-1 0 0 0 0,0 1 1 0 0,0-1-1 0 0,1 0 0 0 0,-1 0 0 0 0,0 0 0 0 0,1 0 1 0 0,-1 0-1 0 0,0 0 0 0 0,1 0 0 0 0,-1 0 1 0 0,0 0-1 0 0,1 0 0 0 0,-1 0 0 0 0,0 0 0 0 0,1 0 1 0 0,17-9 481 0 0,-10 6-3809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4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96 263 11715 0 0,'-2'0'376'0'0,"0"-1"0"0"0,0 1 0 0 0,0-1 0 0 0,0 1 0 0 0,0 0 0 0 0,0 0 0 0 0,0 0 0 0 0,0 0 0 0 0,1 0 0 0 0,-1 1 0 0 0,0-1 0 0 0,0 0 0 0 0,0 1 0 0 0,0 0 0 0 0,0-1 0 0 0,1 1 0 0 0,-1 0 1 0 0,0 0-1 0 0,-3 2 0 0 0,2 0-51 0 0,0 0 0 0 0,0 0 0 0 0,0 0 1 0 0,1 0-1 0 0,-1 0 0 0 0,1 1 0 0 0,0-1 1 0 0,0 1-1 0 0,-2 3 0 0 0,-1 6 87 0 0,0 1-1 0 0,1-1 1 0 0,0 1 0 0 0,-3 23 0 0 0,6-26-342 0 0,0 0 1 0 0,1 0 0 0 0,0 1-1 0 0,0-1 1 0 0,2 0 0 0 0,-1 0-1 0 0,1 0 1 0 0,1 0 0 0 0,0 0 0 0 0,0-1-1 0 0,1 1 1 0 0,0-1 0 0 0,1 0-1 0 0,1 0 1 0 0,-1 0 0 0 0,10 11-1 0 0,-4-7-85 0 0,1-2 0 0 0,0 1 1 0 0,1-1-1 0 0,1-1 0 0 0,0 0 0 0 0,0-1 0 0 0,1-1 0 0 0,0 0 0 0 0,29 12 0 0 0,-22-12-5 0 0,1 0 0 0 0,1-1 0 0 0,0-2 0 0 0,0 0 0 0 0,0-1 1 0 0,0-2-1 0 0,1 0 0 0 0,33-2 0 0 0,-44-2 25 0 0,0 0-1 0 0,0-1 1 0 0,0-1 0 0 0,0 0-1 0 0,-1 0 1 0 0,0-2-1 0 0,0 0 1 0 0,0 0 0 0 0,0-1-1 0 0,-1-1 1 0 0,0 0 0 0 0,0-1-1 0 0,-1 0 1 0 0,0 0 0 0 0,0-2-1 0 0,11-12 1 0 0,1-5 30 0 0,-2-1 1 0 0,-1 0-1 0 0,-1-2 0 0 0,-1 0 1 0 0,-2-2-1 0 0,-2 1 1 0 0,0-2-1 0 0,-2 0 0 0 0,-2 0 1 0 0,11-61-1 0 0,-19 83 6 0 0,0 0-1 0 0,-2 0 0 0 0,1 0 1 0 0,-1 0-1 0 0,-1 0 1 0 0,0 0-1 0 0,0-1 0 0 0,-6-18 1 0 0,4 24-3 0 0,1 0 0 0 0,-1-1 0 0 0,0 1 0 0 0,0 0 0 0 0,-1 0 1 0 0,0 1-1 0 0,0-1 0 0 0,0 1 0 0 0,-1 0 0 0 0,0 0 0 0 0,0 0 0 0 0,0 1 0 0 0,0 0 0 0 0,-1 0 1 0 0,-8-5-1 0 0,-3 0 11 0 0,0 2 0 0 0,-1-1 0 0 0,0 2 1 0 0,-1 1-1 0 0,0 0 0 0 0,1 1 0 0 0,-1 1 1 0 0,-1 1-1 0 0,1 1 0 0 0,0 0 0 0 0,0 1 0 0 0,0 2 1 0 0,-1 0-1 0 0,1 0 0 0 0,0 2 0 0 0,-33 11 1 0 0,26-7-162 0 0,0 2-1 0 0,1 1 1 0 0,0 1 0 0 0,1 1 0 0 0,0 2 0 0 0,1 0 0 0 0,0 1 0 0 0,2 1 0 0 0,0 1 0 0 0,0 1 0 0 0,-18 25 0 0 0,23-24-825 0 0,1 1-1 0 0,1 1 1 0 0,1 1 0 0 0,-14 33 0 0 0,12-18-3134 0 0,2 0-1 0 0,-10 45 1 0 0,13-33-1718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151 257 11707 0 0,'-6'2'580'0'0,"0"1"1"0"0,0 0 0 0 0,0 0 0 0 0,0 0 0 0 0,0 1 0 0 0,1 0 0 0 0,0 0 0 0 0,0 1 0 0 0,0-1 0 0 0,0 1 0 0 0,1 0 0 0 0,-7 10-1 0 0,5-6-237 0 0,2 0-1 0 0,-1 0 0 0 0,1 0 1 0 0,0 0-1 0 0,1 1 0 0 0,0-1 0 0 0,1 1 1 0 0,-2 12-1 0 0,3-11-217 0 0,0-1 0 0 0,0 1 0 0 0,1 0 0 0 0,0-1 0 0 0,1 1 0 0 0,0-1 1 0 0,1 1-1 0 0,0-1 0 0 0,1 0 0 0 0,0 0 0 0 0,1 0 0 0 0,0 0 0 0 0,0 0 0 0 0,1-1 0 0 0,0 1 0 0 0,1-1 1 0 0,8 10-1 0 0,0-4-100 0 0,2-1 0 0 0,-1-1 0 0 0,2 0 1 0 0,0-1-1 0 0,0-1 0 0 0,30 14 1 0 0,-28-16-39 0 0,1-1 1 0 0,0 0 0 0 0,1-2 0 0 0,-1 0 0 0 0,1-1 0 0 0,0-1 0 0 0,1-1 0 0 0,-1-1 0 0 0,1-1 0 0 0,31-3 0 0 0,-40 0 0 0 0,0 0 1 0 0,-1-1-1 0 0,0 0 0 0 0,1-1 1 0 0,-1-1-1 0 0,0 0 1 0 0,-1 0-1 0 0,0-1 1 0 0,1-1-1 0 0,10-9 1 0 0,-7 5 2 0 0,-1-1 1 0 0,-1-1 0 0 0,0 0 0 0 0,-1-1-1 0 0,-1 0 1 0 0,17-26 0 0 0,-15 17 37 0 0,-1-1 0 0 0,-1 0-1 0 0,0 0 1 0 0,-2-1 0 0 0,-1 0 0 0 0,-1-1 0 0 0,-2 0 0 0 0,0 0 0 0 0,2-52 0 0 0,-7 63 18 0 0,0 1 1 0 0,-1 0-1 0 0,-1 0 0 0 0,0 0 1 0 0,-1 0-1 0 0,-1 0 1 0 0,0 1-1 0 0,-1-1 1 0 0,0 1-1 0 0,-14-24 1 0 0,14 29-4 0 0,0 0 0 0 0,-1 1 0 0 0,0-1 0 0 0,-1 1 0 0 0,1 1 0 0 0,-1-1 1 0 0,-1 1-1 0 0,1 0 0 0 0,-1 1 0 0 0,0 0 0 0 0,0 0 0 0 0,-1 1 0 0 0,0 0 0 0 0,1 0 1 0 0,-1 1-1 0 0,0 0 0 0 0,-11-2 0 0 0,6 3 3 0 0,0 1-1 0 0,-1 0 1 0 0,1 1-1 0 0,0 0 1 0 0,0 1 0 0 0,-1 1-1 0 0,1 0 1 0 0,0 1-1 0 0,0 1 1 0 0,1 0 0 0 0,-1 1-1 0 0,1 0 1 0 0,0 1 0 0 0,0 0-1 0 0,1 1 1 0 0,0 1-1 0 0,-20 15 1 0 0,4 0-305 0 0,1 1 1 0 0,0 2-1 0 0,2 1 0 0 0,1 1 1 0 0,-36 55-1 0 0,31-36-2458 0 0,-33 71 0 0 0,-8 58-7546 0 0,45-98 4185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1 246 16011 0 0,'20'21'9279'0'0,"-19"-20"-9050"0"0,1 0-1 0 0,0 0 1 0 0,-1 0-1 0 0,1-1 1 0 0,0 1 0 0 0,-1 0-1 0 0,1-1 1 0 0,0 1-1 0 0,0-1 1 0 0,3 0-1 0 0,-2 0-267 0 0,0 0 0 0 0,0-1 0 0 0,0 1 0 0 0,0-1-1 0 0,0 0 1 0 0,1 0 0 0 0,-2 0 0 0 0,1 0 0 0 0,0-1-1 0 0,0 1 1 0 0,0-1 0 0 0,-1 0 0 0 0,1 0 0 0 0,4-4-1 0 0,29-31-2623 0 0,-31 31 1325 0 0,0-1-1 0 0,1 1 1 0 0,0 0 0 0 0,0 1 0 0 0,0 0 0 0 0,1 0 0 0 0,0 0 0 0 0,13-7-1 0 0,37-9-6470 0 0,-56 20 7836 0 0,0-1 1 0 0,0 0 0 0 0,-1 0-1 0 0,1 1 1 0 0,-1-1-1 0 0,1 0 1 0 0,-1 0 0 0 0,0 0-1 0 0,0 0 1 0 0,0 1-1 0 0,0-1 1 0 0,0 0 0 0 0,0 0-1 0 0,0 0 1 0 0,-1 0-1 0 0,1 0 1 0 0,-2-2 0 0 0,1-2 387 0 0,0-6 1344 0 0,1 0 0 0 0,0 0 1 0 0,1 0-1 0 0,0 0 0 0 0,4-18 0 0 0,-5 30-1654 0 0,0 0-1 0 0,0 0 1 0 0,0-1-1 0 0,0 1 1 0 0,0 0-1 0 0,0 0 1 0 0,0-1-1 0 0,0 1 1 0 0,0 0-1 0 0,0 0 1 0 0,0-1-1 0 0,0 1 1 0 0,0 0-1 0 0,0 0 1 0 0,0 0-1 0 0,1-1 1 0 0,-1 1-1 0 0,0 0 1 0 0,0 0-1 0 0,0 0 1 0 0,0-1-1 0 0,0 1 1 0 0,1 0-1 0 0,-1 0 1 0 0,0 0-1 0 0,0 0 1 0 0,0 0-1 0 0,1 0 1 0 0,-1-1-1 0 0,0 1 1 0 0,0 0-1 0 0,1 0 1 0 0,-1 0-1 0 0,0 0 1 0 0,0 0-1 0 0,0 0 1 0 0,1 0-1 0 0,-1 0 1 0 0,0 0-1 0 0,0 0 1 0 0,1 0-1 0 0,7 9 2430 0 0,2 17-659 0 0,0 10-1016 0 0,-2 1-1 0 0,-2 0 1 0 0,3 57 0 0 0,-6-57-1268 0 0,0 0 1 0 0,3 0 0 0 0,15 55 0 0 0,-9-65-2447 0 0,-2-11-3999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181 309 4497 0 0,'-9'2'699'0'0,"-1"2"1"0"0,0-1-1 0 0,1 1 0 0 0,0 0 1 0 0,0 1-1 0 0,0 0 0 0 0,1 1 1 0 0,0 0-1 0 0,0 0 0 0 0,0 1 1 0 0,1 0-1 0 0,0 0 0 0 0,0 0 1 0 0,0 1-1 0 0,1 0 0 0 0,1 1 1 0 0,-9 14-1 0 0,9-14-458 0 0,1 1 0 0 0,-1 0 0 0 0,2 0 0 0 0,0 1 0 0 0,0-1 0 0 0,0 1 0 0 0,1-1 0 0 0,1 1 0 0 0,0 0 0 0 0,1-1 0 0 0,0 1 0 0 0,0 0 0 0 0,1 0 0 0 0,0-1 0 0 0,1 1 0 0 0,7 20 0 0 0,-5-19-245 0 0,1 1-1 0 0,1-2 1 0 0,0 1 0 0 0,1-1 0 0 0,0 0 0 0 0,1 0 0 0 0,0-1-1 0 0,1 0 1 0 0,0 0 0 0 0,0-1 0 0 0,1 0 0 0 0,0-1-1 0 0,17 11 1 0 0,-10-8-9 0 0,1-1-1 0 0,0-1 1 0 0,1 0-1 0 0,0-2 0 0 0,0 0 1 0 0,1-1-1 0 0,0-1 1 0 0,0-1-1 0 0,0-1 1 0 0,0 0-1 0 0,0-2 1 0 0,30-1-1 0 0,-27-2 10 0 0,0-1 0 0 0,1-1 0 0 0,-2-1 1 0 0,1-1-1 0 0,0-1 0 0 0,-1-1 0 0 0,-1-1 0 0 0,1-1 0 0 0,-2-1 0 0 0,32-21 0 0 0,-28 15 61 0 0,-1-1-1 0 0,0-2 0 0 0,-1 0 1 0 0,-1-1-1 0 0,-1-1 1 0 0,-1-1-1 0 0,27-42 0 0 0,-38 52 33 0 0,-1 0-1 0 0,0 0 1 0 0,-1-1 0 0 0,-1 1-1 0 0,0-1 1 0 0,0-1-1 0 0,-2 1 1 0 0,0 0 0 0 0,0-1-1 0 0,-1 0 1 0 0,-1 0 0 0 0,-1 0-1 0 0,0 1 1 0 0,-1-1-1 0 0,0 0 1 0 0,-1 0 0 0 0,-5-19-1 0 0,1 19-29 0 0,0 1-1 0 0,-1-1 1 0 0,-1 1-1 0 0,0 1 1 0 0,-1-1-1 0 0,0 1 1 0 0,-1 1-1 0 0,-1 0 1 0 0,0 0-1 0 0,-16-13 1 0 0,9 10 21 0 0,-1 0 1 0 0,-1 1-1 0 0,0 1 1 0 0,0 1-1 0 0,-1 1 1 0 0,-29-11-1 0 0,38 18-20 0 0,0 0-1 0 0,0 1 0 0 0,0 1 1 0 0,0 0-1 0 0,0 0 1 0 0,-1 1-1 0 0,1 1 0 0 0,0 0 1 0 0,-1 1-1 0 0,-21 3 1 0 0,18 0-76 0 0,-1 1 1 0 0,1 1-1 0 0,0 0 0 0 0,0 1 1 0 0,0 0-1 0 0,1 2 1 0 0,-14 9-1 0 0,3 1-618 0 0,1 0 0 0 0,1 2 0 0 0,-23 26-1 0 0,-53 73-5947 0 0,34-37-678 0 0,42-33 2042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66 8058 0 0,'-5'-2'1022'0'0,"1"1"18"0"0,1 0 1 0 0,-1 0-1 0 0,1 0 1 0 0,-1 0 0 0 0,0 1-1 0 0,1-1 1 0 0,-1 1-1 0 0,0 0 1 0 0,-4 0 0 0 0,34-19 2839 0 0,7-6-3833 0 0,-31 23-29 0 0,0 0 0 0 0,0 1 0 0 0,1 0 0 0 0,-1-1 1 0 0,1 1-1 0 0,-1 0 0 0 0,1 0 0 0 0,0 0 0 0 0,-1 1 0 0 0,1-1 0 0 0,0 1 0 0 0,-1-1 1 0 0,1 1-1 0 0,0 0 0 0 0,-1 0 0 0 0,1 0 0 0 0,0 0 0 0 0,0 1 0 0 0,-1-1 0 0 0,1 1 0 0 0,0 0 1 0 0,-1 0-1 0 0,1-1 0 0 0,-1 2 0 0 0,5 1 0 0 0,-3 1 29 0 0,0 0 0 0 0,1 0 0 0 0,-2 0 0 0 0,1 1-1 0 0,-1-1 1 0 0,1 1 0 0 0,-1 0 0 0 0,0 0 0 0 0,-1 0 0 0 0,1 1 0 0 0,1 6 0 0 0,6 14-34 0 0,-2-1 1 0 0,5 29 0 0 0,-11-44-109 0 0,0 1-1 0 0,-1-1 0 0 0,0 0 1 0 0,-1 1-1 0 0,0-1 1 0 0,-1 1-1 0 0,0-1 0 0 0,-3 15 1 0 0,4-25 46 0 0,0 1 0 0 0,-1 0 0 0 0,1 0-1 0 0,0-1 1 0 0,0 1 0 0 0,-1 0 0 0 0,1 0 0 0 0,-1-1 0 0 0,1 1 0 0 0,-1 0 0 0 0,1-1 0 0 0,-1 1 0 0 0,1-1 0 0 0,-1 1 0 0 0,1-1 0 0 0,-1 1 0 0 0,0-1 0 0 0,1 1 0 0 0,-1-1 0 0 0,0 1-1 0 0,-1-1 1 0 0,2 0 7 0 0,0 0 0 0 0,-1 0 1 0 0,1 0-1 0 0,-1 0 0 0 0,1 0 0 0 0,0 0 0 0 0,-1-1 0 0 0,1 1 0 0 0,0 0 0 0 0,-1 0 0 0 0,1-1 0 0 0,0 1 0 0 0,-1 0 0 0 0,1 0 0 0 0,0-1 0 0 0,0 1 0 0 0,-1 0 0 0 0,1-1 0 0 0,0 1 0 0 0,0 0 0 0 0,0-1 0 0 0,-1 1 0 0 0,1 0 0 0 0,0-1 0 0 0,0 1 0 0 0,0-1 0 0 0,0 1 0 0 0,0 0 0 0 0,0-1 0 0 0,0 1 0 0 0,0-1 0 0 0,0 1 0 0 0,0 0 0 0 0,0-1 0 0 0,0 1 1 0 0,0-1-1 0 0,0 1 0 0 0,0 0 0 0 0,0-1 0 0 0,0 1 0 0 0,0-1 0 0 0,1 1 0 0 0,-1-1 0 0 0,2-10-57 0 0,0 1-1 0 0,1-1 1 0 0,0 1 0 0 0,0 0 0 0 0,1 0 0 0 0,1 0-1 0 0,0 0 1 0 0,6-9 0 0 0,-9 15 95 0 0,1 1-1 0 0,-1 0 1 0 0,1 0 0 0 0,0 0-1 0 0,0 0 1 0 0,0 0 0 0 0,0 1-1 0 0,0-1 1 0 0,1 1 0 0 0,6-4-1 0 0,-8 6-28 0 0,1-1 0 0 0,-1 0 0 0 0,1 0 0 0 0,-1 1 0 0 0,1 0 0 0 0,-1-1 0 0 0,1 1 0 0 0,0 0 0 0 0,-1 0 0 0 0,1 0 0 0 0,-1 1 0 0 0,1-1 0 0 0,-1 1 0 0 0,1-1 0 0 0,-1 1 0 0 0,1 0 0 0 0,-1 0-1 0 0,4 2 1 0 0,0 0-144 0 0,15 6-4985 0 0,-20-9 4754 0 0,0 0 1 0 0,0 1 0 0 0,-1-1 0 0 0,1 0 0 0 0,0 0-1 0 0,0 0 1 0 0,0 0 0 0 0,0 0 0 0 0,-1 0 0 0 0,1 0 0 0 0,0-1-1 0 0,0 1 1 0 0,0 0 0 0 0,-1 0 0 0 0,1 0 0 0 0,0-1 0 0 0,0 1-1 0 0,-1-1 1 0 0,1 1 0 0 0,0 0 0 0 0,0-1 0 0 0,-1 1-1 0 0,1-1 1 0 0,0 0 0 0 0,2-8-2423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6057 0 0,'-9'-17'4475'0'0,"1"1"3450"0"0,11 30-3588 0 0,-2 13-3919 0 0,0-8-197 0 0,4 109-2677 0 0,-8 0-10485 0 0,3-104 7930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7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12043 0 0,'4'-7'10373'0'0,"-3"7"-10200"0"0,26-10 1784 0 0,-21 8-2040 0 0,1 0 1 0 0,-1 1 0 0 0,1 0 0 0 0,0 0 0 0 0,0 0-1 0 0,0 1 1 0 0,10 1 0 0 0,-16-1 83 0 0,0 1 0 0 0,0 0-1 0 0,0-1 1 0 0,0 1 0 0 0,0 0 0 0 0,0-1 0 0 0,0 1 0 0 0,0 0 0 0 0,0 0 0 0 0,-1 0 0 0 0,1 0 0 0 0,0 0 0 0 0,-1 0-1 0 0,1 0 1 0 0,0 0 0 0 0,-1 0 0 0 0,0 0 0 0 0,1 0 0 0 0,-1 0 0 0 0,0 0 0 0 0,1 0 0 0 0,-1 0 0 0 0,0 1-1 0 0,0-1 1 0 0,0 0 0 0 0,0 0 0 0 0,0 0 0 0 0,0 0 0 0 0,0 1 0 0 0,0-1 0 0 0,-1 0 0 0 0,1 0 0 0 0,0 0-1 0 0,-1 2 1 0 0,-14 39-144 0 0,-15 2 120 0 0,25-38 21 0 0,0 0 1 0 0,0 0-1 0 0,1 0 1 0 0,0 0-1 0 0,0 1 1 0 0,1 0 0 0 0,-4 8-1 0 0,7-14 3 0 0,0-1 0 0 0,0 1-1 0 0,0-1 1 0 0,0 0 0 0 0,0 1 0 0 0,0-1 0 0 0,0 1 0 0 0,0-1-1 0 0,0 0 1 0 0,0 1 0 0 0,0-1 0 0 0,0 1 0 0 0,0-1-1 0 0,0 0 1 0 0,0 1 0 0 0,0-1 0 0 0,1 1 0 0 0,-1-1-1 0 0,0 0 1 0 0,0 1 0 0 0,0-1 0 0 0,1 0 0 0 0,-1 1-1 0 0,0-1 1 0 0,0 0 0 0 0,1 0 0 0 0,-1 1 0 0 0,0-1 0 0 0,1 0-1 0 0,-1 0 1 0 0,0 1 0 0 0,1-1 0 0 0,17 3 1 0 0,17-6-38 0 0,31-12-3259 0 0,-57 12 1492 0 0,-1 0-1 0 0,0 0 1 0 0,0-1 0 0 0,0 0 0 0 0,12-9-1 0 0,1-3-4214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13483 0 0,'0'-1'334'0'0,"0"0"0"0"0,1 0 0 0 0,-1 0 0 0 0,0 0 0 0 0,0 1 0 0 0,0-1 0 0 0,0 0 1 0 0,1 0-1 0 0,-1 0 0 0 0,0 1 0 0 0,1-1 0 0 0,-1 0 0 0 0,0 0 0 0 0,1 1 0 0 0,-1-1 0 0 0,1 0 0 0 0,0 1 0 0 0,-1-1 1 0 0,1 1-1 0 0,-1-1 0 0 0,2 0 0 0 0,19-5 1506 0 0,-17 6-1846 0 0,0 0-1 0 0,0 0 1 0 0,0 0-1 0 0,0 1 0 0 0,0 0 1 0 0,0 0-1 0 0,-1 0 1 0 0,1 0-1 0 0,4 2 1 0 0,-5-1 25 0 0,-1 0 1 0 0,1 1 0 0 0,0-1 0 0 0,-1 0 0 0 0,1 1 0 0 0,-1 0 0 0 0,0-1 0 0 0,0 1 0 0 0,0 0 0 0 0,0 0-1 0 0,0 1 1 0 0,-1-1 0 0 0,0 0 0 0 0,1 0 0 0 0,-1 1 0 0 0,0-1 0 0 0,0 0 0 0 0,-1 1 0 0 0,1-1 0 0 0,-1 1-1 0 0,0 0 1 0 0,0-1 0 0 0,0 1 0 0 0,0-1 0 0 0,-2 7 0 0 0,-1 10 39 0 0,-1 1 1 0 0,-1-1-1 0 0,-10 25 0 0 0,5-16-17 0 0,6-17 1 0 0,-9 35 274 0 0,13-45-295 0 0,0 0 0 0 0,-1 0 1 0 0,1 0-1 0 0,0 0 0 0 0,0 0 1 0 0,0 0-1 0 0,0-1 0 0 0,0 1 0 0 0,0 0 1 0 0,1 0-1 0 0,-1 0 0 0 0,1 0 1 0 0,-1 0-1 0 0,1-1 0 0 0,0 1 0 0 0,-1 0 1 0 0,1 0-1 0 0,0-1 0 0 0,0 1 1 0 0,2 1-1 0 0,-1-1-50 0 0,0-1 0 0 0,0 0 0 0 0,1-1 0 0 0,-1 1 0 0 0,0 0 0 0 0,0 0 1 0 0,1-1-1 0 0,-1 0 0 0 0,0 1 0 0 0,1-1 0 0 0,-1 0 0 0 0,0 0 0 0 0,1 0 0 0 0,-1 0 0 0 0,0-1 1 0 0,1 1-1 0 0,-1-1 0 0 0,3 0 0 0 0,41-16-4751 0 0,-42 14 3804 0 0,1 1 0 0 0,-1-1 0 0 0,0 0 0 0 0,0-1 0 0 0,0 1 0 0 0,-1-1 1 0 0,1 0-1 0 0,-1 1 0 0 0,0-2 0 0 0,5-6 0 0 0,7-12-4143 0 0</inkml:trace>
  <inkml:trace contextRef="#ctx0" brushRef="#br0" timeOffset="1">249 3 11242 0 0,'-1'-1'384'0'0,"1"1"-1"0"0,-1 0 0 0 0,1 0 1 0 0,-1 0-1 0 0,1-1 0 0 0,-1 1 0 0 0,0 0 1 0 0,1 0-1 0 0,-1 0 0 0 0,1 0 1 0 0,-1 0-1 0 0,1 0 0 0 0,-1 0 1 0 0,0 0-1 0 0,1 0 0 0 0,-1 0 0 0 0,1 0 1 0 0,-1 1-1 0 0,0-1 0 0 0,1 0 1 0 0,-1 0-1 0 0,1 1 0 0 0,-1-1 1 0 0,1 0-1 0 0,-1 0 0 0 0,-1 2 1534 0 0,1-1-1534 0 0,-6 22 2965 0 0,9 30-3685 0 0,-2-51 714 0 0,18 116-1059 0 0,-1-60-2521 0 0,9-7-4627 0 0,-25-50 7388 0 0,-1 0 0 0 0,1 1 0 0 0,0-1 0 0 0,0 0 0 0 0,0 0 0 0 0,0 0 0 0 0,0 0 1 0 0,0 0-1 0 0,0 0 0 0 0,0 0 0 0 0,0 0 0 0 0,0 0 0 0 0,0 0 0 0 0,1-1 0 0 0,-1 1 1 0 0,0 0-1 0 0,3 0 0 0 0,5-4-4240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8178 0 0,'0'-1'317'0'0,"0"1"1"0"0,-1-1 0 0 0,1 1 0 0 0,0-1-1 0 0,0 1 1 0 0,-1-1 0 0 0,1 1-1 0 0,0-1 1 0 0,-1 1 0 0 0,1 0 0 0 0,0-1-1 0 0,-1 1 1 0 0,1 0 0 0 0,0-1-1 0 0,-1 1 1 0 0,1 0 0 0 0,-1-1 0 0 0,1 1-1 0 0,-1 0 1 0 0,1 0 0 0 0,-1 0-1 0 0,1-1 1 0 0,-1 1 0 0 0,1 0 0 0 0,-1 0-1 0 0,1 0 1 0 0,-1 0 0 0 0,1 0-1 0 0,-1 0 1 0 0,1 0 0 0 0,-1 0 0 0 0,1 0-1 0 0,-1 0 1 0 0,1 0 0 0 0,-1 0-1 0 0,1 1 1 0 0,-1-1 0 0 0,1 0 0 0 0,-1 0-1 0 0,0 1 1 0 0,0 1 87 0 0,0-1-1 0 0,0 1 1 0 0,0 0 0 0 0,0 0 0 0 0,1 0 0 0 0,-1 0-1 0 0,1 0 1 0 0,-1 0 0 0 0,1 0 0 0 0,0 4-1 0 0,0 55 767 0 0,1-57-1144 0 0,-1 0 0 0 0,1 0 0 0 0,0 1 0 0 0,0-1 0 0 0,0 0 0 0 0,1 0 0 0 0,-1 0 0 0 0,1-1 0 0 0,0 1 0 0 0,0 0 0 0 0,0-1 0 0 0,1 1 0 0 0,-1-1 0 0 0,1 0 0 0 0,0 1 0 0 0,0-1 0 0 0,0-1 0 0 0,0 1 0 0 0,4 3 0 0 0,-3-5-90 0 0,0 1 0 0 0,0 0 0 0 0,0-1 0 0 0,0 0 0 0 0,0 0 0 0 0,0 0 0 0 0,0-1-1 0 0,0 1 1 0 0,0-1 0 0 0,0 0 0 0 0,0 0 0 0 0,1 0 0 0 0,-1-1 0 0 0,0 1 0 0 0,0-1 0 0 0,0 0 0 0 0,0 0 0 0 0,0-1 0 0 0,6-2 0 0 0,14-9-3635 0 0,-15 4-2059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3 278 14091 0 0,'0'1'296'0'0,"-1"-1"0"0"0,1 1 0 0 0,0 0 0 0 0,-1 0 0 0 0,1 0 1 0 0,0 0-1 0 0,0-1 0 0 0,0 1 0 0 0,0 0 0 0 0,0 0 0 0 0,0 0 0 0 0,0 0 0 0 0,0 0 0 0 0,0 0 0 0 0,0-1 0 0 0,1 1 0 0 0,-1 0 1 0 0,0 0-1 0 0,1 0 0 0 0,-1-1 0 0 0,0 1 0 0 0,1 0 0 0 0,-1 0 0 0 0,1-1 0 0 0,-1 1 0 0 0,1 0 0 0 0,-1-1 0 0 0,1 1 1 0 0,0 0-1 0 0,-1-1 0 0 0,1 1 0 0 0,1 0 0 0 0,0-1-154 0 0,0 0-1 0 0,0 1 1 0 0,0-1 0 0 0,0 0-1 0 0,0 0 1 0 0,0 0 0 0 0,0-1-1 0 0,0 1 1 0 0,0 0 0 0 0,0-1-1 0 0,0 1 1 0 0,4-3 0 0 0,7-2-694 0 0,-1-1 0 0 0,24-15 0 0 0,-29 17 330 0 0,13-9-803 0 0,-19 16 942 0 0,-11 10 703 0 0,7-8-349 0 0,-1 1 0 0 0,1-1 0 0 0,0 1 0 0 0,0 0 1 0 0,1 0-1 0 0,0 0 0 0 0,0 0 0 0 0,0 0 0 0 0,1 1 0 0 0,-1-1 0 0 0,2 0 0 0 0,-1 1 0 0 0,1-1 0 0 0,0 8 0 0 0,0-12-309 0 0,0 1 0 0 0,0-1 0 0 0,1 0 0 0 0,-1 1 0 0 0,0-1 0 0 0,1 0 0 0 0,-1 1 0 0 0,1-1 1 0 0,0 0-1 0 0,0 0 0 0 0,0 0 0 0 0,0 0 0 0 0,0 0 0 0 0,1 0 0 0 0,-1 0 0 0 0,1 0 0 0 0,-1 0 0 0 0,1 0 0 0 0,-1-1 0 0 0,1 1 0 0 0,0-1 0 0 0,0 1 1 0 0,0-1-1 0 0,0 0 0 0 0,0 1 0 0 0,0-1 0 0 0,0 0 0 0 0,0 0 0 0 0,1-1 0 0 0,-1 1 0 0 0,0 0 0 0 0,1-1 0 0 0,-1 0 0 0 0,0 1 0 0 0,1-1 0 0 0,-1 0 0 0 0,0 0 1 0 0,1 0-1 0 0,-1 0 0 0 0,0-1 0 0 0,3 0 0 0 0,1 0-489 0 0,1-1 0 0 0,-1 0 0 0 0,0 0 0 0 0,0 0 0 0 0,-1-1 0 0 0,1 0 0 0 0,0 0 0 0 0,-1 0 0 0 0,0-1 0 0 0,0 0 0 0 0,7-6 0 0 0,0-1-1849 0 0,-1-2-1 0 0,0 1 0 0 0,11-18 1 0 0,0-2-3764 0 0</inkml:trace>
  <inkml:trace contextRef="#ctx0" brushRef="#br0" timeOffset="1">313 0 15835 0 0,'-12'20'8003'0'0,"8"6"-4641"0"0,4 31-3157 0 0,1-33 383 0 0,1 112-913 0 0,3-46-4655 0 0,-1-137-1662 0 0,-1 33 7450 0 0,0 1-1 0 0,0-1 0 0 0,2 1 1 0 0,6-15-1 0 0,-11 27-706 0 0,0 0 0 0 0,1 1 0 0 0,-1-1 0 0 0,1 0 1 0 0,-1 1-1 0 0,1-1 0 0 0,-1 1 0 0 0,1-1 0 0 0,-1 1 0 0 0,1-1 0 0 0,0 1 0 0 0,-1-1 0 0 0,1 1 1 0 0,0-1-1 0 0,-1 1 0 0 0,1 0 0 0 0,0 0 0 0 0,0-1 0 0 0,-1 1 0 0 0,1 0 0 0 0,0 0 0 0 0,0 0 1 0 0,0 0-1 0 0,-1 0 0 0 0,1-1 0 0 0,0 2 0 0 0,0-1 0 0 0,0 0 0 0 0,-1 0 0 0 0,1 0 1 0 0,0 0-1 0 0,0 0 0 0 0,-1 1 0 0 0,1-1 0 0 0,0 0 0 0 0,0 1 0 0 0,-1-1 0 0 0,1 0 0 0 0,0 1 1 0 0,-1-1-1 0 0,1 1 0 0 0,0 0 0 0 0,33 31-335 0 0,-21-19-210 0 0,15 4-4500 0 0,-27-16 4356 0 0,0-1 0 0 0,0 0 0 0 0,0 1 1 0 0,1-1-1 0 0,-1 0 0 0 0,0 0 0 0 0,0 0 0 0 0,0 0 0 0 0,0 0 0 0 0,0 0 0 0 0,1 0 0 0 0,-1 0 0 0 0,0 0 0 0 0,0-1 0 0 0,2 0 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43 9898 0 0,'-8'-1'7338'0'0,"4"6"-4354"0"0,1 5-767 0 0,1 5-745 0 0,0 5-552 0 0,2 5-360 0 0,2 4-280 0 0,1 1-175 0 0,1-2-65 0 0,2 0-169 0 0,1 0-295 0 0,2-2-480 0 0,1-3-792 0 0,-2-1-1113 0 0,2-6-1224 0 0,-2-5-400 0 0</inkml:trace>
  <inkml:trace contextRef="#ctx0" brushRef="#br0" timeOffset="1">15 4 15107 0 0,'33'-1'6602'0'0,"-24"0"-6068"0"0,0 0 1 0 0,0 1 0 0 0,0 0-1 0 0,0 0 1 0 0,0 1-1 0 0,14 3 1 0 0,-20-3-504 0 0,-1 1-1 0 0,1-1 1 0 0,-1 0 0 0 0,1 1-1 0 0,-1-1 1 0 0,1 1 0 0 0,-1 0-1 0 0,0-1 1 0 0,0 1 0 0 0,0 0-1 0 0,0 0 1 0 0,0 1 0 0 0,0-1-1 0 0,-1 0 1 0 0,1 1 0 0 0,-1-1-1 0 0,0 1 1 0 0,1-1 0 0 0,-1 1-1 0 0,0 0 1 0 0,-1-1 0 0 0,1 1-1 0 0,0 0 1 0 0,-1 0 0 0 0,1 5-1 0 0,1 21-143 0 0,-2 54 1 0 0,-1-37-3449 0 0,3 0-6261 0 0,-2-41 5876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10898 0 0,'0'2'7688'0'0,"0"3"-3607"0"0,0 29-2217 0 0,0-2-1438 0 0,-1-23-353 0 0,1 1 0 0 0,0-1 0 0 0,0 0 0 0 0,1 0 0 0 0,0 1 0 0 0,1-1 0 0 0,0 0 0 0 0,0 0 0 0 0,6 13 0 0 0,-6-20-69 0 0,-1 0 0 0 0,1 0 0 0 0,0 0 0 0 0,0-1 1 0 0,0 1-1 0 0,0-1 0 0 0,1 1 0 0 0,-1-1 0 0 0,0 0 0 0 0,0 0 1 0 0,1 0-1 0 0,-1 0 0 0 0,1 0 0 0 0,-1-1 0 0 0,1 1 0 0 0,-1-1 0 0 0,1 1 1 0 0,0-1-1 0 0,-1 0 0 0 0,1 0 0 0 0,-1 0 0 0 0,1 0 0 0 0,0-1 1 0 0,-1 1-1 0 0,5-2 0 0 0,3 0-353 0 0,0-1 0 0 0,0 0-1 0 0,-1 0 1 0 0,1-1 0 0 0,10-7 0 0 0,-4-3-3730 0 0,-16 14 3811 0 0,0 0-1 0 0,1-1 0 0 0,-1 1 0 0 0,0-1 0 0 0,1 1 1 0 0,-1 0-1 0 0,0-1 0 0 0,0 1 0 0 0,0-1 0 0 0,1 1 1 0 0,-1-1-1 0 0,0 1 0 0 0,0-1 0 0 0,0 1 0 0 0,0-1 1 0 0,0 1-1 0 0,0 0 0 0 0,0-1 0 0 0,0 1 0 0 0,0-1 1 0 0,0 1-1 0 0,0-1 0 0 0,0 1 0 0 0,0-1 0 0 0,-1 1 1 0 0,1-1-1 0 0,0 1 0 0 0,0-1 0 0 0,0 1 0 0 0,-1 0 1 0 0,1-1-1 0 0,0 1 0 0 0,0-1 0 0 0,-1 1 0 0 0,1 0 1 0 0,0-1-1 0 0,-1 1 0 0 0,1 0 0 0 0,-1 0 0 0 0,0-1 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30 183 12179 0 0,'-4'11'2368'0'0,"-1"0"0"0"0,1 0 0 0 0,-4 16 0 0 0,6-13-1113 0 0,-1 0 0 0 0,0 26 1 0 0,3-31-1120 0 0,0 1 0 0 0,0 0 0 0 0,1-1 0 0 0,1 1 1 0 0,-1 0-1 0 0,2-1 0 0 0,-1 0 0 0 0,1 1 1 0 0,1-1-1 0 0,0 0 0 0 0,7 13 0 0 0,-8-19-236 0 0,-1 1-1 0 0,1-1 1 0 0,0 0 0 0 0,1 0-1 0 0,-1 0 1 0 0,0-1 0 0 0,1 1-1 0 0,-1-1 1 0 0,1 0-1 0 0,0 0 1 0 0,0 0 0 0 0,0 0-1 0 0,0-1 1 0 0,0 1 0 0 0,0-1-1 0 0,0 0 1 0 0,1 0 0 0 0,-1-1-1 0 0,0 1 1 0 0,0-1-1 0 0,1 0 1 0 0,-1 0 0 0 0,0 0-1 0 0,6-2 1 0 0,-1 1-1014 0 0,0-1 0 0 0,0 0 1 0 0,1-1-1 0 0,10-4 0 0 0,28-19-8260 0 0,-20 8 2912 0 0</inkml:trace>
  <inkml:trace contextRef="#ctx0" brushRef="#br0" timeOffset="1">367 0 18572 0 0,'-1'0'367'0'0,"0"0"1"0"0,0 1-1 0 0,-1-1 1 0 0,1 0-1 0 0,0 0 0 0 0,0 0 1 0 0,0 1-1 0 0,0-1 0 0 0,0 1 1 0 0,0-1-1 0 0,0 1 1 0 0,0-1-1 0 0,0 1 0 0 0,0-1 1 0 0,0 1-1 0 0,0 0 1 0 0,0 0-1 0 0,0-1 0 0 0,0 1 1 0 0,0 0-1 0 0,0 2 1 0 0,-1-1-86 0 0,1 1 1 0 0,0-1 0 0 0,0 1 0 0 0,0 0 0 0 0,0 0 0 0 0,0-1 0 0 0,0 1 0 0 0,0 5 0 0 0,0 6-475 0 0,1 1 1 0 0,3 26-1 0 0,-1-29 855 0 0,0 18-553 0 0,1 0-1 0 0,2 0 1 0 0,12 40-1 0 0,-15-62-306 0 0,2 1-1 0 0,-1-1 1 0 0,1 0-1 0 0,0 0 1 0 0,1 0-1 0 0,11 13 1 0 0,-13-17-221 0 0,0-1 1 0 0,1 1 0 0 0,0-1 0 0 0,0 0 0 0 0,0 0 0 0 0,0 0 0 0 0,0-1 0 0 0,1 1-1 0 0,-1-1 1 0 0,1 0 0 0 0,-1 0 0 0 0,1-1 0 0 0,7 2 0 0 0,-9-2-408 0 0,0-1 0 0 0,-1 1 0 0 0,1-1 0 0 0,0 0 1 0 0,-1 0-1 0 0,1-1 0 0 0,0 1 0 0 0,-1 0 0 0 0,1-1 0 0 0,-1 0 1 0 0,6-1-1 0 0,8-7-6909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58 12683 0 0,'-1'0'407'0'0,"1"0"-1"0"0,-1 0 1 0 0,0 1 0 0 0,1-1 0 0 0,-1 0 0 0 0,1 0-1 0 0,-1 0 1 0 0,0 1 0 0 0,1-1 0 0 0,-1 0 0 0 0,0 1 0 0 0,1-1-1 0 0,-1 0 1 0 0,1 1 0 0 0,-1-1 0 0 0,1 1 0 0 0,-1-1 0 0 0,1 1-1 0 0,0-1 1 0 0,-2 2 0 0 0,-5 16 3117 0 0,1 20-1911 0 0,6-36-1324 0 0,-5 41 608 0 0,2-24-749 0 0,1 0 0 0 0,1 0 1 0 0,0-1-1 0 0,1 1 0 0 0,1 0 1 0 0,1 0-1 0 0,1 0 0 0 0,5 20 1 0 0,-6-35-152 0 0,-1 0 0 0 0,1 0 0 0 0,0 0 0 0 0,1 0 1 0 0,-1 0-1 0 0,1 0 0 0 0,-1-1 0 0 0,1 1 1 0 0,0-1-1 0 0,1 0 0 0 0,-1 0 0 0 0,0 0 1 0 0,1 0-1 0 0,0-1 0 0 0,0 1 0 0 0,0-1 1 0 0,0 0-1 0 0,5 2 0 0 0,-7-3-24 0 0,1-1 0 0 0,-1 1 0 0 0,1 0 0 0 0,0-1 0 0 0,-1 0 0 0 0,1 0-1 0 0,0 0 1 0 0,-1 0 0 0 0,1 0 0 0 0,-1 0 0 0 0,1-1 0 0 0,0 1 0 0 0,-1-1 0 0 0,1 0 0 0 0,-1 1 0 0 0,1-1 0 0 0,-1 0 0 0 0,0-1 0 0 0,1 1 0 0 0,-1 0-1 0 0,0-1 1 0 0,0 1 0 0 0,0-1 0 0 0,0 0 0 0 0,0 0 0 0 0,0 0 0 0 0,0 0 0 0 0,-1 0 0 0 0,1 0 0 0 0,-1 0 0 0 0,3-4 0 0 0,1-4-163 0 0,-1-1 1 0 0,0 1-1 0 0,-1 0 0 0 0,0-1 1 0 0,0 0-1 0 0,-1 0 1 0 0,-1 0-1 0 0,0 0 1 0 0,0 0-1 0 0,-1-14 0 0 0,-3-11-437 0 0,-12-65-1 0 0,-16-19 245 0 0,32 123 467 0 0,0-1 0 0 0,0 1 0 0 0,0-1 0 0 0,1 0 0 0 0,-1 1 0 0 0,1-1 0 0 0,-1 0 0 0 0,1 0 0 0 0,0 0 0 0 0,0 0 0 0 0,0 0 0 0 0,0-1 0 0 0,0 1 0 0 0,0-1 0 0 0,5 3 0 0 0,-1-1 20 0 0,-1-1-1 0 0,1 0 1 0 0,0 0 0 0 0,0 0 0 0 0,0-1 0 0 0,11 1-1 0 0,0-1-9 0 0,1-1-1 0 0,-1 0 0 0 0,0-2 0 0 0,20-3 1 0 0,-25 2 130 0 0,5 0-1568 0 0,-16 4 1262 0 0,-1-1-1 0 0,0 0 1 0 0,0 1-1 0 0,1-1 1 0 0,-1 1-1 0 0,0-1 1 0 0,0 1 0 0 0,0-1-1 0 0,0 0 1 0 0,1 1-1 0 0,-1-1 1 0 0,0 1 0 0 0,0-1-1 0 0,0 1 1 0 0,0-1-1 0 0,0 1 1 0 0,0-1-1 0 0,0 1 1 0 0,0-1 0 0 0,0 0-1 0 0,-1 1 1 0 0,1-1-1 0 0,0 1 1 0 0,0-1 0 0 0,0 1-1 0 0,0-1 1 0 0,-1 0-1 0 0,1 1 1 0 0,0-1 0 0 0,0 1-1 0 0,-1-1 1 0 0,1 0-1 0 0,0 1 1 0 0,-1-1-1 0 0,1 0 1 0 0,0 1 0 0 0,-1-1-1 0 0,-13 22-2671 0 0,-1 0 0 0 0,-24 28 0 0 0,-15 6 1206 0 0,52-54 1866 0 0,0 0 1 0 0,0 1-1 0 0,1-1 0 0 0,-1 0 1 0 0,0 1-1 0 0,1-1 0 0 0,-1 1 0 0 0,1 0 1 0 0,0-1-1 0 0,0 1 0 0 0,-1 5 1 0 0,2-7-148 0 0,0 0 0 0 0,0 0 0 0 0,0 0 0 0 0,0 0 0 0 0,0 0 0 0 0,0 0 1 0 0,0 0-1 0 0,0 0 0 0 0,0 0 0 0 0,1 0 0 0 0,-1 0 0 0 0,0-1 0 0 0,1 1 0 0 0,-1 0 1 0 0,1 0-1 0 0,-1 0 0 0 0,1 0 0 0 0,-1-1 0 0 0,1 1 0 0 0,0 0 0 0 0,-1-1 1 0 0,1 1-1 0 0,0 0 0 0 0,0-1 0 0 0,-1 1 0 0 0,1-1 0 0 0,0 1 0 0 0,0-1 1 0 0,0 1-1 0 0,0-1 0 0 0,0 0 0 0 0,-1 1 0 0 0,1-1 0 0 0,0 0 0 0 0,0 0 0 0 0,0 0 1 0 0,0 0-1 0 0,0 0 0 0 0,1 0 0 0 0,11 2 342 0 0,-1-1 1 0 0,1-1-1 0 0,0 0 1 0 0,-1-1-1 0 0,22-4 1 0 0,-27 4-658 0 0,1-1 0 0 0,-1 0-1 0 0,0 0 1 0 0,0-1 0 0 0,-1 0 0 0 0,1 0 0 0 0,0 0 0 0 0,-1-1-1 0 0,0 0 1 0 0,0-1 0 0 0,6-5 0 0 0,-10 8-485 0 0,0 0 1 0 0,-1 0-1 0 0,1-1 0 0 0,-1 1 1 0 0,1-1-1 0 0,-1 1 0 0 0,0-1 1 0 0,0 0-1 0 0,0 1 1 0 0,0-1-1 0 0,-1 0 0 0 0,1 0 1 0 0,-1 1-1 0 0,0-1 0 0 0,0 0 1 0 0,0 0-1 0 0,0-4 0 0 0,-11-48-8221 0 0,8 41 8217 0 0,-4-13-2340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0:5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15395 0 0,'11'-2'8363'0'0,"0"-3"-4980"0"0,-8 4-3349 0 0,0 0 1 0 0,-1-1-1 0 0,1 1 0 0 0,0 0 0 0 0,0 1 0 0 0,-1-1 0 0 0,1 0 0 0 0,0 1 0 0 0,0 0 1 0 0,0-1-1 0 0,0 1 0 0 0,0 0 0 0 0,0 1 0 0 0,-1-1 0 0 0,5 1 0 0 0,-1 1 36 0 0,-1 0 0 0 0,1 1 0 0 0,-1 0 0 0 0,0 0 0 0 0,0 0 0 0 0,0 0 0 0 0,0 1 0 0 0,-1 0 0 0 0,1 0 0 0 0,-1 0 0 0 0,0 0 0 0 0,0 1 0 0 0,-1-1 0 0 0,1 1 0 0 0,-1 0 0 0 0,0 0 0 0 0,0 1 0 0 0,-1-1 0 0 0,4 12 0 0 0,11 48-2051 0 0,-9 0-8370 0 0,-6-52 6539 0 0,-1-4-4082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0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8314 0 0,'0'-1'493'0'0,"0"0"1"0"0,0 0-1 0 0,0 0 1 0 0,0 0 0 0 0,0 0-1 0 0,1 0 1 0 0,-1 0-1 0 0,0 1 1 0 0,0-1-1 0 0,1 0 1 0 0,-1 0-1 0 0,1 0 1 0 0,-1 0 0 0 0,1 1-1 0 0,-1-1 1 0 0,1 0-1 0 0,-1 1 1 0 0,1-1-1 0 0,0 0 1 0 0,-1 1-1 0 0,1-1 1 0 0,0 1 0 0 0,0-1-1 0 0,0 1 1 0 0,0-1-1 0 0,8 4 3819 0 0,-3 12-3543 0 0,4 72 205 0 0,-8-61-1183 0 0,1 0 0 0 0,11 41 0 0 0,-14-67 118 0 0,0 0 1 0 0,0 0-1 0 0,0 1 1 0 0,0-1-1 0 0,0 0 1 0 0,0 0-1 0 0,0 0 1 0 0,0 1-1 0 0,0-1 1 0 0,0 0-1 0 0,0 0 1 0 0,0 1-1 0 0,0-1 1 0 0,0 0-1 0 0,1 0 1 0 0,-1 0-1 0 0,0 1 1 0 0,0-1-1 0 0,0 0 1 0 0,0 0-1 0 0,0 0 1 0 0,1 0-1 0 0,-1 1 1 0 0,0-1-1 0 0,0 0 1 0 0,0 0 0 0 0,0 0-1 0 0,1 0 1 0 0,-1 0-1 0 0,0 0 1 0 0,0 0-1 0 0,1 1 1 0 0,-1-1-1 0 0,0 0 1 0 0,0 0-1 0 0,0 0 1 0 0,1 0-1 0 0,-1 0 1 0 0,0 0-1 0 0,0 0 1 0 0,1 0-1 0 0,-1 0 1 0 0,0 0-1 0 0,0 0 1 0 0,1 0-1 0 0,-1-1 1 0 0,9-10-4728 0 0,3-19-1960 0 0,-5 4 3453 0 0,-5 14 4923 0 0,1 1 0 0 0,1 0 0 0 0,0 0 0 0 0,5-11 0 0 0,-7 19-1283 0 0,0 0 0 0 0,0 0 0 0 0,0 0 0 0 0,0 0 1 0 0,1 1-1 0 0,-1-1 0 0 0,1 1 0 0 0,-1 0 0 0 0,5-3 0 0 0,19-6-4333 0 0,-15 7-2154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0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 12267 0 0,'-1'-1'509'0'0,"1"0"0"0"0,-1 0 0 0 0,1 0 0 0 0,0 0 0 0 0,-1 0 0 0 0,1 0 0 0 0,0 0 0 0 0,0 0 0 0 0,0 0 0 0 0,0 0 0 0 0,0 0 0 0 0,0 0 0 0 0,0 0 0 0 0,0-1 0 0 0,0 1 0 0 0,0 0 0 0 0,0 0 0 0 0,1 0 0 0 0,-1 0 0 0 0,1 0 0 0 0,-1 0 0 0 0,1 0 0 0 0,-1 0 0 0 0,1 0 0 0 0,0-1 0 0 0,0 2-322 0 0,0-1-1 0 0,1 0 1 0 0,-1 1-1 0 0,0-1 1 0 0,0 1-1 0 0,1-1 0 0 0,-1 1 1 0 0,0 0-1 0 0,1-1 1 0 0,-1 1-1 0 0,0 0 1 0 0,1 0-1 0 0,-1 0 1 0 0,1 0-1 0 0,-1 0 1 0 0,3 1-1 0 0,2 0-227 0 0,1 1 1 0 0,-1 0-1 0 0,1 0 0 0 0,-1 0 0 0 0,0 1 1 0 0,12 6-1 0 0,-12-5 57 0 0,0 1 0 0 0,0-1-1 0 0,-1 1 1 0 0,0 0 0 0 0,0 1 0 0 0,0-1 0 0 0,-1 1-1 0 0,1 0 1 0 0,-1 0 0 0 0,-1 0 0 0 0,1 0-1 0 0,-1 1 1 0 0,0 0 0 0 0,-1 0 0 0 0,0-1 0 0 0,3 14-1 0 0,-4-11-212 0 0,0 0 1 0 0,-1-1-1 0 0,0 1 0 0 0,-1 0 0 0 0,0 0 0 0 0,0 0 0 0 0,-1-1 0 0 0,0 1 0 0 0,-1-1 0 0 0,1 1 0 0 0,-2-1 0 0 0,1 0 0 0 0,-7 11 1 0 0,3-2-1009 0 0,12-11 789 0 0,24-9 820 0 0,-7-2-124 0 0,5 4-557 0 0,29-6-1530 0 0,-39 2-2751 0 0,-3-2-3573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00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15043 0 0,'5'0'4913'0'0,"3"0"-3104"0"0,3 1-465 0 0,1-1-400 0 0,0-1-456 0 0,2 1-272 0 0,-2-1-112 0 0,1 1-48 0 0,2-2-184 0 0,-2 2-328 0 0,2-2-784 0 0,-3-1-1537 0 0,-1 0-1640 0 0,-3-2-296 0 0</inkml:trace>
  <inkml:trace contextRef="#ctx0" brushRef="#br0" timeOffset="1">108 1 20548 0 0,'-5'8'3481'0'0,"3"3"-1849"0"0,-1 5-463 0 0,1 4-465 0 0,3-2-320 0 0,0 3-208 0 0,2 2-72 0 0,0 0-120 0 0,1 4-232 0 0,0 0-376 0 0,2 3-816 0 0,-1-2-1689 0 0,0-1-1968 0 0,-7-5-472 0 0,2-3-2329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01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93 21445 0 0,'0'7'581'0'0,"1"-1"-1"0"0,1 1 1 0 0,-1-1 0 0 0,1 1 0 0 0,0-1 0 0 0,1 1 0 0 0,0-1 0 0 0,0 0 0 0 0,0 0 0 0 0,5 6 0 0 0,-7-10-568 0 0,1 0 1 0 0,-1 0-1 0 0,1-1 0 0 0,-1 1 0 0 0,1-1 0 0 0,-1 1 0 0 0,1-1 1 0 0,0 0-1 0 0,0 0 0 0 0,-1 1 0 0 0,1-1 0 0 0,0-1 1 0 0,0 1-1 0 0,0 0 0 0 0,0 0 0 0 0,1-1 0 0 0,-1 1 1 0 0,0-1-1 0 0,0 0 0 0 0,0 1 0 0 0,0-1 0 0 0,0 0 1 0 0,1 0-1 0 0,-1 0 0 0 0,0-1 0 0 0,0 1 0 0 0,0 0 1 0 0,0-1-1 0 0,0 0 0 0 0,0 1 0 0 0,0-1 0 0 0,0 0 0 0 0,0 0 1 0 0,0 0-1 0 0,3-2 0 0 0,-2 0-25 0 0,1 0-1 0 0,-1 0 1 0 0,0 0-1 0 0,0-1 1 0 0,-1 1-1 0 0,1-1 1 0 0,-1 0-1 0 0,1 0 1 0 0,-1 0-1 0 0,0 0 1 0 0,-1 0-1 0 0,1 0 1 0 0,-1 0-1 0 0,1 0 1 0 0,-1-1-1 0 0,-1 1 1 0 0,2-8-1 0 0,-1 6-32 0 0,-1-1 0 0 0,0 1 0 0 0,0-1 0 0 0,0 0-1 0 0,0 1 1 0 0,-1-1 0 0 0,0 1 0 0 0,-1-1 0 0 0,0 1 0 0 0,0 0-1 0 0,-3-9 1 0 0,4 14 49 0 0,0 0-1 0 0,1 0 0 0 0,-1-1 1 0 0,0 1-1 0 0,0 0 0 0 0,0 0 0 0 0,0 0 1 0 0,0 0-1 0 0,0 0 0 0 0,0 0 1 0 0,0 0-1 0 0,0 0 0 0 0,-1 0 1 0 0,1 1-1 0 0,0-1 0 0 0,0 0 1 0 0,-1 1-1 0 0,1-1 0 0 0,-1 1 1 0 0,1 0-1 0 0,0-1 0 0 0,-1 1 1 0 0,-1 0-1 0 0,0 0 20 0 0,1 0 0 0 0,-1 1 0 0 0,0-1 0 0 0,0 1 0 0 0,1-1 0 0 0,-1 1 0 0 0,0 0 0 0 0,1 0 0 0 0,-1 1 0 0 0,1-1 0 0 0,-4 2 0 0 0,-1 2 29 0 0,0 0-1 0 0,1 1 0 0 0,0-1 1 0 0,0 1-1 0 0,0 0 0 0 0,0 1 1 0 0,-4 7-1 0 0,7-9-117 0 0,0 1 0 0 0,0-1-1 0 0,1 1 1 0 0,-1-1 0 0 0,-1 9 0 0 0,4 9-1923 0 0,0-22 1630 0 0,0 0 1 0 0,1 0-1 0 0,-1 1 1 0 0,1-1-1 0 0,-1 0 1 0 0,1 0-1 0 0,-1 0 0 0 0,1 0 1 0 0,0 0-1 0 0,-1 0 1 0 0,1 0-1 0 0,0 0 1 0 0,0-1-1 0 0,0 1 1 0 0,2 1-1 0 0,-3-1-20 0 0,1-1 1 0 0,0 0-1 0 0,-1 0 1 0 0,1 1-1 0 0,0-1 0 0 0,-1 0 1 0 0,1 0-1 0 0,0 0 1 0 0,-1 0-1 0 0,1 0 1 0 0,0 0-1 0 0,0 0 0 0 0,-1 0 1 0 0,1 0-1 0 0,0 0 1 0 0,0 0-1 0 0,-1 0 0 0 0,1 0 1 0 0,0-1-1 0 0,-1 1 1 0 0,1 0-1 0 0,0-1 0 0 0,-1 1 1 0 0,2-1-1 0 0,8-6-6350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01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17396 0 0,'29'16'8559'0'0,"-4"1"-4013"0"0,-18-11-4399 0 0,0 1 0 0 0,-1-1 1 0 0,0 1-1 0 0,0 0 1 0 0,0 1-1 0 0,-1 0 0 0 0,0-1 1 0 0,-1 2-1 0 0,1-1 1 0 0,-1 0-1 0 0,-1 1 0 0 0,0 0 1 0 0,2 9-1 0 0,0 4-83 0 0,0 0-1 0 0,-2 1 0 0 0,-1-1 1 0 0,-1 1-1 0 0,0-1 0 0 0,-2 1 1 0 0,-5 29-1 0 0,-4 6-2029 0 0,-27 90 1 0 0,28-124-2296 0 0,1-9-1993 0 0,-4 2-4441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320 568 11234 0 0,'-41'1'5638'0'0,"23"0"-3466"0"0,-1-1 1 0 0,-20-2-1 0 0,32 1-2051 0 0,-1-1-1 0 0,1 0 1 0 0,0 0 0 0 0,0 0-1 0 0,0-1 1 0 0,0 0-1 0 0,0 0 1 0 0,-10-7 0 0 0,6 1-92 0 0,1 0 0 0 0,0 0 1 0 0,0-1-1 0 0,0-1 1 0 0,2 1-1 0 0,-1-1 1 0 0,1-1-1 0 0,1 0 1 0 0,0 0-1 0 0,1 0 1 0 0,0-1-1 0 0,1 0 0 0 0,0 0 1 0 0,1 0-1 0 0,0 0 1 0 0,1-1-1 0 0,1 0 1 0 0,0 0-1 0 0,1 1 1 0 0,1-1-1 0 0,0 0 0 0 0,0 0 1 0 0,4-16-1 0 0,-2 23-4 0 0,0 0 0 0 0,1 0-1 0 0,0 1 1 0 0,0-1-1 0 0,0 1 1 0 0,1 0 0 0 0,0 0-1 0 0,0 0 1 0 0,1 0-1 0 0,0 1 1 0 0,0-1 0 0 0,0 1-1 0 0,0 0 1 0 0,1 1-1 0 0,0 0 1 0 0,8-5 0 0 0,12-6-28 0 0,1 2 1 0 0,50-17 0 0 0,12-7-35 0 0,-27 11-1082 0 0,-34 18-5606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14635 0 0,'-7'1'7364'0'0,"7"-1"-7223"0"0,0 0 1 0 0,0 1 0 0 0,0-1-1 0 0,0 0 1 0 0,0 0-1 0 0,0 1 1 0 0,9 10 2137 0 0,19 10-1826 0 0,-6-8-268 0 0,1-2 0 0 0,0 0 1 0 0,36 10-1 0 0,-58-21-168 0 0,0 0 0 0 0,-1 1 0 0 0,1-1 0 0 0,0 0 1 0 0,-1 0-1 0 0,1 1 0 0 0,-1-1 0 0 0,1 0 0 0 0,0 1 0 0 0,-1-1 0 0 0,1 1 0 0 0,-1-1 0 0 0,1 1 0 0 0,-1-1 1 0 0,1 1-1 0 0,-1-1 0 0 0,0 1 0 0 0,1-1 0 0 0,-1 1 0 0 0,0 0 0 0 0,1-1 0 0 0,-1 1 0 0 0,0 0 1 0 0,0-1-1 0 0,1 1 0 0 0,-1 0 0 0 0,0-1 0 0 0,0 1 0 0 0,0 0 0 0 0,0-1 0 0 0,0 2 0 0 0,0 0 21 0 0,-1 1-1 0 0,1-1 1 0 0,-1 1-1 0 0,0-1 0 0 0,0 1 1 0 0,0-1-1 0 0,0 1 1 0 0,-2 3-1 0 0,-32 39 218 0 0,13-25-302 0 0,-13 16-467 0 0,33-34 173 0 0,1 0 0 0 0,-1 1 0 0 0,1-1 1 0 0,0 0-1 0 0,0 1 0 0 0,0-1 0 0 0,0 1 1 0 0,0-1-1 0 0,0 4 0 0 0,3 4-5249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4 12939 0 0,'-1'0'514'0'0,"-1"-1"1"0"0,1 1-1 0 0,0-1 1 0 0,0 1-1 0 0,0-1 1 0 0,-1 1-1 0 0,1 0 1 0 0,0-1-1 0 0,0 1 1 0 0,-1 0-1 0 0,1 0 1 0 0,0 0-1 0 0,0 0 0 0 0,-1 0 1 0 0,1 1-1 0 0,0-1 1 0 0,-2 1-1 0 0,-22 13 3040 0 0,16-5-3332 0 0,0 0 0 0 0,-14 18 0 0 0,18-21 251 0 0,-8 10-340 0 0,3-5-129 0 0,0 1 1 0 0,1 1-1 0 0,0-1 1 0 0,-12 24-1 0 0,20-34-13 0 0,0 0 0 0 0,0 0 0 0 0,0 0 1 0 0,1 0-1 0 0,-1 0 0 0 0,0 0 0 0 0,1 0 0 0 0,0 0 0 0 0,-1 0 0 0 0,1 1 0 0 0,0-1 0 0 0,0 0 1 0 0,0 0-1 0 0,0 0 0 0 0,1 0 0 0 0,-1 0 0 0 0,0 1 0 0 0,1-1 0 0 0,-1 0 0 0 0,1 0 0 0 0,0 0 1 0 0,0 0-1 0 0,0-1 0 0 0,0 1 0 0 0,0 0 0 0 0,0 0 0 0 0,1 0 0 0 0,-1-1 0 0 0,0 1 0 0 0,1-1 1 0 0,-1 1-1 0 0,1-1 0 0 0,0 1 0 0 0,0-1 0 0 0,-1 0 0 0 0,1 0 0 0 0,0 0 0 0 0,0 0 0 0 0,0 0 1 0 0,0 0-1 0 0,3 0 0 0 0,0 0-1 0 0,0 1 0 0 0,0-2 0 0 0,1 1 1 0 0,-1 0-1 0 0,0-1 0 0 0,0 0 0 0 0,0 0 1 0 0,1-1-1 0 0,-1 1 0 0 0,0-1 0 0 0,0 0 1 0 0,10-4-1 0 0,26-3 17 0 0,-40 8 8 0 0,-1 0 1 0 0,1 0-1 0 0,0 0 1 0 0,0 0-1 0 0,0 0 0 0 0,-1 1 1 0 0,1-1-1 0 0,0 0 1 0 0,0 0-1 0 0,-1 1 1 0 0,1-1-1 0 0,0 0 1 0 0,-1 1-1 0 0,1-1 1 0 0,0 0-1 0 0,-1 1 0 0 0,1-1 1 0 0,-1 1-1 0 0,1-1 1 0 0,-1 1-1 0 0,1 0 1 0 0,-1-1-1 0 0,1 1 1 0 0,-1 0-1 0 0,1-1 1 0 0,-1 1-1 0 0,0 0 1 0 0,1-1-1 0 0,-1 1 0 0 0,0 0 1 0 0,0 0-1 0 0,0-1 1 0 0,1 1-1 0 0,-1 0 1 0 0,0 0-1 0 0,0-1 1 0 0,0 1-1 0 0,0 0 1 0 0,0 0-1 0 0,0-1 0 0 0,-1 1 1 0 0,1 0-1 0 0,0 0 1 0 0,0 0-1 0 0,-11 40 400 0 0,9-35-390 0 0,-4 11 67 0 0,-1 0 1 0 0,-13 21 0 0 0,-7 20-2751 0 0,26-50-445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88 14043 0 0,'-4'8'7035'0'0,"5"5"-4268"0"0,8 13-2115 0 0,-8-22-17 0 0,10 25 34 0 0,17 46-309 0 0,28 120 1 0 0,-63-216-1290 0 0,-1 0 1 0 0,0 1-1 0 0,-15-24 0 0 0,-12-30 684 0 0,28 58 204 0 0,2 0 1 0 0,0-1-1 0 0,0 0 0 0 0,2 0 1 0 0,-3-29-1 0 0,6 41 77 0 0,-1-1 0 0 0,1 0-1 0 0,0 0 1 0 0,1 1 0 0 0,-1-1 0 0 0,1 1 0 0 0,0-1 0 0 0,1 0-1 0 0,-1 1 1 0 0,1 0 0 0 0,0-1 0 0 0,1 1 0 0 0,-1 0 0 0 0,1 0-1 0 0,0 0 1 0 0,0 1 0 0 0,0-1 0 0 0,1 1 0 0 0,0-1 0 0 0,0 1-1 0 0,5-4 1 0 0,-6 6 5 0 0,0 1-1 0 0,1-1 1 0 0,0 1-1 0 0,-1 0 1 0 0,1-1-1 0 0,0 2 1 0 0,-1-1 0 0 0,1 0-1 0 0,0 1 1 0 0,0 0-1 0 0,0 0 1 0 0,-1 0-1 0 0,1 0 1 0 0,0 0-1 0 0,0 1 1 0 0,0 0-1 0 0,-1 0 1 0 0,1 0-1 0 0,0 0 1 0 0,-1 0-1 0 0,1 1 1 0 0,-1 0 0 0 0,0 0-1 0 0,1 0 1 0 0,-1 0-1 0 0,0 0 1 0 0,0 0-1 0 0,3 4 1 0 0,-3-4 48 0 0,0 1 0 0 0,1 0 1 0 0,-1-1-1 0 0,-1 2 0 0 0,1-1 0 0 0,0 0 1 0 0,-1 0-1 0 0,1 1 0 0 0,-1-1 1 0 0,0 1-1 0 0,0 0 0 0 0,0 0 0 0 0,-1 0 1 0 0,0 0-1 0 0,1 0 0 0 0,-1 0 1 0 0,0 0-1 0 0,-1 0 0 0 0,1 0 0 0 0,-1 0 1 0 0,0 1-1 0 0,0-1 0 0 0,0 0 0 0 0,-1 0 1 0 0,-1 7-1 0 0,-2-3 2 0 0,0 0 0 0 0,-1 0 0 0 0,0 0 0 0 0,0 0 1 0 0,-1-1-1 0 0,0 0 0 0 0,0-1 0 0 0,-1 1 0 0 0,0-1 0 0 0,0 0 0 0 0,0-1 0 0 0,-14 9 0 0 0,13-10-352 0 0,-1 1 0 0 0,1-1 0 0 0,-1 0 0 0 0,0-1 0 0 0,0 0 0 0 0,0 0 0 0 0,-12 1 0 0 0,29-7-6110 0 0,21-15-2659 0 0,-14 6 2829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6633 0 0,'-3'-16'10634'0'0,"9"30"-5364"0"0,7 27-3207 0 0,-5 3-1513 0 0,1 56 0 0 0,-1-13-2360 0 0,-7-78 2369 0 0,2 0-6051 0 0,1-30-10832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35 125 14539 0 0,'-2'1'783'0'0,"0"-1"-1"0"0,0 0 0 0 0,0 1 1 0 0,0 0-1 0 0,0 0 1 0 0,0-1-1 0 0,0 1 0 0 0,0 0 1 0 0,0 0-1 0 0,0 1 1 0 0,1-1-1 0 0,-1 0 0 0 0,-2 3 1 0 0,4-4-699 0 0,0 1 0 0 0,0-1 0 0 0,-1 0 0 0 0,1 1 0 0 0,0-1 0 0 0,0 1 0 0 0,0-1 0 0 0,0 0 0 0 0,0 1 0 0 0,0-1 0 0 0,0 1 0 0 0,0-1 0 0 0,0 0 0 0 0,0 1 0 0 0,0-1 0 0 0,0 1 0 0 0,0-1 0 0 0,0 0 0 0 0,0 1 0 0 0,1-1 0 0 0,-1 0 0 0 0,0 1 0 0 0,0-1 0 0 0,0 0 0 0 0,1 1 0 0 0,15 12 58 0 0,-11-11-160 0 0,-1 0-1 0 0,1-1 1 0 0,0 1-1 0 0,0-1 1 0 0,-1 0-1 0 0,1 0 0 0 0,0 0 1 0 0,0-1-1 0 0,0 0 1 0 0,0 0-1 0 0,0 0 1 0 0,0-1-1 0 0,0 1 1 0 0,0-1-1 0 0,0-1 1 0 0,0 1-1 0 0,-1 0 1 0 0,1-1-1 0 0,-1 0 0 0 0,1 0 1 0 0,-1-1-1 0 0,1 1 1 0 0,-1-1-1 0 0,4-3 1 0 0,-4 3-103 0 0,1-1 0 0 0,-1 1 0 0 0,0-1 1 0 0,-1 0-1 0 0,1 0 0 0 0,-1 0 0 0 0,1-1 1 0 0,-1 1-1 0 0,0-1 0 0 0,-1 1 0 0 0,1-1 0 0 0,-1 0 1 0 0,0 0-1 0 0,0-1 0 0 0,-1 1 0 0 0,0 0 1 0 0,1 0-1 0 0,-2-1 0 0 0,1 1 0 0 0,-1-1 0 0 0,0-9 1 0 0,0 14 117 0 0,0-1 1 0 0,0 1-1 0 0,0-1 1 0 0,-1 0 0 0 0,1 1-1 0 0,0-1 1 0 0,-1 1-1 0 0,1-1 1 0 0,-1 1 0 0 0,0-1-1 0 0,1 1 1 0 0,-1 0 0 0 0,0-1-1 0 0,0 1 1 0 0,0 0-1 0 0,0-1 1 0 0,0 1 0 0 0,0 0-1 0 0,0 0 1 0 0,0 0-1 0 0,-1 0 1 0 0,1 0 0 0 0,0 0-1 0 0,-3-1 1 0 0,1 2 42 0 0,1-1 1 0 0,-1 1-1 0 0,0 0 1 0 0,1 0-1 0 0,-1 0 1 0 0,1 0-1 0 0,-1 0 1 0 0,1 0-1 0 0,-1 1 0 0 0,0-1 1 0 0,1 1-1 0 0,0 0 1 0 0,-5 2-1 0 0,-4 2 193 0 0,0 1-1 0 0,1 0 1 0 0,-1 0-1 0 0,1 1 1 0 0,-11 11-1 0 0,15-12-156 0 0,0 0-1 0 0,0 1 1 0 0,1 0-1 0 0,0 0 1 0 0,0 1-1 0 0,1-1 1 0 0,0 1-1 0 0,0 0 1 0 0,0 0-1 0 0,1 0 0 0 0,1 1 1 0 0,-1-1-1 0 0,1 1 1 0 0,-1 9-1 0 0,3-14-76 0 0,0 0-1 0 0,-1 0 0 0 0,2 0 1 0 0,-1 0-1 0 0,0 0 1 0 0,1 0-1 0 0,-1 0 0 0 0,1 0 1 0 0,0 0-1 0 0,0-1 0 0 0,1 1 1 0 0,-1 0-1 0 0,1-1 0 0 0,0 1 1 0 0,0-1-1 0 0,0 1 0 0 0,0-1 1 0 0,1 0-1 0 0,-1 0 1 0 0,1 0-1 0 0,0 0 0 0 0,0-1 1 0 0,0 1-1 0 0,0-1 0 0 0,0 1 1 0 0,0-1-1 0 0,1 0 0 0 0,-1 0 1 0 0,1-1-1 0 0,0 1 0 0 0,-1-1 1 0 0,1 0-1 0 0,6 1 1 0 0,-4 0-290 0 0,0-1 0 0 0,1-1 0 0 0,-1 1 0 0 0,1-1 1 0 0,-1 0-1 0 0,1 0 0 0 0,-1-1 0 0 0,0 0 1 0 0,1 0-1 0 0,10-4 0 0 0,-10 2-1087 0 0,0 1 1 0 0,-1-1-1 0 0,1-1 0 0 0,-1 1 0 0 0,0-1 1 0 0,0 0-1 0 0,0 0 0 0 0,-1-1 1 0 0,9-8-1 0 0,2-7-5250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82 13219 0 0,'-16'23'7368'0'0,"16"-22"-7144"0"0,-1 0 0 0 0,1 1 0 0 0,0-1 0 0 0,-1 0 0 0 0,1 0 0 0 0,0 0 0 0 0,0 0 0 0 0,0 0 0 0 0,0 0-1 0 0,0 1 1 0 0,0-1 0 0 0,1 0 0 0 0,-1 0 0 0 0,0 0 0 0 0,1 2 0 0 0,0-1-159 0 0,0-1 1 0 0,0 0-1 0 0,1 1 1 0 0,-1-1-1 0 0,0 0 1 0 0,1 0-1 0 0,-1 1 1 0 0,1-1-1 0 0,-1 0 1 0 0,1-1-1 0 0,0 1 1 0 0,-1 0-1 0 0,1 0 1 0 0,0-1-1 0 0,-1 1 1 0 0,1-1-1 0 0,0 1 0 0 0,0-1 1 0 0,0 0-1 0 0,-1 0 1 0 0,1 0-1 0 0,0 0 1 0 0,0 0-1 0 0,3 0 1 0 0,3-1-50 0 0,0-1 0 0 0,0 1 0 0 0,-1-1-1 0 0,1 0 1 0 0,-1-1 0 0 0,1 0 0 0 0,-1 0 0 0 0,0 0 0 0 0,12-9 0 0 0,-17 11-27 0 0,1 0 1 0 0,-1 0-1 0 0,0-1 0 0 0,-1 1 0 0 0,1-1 1 0 0,0 1-1 0 0,0-1 0 0 0,-1 0 0 0 0,1 0 1 0 0,0 1-1 0 0,-1-1 0 0 0,0 0 1 0 0,0 0-1 0 0,1-1 0 0 0,-1 1 0 0 0,0 0 1 0 0,-1 0-1 0 0,1-1 0 0 0,0 1 1 0 0,-1 0-1 0 0,1-1 0 0 0,-1 1 0 0 0,0 0 1 0 0,0-1-1 0 0,0 1 0 0 0,0-1 1 0 0,0 1-1 0 0,0 0 0 0 0,-1-1 0 0 0,1 1 1 0 0,-1 0-1 0 0,1-1 0 0 0,-1 1 1 0 0,0 0-1 0 0,-2-4 0 0 0,1 3 44 0 0,0 1-1 0 0,0-1 0 0 0,0 1 1 0 0,0 0-1 0 0,-1-1 1 0 0,1 1-1 0 0,-1 0 1 0 0,0 0-1 0 0,0 1 0 0 0,1-1 1 0 0,-1 1-1 0 0,0-1 1 0 0,0 1-1 0 0,0 0 0 0 0,-1 0 1 0 0,1 0-1 0 0,0 0 1 0 0,0 1-1 0 0,0-1 1 0 0,-1 1-1 0 0,1 0 0 0 0,0 0 1 0 0,0 0-1 0 0,-1 0 1 0 0,1 1-1 0 0,0-1 1 0 0,0 1-1 0 0,-1 0 0 0 0,1 0 1 0 0,0 0-1 0 0,0 0 1 0 0,0 1-1 0 0,0-1 1 0 0,0 1-1 0 0,1 0 0 0 0,-1 0 1 0 0,0 0-1 0 0,1 0 1 0 0,0 0-1 0 0,-1 0 0 0 0,1 1 1 0 0,0-1-1 0 0,0 1 1 0 0,0 0-1 0 0,0-1 1 0 0,1 1-1 0 0,-3 6 0 0 0,2-1 34 0 0,0 0-1 0 0,0 0 1 0 0,1 0-1 0 0,1 0 1 0 0,-1 0-1 0 0,1 0 1 0 0,1 0-1 0 0,-1 0 1 0 0,2 0-1 0 0,-1 0 1 0 0,1 0-1 0 0,0 0 1 0 0,0 0-1 0 0,1-1 1 0 0,5 11-1 0 0,-6-14-141 0 0,0-1-1 0 0,0 1 0 0 0,1 0 0 0 0,-1-1 1 0 0,1 1-1 0 0,0-1 0 0 0,0 0 1 0 0,0 0-1 0 0,1 0 0 0 0,-1 0 0 0 0,1-1 1 0 0,0 1-1 0 0,-1-1 0 0 0,1 0 1 0 0,0 0-1 0 0,0 0 0 0 0,0-1 0 0 0,0 0 1 0 0,1 1-1 0 0,-1-1 0 0 0,0-1 1 0 0,1 1-1 0 0,-1-1 0 0 0,0 1 0 0 0,1-1 1 0 0,-1 0-1 0 0,1-1 0 0 0,-1 1 1 0 0,6-2-1 0 0,-3 0-947 0 0,1 0-1 0 0,-1-1 1 0 0,1 0 0 0 0,-1 0-1 0 0,0 0 1 0 0,-1-1 0 0 0,1 0-1 0 0,0-1 1 0 0,-1 1 0 0 0,0-1 0 0 0,0-1-1 0 0,-1 1 1 0 0,1-1 0 0 0,-1 0-1 0 0,0 0 1 0 0,7-12 0 0 0,7-10-4493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13267 0 0,'-1'0'477'0'0,"0"0"0"0"0,0 1 1 0 0,0-1-1 0 0,0 0 0 0 0,0 0 1 0 0,0 0-1 0 0,0 1 0 0 0,0-1 1 0 0,-1 0-1 0 0,1 1 0 0 0,1-1 0 0 0,-1 1 1 0 0,0-1-1 0 0,0 1 0 0 0,0 0 1 0 0,0-1-1 0 0,0 1 0 0 0,0 0 1 0 0,1 0-1 0 0,-1-1 0 0 0,0 1 0 0 0,1 0 1 0 0,-2 2-1 0 0,1-1-88 0 0,0 1 0 0 0,-1 0 1 0 0,2 0-1 0 0,-1 0 0 0 0,0 0 0 0 0,1 0 0 0 0,-1 0 1 0 0,1 5-1 0 0,0 6-493 0 0,1 1 0 0 0,5 25 0 0 0,-5-35 642 0 0,4 21-493 0 0,2-1 0 0 0,0 1 0 0 0,1-1 0 0 0,19 35-1 0 0,-27-59-53 0 0,0-1 0 0 0,0 1 0 0 0,0-1 0 0 0,0 0 0 0 0,0 1 0 0 0,0-1 0 0 0,0 1 0 0 0,0-1 0 0 0,0 1 0 0 0,0-1 0 0 0,0 0 0 0 0,0 1 0 0 0,0-1 0 0 0,0 1-1 0 0,0-1 1 0 0,-1 0 0 0 0,1 1 0 0 0,0-1 0 0 0,0 0 0 0 0,0 1 0 0 0,-1-1 0 0 0,1 0 0 0 0,0 1 0 0 0,0-1 0 0 0,-1 0 0 0 0,1 1 0 0 0,0-1 0 0 0,0 0 0 0 0,-1 0 0 0 0,1 1-1 0 0,-1-1 1 0 0,1 0 0 0 0,0 0 0 0 0,-1 0 0 0 0,1 0 0 0 0,0 1 0 0 0,-1-1 0 0 0,1 0 0 0 0,-1 0 0 0 0,1 0 0 0 0,0 0 0 0 0,-1 0 0 0 0,1 0 0 0 0,-1 0 0 0 0,1 0 0 0 0,0 0-1 0 0,-1 0 1 0 0,-28 2-538 0 0,21-2 496 0 0,-2 1 43 0 0,-1 0 1 0 0,2 1-1 0 0,-1 1 0 0 0,0 0 1 0 0,-10 4-1 0 0,16-5 67 0 0,0-1 0 0 0,1 1-1 0 0,-1 0 1 0 0,1 0 0 0 0,0 0-1 0 0,0 0 1 0 0,0 1 0 0 0,0-1 0 0 0,0 1-1 0 0,0 0 1 0 0,1 0 0 0 0,-1 0-1 0 0,1 0 1 0 0,0 0 0 0 0,0 1-1 0 0,-3 4 1 0 0,5-7-50 0 0,0 0-1 0 0,0 0 0 0 0,0 0 1 0 0,0 1-1 0 0,0-1 1 0 0,0 0-1 0 0,0 0 1 0 0,1 0-1 0 0,-1 0 1 0 0,0 0-1 0 0,1 0 0 0 0,-1 0 1 0 0,0 0-1 0 0,1 0 1 0 0,-1 0-1 0 0,1 0 1 0 0,0-1-1 0 0,-1 1 1 0 0,1 0-1 0 0,0 0 0 0 0,-1 0 1 0 0,1-1-1 0 0,0 1 1 0 0,0 0-1 0 0,0-1 1 0 0,-1 1-1 0 0,1-1 0 0 0,0 1 1 0 0,0-1-1 0 0,0 1 1 0 0,1 0-1 0 0,35 13-24 0 0,-34-13 22 0 0,10 3-267 0 0,0-1 0 0 0,1 0 0 0 0,-1-1 0 0 0,1 0 0 0 0,0-1 0 0 0,25-2 0 0 0,-30 0-902 0 0,1 0 0 0 0,-1-1 0 0 0,1 0 0 0 0,-1-1 0 0 0,0 0 0 0 0,12-5-1 0 0,-19 7 452 0 0,1-1 0 0 0,-1 1-1 0 0,0-1 1 0 0,1 0 0 0 0,-1 0-1 0 0,0 0 1 0 0,0 0 0 0 0,0 0-1 0 0,-1 0 1 0 0,1 0 0 0 0,2-4-1 0 0,-3 5 345 0 0,11-13-5896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83 11851 0 0,'-9'-23'11515'0'0,"10"4"-6988"0"0,0 17-4490 0 0,0 1 0 0 0,0-1-1 0 0,0 1 1 0 0,0-1-1 0 0,0 1 1 0 0,1 0 0 0 0,-1 0-1 0 0,0-1 1 0 0,1 1-1 0 0,-1 0 1 0 0,0 0-1 0 0,1 0 1 0 0,-1 0 0 0 0,1 1-1 0 0,0-1 1 0 0,-1 0-1 0 0,1 1 1 0 0,0-1 0 0 0,-1 1-1 0 0,1-1 1 0 0,0 1-1 0 0,-1 0 1 0 0,4 0-1 0 0,49-2-309 0 0,-9 1-1767 0 0,-2-8-4762 0 0,-29 3 1538 0 0,3 5-2959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27 16323 0 0,'-9'-13'4055'0'0,"-1"0"1840"0"0,13 28-3543 0 0,5 8-2068 0 0,1 4-150 0 0,1-1 1 0 0,17 32 0 0 0,-24-52-136 0 0,0-1 0 0 0,0 1 0 0 0,1-1-1 0 0,0 1 1 0 0,0-1 0 0 0,1 0 0 0 0,-1-1 0 0 0,1 1-1 0 0,0-1 1 0 0,0 0 0 0 0,1 0 0 0 0,-1 0 0 0 0,1-1 0 0 0,0 0-1 0 0,7 3 1 0 0,-11-5-1 0 0,0-1-1 0 0,-1 1 0 0 0,1-1 1 0 0,-1 0-1 0 0,1 1 1 0 0,0-1-1 0 0,0 0 0 0 0,-1 0 1 0 0,1 0-1 0 0,0 0 1 0 0,-1 0-1 0 0,1-1 0 0 0,0 1 1 0 0,-1 0-1 0 0,1-1 1 0 0,0 1-1 0 0,-1-1 0 0 0,1 0 1 0 0,-1 0-1 0 0,1 1 1 0 0,1-3-1 0 0,-1 1 1 0 0,0 0 0 0 0,0 0 0 0 0,0 0 0 0 0,0-1 0 0 0,0 1 1 0 0,-1-1-1 0 0,1 1 0 0 0,-1-1 0 0 0,1 0 0 0 0,-1 1 0 0 0,1-5 0 0 0,2-8-20 0 0,-1 1 1 0 0,-1-1-1 0 0,1-28 0 0 0,-2 33-11 0 0,-1-3 3 0 0,0 8 17 0 0,0 0 1 0 0,0 0-1 0 0,1 0 1 0 0,-1 0-1 0 0,1 1 1 0 0,0-1-1 0 0,3-6 1 0 0,-3 11 12 0 0,-1 0 1 0 0,1 0 0 0 0,-1 1 0 0 0,1-1 0 0 0,-1 0 0 0 0,1 1 0 0 0,-1-1 0 0 0,1 0 0 0 0,-1 1 0 0 0,1-1 0 0 0,-1 1 0 0 0,0-1 0 0 0,1 1 0 0 0,-1-1 0 0 0,0 1 0 0 0,1-1 0 0 0,-1 1 0 0 0,0-1 0 0 0,1 1 0 0 0,-1 0 0 0 0,0-1 0 0 0,0 1 0 0 0,0-1 0 0 0,0 1 0 0 0,0 0 0 0 0,8 20 50 0 0,-5-11-94 0 0,23 67 354 0 0,-23-70-485 0 0,0-1-1 0 0,0 0 0 0 0,0 0 0 0 0,1 0 1 0 0,-1 0-1 0 0,1-1 0 0 0,1 0 0 0 0,-1 1 0 0 0,9 6 1 0 0,-12-11-247 0 0,1 0 1 0 0,0 0 0 0 0,0 0 0 0 0,0 0 0 0 0,0 0 0 0 0,0 0 0 0 0,1 0 0 0 0,-1 0-1 0 0,0-1 1 0 0,3 1 0 0 0,3-2-4117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1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15035 0 0,'0'0'513'0'0,"1"0"0"0"0,0-1 0 0 0,-1 1 0 0 0,1 0 0 0 0,0 0 0 0 0,-1 0 0 0 0,1-1 0 0 0,0 1 0 0 0,-1 0 0 0 0,1 0 0 0 0,0 0 0 0 0,-1 0 0 0 0,1 0 0 0 0,0 0 0 0 0,-1 0 0 0 0,1 1 0 0 0,0-1 0 0 0,-1 0 0 0 0,1 0 0 0 0,0 0 0 0 0,-1 1 0 0 0,1-1 0 0 0,-1 0 0 0 0,2 1 0 0 0,11 16 3544 0 0,4 34-6096 0 0,-13-35 3226 0 0,22 72-1061 0 0,20 54-1569 0 0,-48-207-2850 0 0,-7 3 3722 0 0,4 29 803 0 0,0 0 0 0 0,2 1 0 0 0,2-1 0 0 0,1 0 0 0 0,5-41 0 0 0,-5 71-142 0 0,1 1-1 0 0,-1-1 0 0 0,1 0 1 0 0,0 1-1 0 0,0-1 1 0 0,0 0-1 0 0,0 1 0 0 0,0-1 1 0 0,0 1-1 0 0,1-1 1 0 0,0 1-1 0 0,-1 0 0 0 0,1 0 1 0 0,0 0-1 0 0,0 0 0 0 0,0 0 1 0 0,3-3-1 0 0,-3 5-58 0 0,0-1 0 0 0,0 0 0 0 0,0 1-1 0 0,0-1 1 0 0,0 1 0 0 0,0-1 0 0 0,0 1 0 0 0,0 0 0 0 0,0 0-1 0 0,0 0 1 0 0,0 0 0 0 0,0 0 0 0 0,0 0 0 0 0,0 1-1 0 0,0-1 1 0 0,0 1 0 0 0,0 0 0 0 0,0-1 0 0 0,0 1 0 0 0,0 0-1 0 0,0 0 1 0 0,0 0 0 0 0,2 2 0 0 0,14 7 61 0 0,-10-5-62 0 0,1-1 1 0 0,-1 2-1 0 0,0-1 0 0 0,0 1 0 0 0,9 10 0 0 0,-15-15-3 0 0,-1 1 0 0 0,1 0-1 0 0,-1 0 1 0 0,0 0-1 0 0,1 0 1 0 0,-1 0-1 0 0,0 0 1 0 0,0 0-1 0 0,-1 0 1 0 0,1 0-1 0 0,0 0 1 0 0,-1 1-1 0 0,1-1 1 0 0,-1 0-1 0 0,0 0 1 0 0,0 1-1 0 0,0-1 1 0 0,0 0-1 0 0,0 1 1 0 0,0-1-1 0 0,-1 0 1 0 0,1 0 0 0 0,-1 1-1 0 0,0-1 1 0 0,1 0-1 0 0,-1 0 1 0 0,0 0-1 0 0,-1 2 1 0 0,-4 9 122 0 0,-1-1 0 0 0,0 0 0 0 0,-1 0 0 0 0,0-1 0 0 0,-1 0 0 0 0,0 0 0 0 0,-1-1 0 0 0,-18 16 0 0 0,23-23-410 0 0,0 0 1 0 0,0 0-1 0 0,0 0 0 0 0,0-1 1 0 0,0 0-1 0 0,0 0 0 0 0,-1 0 1 0 0,1 0-1 0 0,-1-1 0 0 0,-6 1 1 0 0,-24-5-4976 0 0,-3-12-3647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3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40 5377 0 0,'-7'0'521'0'0,"0"0"-1"0"0,1 1 1 0 0,-1-1 0 0 0,1 2-1 0 0,-1-1 1 0 0,1 1 0 0 0,0 0-1 0 0,-7 3 1 0 0,10-4 60 0 0,0 1 0 0 0,0 0-1 0 0,0-1 1 0 0,0 1 0 0 0,0 1-1 0 0,0-1 1 0 0,1 0 0 0 0,-1 1 0 0 0,1-1-1 0 0,0 1 1 0 0,0 0 0 0 0,0 0 0 0 0,0 0-1 0 0,0 0 1 0 0,1 0 0 0 0,-1 0 0 0 0,0 4-1 0 0,5-20 2803 0 0,9-24-3044 0 0,-10 33-324 0 0,0 0 0 0 0,0 0-1 0 0,1 0 1 0 0,0 1 0 0 0,-1 0-1 0 0,1-1 1 0 0,0 1 0 0 0,1 0-1 0 0,-1 0 1 0 0,1 1 0 0 0,-1-1-1 0 0,1 1 1 0 0,7-4 0 0 0,-9 5-8 0 0,0 1 1 0 0,0-1-1 0 0,0 1 1 0 0,1 0-1 0 0,-1 0 0 0 0,0 0 1 0 0,0 0-1 0 0,0 0 1 0 0,0 1-1 0 0,1-1 1 0 0,-1 0-1 0 0,0 1 1 0 0,0 0-1 0 0,0-1 0 0 0,0 1 1 0 0,0 0-1 0 0,0 0 1 0 0,0 0-1 0 0,-1 1 1 0 0,1-1-1 0 0,0 0 1 0 0,-1 1-1 0 0,1-1 0 0 0,0 1 1 0 0,-1-1-1 0 0,0 1 1 0 0,1 0-1 0 0,-1-1 1 0 0,0 1-1 0 0,1 2 1 0 0,8 15-225 0 0,0 0 0 0 0,-2 1-1 0 0,0 0 1 0 0,-2 0 0 0 0,0 1 0 0 0,-1-1 0 0 0,3 28 0 0 0,3 9-3982 0 0,-11-56 3712 0 0,0 0 1 0 0,0 0 0 0 0,0 0 0 0 0,1 1 0 0 0,-1-1 0 0 0,0 0-1 0 0,1 0 1 0 0,-1 0 0 0 0,0 0 0 0 0,1 0 0 0 0,-1 0-1 0 0,1 0 1 0 0,0 0 0 0 0,-1 0 0 0 0,1 0 0 0 0,0 0 0 0 0,0 0-1 0 0,-1 0 1 0 0,1 0 0 0 0,0 0 0 0 0,0-1 0 0 0,0 1-1 0 0,0 0 1 0 0,1 0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3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7850 0 0,'-1'1'275'0'0,"0"-1"1"0"0,1 0 0 0 0,-1 0-1 0 0,0 1 1 0 0,1-1 0 0 0,-1 1 0 0 0,1-1-1 0 0,-1 0 1 0 0,0 1 0 0 0,1-1-1 0 0,-1 1 1 0 0,1 0 0 0 0,-1-1 0 0 0,1 1-1 0 0,0-1 1 0 0,-1 1 0 0 0,1 0-1 0 0,-1-1 1 0 0,1 1 0 0 0,0 0-1 0 0,0-1 1 0 0,-1 1 0 0 0,1 0 0 0 0,0-1-1 0 0,0 1 1 0 0,0 0 0 0 0,0 0-1 0 0,0-1 1 0 0,0 1 0 0 0,0 1-1 0 0,0 27 1581 0 0,0-24-1241 0 0,0-3-512 0 0,6 125 3086 0 0,-3-97-3653 0 0,1-1-1 0 0,11 38 1 0 0,-21-106-3905 0 0,8-12 3635 0 0,-2 47 787 0 0,0 0-1 0 0,1 0 1 0 0,-1 1-1 0 0,1-1 1 0 0,0 0-1 0 0,0 1 1 0 0,0-1-1 0 0,1 1 1 0 0,-1-1-1 0 0,1 1 1 0 0,0 0-1 0 0,0-1 1 0 0,0 1-1 0 0,0 0 1 0 0,1 0-1 0 0,-1 1 1 0 0,1-1-1 0 0,0 0 1 0 0,0 1 0 0 0,0 0-1 0 0,0-1 1 0 0,0 1-1 0 0,4-2 1 0 0,14 3-605 0 0,-21 1 404 0 0,0 1 0 0 0,0-1-1 0 0,1 0 1 0 0,-1 0 0 0 0,0 0 0 0 0,1 0 0 0 0,-1 0-1 0 0,0 0 1 0 0,1 1 0 0 0,-1-1 0 0 0,1 0 0 0 0,-1 0 0 0 0,0 0-1 0 0,1 0 1 0 0,-1 0 0 0 0,0 0 0 0 0,1-1 0 0 0,-1 1 0 0 0,0 0-1 0 0,1 0 1 0 0,-1 0 0 0 0,0 0 0 0 0,1 0 0 0 0,-1 0 0 0 0,0-1-1 0 0,1 1 1 0 0,-1 0 0 0 0,0 0 0 0 0,0 0 0 0 0,1-1 0 0 0,-1 1-1 0 0,0 0 1 0 0,0 0 0 0 0,1-1 0 0 0,-1 1 0 0 0,0 0 0 0 0,0-1-1 0 0,0 1 1 0 0,1 0 0 0 0,-1-1 0 0 0,0 1 0 0 0,0 0 0 0 0,0-1-1 0 0,0 1 1 0 0,0 0 0 0 0,0-1 0 0 0,0 1 0 0 0,0 0 0 0 0,0-1-1 0 0,0 0 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3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10186 0 0,'6'7'10281'0'0,"19"7"-8745"0"0,-17-10-629 0 0,-4-1-847 0 0,0-1-1 0 0,-1 0 0 0 0,0 1 1 0 0,1 0-1 0 0,-1 0 1 0 0,0 0-1 0 0,0 0 1 0 0,4 7-1 0 0,-5-8-47 0 0,-1 1 0 0 0,-1 0-1 0 0,1-1 1 0 0,0 1 0 0 0,-1 0 0 0 0,1-1-1 0 0,-1 1 1 0 0,0 0 0 0 0,0 0 0 0 0,0-1-1 0 0,0 1 1 0 0,-1 0 0 0 0,1 0 0 0 0,-1-1-1 0 0,-1 5 1 0 0,-2 6 25 0 0,0-1 0 0 0,-1 0 0 0 0,-14 23 0 0 0,12-22-24 0 0,0 1 0 0 0,-8 22 0 0 0,14-35-18 0 0,1-1 1 0 0,0 1-1 0 0,-1 0 1 0 0,1-1-1 0 0,0 1 1 0 0,0 0-1 0 0,0-1 0 0 0,-1 1 1 0 0,1 0-1 0 0,0-1 1 0 0,0 1-1 0 0,0 0 1 0 0,0 0-1 0 0,0-1 1 0 0,0 1-1 0 0,1 0 1 0 0,-1-1-1 0 0,0 1 1 0 0,0 0-1 0 0,0-1 0 0 0,1 1 1 0 0,-1 0-1 0 0,0-1 1 0 0,1 1-1 0 0,-1 0 1 0 0,0-1-1 0 0,1 1 1 0 0,0 0-1 0 0,0-1 1 0 0,0 0-1 0 0,0 1 1 0 0,0-1 0 0 0,0 0-1 0 0,0 0 1 0 0,0 0 0 0 0,0 0-1 0 0,0 0 1 0 0,0 0-1 0 0,0 0 1 0 0,0 0 0 0 0,0-1-1 0 0,0 1 1 0 0,0 0-1 0 0,2-1 1 0 0,42-22-39 0 0,-40 20 44 0 0,26-10-258 0 0,14-8-1856 0 0,-28 6-2301 0 0,-7-3-3772 0 0,-8 11 3045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8690 0 0,'-1'-6'12317'0'0,"11"30"-10095"0"0,-5 9-1790 0 0,-5-24-411 0 0,1 0-1 0 0,1-1 1 0 0,0 1 0 0 0,0 0 0 0 0,0-1-1 0 0,1 1 1 0 0,1-1 0 0 0,4 10 0 0 0,-6-17-18 0 0,-1 0 1 0 0,0 0-1 0 0,0 0 1 0 0,1 0-1 0 0,-1-1 0 0 0,1 1 1 0 0,-1-1-1 0 0,0 1 1 0 0,1-1-1 0 0,-1 1 1 0 0,1-1-1 0 0,-1 0 1 0 0,1 0-1 0 0,-1 0 0 0 0,1 0 1 0 0,-1 0-1 0 0,1 0 1 0 0,-1 0-1 0 0,1 0 1 0 0,-1-1-1 0 0,1 1 1 0 0,-1 0-1 0 0,1-1 0 0 0,-1 1 1 0 0,0-1-1 0 0,1 0 1 0 0,-1 1-1 0 0,0-1 1 0 0,1 0-1 0 0,-1 0 1 0 0,2-2-1 0 0,39-30-1771 0 0,-29 15-2881 0 0</inkml:trace>
  <inkml:trace contextRef="#ctx0" brushRef="#br0" timeOffset="1">60 222 8650 0 0,'1'20'2788'0'0,"2"0"1"0"0,0-1-1 0 0,6 21 1 0 0,-7-33-2417 0 0,0 0 1 0 0,1 1-1 0 0,0-1 1 0 0,0-1-1 0 0,1 1 0 0 0,0 0 1 0 0,0-1-1 0 0,0 0 1 0 0,1 0-1 0 0,0 0 1 0 0,6 6-1 0 0,-10-11-361 0 0,0 0 0 0 0,0 0 0 0 0,1 0 0 0 0,-1 0 0 0 0,0 0 0 0 0,0 0-1 0 0,1 0 1 0 0,-1 0 0 0 0,1-1 0 0 0,-1 1 0 0 0,1 0 0 0 0,-1-1 0 0 0,1 1 0 0 0,-1-1 0 0 0,1 0-1 0 0,0 1 1 0 0,-1-1 0 0 0,1 0 0 0 0,-1 0 0 0 0,1 0 0 0 0,0 0 0 0 0,-1 0 0 0 0,1-1 0 0 0,0 1 0 0 0,-1 0-1 0 0,1-1 1 0 0,-1 1 0 0 0,1-1 0 0 0,-1 0 0 0 0,1 1 0 0 0,-1-1 0 0 0,0 0 0 0 0,1 0 0 0 0,-1 0-1 0 0,0 0 1 0 0,1 0 0 0 0,-1 0 0 0 0,0 0 0 0 0,0-1 0 0 0,0 1 0 0 0,0 0 0 0 0,1-3 0 0 0,1-1 12 0 0,0 0 1 0 0,0 0-1 0 0,-1-1 1 0 0,0 1-1 0 0,0-1 1 0 0,0 1-1 0 0,-1-1 1 0 0,0 0-1 0 0,0 0 1 0 0,1-9-1 0 0,-3 7 0 0 0,0-1 0 0 0,0 0 0 0 0,-1 1 0 0 0,0 0-1 0 0,0-1 1 0 0,-1 1 0 0 0,0 0 0 0 0,0 0 0 0 0,-7-10 0 0 0,9 16-12 0 0,0 0 1 0 0,0 0-1 0 0,0 0 0 0 0,0 0 1 0 0,0 0-1 0 0,-1 1 1 0 0,1-1-1 0 0,-1 0 0 0 0,1 1 1 0 0,-1-1-1 0 0,0 1 0 0 0,1 0 1 0 0,-1-1-1 0 0,0 1 1 0 0,0 0-1 0 0,0 0 0 0 0,0 0 1 0 0,0 0-1 0 0,0 1 0 0 0,0-1 1 0 0,0 1-1 0 0,-1-1 1 0 0,1 1-1 0 0,0-1 0 0 0,0 1 1 0 0,0 0-1 0 0,-1 0 1 0 0,1 0-1 0 0,0 1 0 0 0,0-1 1 0 0,0 0-1 0 0,0 1 0 0 0,-1-1 1 0 0,1 1-1 0 0,0 0 1 0 0,0 0-1 0 0,0 0 0 0 0,0 0 1 0 0,0 0-1 0 0,1 0 0 0 0,-4 2 1 0 0,2 0-31 0 0,0 0 1 0 0,0 0-1 0 0,0 0 1 0 0,1 0-1 0 0,-1 1 1 0 0,1-1-1 0 0,-1 1 1 0 0,1 0-1 0 0,0-1 0 0 0,1 1 1 0 0,-1 0-1 0 0,1 0 1 0 0,-1 0-1 0 0,1 0 1 0 0,0 0-1 0 0,1 1 1 0 0,-1 6-1 0 0,1-7-478 0 0,0 0 0 0 0,0 0 0 0 0,0 1 0 0 0,0-1 0 0 0,1 0 0 0 0,0 0 0 0 0,0 0 0 0 0,0 0 0 0 0,0 0 0 0 0,1 0 0 0 0,2 4 0 0 0,-1-1-3518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 4209 0 0,'0'-5'1364'0'0,"-1"0"-1"0"0,1 0 1 0 0,-1 0 0 0 0,2-1-1 0 0,-1 1 1 0 0,0 0 0 0 0,1 0-1 0 0,2-6 1 0 0,-3 10-1062 0 0,0 0 1 0 0,1 0-1 0 0,-1 1 1 0 0,0-1-1 0 0,1 0 1 0 0,-1 1-1 0 0,1-1 0 0 0,-1 0 1 0 0,1 1-1 0 0,-1-1 1 0 0,1 1-1 0 0,-1-1 1 0 0,1 0-1 0 0,0 1 1 0 0,-1 0-1 0 0,1-1 0 0 0,0 1 1 0 0,0-1-1 0 0,-1 1 1 0 0,1 0-1 0 0,0-1 1 0 0,1 1-1 0 0,-1 0-133 0 0,1 0-1 0 0,0 0 1 0 0,0 0 0 0 0,0 1-1 0 0,-1-1 1 0 0,1 0 0 0 0,0 1 0 0 0,-1-1-1 0 0,1 1 1 0 0,0 0 0 0 0,-1 0-1 0 0,1-1 1 0 0,-1 1 0 0 0,3 2-1 0 0,1 0-105 0 0,0 1 0 0 0,-1-1 1 0 0,1 1-1 0 0,-1 0 0 0 0,1 1 0 0 0,-2-1 0 0 0,1 1 0 0 0,0-1 0 0 0,-1 1 0 0 0,0 0 0 0 0,0 1 0 0 0,0-1 0 0 0,-1 0 1 0 0,1 1-1 0 0,-1 0 0 0 0,-1-1 0 0 0,1 1 0 0 0,-1 0 0 0 0,0 0 0 0 0,0 0 0 0 0,-1 0 0 0 0,0 0 0 0 0,0 0 1 0 0,-1 9-1 0 0,-3 6-179 0 0,0-1 0 0 0,0 0 0 0 0,-2 0 0 0 0,-1-1 0 0 0,-16 34 0 0 0,22-50 116 0 0,-1-1 1 0 0,1 1 0 0 0,0-1 0 0 0,0 1-1 0 0,0 0 1 0 0,0 0 0 0 0,0-1-1 0 0,0 1 1 0 0,1 0 0 0 0,0 0 0 0 0,-1 0-1 0 0,1 0 1 0 0,0 0 0 0 0,1 0 0 0 0,-1 0-1 0 0,0 0 1 0 0,1-1 0 0 0,0 1-1 0 0,-1 0 1 0 0,1 0 0 0 0,0-1 0 0 0,0 1-1 0 0,1 0 1 0 0,-1-1 0 0 0,1 1-1 0 0,-1-1 1 0 0,1 1 0 0 0,0-1 0 0 0,0 0-1 0 0,0 0 1 0 0,0 0 0 0 0,0 0-1 0 0,0 0 1 0 0,1 0 0 0 0,-1-1 0 0 0,0 1-1 0 0,1-1 1 0 0,0 1 0 0 0,-1-1-1 0 0,6 2 1 0 0,-1-1-72 0 0,-1 0-1 0 0,1-1 1 0 0,0 1 0 0 0,0-1-1 0 0,-1 0 1 0 0,1-1-1 0 0,0 0 1 0 0,0 0 0 0 0,0 0-1 0 0,0-1 1 0 0,0 0-1 0 0,-1 0 1 0 0,1-1 0 0 0,0 0-1 0 0,-1 0 1 0 0,11-5-1 0 0,-12 4-250 0 0,-1 0-1 0 0,0 0 0 0 0,0 0 0 0 0,0 0 1 0 0,0-1-1 0 0,-1 1 0 0 0,1-1 0 0 0,-1 0 0 0 0,0 0 1 0 0,0-1-1 0 0,2-5 0 0 0,-2 6-489 0 0,-1-1 1 0 0,0 1-1 0 0,-1-1 0 0 0,0 0 0 0 0,1 0 0 0 0,-1 0 1 0 0,-1 0-1 0 0,1 0 0 0 0,-1 0 0 0 0,0 0 0 0 0,0-7 1 0 0,-2-11-3248 0 0,8 8-1212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11306 0 0,'-6'-34'13130'0'0,"7"54"-11483"0"0,-7 111-838 0 0,-1-21-5435 0 0,10-116 4373 0 0,0 1 1 0 0,0 0-1 0 0,0 0 0 0 0,1 0 0 0 0,7-8 1 0 0,-10 12 217 0 0,5-6 219 0 0,1 0 0 0 0,0 1 0 0 0,1 0-1 0 0,0 0 1 0 0,0 1 0 0 0,0 0 0 0 0,9-4 0 0 0,21-13-4365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0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12451 0 0,'3'19'10859'0'0,"5"14"-8197"0"0,9 42-2731 0 0,-11-36-64 0 0,-3-13-182 0 0,9 36 0 0 0,-10-55-790 0 0,1 0 0 0 0,-1 0 0 0 0,1 0 0 0 0,1-1-1 0 0,5 10 1 0 0,-9-16 986 0 0,0 0-1 0 0,0 1 1 0 0,0-1-1 0 0,0 0 1 0 0,0 0-1 0 0,0 0 1 0 0,0 0-1 0 0,0 1 1 0 0,0-1-1 0 0,0 0 1 0 0,0 0-1 0 0,0 0 1 0 0,0 0-1 0 0,0 1 1 0 0,0-1-1 0 0,0 0 1 0 0,3 1-1913 0 0,-3-1 1913 0 0,0 0-1 0 0,0 0 1 0 0,0 0-1 0 0,1 0 1 0 0,-1 0-1 0 0,0 0 1 0 0,0 0-1 0 0,0 0 1 0 0,0 0-1 0 0,1 0 1 0 0,-1 0-1 0 0,0 0 1 0 0,0 0-1 0 0,0 0 1 0 0,0 0-1 0 0,1 0 1 0 0,-1 0-1 0 0,0 0 1 0 0,1-2-1673 0 0,2-6-4479 0 0</inkml:trace>
  <inkml:trace contextRef="#ctx0" brushRef="#br0" timeOffset="1">11 72 13491 0 0,'0'-4'7277'0'0,"6"-2"-4141"0"0,19-18-3260 0 0,-22 22 868 0 0,1-2-707 0 0,1 0 0 0 0,-1 1 0 0 0,1 0 0 0 0,0-1 0 0 0,0 1 0 0 0,0 1 1 0 0,0-1-1 0 0,1 1 0 0 0,-1 0 0 0 0,1 0 0 0 0,-1 1 0 0 0,7-1 0 0 0,-10 1-35 0 0,1 1 0 0 0,0 0 0 0 0,-1 1 0 0 0,1-1 0 0 0,0 0 0 0 0,-1 1 0 0 0,1-1 0 0 0,0 1 1 0 0,-1 0-1 0 0,1 0 0 0 0,-1 0 0 0 0,1 0 0 0 0,-1 1 0 0 0,0-1 0 0 0,1 1 0 0 0,-1-1 0 0 0,0 1 0 0 0,0 0 0 0 0,0-1 0 0 0,0 1 0 0 0,0 0 0 0 0,-1 1 0 0 0,1-1 0 0 0,-1 0 0 0 0,1 0 0 0 0,-1 1 0 0 0,0-1 0 0 0,1 3 0 0 0,2 4-105 0 0,-1 0 0 0 0,0 0-1 0 0,-1-1 1 0 0,2 16-1 0 0,6 20-5928 0 0,-3-34-1556 0 0,3-3 1285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7138 0 0,'0'5'10485'0'0,"-1"12"-4747"0"0,1-12-5604 0 0,0 1 1 0 0,0-1-1 0 0,1 0 1 0 0,0 1 0 0 0,0-1-1 0 0,0 0 1 0 0,3 8-1 0 0,0-7-102 0 0,0-1 0 0 0,-1 1 0 0 0,2-1 0 0 0,-1 0 0 0 0,1 0 0 0 0,0-1-1 0 0,0 0 1 0 0,0 1 0 0 0,9 4 0 0 0,-12-8-52 0 0,1 1-1 0 0,0-1 1 0 0,-1 1 0 0 0,1-1-1 0 0,0 0 1 0 0,0 0 0 0 0,0-1-1 0 0,0 1 1 0 0,0-1-1 0 0,4 1 1 0 0,-6-1-48 0 0,1 0-1 0 0,0 0 1 0 0,-1-1 0 0 0,0 1-1 0 0,1 0 1 0 0,-1-1-1 0 0,1 1 1 0 0,-1-1 0 0 0,1 1-1 0 0,-1-1 1 0 0,0 0-1 0 0,1 0 1 0 0,-1 0 0 0 0,0 1-1 0 0,0-1 1 0 0,0 0 0 0 0,0 0-1 0 0,0-1 1 0 0,0 1-1 0 0,0 0 1 0 0,1-2 0 0 0,3-12-2480 0 0,-5 15 2226 0 0,-1-1 1 0 0,1 0-1 0 0,0 1 1 0 0,0-1-1 0 0,0 1 0 0 0,0-1 1 0 0,-1 1-1 0 0,1-1 1 0 0,0 1-1 0 0,0-1 1 0 0,-1 1-1 0 0,1-1 0 0 0,0 1 1 0 0,-1-1-1 0 0,1 1 1 0 0,0-1-1 0 0,-1 1 0 0 0,1 0 1 0 0,-1-1-1 0 0,1 1 1 0 0,-1 0-1 0 0,1-1 0 0 0,-1 1 1 0 0,1 0-1 0 0,-2-1 1 0 0,2 1 224 0 0,0 0 1 0 0,0 0 0 0 0,0 0 0 0 0,0 0 0 0 0,0 0 0 0 0,0 0 0 0 0,0 0-1 0 0,-1 0 1 0 0,1 0 0 0 0,0 0 0 0 0,0 0 0 0 0,0 0 0 0 0,0 0-1 0 0,0 0 1 0 0,-1 0 0 0 0,1 0 0 0 0,0 0 0 0 0,0 0 0 0 0,0 0 0 0 0,0 0-1 0 0,0 0 1 0 0,-1 0 0 0 0,1 0 0 0 0,0 0 0 0 0,0 0 0 0 0,0 0 0 0 0,0 0-1 0 0,0 0 1 0 0,0 0 0 0 0,-1 0 0 0 0,1 2-1058 0 0,-1-2 1058 0 0,1 0 0 0 0,0 0 0 0 0,0 0-1 0 0,0 0 1 0 0,0 1 0 0 0,0-1 0 0 0,0 0 0 0 0,0 0 0 0 0,0 0 0 0 0,0 0-1 0 0,0 0 1 0 0,0 1 0 0 0,-1 3-2230 0 0,-6-1-1146 0 0</inkml:trace>
  <inkml:trace contextRef="#ctx0" brushRef="#br0" timeOffset="1">23 175 8930 0 0,'-6'16'1983'0'0,"2"0"-1"0"0,0 0 1 0 0,1 0 0 0 0,1 0-1 0 0,-1 26 1 0 0,3-37-1631 0 0,0 0 0 0 0,1-1-1 0 0,0 1 1 0 0,-1 0 0 0 0,2-1-1 0 0,-1 1 1 0 0,0-1 0 0 0,1 1 0 0 0,0-1-1 0 0,4 8 1 0 0,-4-10-318 0 0,0 0 1 0 0,0 0-1 0 0,0 1 0 0 0,0-1 0 0 0,0-1 0 0 0,0 1 1 0 0,1 0-1 0 0,-1 0 0 0 0,1-1 0 0 0,-1 1 1 0 0,1-1-1 0 0,0 0 0 0 0,-1 0 0 0 0,1 0 0 0 0,0 0 1 0 0,0-1-1 0 0,0 1 0 0 0,5 0 0 0 0,-4-1-306 0 0,-1 0-1 0 0,1 0 0 0 0,-1 0 0 0 0,1-1 0 0 0,0 1 1 0 0,-1-1-1 0 0,0 0 0 0 0,1 0 0 0 0,-1 0 0 0 0,0-1 1 0 0,1 1-1 0 0,3-3 0 0 0,-2 1-1015 0 0,-1 0 0 0 0,1-1 0 0 0,-1 1 0 0 0,0-1 0 0 0,0 0 0 0 0,0 0 0 0 0,4-6-1 0 0,3-6-5644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5 129 15955 0 0,'-5'38'6685'0'0,"8"-2"-4524"0"0,-3-32-2161 0 0,1 1 0 0 0,0-1-1 0 0,1 0 1 0 0,-1-1 0 0 0,1 1 0 0 0,0 0-1 0 0,0 0 1 0 0,0-1 0 0 0,0 1 0 0 0,1-1-1 0 0,-1 1 1 0 0,1-1 0 0 0,0 0 0 0 0,0 0 0 0 0,5 4-1 0 0,-8-7-41 0 0,1 0 0 0 0,-1 1 0 0 0,0-1 0 0 0,0 0 0 0 0,1 0 0 0 0,-1 0 1 0 0,0 1-1 0 0,0-1 0 0 0,1 0 0 0 0,-1 0 0 0 0,0 0 0 0 0,1 0 0 0 0,-1 0 0 0 0,0 1 0 0 0,1-1 0 0 0,-1 0 0 0 0,0 0 0 0 0,1 0 0 0 0,-1 0 0 0 0,0 0 0 0 0,1 0 0 0 0,-1 0 0 0 0,0 0 0 0 0,1 0 0 0 0,-1 0 0 0 0,0 0 0 0 0,0 0 0 0 0,1-1 0 0 0,-1 1 0 0 0,0 0 0 0 0,1 0 0 0 0,-1 0 0 0 0,0 0 0 0 0,1-1 0 0 0,2-11-1032 0 0,-6-18-67 0 0,3 28 1086 0 0,-6-30-492 0 0,-6-50-46 0 0,12 74 697 0 0,-1-1 0 0 0,2 1 0 0 0,-1 0 0 0 0,1-1 1 0 0,1 1-1 0 0,-1 0 0 0 0,6-15 0 0 0,-6 22-57 0 0,-1-1 0 0 0,1 0 0 0 0,-1 1 0 0 0,1 0 0 0 0,0-1 0 0 0,0 1 0 0 0,0-1-1 0 0,0 1 1 0 0,0 0 0 0 0,0 0 0 0 0,0-1 0 0 0,0 1 0 0 0,1 0 0 0 0,-1 0 0 0 0,0 0 0 0 0,1 0 0 0 0,-1 0 0 0 0,1 1-1 0 0,-1-1 1 0 0,1 0 0 0 0,-1 1 0 0 0,1-1 0 0 0,1 0 0 0 0,0 1-17 0 0,0 0 0 0 0,0 0 0 0 0,0 0 0 0 0,-1 1 0 0 0,1-1-1 0 0,0 1 1 0 0,0-1 0 0 0,0 1 0 0 0,-1 0 0 0 0,1 0 0 0 0,-1 0 0 0 0,5 3 0 0 0,-1-1 1 0 0,0 1 1 0 0,-1 0-1 0 0,1 0 1 0 0,-1 0-1 0 0,0 1 1 0 0,0 0 0 0 0,0 0-1 0 0,-1 0 1 0 0,1 1-1 0 0,4 8 1 0 0,-7-11-11 0 0,-1-1 1 0 0,0 1-1 0 0,0-1 1 0 0,0 1-1 0 0,0 0 1 0 0,0 0 0 0 0,0-1-1 0 0,-1 1 1 0 0,1 0-1 0 0,-1 0 1 0 0,0-1-1 0 0,0 1 1 0 0,0 0-1 0 0,0 0 1 0 0,-1 0-1 0 0,1 0 1 0 0,-1-1-1 0 0,1 1 1 0 0,-1 0-1 0 0,0-1 1 0 0,0 1-1 0 0,0 0 1 0 0,-1-1-1 0 0,1 1 1 0 0,0-1 0 0 0,-1 0-1 0 0,0 1 1 0 0,-2 2-1 0 0,-2-1-3 0 0,0 1 0 0 0,0-1-1 0 0,0 0 1 0 0,0 0 0 0 0,-1-1-1 0 0,0 0 1 0 0,0 0 0 0 0,0 0 0 0 0,-11 2-1 0 0,-4-1-31 0 0,-17 8 47 0 0,43-10 83 0 0,1 1 0 0 0,-1-1 1 0 0,1 0-1 0 0,0-1 0 0 0,9 3 0 0 0,-4-1-293 0 0,1-2 0 0 0,-1 0 0 0 0,1 0 0 0 0,0-1-1 0 0,0 0 1 0 0,11-2 0 0 0,20-10-3708 0 0,-37 10 2637 0 0,-1 0 0 0 0,1-1 1 0 0,0 0-1 0 0,-1 0 1 0 0,0 0-1 0 0,5-4 1 0 0,3-6-5056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15283 0 0,'-2'5'813'0'0,"0"-1"1"0"0,1 0-1 0 0,-1 1 0 0 0,1-1 0 0 0,0 1 1 0 0,0 0-1 0 0,0-1 0 0 0,1 1 0 0 0,-1 0 0 0 0,1-1 1 0 0,1 8-1 0 0,0-8-785 0 0,-1 0 1 0 0,1 0-1 0 0,0 0 1 0 0,1 0-1 0 0,-1 0 1 0 0,1 0 0 0 0,0 0-1 0 0,0 0 1 0 0,0-1-1 0 0,0 1 1 0 0,1-1-1 0 0,-1 1 1 0 0,1-1-1 0 0,0 0 1 0 0,0 0 0 0 0,0 0-1 0 0,0 0 1 0 0,1-1-1 0 0,-1 1 1 0 0,1-1-1 0 0,-1 0 1 0 0,1 0-1 0 0,0 0 1 0 0,0-1 0 0 0,0 1-1 0 0,0-1 1 0 0,0 0-1 0 0,0 0 1 0 0,0 0-1 0 0,9 0 1 0 0,-6-1-310 0 0,37 1-2638 0 0,-44-1 2666 0 0,1 0 0 0 0,0 0 0 0 0,0 0 0 0 0,0 0 0 0 0,-1 0 0 0 0,1 0 0 0 0,0 0 0 0 0,0 0 0 0 0,-1 0 0 0 0,1-1 0 0 0,0 1 0 0 0,0 0 0 0 0,-1-1 0 0 0,1 1 0 0 0,0 0 0 0 0,-1-1 0 0 0,1 1 0 0 0,0-1 0 0 0,-1 1 0 0 0,1-1 0 0 0,0 1 0 0 0,-1-1 0 0 0,1 1 0 0 0,-1-1 0 0 0,1 0 0 0 0,-1 1 0 0 0,0-1 0 0 0,1 0 0 0 0,-1 1 0 0 0,0-1 0 0 0,1 0 0 0 0,-1 1 0 0 0,0-1 0 0 0,0 0 0 0 0,0 0 0 0 0,1 0 0 0 0,-1 1 0 0 0,0-1 0 0 0,0 0-1 0 0,0 0 1 0 0,0 1 0 0 0,0-1 0 0 0,-1-1 0 0 0,-2-4-2898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2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14 10154 0 0,'-25'54'8256'0'0,"20"-42"-6658"0"0,0 1 0 0 0,-4 24 1 0 0,8-32-1446 0 0,0-1 0 0 0,0 1 1 0 0,0 0-1 0 0,1-1 0 0 0,0 1 1 0 0,0 0-1 0 0,0 0 1 0 0,0-1-1 0 0,1 1 0 0 0,0 0 1 0 0,0-1-1 0 0,0 1 1 0 0,1-1-1 0 0,-1 1 0 0 0,1-1 1 0 0,0 0-1 0 0,0 1 0 0 0,1-1 1 0 0,-1 0-1 0 0,1-1 1 0 0,0 1-1 0 0,0 0 0 0 0,7 5 1 0 0,-7-7-182 0 0,-1 0 1 0 0,1-1 0 0 0,0 1-1 0 0,0-1 1 0 0,0 0 0 0 0,0 0-1 0 0,1 0 1 0 0,-1-1-1 0 0,0 1 1 0 0,0-1 0 0 0,0 1-1 0 0,1-1 1 0 0,-1 0 0 0 0,0 0-1 0 0,0-1 1 0 0,1 1 0 0 0,-1-1-1 0 0,0 0 1 0 0,0 1-1 0 0,0-1 1 0 0,0-1 0 0 0,0 1-1 0 0,0 0 1 0 0,0-1 0 0 0,0 1-1 0 0,0-1 1 0 0,-1 0 0 0 0,3-2-1 0 0,2-1-746 0 0,0-1-1 0 0,0 1 0 0 0,-1-1 1 0 0,7-8-1 0 0,12-24-8740 0 0,-17 19 1900 0 0</inkml:trace>
  <inkml:trace contextRef="#ctx0" brushRef="#br0" timeOffset="1">127 50 14075 0 0,'1'-1'2353'0'0,"2"-2"-929"0"0,4 0 112 0 0,0-2-8 0 0,4-1-463 0 0,2 1-393 0 0,1 0-344 0 0,2 0-216 0 0,0 1-176 0 0,0 1-384 0 0,0-1-504 0 0,-3 1-761 0 0,-1 1-775 0 0,-2 2-889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15371 0 0,'4'2'508'0'0,"0"-1"-1"0"0,0 1 1 0 0,0-1 0 0 0,0-1-1 0 0,1 1 1 0 0,-1 0-1 0 0,0-1 1 0 0,0 0 0 0 0,1 0-1 0 0,-1 0 1 0 0,0 0-1 0 0,0-1 1 0 0,6-1 0 0 0,-6 1-405 0 0,1 0 0 0 0,0 0 0 0 0,0 1 0 0 0,-1 0 0 0 0,1 0 0 0 0,0 0 0 0 0,-1 0 0 0 0,1 1 0 0 0,7 1 0 0 0,-27 34 2815 0 0,14-33-2866 0 0,1 0 1 0 0,-1 0-1 0 0,1 0 1 0 0,0 0-1 0 0,0 0 1 0 0,0 0-1 0 0,0 0 1 0 0,1 0-1 0 0,-1 0 1 0 0,1 0-1 0 0,0 0 1 0 0,0 0-1 0 0,0-1 1 0 0,0 1-1 0 0,0 0 1 0 0,0 0-1 0 0,1-1 1 0 0,-1 1-1 0 0,1-1 1 0 0,0 1-1 0 0,0-1 1 0 0,0 0-1 0 0,0 0 1 0 0,0 0-1 0 0,1 0 1 0 0,-1 0-1 0 0,0 0 1 0 0,4 2-1 0 0,-4-3-51 0 0,0-1-1 0 0,0 1 0 0 0,0 0 1 0 0,0 0-1 0 0,0-1 0 0 0,0 1 0 0 0,0-1 1 0 0,0 0-1 0 0,0 1 0 0 0,0-1 1 0 0,0 0-1 0 0,0 0 0 0 0,0 0 0 0 0,0-1 1 0 0,0 1-1 0 0,0 0 0 0 0,0-1 1 0 0,0 1-1 0 0,0-1 0 0 0,0 0 1 0 0,-1 1-1 0 0,1-1 0 0 0,0 0 0 0 0,0 0 1 0 0,-1 0-1 0 0,1-1 0 0 0,0 1 1 0 0,-1 0-1 0 0,1-1 0 0 0,-1 1 0 0 0,0-1 1 0 0,1 1-1 0 0,-1-1 0 0 0,0 0 1 0 0,0 1-1 0 0,0-1 0 0 0,0 0 0 0 0,0 0 1 0 0,0 0-1 0 0,-1 0 0 0 0,2-3 1 0 0,-1-1 18 0 0,0-1 0 0 0,0 1 0 0 0,-1 0 0 0 0,0 0 0 0 0,0-1 0 0 0,0 1 0 0 0,0 0 0 0 0,-1 0 0 0 0,0 0 0 0 0,-1-1 0 0 0,0 1 0 0 0,-3-10 0 0 0,3 13-30 0 0,1 0-1 0 0,0 0 1 0 0,-1 1-1 0 0,0-1 1 0 0,0 0-1 0 0,0 0 1 0 0,0 1-1 0 0,0-1 1 0 0,0 1-1 0 0,-1 0 1 0 0,-3-4 0 0 0,4 5-34 0 0,1 0 1 0 0,-1 1 0 0 0,0-1-1 0 0,1 0 1 0 0,-1 1 0 0 0,0-1-1 0 0,1 1 1 0 0,-1 0 0 0 0,0-1-1 0 0,0 1 1 0 0,0 0 0 0 0,1 0-1 0 0,-1 0 1 0 0,0 0 0 0 0,0 0-1 0 0,0 1 1 0 0,1-1 0 0 0,-1 1-1 0 0,0-1 1 0 0,0 1 0 0 0,1-1-1 0 0,-3 2 1 0 0,3-1-162 0 0,-1 0 0 0 0,1-1 0 0 0,0 1 0 0 0,-1 0 0 0 0,1 0 0 0 0,0 0 0 0 0,0 1 0 0 0,0-1 0 0 0,-1 0 0 0 0,1 0 0 0 0,1 0 0 0 0,-1 1 0 0 0,0-1 0 0 0,0 1 0 0 0,0 1 1 0 0,-4 15-5363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79 16091 0 0,'0'-1'327'0'0,"-1"1"-1"0"0,0 0 0 0 0,0-1 0 0 0,0 1 0 0 0,0 0 0 0 0,0 0 0 0 0,0 0 0 0 0,0 0 0 0 0,0 0 0 0 0,0 0 0 0 0,0 0 0 0 0,0 0 0 0 0,0 1 0 0 0,0-1 0 0 0,0 0 1 0 0,0 0-1 0 0,0 1 0 0 0,0-1 0 0 0,0 1 0 0 0,0-1 0 0 0,0 1 0 0 0,0 0-214 0 0,1 0 0 0 0,0-1 0 0 0,0 1 0 0 0,0 0 1 0 0,0-1-1 0 0,0 1 0 0 0,-1 0 0 0 0,1-1 0 0 0,0 1 0 0 0,1 0 0 0 0,-1-1 0 0 0,0 1 0 0 0,0 0 1 0 0,0-1-1 0 0,0 1 0 0 0,0-1 0 0 0,1 1 0 0 0,-1 0 0 0 0,0-1 0 0 0,1 1 0 0 0,-1-1 0 0 0,1 2 1 0 0,2 3-41 0 0,1-1 1 0 0,-1 1-1 0 0,1-1 1 0 0,0 0-1 0 0,9 7 1 0 0,-10-8-53 0 0,1 0 1 0 0,0-1-1 0 0,0 1 1 0 0,1-1-1 0 0,-1 0 0 0 0,0 0 1 0 0,1 0-1 0 0,-1-1 1 0 0,1 0-1 0 0,-1 0 0 0 0,1 0 1 0 0,0 0-1 0 0,8 0 1 0 0,-11-2 10 0 0,1 1 1 0 0,0-1 0 0 0,0 0 0 0 0,0 0-1 0 0,-1 0 1 0 0,1 0 0 0 0,-1 0 0 0 0,1-1 0 0 0,-1 1-1 0 0,1-1 1 0 0,-1 0 0 0 0,0 1 0 0 0,1-1-1 0 0,-1 0 1 0 0,0 0 0 0 0,0 0 0 0 0,-1-1 0 0 0,1 1-1 0 0,0 0 1 0 0,-1-1 0 0 0,0 1 0 0 0,1-1-1 0 0,1-5 1 0 0,-2 4-11 0 0,1 1 1 0 0,-1-1-1 0 0,0 1 0 0 0,0-1 1 0 0,0 0-1 0 0,-1 0 0 0 0,1 1 1 0 0,-1-1-1 0 0,0 0 0 0 0,0 0 1 0 0,0 0-1 0 0,-1 1 0 0 0,1-1 1 0 0,-1 0-1 0 0,0 0 0 0 0,0 1 0 0 0,0-1 1 0 0,-4-6-1 0 0,4 8-9 0 0,-1 0 0 0 0,1 0 0 0 0,-1-1 1 0 0,0 1-1 0 0,1 0 0 0 0,-1 0 0 0 0,0 1 0 0 0,0-1 0 0 0,-1 0 0 0 0,1 1 0 0 0,0-1 0 0 0,0 1 1 0 0,-1 0-1 0 0,1 0 0 0 0,-1 0 0 0 0,1 0 0 0 0,-1 0 0 0 0,0 0 0 0 0,1 1 0 0 0,-1-1 1 0 0,0 1-1 0 0,1 0 0 0 0,-1 0 0 0 0,0 0 0 0 0,1 0 0 0 0,-1 0 0 0 0,-3 1 0 0 0,-4 1-1 0 0,1 1 0 0 0,0-1 0 0 0,0 2 0 0 0,0-1-1 0 0,0 1 1 0 0,0 1 0 0 0,1-1 0 0 0,0 2 0 0 0,0-1-1 0 0,0 1 1 0 0,-9 9 0 0 0,13-12-30 0 0,1 1 1 0 0,-1-1-1 0 0,1 1 1 0 0,0-1-1 0 0,0 1 1 0 0,0 0-1 0 0,1 0 0 0 0,-1 0 1 0 0,1 1-1 0 0,0-1 1 0 0,0 1-1 0 0,1-1 1 0 0,-1 1-1 0 0,1-1 0 0 0,0 1 1 0 0,0 0-1 0 0,1 0 1 0 0,-1-1-1 0 0,1 1 0 0 0,0 0 1 0 0,0 0-1 0 0,1 0 1 0 0,0-1-1 0 0,2 10 1 0 0,-3-13-8 0 0,1 1 0 0 0,-1-1 0 0 0,1 1 0 0 0,0-1 0 0 0,0 1 0 0 0,-1-1 0 0 0,1 0 1 0 0,0 1-1 0 0,0-1 0 0 0,0 0 0 0 0,1 0 0 0 0,-1 0 0 0 0,0 1 0 0 0,0-1 0 0 0,1-1 0 0 0,-1 1 1 0 0,0 0-1 0 0,1 0 0 0 0,-1 0 0 0 0,1-1 0 0 0,1 2 0 0 0,1-2 10 0 0,-1 1 1 0 0,0-1-1 0 0,0 0 0 0 0,1 0 1 0 0,-1 0-1 0 0,0 0 0 0 0,0-1 1 0 0,1 1-1 0 0,-1-1 0 0 0,4-1 1 0 0,7-3 20 0 0,-1 0-1 0 0,1-1 1 0 0,20-14 0 0 0,-32 19-11 0 0,25-16-166 0 0,38-20 232 0 0,-58 34-852 0 0,0 0-1 0 0,0 1 1 0 0,0 0 0 0 0,11-2-1 0 0,-6 5-3425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12259 0 0,'5'38'9622'0'0,"7"5"-5735"0"0,-11-39-3771 0 0,0 0-1 0 0,0 0 1 0 0,1-1-1 0 0,0 1 1 0 0,0 0 0 0 0,0-1-1 0 0,0 1 1 0 0,1-1-1 0 0,-1 0 1 0 0,1 1 0 0 0,0-1-1 0 0,0 0 1 0 0,0-1-1 0 0,0 1 1 0 0,1-1-1 0 0,-1 1 1 0 0,6 2 0 0 0,-8-5-138 0 0,-1 0 1 0 0,1 0-1 0 0,-1 0 1 0 0,0 0 0 0 0,1 0-1 0 0,-1 0 1 0 0,1-1 0 0 0,-1 1-1 0 0,0 0 1 0 0,1 0-1 0 0,-1 0 1 0 0,0 0 0 0 0,1-1-1 0 0,-1 1 1 0 0,0 0 0 0 0,1 0-1 0 0,-1-1 1 0 0,0 1-1 0 0,1 0 1 0 0,-1 0 0 0 0,0-1-1 0 0,0 1 1 0 0,1 0 0 0 0,-1-1-1 0 0,0 1 1 0 0,0 0 0 0 0,0-1-1 0 0,0 1 1 0 0,1-1-1 0 0,-1 1 1 0 0,0 0 0 0 0,0-1-1 0 0,0 1 1 0 0,0-1 0 0 0,0 1-1 0 0,0 0 1 0 0,0-1-1 0 0,0 1 1 0 0,0-1 0 0 0,0 1-1 0 0,0 0 1 0 0,0-1 0 0 0,-1 1-1 0 0,1 0 1 0 0,0-1-1 0 0,0 0 1 0 0,-4-28-930 0 0,3 22 852 0 0,1 1 97 0 0,0-1 1 0 0,0 1-1 0 0,0 0 1 0 0,1 0-1 0 0,-1 0 1 0 0,2-1-1 0 0,-1 1 1 0 0,1 0-1 0 0,-1 0 1 0 0,2 1 0 0 0,2-8-1 0 0,-4 12 42 0 0,0-1-1 0 0,0 1 0 0 0,0 0 1 0 0,0-1-1 0 0,0 1 0 0 0,0 0 1 0 0,0 0-1 0 0,0 0 1 0 0,0 0-1 0 0,0 0 0 0 0,1 0 1 0 0,-1 0-1 0 0,1 0 1 0 0,-1 0-1 0 0,0 1 0 0 0,1-1 1 0 0,-1 1-1 0 0,1-1 1 0 0,1 0-1 0 0,-1 1 9 0 0,0 1 1 0 0,1-1-1 0 0,-1 0 0 0 0,0 0 1 0 0,0 1-1 0 0,0 0 0 0 0,0-1 0 0 0,0 1 1 0 0,0 0-1 0 0,0 0 0 0 0,0 0 1 0 0,0 0-1 0 0,0 0 0 0 0,-1 0 1 0 0,1 1-1 0 0,0-1 0 0 0,-1 1 1 0 0,2 1-1 0 0,-1-2 1 0 0,0 1 0 0 0,0 0 0 0 0,0 0 0 0 0,0 0 0 0 0,-1 0 1 0 0,1 0-1 0 0,-1 0 0 0 0,1 0 0 0 0,-1 0 0 0 0,0 0 0 0 0,0 1 0 0 0,0-1 0 0 0,0 0 0 0 0,0 1 1 0 0,-1-1-1 0 0,1 1 0 0 0,-1-1 0 0 0,1 1 0 0 0,-1-1 0 0 0,0 1 0 0 0,0-1 0 0 0,0 1 0 0 0,0-1 1 0 0,-1 1-1 0 0,1-1 0 0 0,-1 1 0 0 0,1-1 0 0 0,-1 1 0 0 0,0-1 0 0 0,-2 4 0 0 0,-2 3 21 0 0,-2 1 1 0 0,1-2-1 0 0,-1 1 0 0 0,0-1 0 0 0,-16 14 0 0 0,-4 5-113 0 0,27-27 35 0 0,0 0-1 0 0,0 1 1 0 0,-1-1-1 0 0,1 0 0 0 0,0 0 1 0 0,0 0-1 0 0,0 1 1 0 0,0-1-1 0 0,0 0 0 0 0,0 0 1 0 0,0 1-1 0 0,0-1 1 0 0,0 0-1 0 0,0 0 1 0 0,0 1-1 0 0,0-1 0 0 0,0 0 1 0 0,0 1-1 0 0,0-1 1 0 0,0 0-1 0 0,0 0 1 0 0,0 1-1 0 0,0-1 0 0 0,0 0 1 0 0,0 0-1 0 0,0 0 1 0 0,0 1-1 0 0,0-1 0 0 0,1 0 1 0 0,-1 0-1 0 0,0 1 1 0 0,0-1-1 0 0,0 0 1 0 0,0 0-1 0 0,1 0 0 0 0,-1 0 1 0 0,0 1-1 0 0,0-1 1 0 0,0 0-1 0 0,1 0 1 0 0,-1 0-1 0 0,0 0 0 0 0,0 0 1 0 0,1 0-1 0 0,-1 0 1 0 0,0 1-1 0 0,0-1 0 0 0,1 0 1 0 0,-1 0-1 0 0,0 0 1 0 0,0 0-1 0 0,1 0 1 0 0,-1 0-1 0 0,0 0 0 0 0,0 0 1 0 0,1 0-1 0 0,-1-1 1 0 0,0 1-1 0 0,0 0 1 0 0,1 0-1 0 0,-1 0 0 0 0,0 0 1 0 0,1 0-1 0 0,22-1-758 0 0,-21 1 578 0 0,77-9-7764 0 0,-54 6 2573 0 0,4 0-3331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23157 0 0,'2'-5'5425'0'0,"1"4"-4489"0"0,-1 2-368 0 0,1 0-280 0 0,-1 1-159 0 0,1-1-105 0 0,-2 0-48 0 0,1-1-121 0 0,0 1-223 0 0,-1-1-328 0 0,1 1-624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5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10650 0 0,'3'5'1468'0'0,"1"-1"0"0"0,-1 1 0 0 0,1-1 0 0 0,0 0 0 0 0,0 0 0 0 0,0-1 0 0 0,9 7 0 0 0,-9-8-1145 0 0,-1 0 1 0 0,1 0-1 0 0,0 0 1 0 0,0-1-1 0 0,1 1 1 0 0,-1-1-1 0 0,0 0 1 0 0,0 0-1 0 0,6 0 1 0 0,-6-1-384 0 0,1 0 0 0 0,-1 0 0 0 0,0-1 1 0 0,1 1-1 0 0,-1-1 0 0 0,0 0 0 0 0,0 0 0 0 0,1-1 1 0 0,-1 1-1 0 0,0-1 0 0 0,-1 0 0 0 0,1 0 0 0 0,0 0 1 0 0,0-1-1 0 0,-1 1 0 0 0,1-1 0 0 0,-1 0 0 0 0,0 0 1 0 0,0 0-1 0 0,0 0 0 0 0,4-7 0 0 0,-3 4-483 0 0,0 0 0 0 0,-1 0 0 0 0,0-1 0 0 0,0 1 0 0 0,0-1-1 0 0,-1 0 1 0 0,0 1 0 0 0,2-9 0 0 0,-4 13 468 0 0,1-1 0 0 0,-1 1 0 0 0,0-1 0 0 0,1 1 0 0 0,-1-1 0 0 0,0 1 0 0 0,0-1 0 0 0,-1 1 0 0 0,1-1-1 0 0,0 1 1 0 0,-1 0 0 0 0,0-1 0 0 0,1 1 0 0 0,-1 0 0 0 0,0-1 0 0 0,0 1 0 0 0,0 0 0 0 0,-1 0 0 0 0,1 0 0 0 0,0 0 0 0 0,-1 0 0 0 0,1 0 0 0 0,-1 0 0 0 0,0 0 0 0 0,0 1-1 0 0,-4-4 1 0 0,6 5 196 0 0,-1 0 0 0 0,1-1 0 0 0,-1 1 0 0 0,0 0 0 0 0,1 0 0 0 0,-1 0 0 0 0,0 0 0 0 0,0-1 0 0 0,1 1 0 0 0,-1 0 0 0 0,0 0 0 0 0,1 0 0 0 0,-1 1 0 0 0,0-1-1 0 0,1 0 1 0 0,-1 0 0 0 0,0 0 0 0 0,1 0 0 0 0,-1 1 0 0 0,0-1 0 0 0,1 0 0 0 0,-1 1 0 0 0,1-1 0 0 0,-1 0 0 0 0,0 1 0 0 0,1-1 0 0 0,-1 1 0 0 0,1-1 0 0 0,-1 1 0 0 0,1-1-1 0 0,-1 1 1 0 0,1-1 0 0 0,0 1 0 0 0,-1-1 0 0 0,1 1 0 0 0,0 0 0 0 0,-1-1 0 0 0,1 1 0 0 0,0-1 0 0 0,0 1 0 0 0,0 0 0 0 0,-1-1 0 0 0,1 1 0 0 0,0 0 0 0 0,0 0 0 0 0,-8 42 1778 0 0,7-32-1615 0 0,-22 178 801 0 0,10-64-2757 0 0,-10-2-4630 0 0,23-120 6000 0 0,-1-1 0 0 0,0 1 0 0 0,0 0 0 0 0,0-1 0 0 0,0 1 0 0 0,0-1 0 0 0,0 1 0 0 0,-1-1 0 0 0,1 1 0 0 0,-4 3 0 0 0,-7 4 1729 0 0,10-7-982 0 0,1 0-1 0 0,-1 0 1 0 0,1 0 0 0 0,0-1 0 0 0,0 1 0 0 0,0 0-1 0 0,0 0 1 0 0,0 1 0 0 0,1-1 0 0 0,-1 0 0 0 0,1 0-1 0 0,0 4 1 0 0,-2 9 516 0 0,0-2-335 0 0,0-4-256 0 0,0 0-1 0 0,0-1 1 0 0,-1 1 0 0 0,0-1 0 0 0,-9 18-1 0 0,65-65-2864 0 0,-34 19 1286 0 0,20-19-138 0 0,-36 36 1331 0 0,0-1 0 0 0,0 1 0 0 0,0 0 0 0 0,1 0 1 0 0,-1 0-1 0 0,1 0 0 0 0,-1 1 0 0 0,1-1 1 0 0,-1 1-1 0 0,5-1 0 0 0,-5 2 44 0 0,-1 0-1 0 0,1 0 1 0 0,0 0-1 0 0,-1 1 1 0 0,1-1 0 0 0,0 1-1 0 0,-1 0 1 0 0,1 0-1 0 0,-1 0 1 0 0,1 0-1 0 0,-1 0 1 0 0,0 0 0 0 0,1 1-1 0 0,-1-1 1 0 0,0 1-1 0 0,0-1 1 0 0,0 1-1 0 0,0 0 1 0 0,0 0-1 0 0,1 2 1 0 0,7 8-316 0 0,-1 0 0 0 0,11 19 0 0 0,-8-12-1051 0 0,5 4-3085 0 0,-3-10-2523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47 10170 0 0,'-3'-2'672'0'0,"-3"-4"785"0"0,0 0-1 0 0,0 0 1 0 0,0 1-1 0 0,0 0 1 0 0,-9-4-1 0 0,12 7-1187 0 0,0 1-1 0 0,1 0 1 0 0,-1 0-1 0 0,0 1 1 0 0,0-1 0 0 0,1 0-1 0 0,-1 1 1 0 0,0 0-1 0 0,0 0 1 0 0,0 0-1 0 0,0 0 1 0 0,0 0 0 0 0,0 0-1 0 0,1 1 1 0 0,-1 0-1 0 0,0-1 1 0 0,0 1-1 0 0,-3 2 1 0 0,-11 4 28 0 0,0 1 1 0 0,1 1-1 0 0,0 0 1 0 0,1 1-1 0 0,0 1 1 0 0,1 0-1 0 0,0 1 1 0 0,0 1-1 0 0,-14 17 1 0 0,18-18-245 0 0,1 1 1 0 0,0 0-1 0 0,0 0 0 0 0,1 1 1 0 0,1 0-1 0 0,0 0 0 0 0,1 1 1 0 0,1 0-1 0 0,0 0 1 0 0,1 0-1 0 0,-2 17 0 0 0,3-12 16 0 0,2 0 0 0 0,0 0 0 0 0,1 0 0 0 0,1 0 0 0 0,6 35 0 0 0,-5-47-174 0 0,0 0 1 0 0,1-1-1 0 0,0 1 0 0 0,0-1 0 0 0,0 0 1 0 0,1 0-1 0 0,7 11 0 0 0,-7-14-264 0 0,-1 0 0 0 0,1 0 0 0 0,0 0 0 0 0,0-1 0 0 0,0 1 0 0 0,0-1-1 0 0,1 0 1 0 0,-1 0 0 0 0,1-1 0 0 0,0 1 0 0 0,0-1 0 0 0,7 2 0 0 0,-12-3 167 0 0,1-1 0 0 0,-1 0 0 0 0,0 0 0 0 0,1 1 0 0 0,-1-1 0 0 0,0 0 0 0 0,1 0 1 0 0,-1 0-1 0 0,1 1 0 0 0,-1-1 0 0 0,0 0 0 0 0,1 0 0 0 0,-1 0 0 0 0,1 0 0 0 0,-1 0 0 0 0,1 0 0 0 0,-1 0 0 0 0,0 0 0 0 0,1 0 0 0 0,-1 0 0 0 0,1 0 1 0 0,-1 0-1 0 0,1 0 0 0 0,-1 0 0 0 0,0 0 0 0 0,1-1 0 0 0,-1 1 0 0 0,1 0 0 0 0,-1 0 0 0 0,0 0 0 0 0,1-1 0 0 0,-1 1 0 0 0,0 0 0 0 0,1-1 0 0 0,-1 1 1 0 0,0 0-1 0 0,1-1 0 0 0,-1 1 0 0 0,0 0 0 0 0,0-1 0 0 0,1 1 0 0 0,-1 0 0 0 0,0-1 0 0 0,0 1 0 0 0,0-1 0 0 0,1 1 0 0 0,-1 0 0 0 0,0-1 1 0 0,0 1-1 0 0,0-1 0 0 0,0 1 0 0 0,0-1 0 0 0,0 1 0 0 0,0 0 0 0 0,0-1 0 0 0,0 1 0 0 0,0-1 0 0 0,0 1 0 0 0,0-1 0 0 0,-1 1 0 0 0,1 0 0 0 0,0-1 1 0 0,-5-9-5970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5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47 11979 0 0,'-12'-10'12273'0'0,"18"18"-9615"0"0,11 18-2406 0 0,1-1-1 0 0,33 36 1 0 0,-40-50-248 0 0,0 0 0 0 0,1 0 1 0 0,1-1-1 0 0,0 0 0 0 0,0-1 0 0 0,25 12 0 0 0,-35-19-1 0 0,0-1 0 0 0,0 0-1 0 0,0 0 1 0 0,0 0 0 0 0,0 0 0 0 0,0-1 0 0 0,0 1-1 0 0,0-1 1 0 0,0 1 0 0 0,0-1 0 0 0,0 0 0 0 0,0 0-1 0 0,0-1 1 0 0,0 1 0 0 0,0-1 0 0 0,0 1 0 0 0,0-1-1 0 0,0 0 1 0 0,0 0 0 0 0,0 0 0 0 0,-1-1 0 0 0,1 1 0 0 0,0-1-1 0 0,-1 1 1 0 0,1-1 0 0 0,-1 0 0 0 0,1 0 0 0 0,2-3-1 0 0,4-6 18 0 0,-1 0 0 0 0,0-1 0 0 0,0 0 0 0 0,-1 0 0 0 0,6-16 0 0 0,19-29 23 0 0,-26 48-117 0 0,0 1-1 0 0,0 0 1 0 0,1 0 0 0 0,0 1 0 0 0,0 0-1 0 0,1 0 1 0 0,0 1 0 0 0,0 0-1 0 0,17-9 1 0 0,-25 14-94 0 0,1 1 0 0 0,0 0 0 0 0,0 0-1 0 0,0-1 1 0 0,0 1 0 0 0,-1 0 0 0 0,1 0-1 0 0,0 0 1 0 0,0 0 0 0 0,0 0 0 0 0,0 0 0 0 0,-1 0-1 0 0,1 0 1 0 0,0 1 0 0 0,0-1 0 0 0,0 0 0 0 0,-1 0-1 0 0,1 1 1 0 0,0-1 0 0 0,0 0 0 0 0,-1 1-1 0 0,1-1 1 0 0,0 1 0 0 0,0-1 0 0 0,0 1 0 0 0,-1 0-377 0 0,1 0 0 0 0,-1-1 0 0 0,1 1 1 0 0,-1 0-1 0 0,1 0 0 0 0,-1-1 0 0 0,0 1 1 0 0,1 0-1 0 0,-1 0 0 0 0,0 0 0 0 0,0-1 1 0 0,0 1-1 0 0,1 0 0 0 0,-1 0 0 0 0,0 0 1 0 0,0 0-1 0 0,0 1 0 0 0,-1 9-7190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5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13939 0 0,'-1'0'405'0'0,"0"0"0"0"0,0 0 0 0 0,0 1 0 0 0,0-1 0 0 0,0 0 0 0 0,0 1 0 0 0,0-1 0 0 0,0 1 0 0 0,0 0 0 0 0,0-1 0 0 0,0 1 0 0 0,0 0 0 0 0,0-1 0 0 0,0 1 0 0 0,0 0 0 0 0,1 0 0 0 0,-1 0 0 0 0,0-1 0 0 0,0 3 1 0 0,0-1-39 0 0,0 0 1 0 0,0 0 0 0 0,1 0 0 0 0,-1 0-1 0 0,1 0 1 0 0,-1 1 0 0 0,1-1 0 0 0,0 0-1 0 0,0 4 1 0 0,1 6-90 0 0,1-1 0 0 0,0 0 0 0 0,5 16-1 0 0,-3-12 150 0 0,-1-5-736 0 0,27 96 991 0 0,-5-55-3664 0 0,-22-46 1324 0 0,1 1 0 0 0,-1-1 1 0 0,1 0-1 0 0,1 0 0 0 0,8 8 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 15251 0 0,'-4'8'1561'0'0,"0"-1"0"0"0,1 1 0 0 0,0-1 0 0 0,-3 16 0 0 0,-1 38 1502 0 0,7-46-2884 0 0,1-1 0 0 0,0 1 0 0 0,1 0 0 0 0,1 0 0 0 0,7 26-1 0 0,-9-39-178 0 0,0 1 0 0 0,-1-1-1 0 0,1 1 1 0 0,0-1-1 0 0,1 1 1 0 0,-1-1 0 0 0,0 0-1 0 0,1 0 1 0 0,-1 0-1 0 0,1 0 1 0 0,0 0 0 0 0,-1 0-1 0 0,1 0 1 0 0,0 0-1 0 0,0-1 1 0 0,1 1 0 0 0,-1-1-1 0 0,0 1 1 0 0,0-1-1 0 0,1 0 1 0 0,-1 0 0 0 0,0 0-1 0 0,1 0 1 0 0,-1 0-1 0 0,1-1 1 0 0,0 1 0 0 0,2 0-1 0 0,-1-2-13 0 0,-1 1 1 0 0,0-1-1 0 0,0 1 0 0 0,0-1 0 0 0,0 0 0 0 0,0 0 1 0 0,0-1-1 0 0,0 1 0 0 0,0-1 0 0 0,0 1 0 0 0,0-1 1 0 0,-1 0-1 0 0,1 0 0 0 0,-1 0 0 0 0,1 0 1 0 0,-1-1-1 0 0,0 1 0 0 0,0 0 0 0 0,0-1 0 0 0,0 0 1 0 0,3-5-1 0 0,1-4-37 0 0,0 0 0 0 0,-1-1 0 0 0,0 1 0 0 0,-1-1-1 0 0,-1 0 1 0 0,0-1 0 0 0,-1 1 0 0 0,0-1 0 0 0,-1 1 0 0 0,0-1 0 0 0,-1 1 0 0 0,-1-1 0 0 0,-4-24 0 0 0,5 36 55 0 0,0 0 1 0 0,0 0-1 0 0,-1 0 1 0 0,0 0-1 0 0,1 0 1 0 0,-1 0 0 0 0,0 0-1 0 0,0 0 1 0 0,0 0-1 0 0,0 0 1 0 0,0 1-1 0 0,0-1 1 0 0,-1 0-1 0 0,1 1 1 0 0,0-1-1 0 0,-1 1 1 0 0,1-1-1 0 0,-1 1 1 0 0,0 0-1 0 0,0 0 1 0 0,1 0-1 0 0,-1 0 1 0 0,0 0-1 0 0,0 0 1 0 0,0 0-1 0 0,0 1 1 0 0,-3-2-1 0 0,3 2-2 0 0,-1 1 0 0 0,1-1-1 0 0,0 0 1 0 0,-1 1-1 0 0,1-1 1 0 0,0 1 0 0 0,0 0-1 0 0,0 0 1 0 0,-1 0-1 0 0,1 0 1 0 0,0 0 0 0 0,0 0-1 0 0,0 1 1 0 0,1-1-1 0 0,-1 1 1 0 0,0-1 0 0 0,0 1-1 0 0,1 0 1 0 0,-1 0 0 0 0,1-1-1 0 0,-1 1 1 0 0,1 0-1 0 0,0 0 1 0 0,-1 3 0 0 0,-1 0-251 0 0,1 0 1 0 0,0 0-1 0 0,0 1 1 0 0,0-1-1 0 0,1 0 1 0 0,0 1 0 0 0,0-1-1 0 0,0 1 1 0 0,0 0-1 0 0,1-1 1 0 0,0 1-1 0 0,1 8 1 0 0,0-10-695 0 0,0 1 0 0 0,0-1-1 0 0,0 0 1 0 0,0 1 0 0 0,1-1 0 0 0,0 0 0 0 0,0 0 0 0 0,0 0 0 0 0,0 0 0 0 0,4 4-1 0 0,5 5-6508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70 15107 0 0,'-5'4'730'0'0,"1"1"0"0"0,0 0 0 0 0,0 0 0 0 0,1 1 0 0 0,-1-1 0 0 0,1 1 0 0 0,0 0 0 0 0,1 0 0 0 0,0 0 0 0 0,-1 0-1 0 0,2 0 1 0 0,-2 9 0 0 0,2-11-669 0 0,1-1 0 0 0,1 1 0 0 0,-1 0 0 0 0,0 0 0 0 0,1-1 0 0 0,0 1 0 0 0,0 0 0 0 0,0-1 0 0 0,0 1 0 0 0,1-1 0 0 0,-1 0 0 0 0,1 1 0 0 0,0-1 0 0 0,0 0 0 0 0,0 0 0 0 0,0 0 0 0 0,1 0 0 0 0,-1 0 0 0 0,1 0 0 0 0,0-1 0 0 0,-1 0 0 0 0,5 4 0 0 0,-3-3-61 0 0,0 0-1 0 0,0 0 1 0 0,1-1 0 0 0,-1 1 0 0 0,0-1 0 0 0,1 0-1 0 0,0 0 1 0 0,-1 0 0 0 0,1-1 0 0 0,0 0 0 0 0,0 1-1 0 0,0-2 1 0 0,0 1 0 0 0,0-1 0 0 0,0 1 0 0 0,0-1-1 0 0,0-1 1 0 0,-1 1 0 0 0,1-1 0 0 0,9-2-1 0 0,-9 1 3 0 0,0 0-1 0 0,-1 0 0 0 0,1-1 0 0 0,-1 0 0 0 0,0 0 0 0 0,1 0 1 0 0,-2 0-1 0 0,1 0 0 0 0,0-1 0 0 0,-1 0 0 0 0,1 0 0 0 0,-1 0 1 0 0,0 0-1 0 0,0 0 0 0 0,-1-1 0 0 0,1 1 0 0 0,-1-1 0 0 0,0 0 1 0 0,0 0-1 0 0,1-5 0 0 0,-1 2 13 0 0,-1-1 0 0 0,1 1 0 0 0,-2 0 0 0 0,1 0 0 0 0,-1-1 1 0 0,0 1-1 0 0,-1 0 0 0 0,1 0 0 0 0,-2-1 0 0 0,1 1 0 0 0,-1 0 0 0 0,-6-14 0 0 0,7 19-17 0 0,0 0 0 0 0,0 0 0 0 0,-1 1 0 0 0,1-1 0 0 0,-1 0-1 0 0,1 1 1 0 0,-1-1 0 0 0,0 1 0 0 0,0 0 0 0 0,0 0 0 0 0,0-1 0 0 0,-1 1-1 0 0,1 0 1 0 0,0 1 0 0 0,-1-1 0 0 0,0 0 0 0 0,1 1 0 0 0,-1 0 0 0 0,0-1-1 0 0,0 1 1 0 0,0 0 0 0 0,0 0 0 0 0,0 1 0 0 0,0-1 0 0 0,0 1 0 0 0,0-1-1 0 0,0 1 1 0 0,0 0 0 0 0,0 0 0 0 0,0 0 0 0 0,0 1 0 0 0,0-1 0 0 0,0 1-1 0 0,0-1 1 0 0,0 1 0 0 0,0 0 0 0 0,-3 2 0 0 0,-6 3-751 0 0,0 0 1 0 0,1 0-1 0 0,0 2 0 0 0,0-1 1 0 0,1 1-1 0 0,0 1 0 0 0,1-1 1 0 0,-14 18-1 0 0,18-22-33 0 0,0 1 0 0 0,1-1 1 0 0,-1 0-1 0 0,-1 0 0 0 0,-6 4 0 0 0,-10 6-2847 0 0,20-11 2979 0 0,0-1 0 0 0,0 0-1 0 0,0 0 1 0 0,0 1 0 0 0,1-1 0 0 0,-1 1 0 0 0,1 0-1 0 0,-1-1 1 0 0,0 5 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18932 0 0,'-12'5'1436'0'0,"-1"0"0"0"0,1 1 0 0 0,-12 8 0 0 0,17-9-1088 0 0,0 0 1 0 0,0 0-1 0 0,1 1 1 0 0,-1 0-1 0 0,-5 8 1 0 0,7-7-305 0 0,0 0 1 0 0,0 0-1 0 0,1 1 1 0 0,0 0 0 0 0,1 0-1 0 0,0 0 1 0 0,0 0 0 0 0,0 0-1 0 0,1 1 1 0 0,1-1-1 0 0,-1 1 1 0 0,1-1 0 0 0,1 10-1 0 0,-1 1-121 0 0,2 0 0 0 0,0 0 1 0 0,2 0-1 0 0,6 29 0 0 0,-4-33-980 0 0,-1 0-1 0 0,2 0 1 0 0,8 17 0 0 0,-13-30 565 0 0,7 9-2028 0 0,0-6-4115 0 0,1-4-703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7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 15875 0 0,'-2'0'329'0'0,"1"-1"-1"0"0,0 0 1 0 0,0 1-1 0 0,-1 0 1 0 0,1-1-1 0 0,0 1 1 0 0,0 0-1 0 0,-1-1 1 0 0,1 1-1 0 0,0 0 1 0 0,-1 0-1 0 0,1 0 1 0 0,0 0-1 0 0,-1 0 0 0 0,1 1 1 0 0,0-1-1 0 0,-1 0 1 0 0,1 0-1 0 0,0 1 1 0 0,0-1-1 0 0,-1 1 1 0 0,1-1-1 0 0,-2 2 1 0 0,2-1-176 0 0,0 1 0 0 0,0-1 1 0 0,0 0-1 0 0,1 1 1 0 0,-1-1-1 0 0,0 1 0 0 0,1-1 1 0 0,-1 1-1 0 0,1-1 1 0 0,-1 1-1 0 0,1-1 0 0 0,0 1 1 0 0,0-1-1 0 0,0 1 0 0 0,0 0 1 0 0,0 2-1 0 0,1 5-116 0 0,0 0-1 0 0,1 1 1 0 0,0-1 0 0 0,0 0-1 0 0,7 14 1 0 0,4 7-18 0 0,2-1 1 0 0,1 0 0 0 0,1-1 0 0 0,25 29-1 0 0,-42-57-14 0 0,1 1-1 0 0,-1 0 1 0 0,1 0-1 0 0,0-1 1 0 0,-1 1-1 0 0,1-1 1 0 0,0 1 0 0 0,-1 0-1 0 0,1-1 1 0 0,0 1-1 0 0,0-1 1 0 0,0 0-1 0 0,-1 1 1 0 0,1-1-1 0 0,0 1 1 0 0,0-1-1 0 0,0 0 1 0 0,0 0-1 0 0,0 0 1 0 0,0 0-1 0 0,0 1 1 0 0,0-1-1 0 0,0 0 1 0 0,-1 0-1 0 0,1-1 1 0 0,0 1-1 0 0,1 0 1 0 0,0-1 17 0 0,0 0 0 0 0,0 0-1 0 0,0 0 1 0 0,0 0 0 0 0,0-1 0 0 0,0 1 0 0 0,-1-1 0 0 0,1 1 0 0 0,-1-1-1 0 0,1 1 1 0 0,1-4 0 0 0,6-7 130 0 0,-2-1 0 0 0,13-25 0 0 0,-15 26-139 0 0,1 1-87 0 0,-4 4-443 0 0,1 1-1 0 0,1 0 1 0 0,-1 0 0 0 0,1 0-1 0 0,5-6 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15283 0 0,'0'0'281'0'0,"0"-1"0"0"0,0 0 0 0 0,-1 1 0 0 0,1-1 0 0 0,-1 1 0 0 0,1-1 0 0 0,0 1 0 0 0,-1-1 0 0 0,1 1 0 0 0,-1 0 0 0 0,1-1 0 0 0,-1 1 0 0 0,1-1 0 0 0,-1 1 0 0 0,1 0 0 0 0,-1 0 0 0 0,0-1 0 0 0,1 1 0 0 0,-1 0 0 0 0,1 0 0 0 0,-1 0 0 0 0,0-1 0 0 0,1 1 0 0 0,-1 0 0 0 0,1 0 0 0 0,-1 0 0 0 0,0 0 0 0 0,1 0 0 0 0,-1 0 0 0 0,0 0 0 0 0,1 1 0 0 0,-1-1 0 0 0,0 0 0 0 0,0 2-106 0 0,0-1 0 0 0,1 0 1 0 0,-1 0-1 0 0,1 1 1 0 0,-1-1-1 0 0,1 1 0 0 0,0-1 1 0 0,0 0-1 0 0,-1 1 0 0 0,1-1 1 0 0,0 1-1 0 0,0-1 0 0 0,1 3 1 0 0,8 50-276 0 0,2-18 41 0 0,20 45-1 0 0,-23-65-914 0 0,0 0 0 0 0,16 23 0 0 0,-23-37 597 0 0,1 0 0 0 0,-1-1 0 0 0,0 1 0 0 0,1 0 0 0 0,0-1 1 0 0,-1 0-1 0 0,1 1 0 0 0,0-1 0 0 0,0 0 0 0 0,0 0 0 0 0,3 2 1 0 0,-4-3-72 0 0,0 0 0 0 0,0 0 0 0 0,0 1 1 0 0,0-1-1 0 0,0 0 0 0 0,0 0 1 0 0,0 0-1 0 0,0 0 0 0 0,0 0 0 0 0,0 0 1 0 0,0 0-1 0 0,0-1 0 0 0,0 1 0 0 0,0 0 1 0 0,0-1-1 0 0,2 0 0 0 0,6-5-6624 0 0</inkml:trace>
  <inkml:trace contextRef="#ctx0" brushRef="#br0" timeOffset="1">241 1 14763 0 0,'-5'7'1377'0'0,"-1"1"0"0"0,2 1 0 0 0,-1-1 0 0 0,1 1 0 0 0,-5 13 0 0 0,6-11-866 0 0,0-1 0 0 0,0 1-1 0 0,1 0 1 0 0,0 22 0 0 0,1-27-507 0 0,1 0-1 0 0,0 0 1 0 0,0 0-1 0 0,1 0 1 0 0,0 0-1 0 0,0 0 0 0 0,0 0 1 0 0,1 0-1 0 0,0 0 1 0 0,0-1-1 0 0,1 1 1 0 0,-1-1-1 0 0,1 1 1 0 0,0-1-1 0 0,0 0 1 0 0,1 0-1 0 0,0 0 1 0 0,0-1-1 0 0,0 0 0 0 0,0 1 1 0 0,1-1-1 0 0,7 5 1 0 0,-10-8-8 0 0,0 1-1 0 0,0-1 1 0 0,0 0 0 0 0,0 0-1 0 0,0 0 1 0 0,0 0 0 0 0,0-1 0 0 0,0 1-1 0 0,1 0 1 0 0,-1-1 0 0 0,0 0 0 0 0,0 1-1 0 0,1-1 1 0 0,-1 0 0 0 0,0 0 0 0 0,1 0-1 0 0,-1-1 1 0 0,0 1 0 0 0,0 0-1 0 0,1-1 1 0 0,2-1 0 0 0,-2 0-2 0 0,-1 1 1 0 0,1-1-1 0 0,-1 0 1 0 0,0 0-1 0 0,0 0 0 0 0,0 0 1 0 0,0 0-1 0 0,0-1 1 0 0,0 1-1 0 0,0-1 1 0 0,-1 1-1 0 0,1-1 0 0 0,-1 0 1 0 0,2-4-1 0 0,0-2 1 0 0,0-1 0 0 0,-1 0 0 0 0,0 0 0 0 0,0-1-1 0 0,-1 1 1 0 0,0 0 0 0 0,-1-1 0 0 0,-2-16 0 0 0,0 18-40 0 0,0 0 0 0 0,-1 0 0 0 0,0 0 1 0 0,-1 0-1 0 0,1 0 0 0 0,-2 1 0 0 0,1-1 1 0 0,-10-11-1 0 0,12 17-81 0 0,0 1 0 0 0,0 0 1 0 0,0 0-1 0 0,0-1 0 0 0,-1 1 1 0 0,1 0-1 0 0,0 1 0 0 0,-1-1 1 0 0,0 0-1 0 0,1 1 0 0 0,-1 0 1 0 0,0-1-1 0 0,-4 0 0 0 0,5 2-49 0 0,0 0 0 0 0,0-1 0 0 0,0 1 0 0 0,0 0 0 0 0,0 1 0 0 0,0-1 0 0 0,0 0 0 0 0,0 1 1 0 0,0-1-1 0 0,0 1 0 0 0,0-1 0 0 0,0 1 0 0 0,0 0 0 0 0,0 0 0 0 0,0 0 0 0 0,1 0 0 0 0,-1 0 0 0 0,0 1 0 0 0,1-1 0 0 0,-1 0 0 0 0,1 1 0 0 0,-2 1 0 0 0,1-1-524 0 0,0 0 0 0 0,1 0 1 0 0,-1 0-1 0 0,1 0 0 0 0,-1 0 0 0 0,1 0 0 0 0,0 1 1 0 0,0-1-1 0 0,0 1 0 0 0,0-1 0 0 0,0 1 0 0 0,1-1 1 0 0,-1 5-1 0 0,0 2-4821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92 11699 0 0,'1'32'7686'0'0,"9"2"-4532"0"0,-5-22-2554 0 0,1 1 0 0 0,14 22 0 0 0,-19-33-523 0 0,1 1 0 0 0,0-1 0 0 0,-1 1 0 0 0,1-1 0 0 0,0 0 0 0 0,0 1 0 0 0,0-1 0 0 0,1 0 0 0 0,-1 0 0 0 0,0-1 0 0 0,1 1 0 0 0,0 0 0 0 0,-1-1 0 0 0,1 0 0 0 0,0 1 0 0 0,-1-1 0 0 0,1 0 0 0 0,0 0 0 0 0,0-1 0 0 0,0 1 0 0 0,0-1 0 0 0,0 1 0 0 0,0-1 0 0 0,0 0 0 0 0,0 0 0 0 0,4-1 0 0 0,-3 0-36 0 0,-1 0-1 0 0,0 0 1 0 0,0-1 0 0 0,0 1 0 0 0,0-1 0 0 0,0 0 0 0 0,0 0 0 0 0,0 0 0 0 0,0-1-1 0 0,-1 1 1 0 0,1-1 0 0 0,-1 1 0 0 0,0-1 0 0 0,0 0 0 0 0,0 0 0 0 0,0 0 0 0 0,0 0-1 0 0,0 0 1 0 0,-1 0 0 0 0,0 0 0 0 0,1-1 0 0 0,0-4 0 0 0,1-3-27 0 0,-1-1 0 0 0,0 1 0 0 0,-1-1 0 0 0,0 0 0 0 0,-1 1 0 0 0,0-1 0 0 0,-1 0 0 0 0,0 1 0 0 0,0-1 0 0 0,-2 1 0 0 0,1-1 0 0 0,-2 1 0 0 0,-5-16 0 0 0,8 26-1 0 0,0 0-1 0 0,1 0 1 0 0,-1 0-1 0 0,0 0 1 0 0,1 0 0 0 0,-1 0-1 0 0,0 0 1 0 0,0 0 0 0 0,0 0-1 0 0,0 0 1 0 0,0 1 0 0 0,0-1-1 0 0,0 0 1 0 0,0 1-1 0 0,0-1 1 0 0,0 0 0 0 0,-1 1-1 0 0,1 0 1 0 0,0-1 0 0 0,0 1-1 0 0,0 0 1 0 0,-1-1 0 0 0,-1 1-1 0 0,0 0 7 0 0,0 1-1 0 0,0-1 0 0 0,1 1 1 0 0,-1-1-1 0 0,0 1 0 0 0,0 0 1 0 0,1 0-1 0 0,-1 0 0 0 0,1 1 1 0 0,-4 1-1 0 0,-5 5-28 0 0,0 0-1 0 0,0 1 1 0 0,-13 14-1 0 0,21-20-24 0 0,-13 13-1085 0 0,1 2 0 0 0,-21 30 1 0 0,17-17-3026 0 0,3 1-3333 0 0,9-17-41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8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9 9162 0 0,'-7'-2'2011'0'0,"-1"0"1"0"0,0 0-1 0 0,-1 1 0 0 0,1 0 1 0 0,-11 1-1 0 0,11 0-1586 0 0,0 1 0 0 0,0 1 0 0 0,0 0 0 0 0,1 0 0 0 0,-1 0 0 0 0,0 1 0 0 0,1 0 0 0 0,-14 8 0 0 0,9-3-369 0 0,-1 0 0 0 0,1 1 1 0 0,1 1-1 0 0,0 0 0 0 0,0 0 1 0 0,1 1-1 0 0,0 1 0 0 0,1-1 1 0 0,0 2-1 0 0,1-1 0 0 0,1 1 1 0 0,0 0-1 0 0,-8 21 0 0 0,11-23-230 0 0,-1 0 0 0 0,2 0-1 0 0,0 0 1 0 0,0 0-1 0 0,1 1 1 0 0,0-1 0 0 0,1 1-1 0 0,0-1 1 0 0,1 1 0 0 0,1 0-1 0 0,0-1 1 0 0,0 1 0 0 0,1 0-1 0 0,0-1 1 0 0,1 0 0 0 0,1 0-1 0 0,7 19 1 0 0,-8-26-256 0 0,-1 0 1 0 0,0 0-1 0 0,1 0 0 0 0,0-1 1 0 0,0 1-1 0 0,0-1 0 0 0,4 4 1 0 0,17 5-4709 0 0,-3-8-2631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2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9610 0 0,'5'-2'3801'0'0,"3"2"-688"0"0,3 0-433 0 0,0 2-463 0 0,1 0-401 0 0,-1 1-568 0 0,0-1-472 0 0,-3 0-223 0 0,-1-4-313 0 0,1 0-152 0 0,-4 0-48 0 0,0 2-40 0 0,-3 0-112 0 0,1 0-369 0 0,-4 0-767 0 0,-9 2-7978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15523 0 0,'-31'-20'6191'0'0,"34"57"-2409"0"0,3-4-3489 0 0,14 48-1 0 0,-17-70-286 0 0,1 0 0 0 0,1 0-1 0 0,-1 0 1 0 0,2-1 0 0 0,0 0 0 0 0,0 0-1 0 0,14 17 1 0 0,-19-26-7 0 0,0 1 0 0 0,0-1-1 0 0,0 0 1 0 0,0 0 0 0 0,0 0 0 0 0,0 0 0 0 0,1 0-1 0 0,-1 0 1 0 0,0 0 0 0 0,1 0 0 0 0,-1-1 0 0 0,1 1 0 0 0,-1 0-1 0 0,1-1 1 0 0,-1 1 0 0 0,1-1 0 0 0,-1 0 0 0 0,1 0-1 0 0,-1 1 1 0 0,1-1 0 0 0,0 0 0 0 0,-1 0 0 0 0,1 0-1 0 0,-1-1 1 0 0,1 1 0 0 0,0 0 0 0 0,-1 0 0 0 0,1-1 0 0 0,-1 1-1 0 0,1-1 1 0 0,-1 0 0 0 0,1 1 0 0 0,-1-1 0 0 0,0 0-1 0 0,1 0 1 0 0,-1 0 0 0 0,0 0 0 0 0,0 0 0 0 0,0 0-1 0 0,1 0 1 0 0,-1 0 0 0 0,0 0 0 0 0,0-1 0 0 0,-1 1 0 0 0,1 0-1 0 0,1-3 1 0 0,5-8-15 0 0,0 0-1 0 0,-1 0 0 0 0,0 0 1 0 0,4-17-1 0 0,-8 24-4 0 0,10-32-267 0 0,-7 20-1000 0 0,1 1-1 0 0,14-30 1 0 0,-20 46 1079 0 0,1 0 0 0 0,-1-1-1 0 0,0 1 1 0 0,1-1 0 0 0,-1 1 0 0 0,0 0 0 0 0,1-1 0 0 0,-1 1-1 0 0,0-1 1 0 0,0 1 0 0 0,1-1 0 0 0,-1 1 0 0 0,0-1-1 0 0,0 1 1 0 0,0-1 0 0 0,0 1 0 0 0,0-1 0 0 0,1 1-1 0 0,-1-1 1 0 0,0 1 0 0 0,0-1 0 0 0,0 1 0 0 0,0-1 0 0 0,-1 0-1 0 0,1 1 1 0 0,0-1 0 0 0,0 1 0 0 0,0-1 0 0 0,0 1-1 0 0,0-1 1 0 0,-1 1 0 0 0,1 0 0 0 0,0-1 0 0 0,0 1-1 0 0,-1-1 1 0 0,1 1 0 0 0,0-1 0 0 0,-1 1 0 0 0,1 0 0 0 0,-1-1-1 0 0,1 1 1 0 0,0 0 0 0 0,-1-1 0 0 0,1 1 0 0 0,-1 0-1 0 0,1-1 1 0 0,-1 1 0 0 0,0 0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12835 0 0,'-4'0'790'0'0,"1"0"1"0"0,-1 1 0 0 0,1-1-1 0 0,-1 1 1 0 0,1 0-1 0 0,-1 0 1 0 0,1 0 0 0 0,-1 0-1 0 0,1 1 1 0 0,0-1-1 0 0,0 1 1 0 0,-1 0-1 0 0,-3 4 1 0 0,5-5-693 0 0,1 1 1 0 0,0 0-1 0 0,0 0 0 0 0,0 0 1 0 0,0 0-1 0 0,0 0 0 0 0,1 0 1 0 0,-1 0-1 0 0,1 0 0 0 0,-1 0 1 0 0,1 0-1 0 0,0 0 1 0 0,-1 0-1 0 0,1 0 0 0 0,0 0 1 0 0,0 0-1 0 0,1 0 0 0 0,-1 1 1 0 0,0-1-1 0 0,1 0 0 0 0,-1 0 1 0 0,1 0-1 0 0,0 0 0 0 0,1 2 1 0 0,2 7-105 0 0,1 0 1 0 0,0 0-1 0 0,1-1 1 0 0,0 0-1 0 0,14 17 1 0 0,-16-22-480 0 0,1 1 1 0 0,1-1-1 0 0,-1 0 1 0 0,10 6 0 0 0,-12-9-155 0 0,0 0 0 0 0,0 0 1 0 0,0-1-1 0 0,0 1 1 0 0,0-1-1 0 0,1 0 1 0 0,-1 0-1 0 0,0 0 0 0 0,1 0 1 0 0,4 0-1 0 0,-8-1 515 0 0,1 0 0 0 0,-1 0 0 0 0,0 0-1 0 0,1 0 1 0 0,-1 0 0 0 0,1 0 0 0 0,-1 0 0 0 0,1 0-1 0 0,-1 0 1 0 0,0-1 0 0 0,1 1 0 0 0,-1 0 0 0 0,1 0-1 0 0,-1 0 1 0 0,0 0 0 0 0,1-1 0 0 0,-1 1 0 0 0,0 0-1 0 0,1 0 1 0 0,-1-1 0 0 0,0 1 0 0 0,1 0-1 0 0,-1-1 1 0 0,0 1 0 0 0,1 0 0 0 0,-1-1 0 0 0,0 1-1 0 0,0-1 1 0 0,0 1 0 0 0,1 0 0 0 0,-1-1 0 0 0,0 1-1 0 0,0-1 1 0 0,0 1 0 0 0,0 0 0 0 0,0-1 0 0 0,0 1-1 0 0,0-1 1 0 0,0 1 0 0 0,0-1 0 0 0,0 1-1 0 0,0 0 1 0 0,0-1 0 0 0,0 0 0 0 0,1-6-1674 0 0,6-3-3976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4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9946 0 0,'-6'5'600'0'0,"0"1"1"0"0,0 0-1 0 0,1 0 0 0 0,0 0 0 0 0,0 0 0 0 0,0 1 1 0 0,1 0-1 0 0,0 0 0 0 0,0 1 0 0 0,1-1 1 0 0,0 1-1 0 0,0-1 0 0 0,1 1 0 0 0,-3 16 0 0 0,4-19-354 0 0,1 0-1 0 0,-1 0 0 0 0,1 0 1 0 0,0 0-1 0 0,1 0 0 0 0,-1 0 1 0 0,1 0-1 0 0,0 0 0 0 0,0 0 1 0 0,1 0-1 0 0,-1 0 0 0 0,1-1 1 0 0,0 1-1 0 0,0 0 0 0 0,1-1 1 0 0,-1 0-1 0 0,1 1 0 0 0,0-1 1 0 0,0 0-1 0 0,1 0 0 0 0,-1-1 1 0 0,1 1-1 0 0,0-1 0 0 0,0 0 1 0 0,5 4-1 0 0,-5-5-248 0 0,-1 0 1 0 0,1 0-1 0 0,0 0 1 0 0,0 0-1 0 0,0-1 0 0 0,0 0 1 0 0,1 1-1 0 0,-1-1 0 0 0,0-1 1 0 0,0 1-1 0 0,1-1 1 0 0,-1 1-1 0 0,0-1 0 0 0,1-1 1 0 0,-1 1-1 0 0,8-2 0 0 0,-9 1 1 0 0,0 0 0 0 0,0 0 0 0 0,0-1 0 0 0,0 1 0 0 0,0-1 0 0 0,-1 1 0 0 0,1-1 0 0 0,0 0 0 0 0,-1 0 0 0 0,0 0 0 0 0,1 0 0 0 0,-1-1 0 0 0,0 1 0 0 0,0-1 0 0 0,0 1 0 0 0,-1-1 0 0 0,1 0 0 0 0,-1 1 0 0 0,1-1 0 0 0,-1 0 0 0 0,0 0 0 0 0,0 0 0 0 0,1-5 0 0 0,0-2 4 0 0,-1 0 0 0 0,0-1 0 0 0,0 1 0 0 0,-1 0 0 0 0,-1 0 0 0 0,1 0 0 0 0,-2 0 0 0 0,1 0 0 0 0,-1 0 0 0 0,-6-15 0 0 0,7 21 5 0 0,0 1 0 0 0,0 0 0 0 0,0 0 0 0 0,-1 0-1 0 0,1-1 1 0 0,-1 1 0 0 0,0 1 0 0 0,0-1 0 0 0,0 0 0 0 0,-1 0 0 0 0,1 1 0 0 0,0-1-1 0 0,-1 1 1 0 0,0 0 0 0 0,1 0 0 0 0,-1 0 0 0 0,0 0 0 0 0,0 0 0 0 0,0 1-1 0 0,-1-1 1 0 0,1 1 0 0 0,0 0 0 0 0,0 0 0 0 0,-1 0 0 0 0,1 0 0 0 0,-1 1 0 0 0,1-1-1 0 0,-1 1 1 0 0,1 0 0 0 0,0 0 0 0 0,-1 0 0 0 0,1 0 0 0 0,-1 1 0 0 0,-3 0-1 0 0,4 0-35 0 0,1 0-1 0 0,-1 1 0 0 0,0-1 0 0 0,1 0 0 0 0,-1 1 0 0 0,1-1 0 0 0,-1 1 0 0 0,1 0 0 0 0,-1 0 0 0 0,1 0 0 0 0,0 0 0 0 0,0 0 0 0 0,0 1 0 0 0,1-1 0 0 0,-1 0 0 0 0,0 1 0 0 0,1 0 0 0 0,-1-1 1 0 0,1 1-1 0 0,-1 3 0 0 0,1-4-194 0 0,1 0 0 0 0,-1 0 0 0 0,1-1 0 0 0,0 1 0 0 0,-1 0 0 0 0,1 0 0 0 0,0 0 0 0 0,0 0 0 0 0,0 0 0 0 0,1-1 0 0 0,-1 1 0 0 0,0 0 0 0 0,1 0 0 0 0,0 2 0 0 0,0-2-251 0 0,0-1 0 0 0,0 1 0 0 0,0-1 0 0 0,0 0 0 0 0,0 1-1 0 0,0-1 1 0 0,0 0 0 0 0,0 0 0 0 0,0 0 0 0 0,1 0 0 0 0,-1 0-1 0 0,0 0 1 0 0,1 0 0 0 0,-1 0 0 0 0,1-1 0 0 0,-1 1 0 0 0,1 0-1 0 0,2 0 1 0 0,9 2-6797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50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40 16668 0 0,'-7'5'783'0'0,"0"1"1"0"0,0 1-1 0 0,1 0 1 0 0,0-1 0 0 0,0 2-1 0 0,1-1 1 0 0,0 1 0 0 0,0 0-1 0 0,-7 16 1 0 0,10-21-757 0 0,2 0 1 0 0,-1 0-1 0 0,0 0 0 0 0,0 0 0 0 0,1 0 1 0 0,0 0-1 0 0,-1 0 0 0 0,1 0 1 0 0,0 0-1 0 0,1 0 0 0 0,-1 0 0 0 0,1 0 1 0 0,-1 0-1 0 0,1 0 0 0 0,0-1 0 0 0,0 1 1 0 0,0 0-1 0 0,0 0 0 0 0,0-1 1 0 0,1 1-1 0 0,-1 0 0 0 0,1-1 0 0 0,0 1 1 0 0,0-1-1 0 0,0 0 0 0 0,0 0 1 0 0,0 0-1 0 0,0 0 0 0 0,1 0 0 0 0,-1 0 1 0 0,1 0-1 0 0,-1-1 0 0 0,1 1 1 0 0,4 1-1 0 0,-1 0-30 0 0,0-1 0 0 0,0 1 0 0 0,0-1 0 0 0,0-1 0 0 0,0 1 0 0 0,0-1 1 0 0,0 0-1 0 0,1 0 0 0 0,-1-1 0 0 0,1 0 0 0 0,-1 0 0 0 0,0 0 0 0 0,1-1 0 0 0,-1 0 0 0 0,0 0 1 0 0,0-1-1 0 0,8-2 0 0 0,-10 3 8 0 0,-1-1 0 0 0,1 0 0 0 0,0 0 0 0 0,-1 0 0 0 0,1 0 0 0 0,-1-1 0 0 0,0 1 0 0 0,0-1 0 0 0,0 0 0 0 0,0 0 0 0 0,0 0 0 0 0,0 0 0 0 0,-1-1 0 0 0,0 1 0 0 0,0-1 0 0 0,0 1 0 0 0,0-1 0 0 0,0 0 0 0 0,-1 0 0 0 0,1 1 0 0 0,-1-1 0 0 0,0 0 0 0 0,0-1 0 0 0,-1 1 0 0 0,1 0 0 0 0,-1 0 0 0 0,0-7 0 0 0,-1 4 59 0 0,0 1 1 0 0,0 0-1 0 0,-1-1 1 0 0,0 1 0 0 0,0 0-1 0 0,0 0 1 0 0,-1 0-1 0 0,0 1 1 0 0,0-1-1 0 0,0 0 1 0 0,-1 1-1 0 0,0 0 1 0 0,0 0-1 0 0,-10-9 1 0 0,11 11-247 0 0,-1-1-1 0 0,0 1 1 0 0,-1 0-1 0 0,1 0 1 0 0,-1 1 0 0 0,1-1-1 0 0,-1 1 1 0 0,-7-3 0 0 0,8 4-401 0 0,1 1-1 0 0,0-1 1 0 0,0 0 0 0 0,0 1 0 0 0,-1 0 0 0 0,1 0-1 0 0,0 0 1 0 0,-1 0 0 0 0,1 1 0 0 0,0-1 0 0 0,0 1 0 0 0,0 0-1 0 0,0-1 1 0 0,-4 3 0 0 0,-7 4-8253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1:5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257 137 7050 0 0,'-6'-4'1558'0'0,"-1"1"0"0"0,0-1 0 0 0,0 1 0 0 0,0 0 0 0 0,0 1 0 0 0,-13-3 1 0 0,18 5-1251 0 0,-1 0 1 0 0,1 0 0 0 0,0 0 0 0 0,-1 0 0 0 0,1 1 0 0 0,0-1 0 0 0,-1 1-1 0 0,1 0 1 0 0,0 0 0 0 0,0-1 0 0 0,0 1 0 0 0,0 1 0 0 0,0-1 0 0 0,0 0-1 0 0,0 0 1 0 0,0 1 0 0 0,0-1 0 0 0,0 1 0 0 0,0 0 0 0 0,1-1 0 0 0,-1 1-1 0 0,1 0 1 0 0,0 0 0 0 0,-1 0 0 0 0,0 3 0 0 0,-24 35 1515 0 0,-42 51 1 0 0,62-83-1799 0 0,0 0 0 0 0,0 1 0 0 0,2-1-1 0 0,-1 1 1 0 0,1 1 0 0 0,0-1 0 0 0,1 1 0 0 0,0-1 0 0 0,0 1 0 0 0,1 0 0 0 0,0 0 0 0 0,1 0 0 0 0,0 0 0 0 0,1 0 0 0 0,0 0 0 0 0,1 1 0 0 0,0-1 0 0 0,0 0 0 0 0,1 0 0 0 0,5 15 0 0 0,-2-9-31 0 0,0 0 1 0 0,1 0-1 0 0,1-1 1 0 0,0 1-1 0 0,1-1 1 0 0,1-1-1 0 0,0 0 1 0 0,1 0-1 0 0,1-1 0 0 0,0 0 1 0 0,21 19-1 0 0,-24-27 4 0 0,-1 1-1 0 0,0-1 1 0 0,1-1-1 0 0,0 0 0 0 0,0 0 1 0 0,0 0-1 0 0,1-1 1 0 0,-1 0-1 0 0,1-1 0 0 0,0 0 1 0 0,0 0-1 0 0,0-1 1 0 0,13 1-1 0 0,-9-2 3 0 0,0-1-1 0 0,0 0 1 0 0,0-1-1 0 0,0-1 1 0 0,-1 0 0 0 0,1 0-1 0 0,-1-2 1 0 0,22-9-1 0 0,-19 7-6 0 0,-1-1 1 0 0,-1 0-1 0 0,1-1 0 0 0,-1 0 0 0 0,-1-1 1 0 0,0-1-1 0 0,0 0 0 0 0,-1-1 0 0 0,0 0 1 0 0,-1 0-1 0 0,-1-1 0 0 0,0-1 0 0 0,0 1 1 0 0,-1-2-1 0 0,9-23 0 0 0,-12 22 1 0 0,-2 0 0 0 0,1 0 0 0 0,-2 0 0 0 0,0 0 0 0 0,-1 0 0 0 0,-1-1 0 0 0,0 1 0 0 0,-1 0-1 0 0,-1 0 1 0 0,0 0 0 0 0,-1 0 0 0 0,-1 0 0 0 0,-1 0 0 0 0,0 1 0 0 0,-13-26 0 0 0,9 24 9 0 0,0 0 1 0 0,-2 1-1 0 0,0 1 1 0 0,0 0-1 0 0,-2 0 1 0 0,0 1-1 0 0,0 1 1 0 0,-1 0-1 0 0,-1 0 1 0 0,0 2-1 0 0,-1 0 1 0 0,0 1-1 0 0,-21-10 0 0 0,32 17 6 0 0,-1 1 0 0 0,0-1 0 0 0,0 1 0 0 0,0 0 0 0 0,0 1 0 0 0,0-1 0 0 0,-1 1 0 0 0,1 1 0 0 0,0-1-1 0 0,-1 1 1 0 0,1 0 0 0 0,0 0 0 0 0,-1 1 0 0 0,1 0 0 0 0,-12 3 0 0 0,11-1 8 0 0,0 0-1 0 0,0 1 1 0 0,0-1 0 0 0,0 2-1 0 0,0-1 1 0 0,1 1 0 0 0,0 0-1 0 0,0 0 1 0 0,0 0 0 0 0,0 1-1 0 0,-5 8 1 0 0,0 1-99 0 0,2-1 0 0 0,0 2 0 0 0,0-1 0 0 0,2 1 0 0 0,0 0 0 0 0,1 1 0 0 0,0-1 0 0 0,1 1 0 0 0,1 1 0 0 0,-3 29 0 0 0,7 15-2180 0 0,5-31-1648 0 0,9-6-5768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269 448 9562 0 0,'-10'11'5625'0'0,"10"-10"-5557"0"0,0-1 1 0 0,0 0-1 0 0,0 0 1 0 0,0 0-1 0 0,0 0 1 0 0,0 1-1 0 0,0-1 0 0 0,0 0 1 0 0,0 0-1 0 0,0 0 1 0 0,0 1-1 0 0,0-1 1 0 0,0 0-1 0 0,0 0 1 0 0,0 1-1 0 0,0-1 0 0 0,0 0 1 0 0,0 0-1 0 0,0 0 1 0 0,0 1-1 0 0,0-1 1 0 0,0 0-1 0 0,0 0 0 0 0,0 0 1 0 0,0 1-1 0 0,0-1 1 0 0,1 0-1 0 0,-1 0 1 0 0,0 0-1 0 0,0 0 1 0 0,0 0-1 0 0,0 1 0 0 0,0-1 1 0 0,1 0-1 0 0,-1 0 1 0 0,0 0-1 0 0,0 0 1 0 0,0 0-1 0 0,0 0 0 0 0,1 1 1 0 0,-1-1-1 0 0,0 0 1 0 0,0 0-1 0 0,0 0 1 0 0,1 0-1 0 0,-1 0 0 0 0,0 0 1 0 0,0 0-1 0 0,0 0 1 0 0,1 0-1 0 0,-1 0 1 0 0,0 0-1 0 0,0 0 1 0 0,1 0-1 0 0,-1 0 0 0 0,0 0 1 0 0,0 0-1 0 0,0-1 1 0 0,1 1-1 0 0,-1 0 1 0 0,0 0-1 0 0,0 0 0 0 0,0 0 1 0 0,1-1 84 0 0,0 1 0 0 0,0-1 0 0 0,-1 0 0 0 0,1 1-1 0 0,0-1 1 0 0,-1 0 0 0 0,1 0 0 0 0,-1 1 0 0 0,1-1 0 0 0,-1 0 0 0 0,1 0 0 0 0,-1 0 0 0 0,0 0 0 0 0,1 1 0 0 0,-1-1-1 0 0,0 0 1 0 0,0 0 0 0 0,1 0 0 0 0,-1 0 0 0 0,0 0 0 0 0,0 0 0 0 0,0 0 0 0 0,-1-2 0 0 0,1-23 1093 0 0,0 26-1232 0 0,-4-38 293 0 0,-1 1 0 0 0,-2-1-1 0 0,-1 1 1 0 0,-2 1 0 0 0,-2 0 0 0 0,-1 0-1 0 0,-33-61 1 0 0,43 92-290 0 0,1 0 0 0 0,-2 1 0 0 0,1-1 1 0 0,0 1-1 0 0,-1 0 0 0 0,0 0 0 0 0,0 0 0 0 0,0 0 0 0 0,-1 1 0 0 0,1-1 0 0 0,-1 1 0 0 0,-6-3 0 0 0,8 4-210 0 0,0 1 0 0 0,-1 0 0 0 0,0 0 0 0 0,1 0 0 0 0,-1 1 0 0 0,0-1 0 0 0,-6 0 0 0 0,5 2-557 0 0,0-1 1 0 0,-1 1-1 0 0,1 0 0 0 0,0 0 1 0 0,0 0-1 0 0,-5 3 1 0 0,8-4-12 0 0,0 1 1 0 0,0-1-1 0 0,0 1 0 0 0,0-1 1 0 0,-1 0-1 0 0,1 0 1 0 0,0 0-1 0 0,0 0 1 0 0,0 0-1 0 0,0 0 0 0 0,0-1 1 0 0,-4 0-1 0 0,0 0-890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16 388 16860 0 0,'-15'3'6167'0'0,"16"-16"-2900"0"0,3-2-3318 0 0,2-19 487 0 0,-2 0-1 0 0,-1 0 1 0 0,-2-35-1 0 0,-1 33-378 0 0,1 1 0 0 0,10-58-1 0 0,-11 91-53 0 0,0 1-1 0 0,1 0 1 0 0,-1-1-1 0 0,0 1 1 0 0,1 0-1 0 0,-1 0 1 0 0,1-1-1 0 0,0 1 0 0 0,-1 0 1 0 0,1 0-1 0 0,0 0 1 0 0,0 0-1 0 0,0 0 1 0 0,0 0-1 0 0,0 0 1 0 0,0 0-1 0 0,0 0 1 0 0,0 0-1 0 0,0 0 0 0 0,0 1 1 0 0,0-1-1 0 0,0 0 1 0 0,2 0-1 0 0,0 0 7 0 0,0 1-1 0 0,0-1 0 0 0,0 1 0 0 0,-1 0 1 0 0,1 0-1 0 0,0 0 0 0 0,0 0 0 0 0,0 1 1 0 0,-1-1-1 0 0,6 2 0 0 0,6 3 30 0 0,0 0-1 0 0,-1 1 1 0 0,19 11-1 0 0,-27-14-31 0 0,72 37-151 0 0,-50-27-3127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79 133 7882 0 0,'-2'-1'357'0'0,"-7"0"1868"0"0,0-1-1 0 0,0 0 1 0 0,1-1-1 0 0,-16-7 1 0 0,23 10-2107 0 0,0-1 1 0 0,0 1 0 0 0,0-1 0 0 0,0 1 0 0 0,0-1-1 0 0,0 0 1 0 0,0 0 0 0 0,0 1 0 0 0,0-1 0 0 0,1 0-1 0 0,-1 0 1 0 0,0 0 0 0 0,0 0 0 0 0,1 0 0 0 0,-1 0-1 0 0,1 0 1 0 0,-1 0 0 0 0,1 0 0 0 0,-1 0 0 0 0,1 0-1 0 0,0 0 1 0 0,-1 0 0 0 0,1 0 0 0 0,0 0 0 0 0,0 0-1 0 0,0-1 1 0 0,0 1 0 0 0,0 0 0 0 0,0 0 0 0 0,0 0-1 0 0,0 0 1 0 0,0 0 0 0 0,1-1 0 0 0,-1 1 0 0 0,0 0-1 0 0,1 0 1 0 0,-1 0 0 0 0,1 0 0 0 0,-1 0 0 0 0,1 0-1 0 0,0 0 1 0 0,-1 0 0 0 0,1 0 0 0 0,0 0 0 0 0,0 1-1 0 0,-1-1 1 0 0,1 0 0 0 0,1 0 0 0 0,4-6-91 0 0,0 1 0 0 0,0 0 0 0 0,1 1 0 0 0,-1 0 0 0 0,1 0 0 0 0,0 0 0 0 0,1 1 0 0 0,-1 0 0 0 0,1 0-1 0 0,0 1 1 0 0,0 0 0 0 0,0 1 0 0 0,0-1 0 0 0,0 1 0 0 0,0 1 0 0 0,14-1 0 0 0,-15 2-16 0 0,-1 0-1 0 0,0 0 0 0 0,1 1 1 0 0,-1 0-1 0 0,0 0 0 0 0,0 1 1 0 0,0 0-1 0 0,0 0 0 0 0,0 0 1 0 0,0 1-1 0 0,0 0 0 0 0,-1 0 1 0 0,0 0-1 0 0,1 1 0 0 0,-1 0 1 0 0,0 0-1 0 0,-1 0 0 0 0,1 0 1 0 0,-1 1-1 0 0,0 0 0 0 0,0 0 1 0 0,5 9-1 0 0,-1 1 93 0 0,-1 0 1 0 0,0 1-1 0 0,-2-1 0 0 0,0 1 1 0 0,5 25-1 0 0,-6-21-2002 0 0,2 1 0 0 0,11 29 0 0 0,-14-46-999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11771 0 0,'0'0'254'0'0,"-1"-1"1"0"0,1 1 0 0 0,0 0-1 0 0,-1 0 1 0 0,1 0 0 0 0,0 0 0 0 0,-1 0-1 0 0,1 0 1 0 0,0 0 0 0 0,-1 0-1 0 0,1 0 1 0 0,-1 0 0 0 0,1 0 0 0 0,0 0-1 0 0,-1 0 1 0 0,1 0 0 0 0,0 0-1 0 0,-4 3 3312 0 0,3-3-3311 0 0,1 1 0 0 0,0 14 3129 0 0,14 23-3054 0 0,-11-30 424 0 0,24 74-68 0 0,-17-48-1162 0 0,26 60-1 0 0,-37-105 209 0 0,1 0 1 0 0,0 0-1 0 0,2-14 1 0 0,-2 21 210 0 0,0 1 67 0 0,0-1 0 0 0,1 1 0 0 0,-1-1 0 0 0,1 1 0 0 0,-1-1 0 0 0,1 1 0 0 0,1-1 0 0 0,-1 1 0 0 0,0 0 0 0 0,1 0 0 0 0,-1-1 0 0 0,1 1 0 0 0,0 0 0 0 0,0 0 0 0 0,0 1 0 0 0,1-1 0 0 0,-1 0 0 0 0,1 1 0 0 0,3-4 0 0 0,-1 4-377 0 0,0-1 0 0 0,-1 1 0 0 0,1 0 0 0 0,0 0 0 0 0,0 1 1 0 0,0 0-1 0 0,0 0 0 0 0,1 0 0 0 0,-1 0 0 0 0,0 1 0 0 0,0 0 0 0 0,9 0 0 0 0,11-1-6843 0 0,-14-1 430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11402 0 0,'-1'1'348'0'0,"1"-1"0"0"0,-1 0 0 0 0,0 1 0 0 0,1-1 0 0 0,-1 0-1 0 0,1 1 1 0 0,-1-1 0 0 0,1 1 0 0 0,-1-1 0 0 0,1 1 0 0 0,-1-1 0 0 0,1 1-1 0 0,-1-1 1 0 0,1 1 0 0 0,0 0 0 0 0,-1-1 0 0 0,1 1 0 0 0,0-1-1 0 0,-1 1 1 0 0,1 0 0 0 0,0-1 0 0 0,0 1 0 0 0,0 0 0 0 0,0 0-1 0 0,0-1 1 0 0,-1 2 0 0 0,2-2-213 0 0,0 1 0 0 0,0-1 0 0 0,0 0 0 0 0,0 0 0 0 0,0 0 0 0 0,-1 0 0 0 0,1 0 0 0 0,0 0 0 0 0,0 0 0 0 0,0-1 0 0 0,0 1 0 0 0,-1 0 0 0 0,1 0 1 0 0,0-1-1 0 0,0 1 0 0 0,0 0 0 0 0,-1-1 0 0 0,1 1 0 0 0,0-1 0 0 0,0 1 0 0 0,-1-1 0 0 0,2 0 0 0 0,6-4 73 0 0,0 0 1 0 0,0 0 0 0 0,1 1-1 0 0,0 0 1 0 0,0 0-1 0 0,16-4 1 0 0,-22 8-187 0 0,0 0 1 0 0,-1 0-1 0 0,1-1 0 0 0,-1 1 0 0 0,1 1 0 0 0,0-1 1 0 0,-1 0-1 0 0,1 1 0 0 0,-1-1 0 0 0,1 1 0 0 0,-1 0 0 0 0,1 0 1 0 0,-1 0-1 0 0,0 0 0 0 0,1 0 0 0 0,-1 1 0 0 0,0-1 1 0 0,0 0-1 0 0,0 1 0 0 0,0 0 0 0 0,0 0 0 0 0,0-1 1 0 0,0 1-1 0 0,-1 0 0 0 0,1 0 0 0 0,-1 1 0 0 0,1-1 1 0 0,-1 0-1 0 0,0 0 0 0 0,2 5 0 0 0,0 2 10 0 0,1 1 1 0 0,-1 0-1 0 0,-1 0 0 0 0,1 0 1 0 0,-2 0-1 0 0,0 1 0 0 0,0-1 0 0 0,-1 12 1 0 0,0-14-123 0 0,0 0 1 0 0,-1 0-1 0 0,0 0 1 0 0,0-1-1 0 0,-1 1 1 0 0,0 0 0 0 0,0-1-1 0 0,-1 1 1 0 0,0-1-1 0 0,0 0 1 0 0,-6 9-1 0 0,3-10-299 0 0,6-10 2 0 0,8-10 162 0 0,-1 9 41 0 0,0 0 0 0 0,0 0 0 0 0,0 1 0 0 0,1 0 0 0 0,0 0 0 0 0,0 1 0 0 0,0 0 0 0 0,0 1 0 0 0,16-4 0 0 0,-11 3-2249 0 0,0-1 0 0 0,21-8 1 0 0,-32 11 1726 0 0,0 0 1 0 0,0 0-1 0 0,-1 0 1 0 0,1-1-1 0 0,0 1 1 0 0,-1 0 0 0 0,1-1-1 0 0,-1 1 1 0 0,1-1-1 0 0,-1 1 1 0 0,0-1-1 0 0,0 0 1 0 0,2-3-1 0 0,0-5-3175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3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89 590 7834 0 0,'-4'27'12488'0'0,"-1"-45"-9421"0"0,-14-75-1459 0 0,-7-98 0 0 0,5 24-1375 0 0,16 141-182 0 0,2 14-22 0 0,1 1 0 0 0,0-1 0 0 0,1 0 0 0 0,0 1-1 0 0,1-1 1 0 0,2-19 0 0 0,-1 30-27 0 0,-1-1 0 0 0,1 1 0 0 0,-1 0 0 0 0,1 0 0 0 0,0 0 0 0 0,-1 0 0 0 0,1 0 0 0 0,0 0 0 0 0,0 0 0 0 0,0 0 0 0 0,0 0 0 0 0,-1 0 0 0 0,1 1 0 0 0,0-1 0 0 0,1 0 0 0 0,-1 1 0 0 0,0-1 0 0 0,0 0 0 0 0,0 1 0 0 0,0-1 0 0 0,0 1 0 0 0,1 0 0 0 0,-1-1 0 0 0,0 1 0 0 0,0 0 0 0 0,1 0 0 0 0,-1 0 0 0 0,0 0 0 0 0,0 0 0 0 0,1 0 0 0 0,-1 0 0 0 0,0 0 0 0 0,0 1 0 0 0,1-1 0 0 0,-1 0 0 0 0,0 1 0 0 0,2 0 0 0 0,7 2 6 0 0,1 0-1 0 0,-1 1 0 0 0,12 5 1 0 0,-17-6 1 0 0,69 32 29 0 0,-2 4 1 0 0,-2 2 0 0 0,83 65 0 0 0,-52-42-700 0 0,-129-86-16209 0 0,13 13 10569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8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26 6833 0 0,'-11'-9'2877'0'0,"-14"-7"4735"0"0,26 21-3829 0 0,10 19-2250 0 0,-2-7-884 0 0,23 36 182 0 0,-31-51-818 0 0,1 0 1 0 0,-1 0-1 0 0,1 0 1 0 0,-1-1 0 0 0,1 1-1 0 0,0 0 1 0 0,0-1-1 0 0,0 1 1 0 0,0-1-1 0 0,0 0 1 0 0,0 1-1 0 0,0-1 1 0 0,0 0 0 0 0,1 0-1 0 0,-1-1 1 0 0,0 1-1 0 0,1 0 1 0 0,-1-1-1 0 0,0 1 1 0 0,4-1 0 0 0,-2-1 4 0 0,-1 0 1 0 0,1-1 0 0 0,-1 1 0 0 0,0-1 0 0 0,0 0-1 0 0,1 0 1 0 0,-1 0 0 0 0,0 0 0 0 0,-1 0 0 0 0,1-1-1 0 0,0 1 1 0 0,4-6 0 0 0,12-17-3429 0 0,-6 5-7699 0 0</inkml:trace>
  <inkml:trace contextRef="#ctx0" brushRef="#br0" timeOffset="1">65 253 11995 0 0,'1'15'1696'0'0,"0"-1"0"0"0,2 0 0 0 0,-1 0 0 0 0,9 24 1 0 0,-10-34-1517 0 0,0-1 0 0 0,1 1 0 0 0,-1-1 0 0 0,1 1 0 0 0,0-1 0 0 0,-1 0 0 0 0,2 0 0 0 0,-1 1 0 0 0,0-1 0 0 0,1-1 0 0 0,-1 1 0 0 0,1 0 1 0 0,0-1-1 0 0,0 1 0 0 0,0-1 0 0 0,0 0 0 0 0,0 0 0 0 0,0 0 0 0 0,1-1 0 0 0,-1 1 0 0 0,1-1 0 0 0,-1 1 0 0 0,5 0 0 0 0,-5-2-128 0 0,-1 0 0 0 0,1 0 0 0 0,-1 0 0 0 0,1-1 0 0 0,-1 1 0 0 0,1 0 0 0 0,-1-1 0 0 0,1 0 0 0 0,-1 1 0 0 0,1-1 0 0 0,-1 0 0 0 0,0-1-1 0 0,0 1 1 0 0,1 0 0 0 0,-1 0 0 0 0,0-1 0 0 0,0 0 0 0 0,0 1 0 0 0,0-1 0 0 0,-1 0 0 0 0,1 0 0 0 0,0 0 0 0 0,-1 0 0 0 0,1 0 0 0 0,-1 0 0 0 0,0 0 0 0 0,0-1-1 0 0,0 1 1 0 0,0 0 0 0 0,0-1 0 0 0,0-2 0 0 0,2-3-24 0 0,0-1 1 0 0,-1 1-1 0 0,-1-1 0 0 0,0 1 0 0 0,0-1 0 0 0,0 0 0 0 0,-2-16 0 0 0,0 18 3 0 0,0-1 0 0 0,0 0-1 0 0,-1 1 1 0 0,0-1 0 0 0,-1 1-1 0 0,1 0 1 0 0,-1 0 0 0 0,-8-12-1 0 0,10 17-15 0 0,0 0 0 0 0,0 1 0 0 0,-1-1 0 0 0,1 0 0 0 0,-1 1 0 0 0,1-1-1 0 0,-1 1 1 0 0,0-1 0 0 0,1 1 0 0 0,-1 0 0 0 0,0 0 0 0 0,0 0 0 0 0,0 0-1 0 0,0 0 1 0 0,0 0 0 0 0,0 1 0 0 0,0-1 0 0 0,0 1 0 0 0,0-1 0 0 0,0 1-1 0 0,-1 0 1 0 0,1 0 0 0 0,0 0 0 0 0,0 0 0 0 0,0 0 0 0 0,0 0 0 0 0,-1 0-1 0 0,1 1 1 0 0,0-1 0 0 0,0 1 0 0 0,0 0 0 0 0,0 0 0 0 0,0 0 0 0 0,0 0-1 0 0,-2 1 1 0 0,-3 2 5 0 0,-1 1 0 0 0,1 0-1 0 0,1 1 1 0 0,-1-1 0 0 0,1 1-1 0 0,0 1 1 0 0,0-1 0 0 0,1 1-1 0 0,-7 10 1 0 0,9-13-198 0 0,0 1 0 0 0,1-1-1 0 0,-1 1 1 0 0,1 0 0 0 0,0-1-1 0 0,0 1 1 0 0,1 0 0 0 0,-1 0 0 0 0,1 0-1 0 0,0 0 1 0 0,1 1 0 0 0,-1-1-1 0 0,1 0 1 0 0,0 0 0 0 0,0 0 0 0 0,2 10-1 0 0,-2-14-108 0 0,1 1-1 0 0,-1-1 0 0 0,1 0 1 0 0,-1 0-1 0 0,1 1 0 0 0,0-1 1 0 0,-1 0-1 0 0,1 0 0 0 0,0 0 1 0 0,0 0-1 0 0,0 0 0 0 0,0 0 1 0 0,0 0-1 0 0,0 0 0 0 0,1 1 1 0 0,-1-2-215 0 0,0 1 1 0 0,0-1-1 0 0,1 1 1 0 0,-1-1-1 0 0,0 1 1 0 0,0-1-1 0 0,1 0 1 0 0,-1 0-1 0 0,0 0 1 0 0,0 1-1 0 0,1-1 1 0 0,-1-1-1 0 0,0 1 1 0 0,0 0-1 0 0,1 0 1 0 0,1-1-1 0 0,11-2-6350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8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19 107 11771 0 0,'-10'0'9098'0'0,"10"1"-8896"0"0,4 15 3609 0 0,26 37-4152 0 0,-13-23 1224 0 0,-15-27-850 0 0,0 1 9 0 0,0 0-1 0 0,1 1 0 0 0,-2-1 0 0 0,1 1 1 0 0,0-1-1 0 0,-1 1 0 0 0,0 0 0 0 0,0 0 0 0 0,0-1 1 0 0,0 1-1 0 0,-1 9 0 0 0,-2-15-82 0 0,0-1-1 0 0,1 1 0 0 0,-1-1 1 0 0,1 0-1 0 0,-1 1 1 0 0,1-1-1 0 0,0 0 0 0 0,-1 0 1 0 0,0-3-1 0 0,-12-20-373 0 0,2 1-1 0 0,-13-39 1 0 0,22 56 405 0 0,1 0 1 0 0,0 1-1 0 0,1-1 1 0 0,0 0 0 0 0,0-1-1 0 0,0 1 1 0 0,1 0 0 0 0,0 0-1 0 0,0 0 1 0 0,1 0 0 0 0,0 0-1 0 0,0 0 1 0 0,1 0 0 0 0,-1 0-1 0 0,4-7 1 0 0,-5 13 9 0 0,1 0-1 0 0,-1 0 1 0 0,0 0 0 0 0,1-1 0 0 0,-1 1 0 0 0,1 0-1 0 0,-1 0 1 0 0,1 0 0 0 0,0 0 0 0 0,-1 0 0 0 0,1 0-1 0 0,0 0 1 0 0,0 0 0 0 0,0 1 0 0 0,0-1-1 0 0,0 0 1 0 0,0 0 0 0 0,0 1 0 0 0,0-1 0 0 0,0 0-1 0 0,0 1 1 0 0,0-1 0 0 0,0 1 0 0 0,0 0 0 0 0,0-1-1 0 0,1 1 1 0 0,-1 0 0 0 0,0 0 0 0 0,0-1 0 0 0,0 1-1 0 0,1 0 1 0 0,-1 0 0 0 0,0 1 0 0 0,0-1 0 0 0,1 0-1 0 0,-1 0 1 0 0,0 0 0 0 0,0 1 0 0 0,0-1-1 0 0,0 1 1 0 0,1-1 0 0 0,-1 1 0 0 0,0-1 0 0 0,1 2-1 0 0,1 0 11 0 0,-1 0 0 0 0,1 0 0 0 0,-1 1-1 0 0,0-1 1 0 0,0 1 0 0 0,0-1 0 0 0,0 1-1 0 0,-1 0 1 0 0,1-1 0 0 0,-1 1 0 0 0,1 0 0 0 0,-1 0-1 0 0,0 0 1 0 0,0 0 0 0 0,1 7 0 0 0,-1 10-42 0 0,-1 1 1 0 0,-1-1-1 0 0,-5 32 1 0 0,0 8-348 0 0,6-60 362 0 0,0 1 0 0 0,-1-1 0 0 0,1 1 0 0 0,0-1 0 0 0,0 1 0 0 0,0-1 0 0 0,0 1 0 0 0,0-1 0 0 0,0 1-1 0 0,0 0 1 0 0,0-1 0 0 0,0 1 0 0 0,1-1 0 0 0,-1 1 0 0 0,0-1 0 0 0,0 1 0 0 0,0-1 0 0 0,0 1 0 0 0,1-1-1 0 0,-1 0 1 0 0,0 1 0 0 0,1-1 0 0 0,-1 1 0 0 0,0-1 0 0 0,1 1 0 0 0,-1-1 0 0 0,0 0 0 0 0,1 1 0 0 0,-1-1 0 0 0,1 0-1 0 0,-1 1 1 0 0,1-1 0 0 0,17-6-207 0 0,19-25 168 0 0,-35 28 36 0 0,36-34-227 0 0,11-11-5418 0 0,-48 47 5223 0 0,0 0 0 0 0,0 0 0 0 0,0 0 1 0 0,0 0-1 0 0,-1 0 0 0 0,1 0 0 0 0,0-1 0 0 0,-1 1 0 0 0,1 0 0 0 0,-1-1 0 0 0,1 1 0 0 0,-1 0 0 0 0,1-2 0 0 0,0 0-642 0 0,3-6-4850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12523 0 0,'13'12'7749'0'0,"-3"5"-4459"0"0,4 25-2977 0 0,-9-25 295 0 0,-1-6-580 0 0,-1 1-11 0 0,2 0-1 0 0,-1 0 1 0 0,2 0 0 0 0,0 0-1 0 0,10 15 1 0 0,-15-25-31 0 0,1 0 0 0 0,-1-1 1 0 0,1 1-1 0 0,-1-1 0 0 0,1 1 0 0 0,-1-1 0 0 0,1 0 0 0 0,0 1 1 0 0,0-1-1 0 0,0 0 0 0 0,0 0 0 0 0,0 0 0 0 0,0-1 0 0 0,0 1 1 0 0,0 0-1 0 0,3 0 0 0 0,-2-1-20 0 0,0 0 1 0 0,-1-1-1 0 0,1 1 1 0 0,-1-1-1 0 0,1 1 0 0 0,0-1 1 0 0,-1 0-1 0 0,0 0 1 0 0,1 0-1 0 0,-1 0 1 0 0,0-1-1 0 0,1 1 1 0 0,-1-1-1 0 0,0 1 0 0 0,0-1 1 0 0,0 0-1 0 0,2-2 1 0 0,1-1-502 0 0,-1 0 0 0 0,1 0 0 0 0,-1-1 1 0 0,0 0-1 0 0,3-6 0 0 0,-5 9-41 0 0,-1 1 0 0 0,0-1 1 0 0,0 0-1 0 0,0 1 0 0 0,0-1 0 0 0,0 0 1 0 0,0 0-1 0 0,-1 0 0 0 0,1 1 0 0 0,-1-1 0 0 0,0 0 1 0 0,0 0-1 0 0,0 0 0 0 0,0 0 0 0 0,-1-4 0 0 0,-10-15-3563 0 0,5 10-719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15987 0 0,'0'16'1555'0'0,"1"-1"-1"0"0,0 0 0 0 0,1 0 0 0 0,1 0 0 0 0,9 29 1 0 0,-11-40-1454 0 0,1 0 0 0 0,0 0 0 0 0,-1-1 0 0 0,2 1 0 0 0,-1-1 0 0 0,0 0 0 0 0,0 1 1 0 0,1-1-1 0 0,0 0 0 0 0,0-1 0 0 0,0 1 0 0 0,4 3 0 0 0,-5-5-92 0 0,1 0 0 0 0,-1 1-1 0 0,1-1 1 0 0,0 0 0 0 0,0 0-1 0 0,0-1 1 0 0,-1 1 0 0 0,1-1-1 0 0,0 1 1 0 0,0-1 0 0 0,0 0 0 0 0,0 0-1 0 0,0 0 1 0 0,0-1 0 0 0,0 1-1 0 0,0-1 1 0 0,-1 1 0 0 0,7-3-1 0 0,-5 1-196 0 0,0 0 0 0 0,0 0 1 0 0,0 0-1 0 0,0-1 0 0 0,0 1 0 0 0,0-1 0 0 0,-1 0 0 0 0,0 0 0 0 0,1 0 0 0 0,-1-1 0 0 0,0 1 0 0 0,0-1 0 0 0,-1 0 0 0 0,1 0 0 0 0,-1 0 0 0 0,0 0 0 0 0,0 0 0 0 0,0 0 0 0 0,1-6 0 0 0,1-1-1521 0 0,-1-1 0 0 0,0 0 0 0 0,-1 0 0 0 0,-1 0-1 0 0,0 0 1 0 0,0-14 0 0 0,-2-5-4983 0 0</inkml:trace>
  <inkml:trace contextRef="#ctx0" brushRef="#br0" timeOffset="1">59 66 10658 0 0,'-1'1'5425'0'0,"3"0"-3736"0"0,3-3-97 0 0,4-2-296 0 0,1-1-359 0 0,2-2-361 0 0,4-3-256 0 0,0 1-176 0 0,1 1-120 0 0,-1-1-296 0 0,0 3-632 0 0,-3 1-737 0 0,-2 4-1039 0 0,-2 0-1209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0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14675 0 0,'20'22'5869'0'0,"1"-5"-3725"0"0,-19-16-2133 0 0,-1-1-1 0 0,1 1 1 0 0,0 0 0 0 0,-1-1-1 0 0,1 1 1 0 0,0-1 0 0 0,0 0-1 0 0,-1 1 1 0 0,1-1 0 0 0,0 0-1 0 0,0 0 1 0 0,-1 0 0 0 0,1 0-1 0 0,0-1 1 0 0,0 1-1 0 0,-1 0 1 0 0,1-1 0 0 0,0 1-1 0 0,0-1 1 0 0,-1 1 0 0 0,1-1-1 0 0,-1 0 1 0 0,1 0 0 0 0,0 0-1 0 0,-1 0 1 0 0,0 0 0 0 0,1 0-1 0 0,1-2 1 0 0,-3 2-11 0 0,1 1-1 0 0,0-1 1 0 0,0 1 0 0 0,0-1-1 0 0,-1 1 1 0 0,1-1 0 0 0,0 1-1 0 0,0 0 1 0 0,0-1 0 0 0,0 1 0 0 0,0 0-1 0 0,0 0 1 0 0,0-1 0 0 0,0 1-1 0 0,0 0 1 0 0,0 0 0 0 0,0 0-1 0 0,-1 0 1 0 0,1 0 0 0 0,0 1 0 0 0,0-1-1 0 0,0 0 1 0 0,1 1 0 0 0,22 12 2 0 0,-23-12 2 0 0,0 0-1 0 0,0 0 0 0 0,0 0 1 0 0,0 0-1 0 0,1 0 1 0 0,-1 0-1 0 0,0 0 1 0 0,1-1-1 0 0,-1 1 1 0 0,0 0-1 0 0,1-1 1 0 0,-1 1-1 0 0,1-1 0 0 0,-1 1 1 0 0,1-1-1 0 0,-1 0 1 0 0,1 0-1 0 0,-1 0 1 0 0,1 0-1 0 0,-1 0 1 0 0,1 0-1 0 0,-1 0 1 0 0,1 0-1 0 0,-1 0 1 0 0,1-1-1 0 0,-1 1 0 0 0,4-2 1 0 0,-5 2 36 0 0,1 0 0 0 0,-1 0 1 0 0,1-1-1 0 0,-1 1 0 0 0,0 0 0 0 0,1-1 1 0 0,-1 1-1 0 0,1 0 0 0 0,-1-1 1 0 0,0 1-1 0 0,1 0 0 0 0,-1-1 0 0 0,0 1 1 0 0,1-1-1 0 0,-1 1 0 0 0,0-1 0 0 0,0 1 1 0 0,0 0-1 0 0,1-1 0 0 0,-1 1 0 0 0,0-1 1 0 0,0 1-1 0 0,0-1 0 0 0,0 1 0 0 0,0-1 1 0 0,0 1-1 0 0,0-1 0 0 0,0 1 0 0 0,0-1 1 0 0,0 0-1 0 0,0 1 0 0 0,0-1 0 0 0,0 1 1 0 0,0-1-1 0 0,0 1 0 0 0,-1 0 0 0 0,1-1 1 0 0,0 1-1 0 0,0-1 0 0 0,-1 1 1 0 0,1-1-1 0 0,-3 1 1647 0 0,11 10-749 0 0,-8-9-931 0 0,0-1 0 0 0,1 0 1 0 0,-1 0-1 0 0,0 0 0 0 0,1 1 1 0 0,-1-1-1 0 0,0 0 0 0 0,1 0 1 0 0,-1 0-1 0 0,1 0 0 0 0,-1 0 1 0 0,0 0-1 0 0,1 0 1 0 0,-1 0-1 0 0,1 0 0 0 0,-1 0 1 0 0,0 0-1 0 0,1 0 0 0 0,-1 0 1 0 0,0 0-1 0 0,1 0 0 0 0,-1 0 1 0 0,1 0-1 0 0,-1-1 1 0 0,0 1-1 0 0,1 0 0 0 0,-1 0 1 0 0,0 0-1 0 0,1-1 0 0 0,-1 1 1 0 0,0 0-1 0 0,0 0 0 0 0,1-1 1 0 0,-1 1-1 0 0,0 0 1 0 0,0-1-1 0 0,1 1 0 0 0,-1 0 1 0 0,0-1-1 0 0,0 1 0 0 0,0 0 1 0 0,1-1-1 0 0,-1 1 0 0 0,0 0 1 0 0,0-1-1 0 0,0 1 0 0 0,0-1 1 0 0,0 1-1 0 0,0 0 1 0 0,0-1-1 0 0,0 1 0 0 0,0-1 1 0 0,5-21 98 0 0,-5 17-99 0 0,1-4 24 0 0,-1 0 0 0 0,0 0 0 0 0,0 0 0 0 0,-3-16 0 0 0,2 24-26 0 0,1-1 0 0 0,0 0-1 0 0,-1 1 1 0 0,1-1 0 0 0,-1 1 0 0 0,0-1 0 0 0,0 0 0 0 0,1 1-1 0 0,-1 0 1 0 0,0-1 0 0 0,0 1 0 0 0,0 0 0 0 0,-1-1 0 0 0,1 1 0 0 0,0 0-1 0 0,0 0 1 0 0,-1 0 0 0 0,1 0 0 0 0,0 0 0 0 0,-1 0 0 0 0,1 0 0 0 0,-1 0-1 0 0,0 1 1 0 0,1-1 0 0 0,-1 1 0 0 0,1-1 0 0 0,-1 1 0 0 0,0 0-1 0 0,1-1 1 0 0,-1 1 0 0 0,-3 0 0 0 0,3 0-1 0 0,-1 0 0 0 0,1 0 0 0 0,-1 0 0 0 0,1 0-1 0 0,-1 0 1 0 0,1 1 0 0 0,-1-1 0 0 0,1 1 0 0 0,0 0 0 0 0,-1-1 0 0 0,1 1-1 0 0,0 0 1 0 0,-1 1 0 0 0,1-1 0 0 0,0 0 0 0 0,0 1 0 0 0,0-1 0 0 0,0 1 0 0 0,0-1-1 0 0,0 1 1 0 0,1 0 0 0 0,-4 4 0 0 0,3-2-5 0 0,0 0-1 0 0,1 0 0 0 0,0 1 1 0 0,-1-1-1 0 0,1 1 1 0 0,1 0-1 0 0,-1-1 1 0 0,1 1-1 0 0,0-1 1 0 0,0 1-1 0 0,1 8 1 0 0,-1-5-98 0 0,6 42-21 0 0,-5-47-114 0 0,-1 0-1 0 0,1 0 0 0 0,0 0 1 0 0,0 0-1 0 0,0-1 1 0 0,0 1-1 0 0,1 0 0 0 0,-1 0 1 0 0,1-1-1 0 0,0 1 0 0 0,-1-1 1 0 0,1 1-1 0 0,3 2 0 0 0,-4-5-124 0 0,-1 0-1 0 0,1 1 1 0 0,0-1 0 0 0,0 0-1 0 0,-1 0 1 0 0,1 1-1 0 0,0-1 1 0 0,0 0 0 0 0,0 0-1 0 0,-1 0 1 0 0,1 0-1 0 0,0 0 1 0 0,0 0 0 0 0,0 0-1 0 0,-1 0 1 0 0,1 0-1 0 0,0 0 1 0 0,0-1-1 0 0,-1 1 1 0 0,1 0 0 0 0,0 0-1 0 0,0-1 1 0 0,-1 1-1 0 0,1-1 1 0 0,0 1 0 0 0,-1-1-1 0 0,1 1 1 0 0,0-1-1 0 0,-1 1 1 0 0,1-1 0 0 0,-1 1-1 0 0,1-1 1 0 0,0-1-1 0 0,6-8-6892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0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32 9906 0 0,'-36'-3'3821'0'0,"23"1"-2486"0"0,-1 1 0 0 0,1 0 1 0 0,-1 1-1 0 0,1 0 0 0 0,-1 1 0 0 0,-13 4 0 0 0,26-5-1249 0 0,0 0 1 0 0,0 1-1 0 0,0-1 1 0 0,1 1-1 0 0,-1 0 1 0 0,0-1-1 0 0,0 1 1 0 0,0 0-1 0 0,1 0 1 0 0,-1-1-1 0 0,0 1 1 0 0,1 0-1 0 0,-1 0 1 0 0,1 0-1 0 0,-1 0 1 0 0,1 0-1 0 0,-1 0 1 0 0,1 0-1 0 0,-1 0 1 0 0,1 0-1 0 0,0 0 1 0 0,0 0-1 0 0,-1 0 1 0 0,1 0-1 0 0,0 0 1 0 0,0 0-1 0 0,0 0 1 0 0,0 0-1 0 0,0 0 1 0 0,1 0-1 0 0,-1 0 1 0 0,0 0-1 0 0,0 0 1 0 0,1 0-1 0 0,-1 0 1 0 0,1 0-1 0 0,-1 0 1 0 0,0 0-1 0 0,2 1 1 0 0,20 39 126 0 0,-19-37-216 0 0,0 0 0 0 0,1 0 0 0 0,-1-1 1 0 0,1 1-1 0 0,0-1 0 0 0,0 0 0 0 0,0 0 1 0 0,0 0-1 0 0,1 0 0 0 0,-1-1 0 0 0,1 0 0 0 0,0 0 1 0 0,0 0-1 0 0,0 0 0 0 0,0-1 0 0 0,0 0 1 0 0,0 0-1 0 0,0 0 0 0 0,0-1 0 0 0,0 1 0 0 0,0-1 1 0 0,0 0-1 0 0,0-1 0 0 0,0 1 0 0 0,10-3 1 0 0,-11 2-9 0 0,0-1 0 0 0,0 1 1 0 0,0-1-1 0 0,0 0 1 0 0,0 0-1 0 0,0 0 1 0 0,0 0-1 0 0,-1-1 0 0 0,1 1 1 0 0,-1-1-1 0 0,0 0 1 0 0,1 0-1 0 0,-1 0 0 0 0,-1-1 1 0 0,1 1-1 0 0,0-1 1 0 0,-1 1-1 0 0,0-1 1 0 0,0 0-1 0 0,0 0 0 0 0,0 0 1 0 0,0 0-1 0 0,-1 0 1 0 0,0 0-1 0 0,0-1 1 0 0,0 1-1 0 0,-1 0 0 0 0,1-1 1 0 0,-1 1-1 0 0,0-7 1 0 0,0 9-62 0 0,0 0 1 0 0,0 1-1 0 0,0-1 1 0 0,0 0-1 0 0,0 0 1 0 0,0 1-1 0 0,0-1 1 0 0,-1 0-1 0 0,1 0 1 0 0,-1 1 0 0 0,1-1-1 0 0,-1 1 1 0 0,0-1-1 0 0,0 0 1 0 0,0 1-1 0 0,1-1 1 0 0,-1 1-1 0 0,-1 0 1 0 0,1-1-1 0 0,0 1 1 0 0,0 0 0 0 0,0-1-1 0 0,-1 1 1 0 0,1 0-1 0 0,-1 0 1 0 0,1 0-1 0 0,-1 0 1 0 0,1 1-1 0 0,-1-1 1 0 0,1 0-1 0 0,-1 1 1 0 0,0-1-1 0 0,1 1 1 0 0,-1-1 0 0 0,0 1-1 0 0,0 0 1 0 0,1 0-1 0 0,-1-1 1 0 0,0 1-1 0 0,0 1 1 0 0,1-1-1 0 0,-1 0 1 0 0,0 0-1 0 0,1 1 1 0 0,-1-1-1 0 0,0 1 1 0 0,-2 0 0 0 0,-5 2-464 0 0,0 1 1 0 0,0 0-1 0 0,0 0 1 0 0,0 0-1 0 0,1 1 1 0 0,0 1-1 0 0,-10 7 1 0 0,9-5 204 0 0,-1 1 0 0 0,1 0-1 0 0,1 0 1 0 0,0 1 0 0 0,0 0 0 0 0,1 1 0 0 0,0 0-1 0 0,-9 21 1 0 0,13-26 480 0 0,1 0 0 0 0,0 1 1 0 0,0-1-1 0 0,1 1 0 0 0,0-1 0 0 0,0 1 0 0 0,0-1 0 0 0,1 1 0 0 0,0-1 0 0 0,0 1 0 0 0,1 0 0 0 0,0-1 0 0 0,0 1 0 0 0,0-1 1 0 0,1 1-1 0 0,0-1 0 0 0,0 0 0 0 0,6 11 0 0 0,-7-15-6 0 0,0-1 0 0 0,0 1 0 0 0,0 0-1 0 0,0-1 1 0 0,0 1 0 0 0,0-1 0 0 0,1 0 0 0 0,-1 1 0 0 0,0-1 0 0 0,1 0-1 0 0,-1 0 1 0 0,1 0 0 0 0,-1 0 0 0 0,1 0 0 0 0,-1 0 0 0 0,1 0 0 0 0,0-1-1 0 0,0 1 1 0 0,-1-1 0 0 0,1 1 0 0 0,2 0 0 0 0,0-1-15 0 0,-1 0 0 0 0,0-1 0 0 0,1 1 0 0 0,-1 0 0 0 0,0-1 0 0 0,0 0 0 0 0,1 0 0 0 0,-1 0 0 0 0,0 0 0 0 0,0 0 0 0 0,3-3 0 0 0,6-3-36 0 0,0-1 1 0 0,0 0 0 0 0,-1-1-1 0 0,13-13 1 0 0,22-27-1606 0 0,-17 14-2414 0 0,-33 41 4236 0 0,1 0 1 0 0,-1 0 0 0 0,1 0-1 0 0,1 0 1 0 0,-1 1 0 0 0,1-1 0 0 0,0 1-1 0 0,0-1 1 0 0,1 1 0 0 0,0 0 0 0 0,0 0-1 0 0,1 0 1 0 0,0 0 0 0 0,0-1-1 0 0,0 1 1 0 0,1 0 0 0 0,0 0 0 0 0,4 12-1 0 0,-4-13-297 0 0,1 0 1 0 0,1 0-1 0 0,-1-1 0 0 0,1 1 0 0 0,0-1 0 0 0,0 1 0 0 0,1-1 1 0 0,-1 0-1 0 0,9 8 0 0 0,-9-10-322 0 0,1 1 0 0 0,0-1 0 0 0,0 0 0 0 0,0 0 0 0 0,1-1 0 0 0,-1 0 0 0 0,1 1 0 0 0,-1-1 0 0 0,1-1 0 0 0,0 1 0 0 0,0-1 0 0 0,0 0 0 0 0,6 1 0 0 0,-9-2-236 0 0,1 1 1 0 0,-1-1-1 0 0,0 0 0 0 0,1-1 0 0 0,-1 1 0 0 0,0 0 0 0 0,1-1 1 0 0,-1 1-1 0 0,0-1 0 0 0,1 0 0 0 0,-1 0 0 0 0,0 0 1 0 0,0 0-1 0 0,4-2 0 0 0,16-7-6558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16339 0 0,'7'17'7366'0'0,"2"0"-4378"0"0,10 23-1675 0 0,2 44-671 0 0,-15-57-1112 0 0,1 0 1 0 0,0 0-1 0 0,3 0 1 0 0,19 41-1 0 0,-28-66 0 0 0,1 0 0 0 0,-1 1-1 0 0,1-1 1 0 0,0 0 0 0 0,-1 0 0 0 0,1 0-1 0 0,0 0 1 0 0,4 3 0 0 0,-5-5-87 0 0,0 1-1 0 0,0-1 1 0 0,0 1 0 0 0,0-1-1 0 0,0 1 1 0 0,1-1 0 0 0,-1 0-1 0 0,0 1 1 0 0,0-1 0 0 0,0 0 0 0 0,1 0-1 0 0,-1 0 1 0 0,2 0 0 0 0,9-2-7572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28 17516 0 0,'-3'13'2342'0'0,"0"0"0"0"0,1 1 0 0 0,-1 13 0 0 0,3-13-1820 0 0,0 0 0 0 0,1 0 0 0 0,3 21 0 0 0,-3-27-638 0 0,1-1-1 0 0,0 0 0 0 0,1 1 0 0 0,-1-1 0 0 0,1 0 0 0 0,1 0 0 0 0,6 10 1 0 0,-8-14 136 0 0,1 0-1 0 0,-1 1 1 0 0,1-1 0 0 0,0 0 0 0 0,0-1 0 0 0,1 1 0 0 0,-1 0 0 0 0,0-1 0 0 0,1 0 0 0 0,0 1 0 0 0,-1-2 0 0 0,1 1 0 0 0,0 0 0 0 0,6 1 0 0 0,-7-3-37 0 0,0 1 1 0 0,0-1-1 0 0,-1 0 1 0 0,1 0-1 0 0,0 0 1 0 0,0 0-1 0 0,0 0 1 0 0,0-1-1 0 0,0 0 1 0 0,0 1-1 0 0,0-1 1 0 0,0 0-1 0 0,-1 0 1 0 0,1-1 0 0 0,0 1-1 0 0,-1 0 1 0 0,1-1-1 0 0,-1 0 1 0 0,0 1-1 0 0,1-1 1 0 0,-1 0-1 0 0,0 0 1 0 0,0-1-1 0 0,0 1 1 0 0,0 0-1 0 0,-1-1 1 0 0,1 1-1 0 0,-1-1 1 0 0,1 1-1 0 0,1-5 1 0 0,1-2 0 0 0,0 1 0 0 0,-1 0 0 0 0,0-1 0 0 0,-1 0 1 0 0,1 0-1 0 0,-2 0 0 0 0,1 0 0 0 0,0-17 0 0 0,-3 17 9 0 0,-1-1 0 0 0,1 0 0 0 0,-2 1 1 0 0,1-1-1 0 0,-1 1 0 0 0,-1 0 0 0 0,1 0 0 0 0,-11-17 0 0 0,12 23 1 0 0,0 0 0 0 0,0 0 0 0 0,-1 0 0 0 0,1 0 0 0 0,-1 0 0 0 0,0 0 1 0 0,1 1-1 0 0,-1-1 0 0 0,-1 1 0 0 0,1 0 0 0 0,-5-3 0 0 0,6 4 5 0 0,0 1 0 0 0,0-1 0 0 0,0 1 1 0 0,0-1-1 0 0,0 1 0 0 0,-1 0 0 0 0,1-1 0 0 0,0 1 0 0 0,0 0 0 0 0,0 1 1 0 0,-1-1-1 0 0,1 0 0 0 0,0 1 0 0 0,0-1 0 0 0,0 1 0 0 0,0-1 0 0 0,0 1 1 0 0,0 0-1 0 0,0 0 0 0 0,0 0 0 0 0,-2 2 0 0 0,0 0-59 0 0,1 0-1 0 0,-1 0 1 0 0,1 1-1 0 0,0-1 1 0 0,0 1-1 0 0,0 0 1 0 0,1 0-1 0 0,-1 0 1 0 0,1 0-1 0 0,0 0 1 0 0,0 0-1 0 0,1 1 1 0 0,-1-1-1 0 0,1 1 1 0 0,0-1-1 0 0,0 1 1 0 0,0 8-1 0 0,0-6-659 0 0,1 0 0 0 0,0 1-1 0 0,0-1 1 0 0,2 13 0 0 0,-1-15-411 0 0,0-1 0 0 0,0 1 0 0 0,1-1 0 0 0,-1 0 0 0 0,1 0 0 0 0,0 0 1 0 0,5 7-1 0 0,3 2-6838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44 14019 0 0,'-3'3'873'0'0,"0"1"0"0"0,-1 0 0 0 0,1 0-1 0 0,1 0 1 0 0,-1 0 0 0 0,1 1 0 0 0,-1-1 0 0 0,1 1 0 0 0,1 0-1 0 0,-1-1 1 0 0,1 1 0 0 0,-1 0 0 0 0,0 7 0 0 0,2-6-586 0 0,-1 1 1 0 0,1 0 0 0 0,1-1 0 0 0,-1 1-1 0 0,1 0 1 0 0,0-1 0 0 0,1 1-1 0 0,-1-1 1 0 0,5 10 0 0 0,-3-9-325 0 0,-1-1 1 0 0,2 1 0 0 0,-1-1-1 0 0,1 0 1 0 0,0 0-1 0 0,0 0 1 0 0,1-1 0 0 0,-1 1-1 0 0,1-1 1 0 0,1 0-1 0 0,-1 0 1 0 0,1-1-1 0 0,-1 0 1 0 0,1 0 0 0 0,0 0-1 0 0,1-1 1 0 0,-1 1-1 0 0,1-2 1 0 0,10 4-1 0 0,-15-5 21 0 0,1 0-1 0 0,-1-1 0 0 0,1 0 0 0 0,-1 1 0 0 0,1-1 0 0 0,-1 0 0 0 0,1 0 1 0 0,-1 0-1 0 0,0-1 0 0 0,1 1 0 0 0,-1-1 0 0 0,1 1 0 0 0,-1-1 1 0 0,0 0-1 0 0,1 0 0 0 0,-1 0 0 0 0,0 0 0 0 0,0 0 0 0 0,0 0 0 0 0,4-3 1 0 0,-4 1 6 0 0,1 0 1 0 0,0-1 0 0 0,-1 1 0 0 0,1 0 0 0 0,-1-1 0 0 0,0 1 0 0 0,0-1 0 0 0,-1 0 0 0 0,1 1 0 0 0,-1-1-1 0 0,2-6 1 0 0,-1-1 15 0 0,0-1-1 0 0,-1 1 1 0 0,0 0-1 0 0,-1-1 1 0 0,0 1-1 0 0,0 0 1 0 0,-2-1-1 0 0,-2-11 1 0 0,3 15 15 0 0,-2 0 0 0 0,1 1 0 0 0,-1-1 0 0 0,0 1-1 0 0,0 0 1 0 0,-1 0 0 0 0,0 0 0 0 0,-1 0 0 0 0,1 1 0 0 0,-1-1 0 0 0,-11-10 0 0 0,13 15-42 0 0,0 0 1 0 0,0 0-1 0 0,0 0 0 0 0,-1 0 1 0 0,1 0-1 0 0,0 1 0 0 0,-1 0 1 0 0,1 0-1 0 0,0 0 1 0 0,-1 0-1 0 0,0 0 0 0 0,1 0 1 0 0,-1 1-1 0 0,1 0 1 0 0,-1 0-1 0 0,0 0 0 0 0,1 0 1 0 0,-1 0-1 0 0,0 1 1 0 0,1 0-1 0 0,-1 0 0 0 0,1 0 1 0 0,-1 0-1 0 0,1 0 1 0 0,0 1-1 0 0,-1-1 0 0 0,1 1 1 0 0,-3 2-1 0 0,-2 1-652 0 0,0 1 0 0 0,1-1 0 0 0,-1 1 0 0 0,1 1 0 0 0,-8 9-1 0 0,-14 20-6357 0 0,26-32 5921 0 0,-18 23-7904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44 186 9938 0 0,'-16'5'4268'0'0,"-12"0"5855"0"0,161-80-7698 0 0,-36 20-3207 0 0,4 7-7045 0 0,-107 31 422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32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5689 0 0,'-25'-15'11100'0'0,"28"27"-6971"0"0,-2-7-3981 0 0,6 15 620 0 0,-1-1 1 0 0,2-1-1 0 0,1 0 1 0 0,0 0-1 0 0,22 30 1 0 0,71 79 383 0 0,-16-22-524 0 0,-25-19-424 0 0,-5 2 0 0 0,-3 3 0 0 0,57 133 0 0 0,-79-147-156 0 0,-4 0 0 0 0,-4 2 0 0 0,-3 0 0 0 0,19 153 0 0 0,-29-133 10 0 0,-4 0 1 0 0,-5 0-1 0 0,-4 1 0 0 0,-28 174 1 0 0,23-234-73 0 0,-4 25 27 0 0,-2-1-1 0 0,-3-1 0 0 0,-31 73 1 0 0,41-121-2 0 0,-1 0 0 0 0,-1-1 0 0 0,0 0 0 0 0,-1-1 0 0 0,-1 0 0 0 0,0 0 0 0 0,0-1 0 0 0,-21 16 0 0 0,-7 2 30 0 0,-67 37 0 0 0,97-60-40 0 0,1 0 0 0 0,0 0 0 0 0,0 1 0 0 0,1 0 0 0 0,0 1 0 0 0,0-1 0 0 0,1 1 0 0 0,-11 19 0 0 0,-7 11 1 0 0,17-24-1989 0 0,11-10-2606 0 0,-3-5 4194 0 0,0 0 0 0 0,0 0 0 0 0,0-1-1 0 0,0 1 1 0 0,0 0 0 0 0,1-1 0 0 0,-1 1 0 0 0,0-1-1 0 0,0 1 1 0 0,-1-1 0 0 0,1 0 0 0 0,0 1 0 0 0,0-1-1 0 0,0 0 1 0 0,0 0 0 0 0,0 1 0 0 0,-1-1 0 0 0,1 0-1 0 0,0 0 1 0 0,-1 0 0 0 0,2-2 0 0 0,4-10-4085 0 0,1-3-1406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17996 0 0,'-1'9'7633'0'0,"7"6"-5015"0"0,11 13-3120 0 0,-12-22 1258 0 0,45 82-288 0 0,21 31-711 0 0,-59-103-1055 0 0,0 0 0 0 0,22 21 0 0 0,-33-36 1068 0 0,20 16-3929 0 0,-4-11-3403 0 0,-8-5-94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2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34 10514 0 0,'-21'-23'8714'0'0,"12"13"-671"0"0,18 35-6082 0 0,19 45-1842 0 0,30 65 218 0 0,-51-122-984 0 0,0-1 1 0 0,0 0 0 0 0,1 0-1 0 0,1-1 1 0 0,0 0 0 0 0,1-1 0 0 0,21 19-1 0 0,-28-26-102 0 0,1-1 1 0 0,0 1-1 0 0,1 0 0 0 0,-1-1 1 0 0,0 0-1 0 0,6 2 0 0 0,-8-4 187 0 0,0 1 0 0 0,0-1-1 0 0,0 0 1 0 0,0 1 0 0 0,-1-1-1 0 0,1 0 1 0 0,0 0 0 0 0,0-1 0 0 0,0 1-1 0 0,0 0 1 0 0,0 0 0 0 0,1-2 0 0 0,13-6-6700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42 107 14139 0 0,'-1'0'603'0'0,"0"0"-1"0"0,-1 0 1 0 0,1 0 0 0 0,0 1 0 0 0,0-1-1 0 0,-1 0 1 0 0,1 1 0 0 0,0-1 0 0 0,0 1-1 0 0,0-1 1 0 0,0 1 0 0 0,0 0 0 0 0,0-1-1 0 0,0 1 1 0 0,-2 2 0 0 0,-10 17 2698 0 0,11-16-3182 0 0,1 0 0 0 0,-1 0 0 0 0,1 0 0 0 0,0 0 0 0 0,1 0 0 0 0,-1 0 0 0 0,1 1 0 0 0,0-1 0 0 0,0 6 0 0 0,2-1-111 0 0,1 0 0 0 0,1-1-1 0 0,-1 1 1 0 0,1-1 0 0 0,0 0 0 0 0,1 0-1 0 0,0 0 1 0 0,0-1 0 0 0,1 0 0 0 0,0 0 0 0 0,0 0-1 0 0,1-1 1 0 0,-1 0 0 0 0,2 0 0 0 0,-1 0-1 0 0,0-1 1 0 0,1 0 0 0 0,0-1 0 0 0,0 1-1 0 0,1-2 1 0 0,-1 1 0 0 0,10 2 0 0 0,-16-6-17 0 0,1 1 1 0 0,-1-1 0 0 0,0 0-1 0 0,0 0 1 0 0,1 0 0 0 0,-1 0-1 0 0,0 0 1 0 0,0 0 0 0 0,1-1 0 0 0,-1 1-1 0 0,0-1 1 0 0,0 1 0 0 0,0-1-1 0 0,0 0 1 0 0,0 0 0 0 0,0 0-1 0 0,0 0 1 0 0,0 0 0 0 0,0 0-1 0 0,3-4 1 0 0,-2 2 2 0 0,-1 0 0 0 0,1 0 0 0 0,-1 0 0 0 0,0-1 0 0 0,0 1 0 0 0,0-1 0 0 0,0 0 0 0 0,-1 1 0 0 0,1-1 0 0 0,1-8 0 0 0,-1 0 6 0 0,-1 1 0 0 0,0-1 1 0 0,0 0-1 0 0,-1 0 0 0 0,0 0 1 0 0,-5-24-1 0 0,0 14 14 0 0,-1 0-1 0 0,-9-22 1 0 0,13 38-14 0 0,0 0 1 0 0,-1 0 0 0 0,0 1-1 0 0,0-1 1 0 0,-1 1 0 0 0,1-1-1 0 0,-1 1 1 0 0,0 1 0 0 0,0-1-1 0 0,-1 0 1 0 0,0 1 0 0 0,-6-5-1 0 0,9 8-24 0 0,0 0 0 0 0,-1 0 1 0 0,1 0-1 0 0,0 0 0 0 0,0 0 0 0 0,-1 1 0 0 0,1-1 0 0 0,0 1 0 0 0,-1 0 0 0 0,1 0 0 0 0,0-1 0 0 0,-1 2 0 0 0,1-1 0 0 0,-1 0 0 0 0,1 0 0 0 0,0 1 0 0 0,-1-1 0 0 0,1 1 1 0 0,0 0-1 0 0,0 0 0 0 0,-1 0 0 0 0,1 0 0 0 0,0 0 0 0 0,0 0 0 0 0,0 0 0 0 0,0 1 0 0 0,0-1 0 0 0,1 1 0 0 0,-1-1 0 0 0,0 1 0 0 0,1 0 0 0 0,-1 0 0 0 0,1 0 0 0 0,0 0 1 0 0,-1 0-1 0 0,0 3 0 0 0,-2 1-338 0 0,0 1 0 0 0,1-1 1 0 0,0 1-1 0 0,0 0 0 0 0,1 0 1 0 0,0 0-1 0 0,0 0 1 0 0,0 0-1 0 0,1 0 0 0 0,0 14 1 0 0,6 27-5991 0 0,-11-36 497 0 0,12 11-1281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33 12611 0 0,'-11'-16'7928'0'0,"11"16"-7752"0"0,-1-1 0 0 0,1 1 0 0 0,0 0 0 0 0,-1-1 0 0 0,1 1 0 0 0,0-1 0 0 0,0 1 0 0 0,-1-1 0 0 0,1 1 0 0 0,0-1 0 0 0,0 1 0 0 0,0-1 0 0 0,0 1 0 0 0,0-1 0 0 0,0 1 0 0 0,-1-1 0 0 0,1 1 0 0 0,1-1 0 0 0,-1 1 0 0 0,0-1 0 0 0,0 1 0 0 0,0-1 0 0 0,0 1 0 0 0,0-1 0 0 0,0 1 0 0 0,0-1 0 0 0,1 1 0 0 0,-1-1 0 0 0,0 1 0 0 0,0-1 0 0 0,1 1 0 0 0,-1 0 0 0 0,0-1 0 0 0,1 0 0 0 0,1 3 36 0 0,0 0-1 0 0,-1-1 1 0 0,1 1-1 0 0,0 0 1 0 0,-1 0-1 0 0,0 0 1 0 0,1 0-1 0 0,-1 1 1 0 0,0-1-1 0 0,0 0 1 0 0,0 0 0 0 0,0 3-1 0 0,-1-4-118 0 0,30 81 467 0 0,-20-51-585 0 0,1-1 1 0 0,27 51-1 0 0,-37-81 8 0 0,-1 1 0 0 0,0 0 0 0 0,0-1 0 0 0,0 1 0 0 0,1-1 0 0 0,-1 1 0 0 0,0-1 1 0 0,1 1-1 0 0,-1-1 0 0 0,0 1 0 0 0,1-1 0 0 0,-1 1 0 0 0,1-1 0 0 0,-1 1 0 0 0,1-1 0 0 0,-1 0 0 0 0,1 1 0 0 0,-1-1 1 0 0,1 0-1 0 0,-1 1 0 0 0,1-1 0 0 0,-1 0 0 0 0,1 0 0 0 0,0 1 0 0 0,-1-1 0 0 0,1 0 0 0 0,1 0 0 0 0,4-15-180 0 0,-5-39 160 0 0,-2 45 14 0 0,1 8 22 0 0,0-15-9 0 0,1 0 1 0 0,4-27-1 0 0,-4 40 7 0 0,-1 0 1 0 0,0 1-1 0 0,1-1 1 0 0,0 0-1 0 0,-1 1 1 0 0,1-1-1 0 0,0 1 1 0 0,0-1-1 0 0,1 1 0 0 0,-1-1 1 0 0,0 1-1 0 0,1 0 1 0 0,0 0-1 0 0,-1 0 1 0 0,1 0-1 0 0,0 0 1 0 0,0 0-1 0 0,0 0 1 0 0,0 1-1 0 0,0-1 1 0 0,1 1-1 0 0,-1-1 1 0 0,0 1-1 0 0,1 0 0 0 0,2-1 1 0 0,-2 2 11 0 0,0 0 0 0 0,0 0 0 0 0,0 0 0 0 0,0 0 0 0 0,0 1-1 0 0,0 0 1 0 0,0-1 0 0 0,0 1 0 0 0,0 0 0 0 0,0 1 0 0 0,0-1 0 0 0,0 0 0 0 0,-1 1 0 0 0,1-1 0 0 0,-1 1 0 0 0,1 0 0 0 0,3 4-1 0 0,39 42-903 0 0,-38-41 323 0 0,4 7-1056 0 0,3 3-1685 0 0,0-2-3657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1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16259 0 0,'0'-2'9294'0'0,"-7"5"-8356"0"0,-50 21 154 0 0,54-22-1088 0 0,-1 0-1 0 0,1 0 1 0 0,-1 0 0 0 0,1 0 0 0 0,0 1-1 0 0,0 0 1 0 0,0-1 0 0 0,0 1 0 0 0,0 0-1 0 0,1 0 1 0 0,0 0 0 0 0,-1 1 0 0 0,-1 3-1 0 0,4-5-6 0 0,0-1 0 0 0,0 1 0 0 0,0-1 0 0 0,0 1 0 0 0,0-1 0 0 0,0 1 0 0 0,0-1 0 0 0,1 1 0 0 0,-1-1 0 0 0,0 0 0 0 0,1 1 0 0 0,0-1 0 0 0,-1 1 0 0 0,1-1 0 0 0,0 0 0 0 0,0 0 0 0 0,-1 1 0 0 0,1-1 0 0 0,0 0 0 0 0,0 0 0 0 0,0 0 0 0 0,1 0 0 0 0,-1 0 0 0 0,0 0 0 0 0,0 0 0 0 0,0 0 0 0 0,1-1 0 0 0,-1 1 0 0 0,0 0 0 0 0,1-1 0 0 0,-1 1 0 0 0,2 0 0 0 0,49 16-63 0 0,-38-14 58 0 0,0-2 1 0 0,0 1 0 0 0,0-2-1 0 0,16-1 1 0 0,0 0 43 0 0,-29 1 1 0 0,0 0 0 0 0,1 0 0 0 0,-1 0 0 0 0,0 0 0 0 0,0 0 0 0 0,0 0 0 0 0,0 0 0 0 0,0 1 0 0 0,0-1 0 0 0,0 0 0 0 0,0 1 0 0 0,0-1 0 0 0,0 0 0 0 0,0 1 0 0 0,-1-1 0 0 0,1 1 0 0 0,0-1 0 0 0,0 1 0 0 0,0 0 0 0 0,0-1 0 0 0,-1 1 0 0 0,1 0 0 0 0,0 0 0 0 0,-1-1 0 0 0,1 1 0 0 0,0 1 0 0 0,0 0 27 0 0,-1 0 1 0 0,0-1-1 0 0,1 1 1 0 0,-1 0 0 0 0,0-1-1 0 0,0 1 1 0 0,0 0-1 0 0,0 0 1 0 0,-1-1-1 0 0,1 1 1 0 0,0 0-1 0 0,-1-1 1 0 0,1 1 0 0 0,-2 2-1 0 0,0 1 39 0 0,-1 1 1 0 0,0-1-1 0 0,0 0 0 0 0,0 0 0 0 0,0 0 0 0 0,-1 0 1 0 0,0 0-1 0 0,-6 5 0 0 0,-35 15-112 0 0,6-5-1820 0 0,39-20 1609 0 0,-1 1 0 0 0,1-1 0 0 0,-1 0 0 0 0,1 1 0 0 0,-1-1 0 0 0,1 1 0 0 0,-1-1 0 0 0,1 1 0 0 0,0-1 0 0 0,-1 1 0 0 0,1-1 0 0 0,0 1 0 0 0,0-1 0 0 0,-1 1-1 0 0,1 0 1 0 0,0-1 0 0 0,0 1 0 0 0,0-1 0 0 0,0 1 0 0 0,-1 1 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22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8650 0 0,'1'5'634'0'0,"1"0"0"0"0,0 0 0 0 0,0-1 1 0 0,0 1-1 0 0,1-1 0 0 0,0 1 0 0 0,-1-1 0 0 0,1 0 0 0 0,1 0 1 0 0,-1 0-1 0 0,1-1 0 0 0,-1 1 0 0 0,1-1 0 0 0,0 1 0 0 0,0-1 1 0 0,1-1-1 0 0,-1 1 0 0 0,1-1 0 0 0,8 4 0 0 0,7 2 460 0 0,1-2-1 0 0,1 0 1 0 0,30 4-1 0 0,-10-2-1016 0 0,19 5 84 0 0,0-3-1 0 0,0-2 1 0 0,0-2-1 0 0,85-4 1 0 0,217-46-107 0 0,-62 5-31 0 0,-26 26 42 0 0,-18 2 48 0 0,445-1 28 0 0,-526 9-76 0 0,-78 0 16 0 0,119 12 1 0 0,-138-2 61 0 0,-1-4 0 0 0,153-14 1 0 0,-192 6-176 0 0,-23 3-170 0 0,1-1-1 0 0,0 2 1 0 0,-1 0 0 0 0,32 3 0 0 0,-41 3-2230 0 0,-7-5 2130 0 0,0 1 0 0 0,-1-1 0 0 0,1 0 0 0 0,0 1 0 0 0,0-1 0 0 0,0 1 0 0 0,0-1 0 0 0,0 0 0 0 0,0 1 0 0 0,0-1 0 0 0,-18 9-14501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9290 0 0,'30'47'7175'0'0,"-22"-33"-6177"0"0,0-1 0 0 0,0-1 0 0 0,13 14-1 0 0,-18-23-821 0 0,1 1-1 0 0,-1-1 0 0 0,1 1 0 0 0,0-1 0 0 0,1-1 0 0 0,-1 1 0 0 0,0 0 0 0 0,1-1 0 0 0,-1 0 0 0 0,1 0 0 0 0,0 0 0 0 0,0-1 0 0 0,8 2 1 0 0,52 4 542 0 0,89-2 1 0 0,-57-3-576 0 0,101-3-91 0 0,201-28 1 0 0,130-3 1314 0 0,-432 37-1010 0 0,112 21 0 0 0,-58-5-140 0 0,-142-20-261 0 0,41 2 86 0 0,-48-3-98 0 0,-1 0 0 0 0,1 0 0 0 0,0 0 0 0 0,0-1 0 0 0,0 1 0 0 0,-1 0 0 0 0,1-1 0 0 0,0 1 0 0 0,0-1-1 0 0,-1 0 1 0 0,1 1 0 0 0,0-1 0 0 0,-1 0 0 0 0,1 0 0 0 0,-1 0 0 0 0,1 0 0 0 0,-1-1 0 0 0,0 1 0 0 0,1 0 0 0 0,-1 0 0 0 0,0-1 0 0 0,2-2 0 0 0,-3 3-95 0 0,0 0 1 0 0,0 0-1 0 0,1 0 0 0 0,-1 0 1 0 0,0 0-1 0 0,0 1 0 0 0,0-1 1 0 0,0 0-1 0 0,0 0 0 0 0,0 0 1 0 0,-1 0-1 0 0,1 0 0 0 0,0 0 1 0 0,0 0-1 0 0,-1 0 0 0 0,1 0 1 0 0,0 0-1 0 0,-1 0 0 0 0,1 0 1 0 0,-1 0-1 0 0,0 1 0 0 0,1-1 1 0 0,-1 0-1 0 0,1 0 0 0 0,-2 0 0 0 0,-20-16-7483 0 0,6 8-397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2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3153 0 0,'-10'3'379'0'0,"0"1"1"0"0,0 1 0 0 0,1 0 0 0 0,-1 0 0 0 0,1 1 0 0 0,0 0-1 0 0,1 0 1 0 0,-1 1 0 0 0,-12 14 0 0 0,10-9 331 0 0,8-9-442 0 0,0 1 1 0 0,-1-1 0 0 0,1 0-1 0 0,-1 0 1 0 0,0 0 0 0 0,-6 4-1 0 0,9-6 68 0 0,-1-1-1 0 0,0 1 0 0 0,0 0 0 0 0,0-1 1 0 0,0 1-1 0 0,0-1 0 0 0,0 0 0 0 0,0 0 1 0 0,0 0-1 0 0,0 0 0 0 0,-3 0 0 0 0,3 0 95 0 0,1 0 1 0 0,-1 0-1 0 0,1 1 0 0 0,0-1 0 0 0,-1 1 0 0 0,1-1 0 0 0,0 1 1 0 0,-1 0-1 0 0,1-1 0 0 0,0 1 0 0 0,0 0 0 0 0,0 0 0 0 0,-2 1 1 0 0,2-1-294 0 0,1-1 1 0 0,-1 0-1 0 0,1 1 1 0 0,-1-1-1 0 0,1 0 1 0 0,0 1-1 0 0,-1-1 1 0 0,1 1-1 0 0,-1-1 0 0 0,1 0 1 0 0,0 1-1 0 0,-1-1 1 0 0,1 1-1 0 0,0-1 1 0 0,0 1-1 0 0,-1-1 1 0 0,1 1-1 0 0,0-1 1 0 0,0 1-1 0 0,0 0 1 0 0,0-1-1 0 0,0 1 1 0 0,-1-1-1 0 0,1 1 1 0 0,0-1-1 0 0,0 1 1 0 0,0 0-1 0 0,1-1 1 0 0,-1 1-1 0 0,0-1 1 0 0,0 1-1 0 0,0-1 1 0 0,1 2-1 0 0,0-1-114 0 0,0-1-1 0 0,1 1 0 0 0,-1 0 1 0 0,1-1-1 0 0,-1 0 1 0 0,1 1-1 0 0,-1-1 0 0 0,1 0 1 0 0,-1 1-1 0 0,1-1 0 0 0,-1 0 1 0 0,1 0-1 0 0,-1 0 1 0 0,1 0-1 0 0,-1-1 0 0 0,1 1 1 0 0,-1 0-1 0 0,1-1 0 0 0,2 0 1 0 0,30-12-27 0 0,-33 13 18 0 0,15-9 7 0 0,14-5 52 0 0,-29 13-68 0 0,0 1 0 0 0,0 0 1 0 0,1 0-1 0 0,-1 0 1 0 0,0 0-1 0 0,0 0 1 0 0,0 0-1 0 0,0 0 1 0 0,0 0-1 0 0,0 1 1 0 0,0-1-1 0 0,0 0 1 0 0,0 1-1 0 0,0-1 1 0 0,0 0-1 0 0,0 1 1 0 0,-1-1-1 0 0,1 1 0 0 0,0 0 1 0 0,0-1-1 0 0,0 1 1 0 0,0-1-1 0 0,-1 1 1 0 0,1 0-1 0 0,0 0 1 0 0,-1 0-1 0 0,1-1 1 0 0,-1 1-1 0 0,2 1 1 0 0,21 45 177 0 0,-19-36-179 0 0,1-1-1 0 0,-1 0 1 0 0,2-1 0 0 0,0 1-1 0 0,0-1 1 0 0,0 0-1 0 0,13 12 1 0 0,-19-20-5 0 0,1 0 0 0 0,0-1 0 0 0,0 1 0 0 0,-1-1 0 0 0,1 1 0 0 0,0 0-1 0 0,0-1 1 0 0,0 0 0 0 0,0 1 0 0 0,0-1 0 0 0,0 1 0 0 0,0-1 0 0 0,-1 0 0 0 0,1 0 0 0 0,0 0 0 0 0,0 1 0 0 0,0-1 0 0 0,0 0-1 0 0,0 0 1 0 0,0 0 0 0 0,0-1 0 0 0,0 1 0 0 0,0 0 0 0 0,0 0 0 0 0,1-1 0 0 0,0 0 2 0 0,-1 0-1 0 0,1 0 1 0 0,-1 0 0 0 0,1 0 0 0 0,-1 0 0 0 0,0-1 0 0 0,1 1-1 0 0,-1 0 1 0 0,0-1 0 0 0,0 1 0 0 0,0-1 0 0 0,1-2 0 0 0,3-6 29 0 0,-1-1 0 0 0,0 1 0 0 0,3-18 0 0 0,-5 23-2 0 0,-1-2-3 0 0,0 1 46 0 0,1 0 0 0 0,-1 1-1 0 0,1 0 1 0 0,0-1 0 0 0,6-9 0 0 0,-8 14-59 0 0,1 1 0 0 0,-1-1 1 0 0,1 1-1 0 0,-1-1 0 0 0,1 1 1 0 0,-1-1-1 0 0,1 1 0 0 0,0-1 1 0 0,-1 1-1 0 0,1-1 0 0 0,-1 1 1 0 0,1 0-1 0 0,0-1 0 0 0,0 1 1 0 0,-1 0-1 0 0,1-1 1 0 0,0 1-1 0 0,-1 0 0 0 0,1 0 1 0 0,1 0-1 0 0,0 0 2 0 0,-1 0-1 0 0,0 1 1 0 0,1-1-1 0 0,-1 1 1 0 0,0-1 0 0 0,1 1-1 0 0,-1-1 1 0 0,0 1-1 0 0,0 0 1 0 0,1 0 0 0 0,-1-1-1 0 0,0 1 1 0 0,0 0-1 0 0,0 0 1 0 0,1 2 0 0 0,5 5 28 0 0,0 1 1 0 0,0 1-1 0 0,6 10 1 0 0,19 27 174 0 0,-30-44-210 0 0,0-1 0 0 0,1 1 1 0 0,0-1-1 0 0,-1 1 0 0 0,1-1 0 0 0,0 0 1 0 0,0 0-1 0 0,0 0 0 0 0,0 0 1 0 0,1-1-1 0 0,-1 1 0 0 0,4 0 1 0 0,-5-1-8 0 0,-1-1 0 0 0,1 0 0 0 0,-1 0 1 0 0,1-1-1 0 0,-1 1 0 0 0,1 0 0 0 0,-1 0 0 0 0,1-1 1 0 0,-1 1-1 0 0,0-1 0 0 0,1 1 0 0 0,-1-1 0 0 0,0 0 1 0 0,1 1-1 0 0,-1-1 0 0 0,0 0 0 0 0,0 0 0 0 0,0 0 1 0 0,0 0-1 0 0,0 0 0 0 0,0 0 0 0 0,0 0 0 0 0,0 0 1 0 0,0 0-1 0 0,1-2 0 0 0,22-40 52 0 0,-16 27-37 0 0,-6 11-13 0 0,0 1 1 0 0,1 0-1 0 0,-1 1 1 0 0,1-1-1 0 0,0 0 0 0 0,0 1 1 0 0,1-1-1 0 0,-1 1 1 0 0,7-5-1 0 0,-8 7 5 0 0,0 1 0 0 0,0-1 0 0 0,0 1-1 0 0,0-1 1 0 0,0 1 0 0 0,-1 0 0 0 0,1-1-1 0 0,0 1 1 0 0,0 0 0 0 0,0 0 0 0 0,0 1-1 0 0,0-1 1 0 0,0 0 0 0 0,0 1 0 0 0,0-1-1 0 0,0 1 1 0 0,-1-1 0 0 0,1 1 0 0 0,0 0-1 0 0,0 0 1 0 0,-1 0 0 0 0,1 0 0 0 0,0 0-1 0 0,-1 0 1 0 0,3 3 0 0 0,20 16 125 0 0,22 15 23 0 0,-43-33-129 0 0,1 0 0 0 0,0 0-1 0 0,0 0 1 0 0,0 0 0 0 0,-1-1-1 0 0,2 0 1 0 0,-1 1 0 0 0,0-1-1 0 0,0-1 1 0 0,7 2 0 0 0,-9-3-11 0 0,0 0 1 0 0,0 0-1 0 0,0 0 0 0 0,-1 0 1 0 0,1 0-1 0 0,0 0 1 0 0,-1 0-1 0 0,1-1 1 0 0,-1 1-1 0 0,1 0 1 0 0,-1-1-1 0 0,0 1 1 0 0,0-1-1 0 0,0 0 0 0 0,1 1 1 0 0,-2-1-1 0 0,3-3 1 0 0,-2 2-16 0 0,1 0 1 0 0,0 0-1 0 0,0 0 1 0 0,1 1-1 0 0,-1-1 1 0 0,1 0-1 0 0,2-1 1 0 0,-4 3-73 0 0,0 1 0 0 0,-1 0 1 0 0,1-1-1 0 0,0 1 0 0 0,0 0 0 0 0,0 0 1 0 0,-1 0-1 0 0,1-1 0 0 0,0 1 0 0 0,0 0 0 0 0,0 0 1 0 0,-1 0-1 0 0,1 1 0 0 0,0-1 0 0 0,0 0 1 0 0,0 0-1 0 0,-1 0 0 0 0,1 0 0 0 0,0 1 1 0 0,0-1-1 0 0,-1 0 0 0 0,1 1 0 0 0,0-1 1 0 0,0 1-1 0 0,-1-1 0 0 0,1 1 0 0 0,-1-1 1 0 0,1 1-1 0 0,0-1 0 0 0,-1 1 0 0 0,1-1 1 0 0,-1 1-1 0 0,1 0 0 0 0,-1 0 0 0 0,1 0 0 0 0,11 14-4837 0 0,-4-4-1789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2:2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645 373 15075 0 0,'-44'-32'3532'0'0,"33"22"-1892"0"0,-1 1 0 0 0,-26-14 0 0 0,33 20-1444 0 0,0 1 1 0 0,-1 0-1 0 0,1 0 0 0 0,0 1 1 0 0,0 0-1 0 0,-1 0 1 0 0,1 0-1 0 0,-1 0 1 0 0,1 1-1 0 0,-1 0 0 0 0,1 0 1 0 0,-7 1-1 0 0,-18 5 87 0 0,-1 1-1 0 0,1 2 1 0 0,0 0-1 0 0,1 3 0 0 0,0 0 1 0 0,-31 18-1 0 0,11-1-273 0 0,2 2 0 0 0,-66 55-1 0 0,111-86-13 0 0,1 1-1 0 0,0 0 0 0 0,0 1 0 0 0,-1-1 1 0 0,1 0-1 0 0,0 0 0 0 0,0 0 0 0 0,0 1 1 0 0,0-1-1 0 0,1 1 0 0 0,-1-1 0 0 0,0 1 1 0 0,0 1-1 0 0,1-3 0 0 0,0 1-1 0 0,0-1 1 0 0,0 1 0 0 0,0-1-1 0 0,0 0 1 0 0,0 1 0 0 0,0-1-1 0 0,0 1 1 0 0,0-1 0 0 0,1 1 0 0 0,-1-1-1 0 0,0 0 1 0 0,0 1 0 0 0,0-1-1 0 0,1 1 1 0 0,-1-1 0 0 0,0 0-1 0 0,1 1 1 0 0,-1-1 0 0 0,0 0 0 0 0,1 1-1 0 0,-1-1 1 0 0,0 0 0 0 0,1 0-1 0 0,-1 1 1 0 0,0-1 0 0 0,1 0-1 0 0,-1 0 1 0 0,1 1 0 0 0,5 0-24 0 0,0 1 1 0 0,0-1-1 0 0,0 0 1 0 0,0 0-1 0 0,9-1 1 0 0,37 0-6 0 0,91-12 0 0 0,-44 1 2 0 0,16-2 36 0 0,-102 10-1 0 0,0 0-1 0 0,-1 0 1 0 0,1-2 0 0 0,-1 1 0 0 0,1-2 0 0 0,17-10 0 0 0,-29 16 2 0 0,0-1-1 0 0,0 1 1 0 0,0 0 0 0 0,0-1 0 0 0,-1 1-1 0 0,1-1 1 0 0,0 1 0 0 0,0-1 0 0 0,-1 1-1 0 0,1-1 1 0 0,0 1 0 0 0,-1-1 0 0 0,1 0-1 0 0,0 1 1 0 0,-1-1 0 0 0,1 0 0 0 0,-1 0-1 0 0,1 0 1 0 0,-1 1 0 0 0,0-1 0 0 0,1 0-1 0 0,-1 0 1 0 0,0 0 0 0 0,1 0 0 0 0,-1 0-1 0 0,0 0 1 0 0,0 1 0 0 0,0-1 0 0 0,0 0-1 0 0,0 0 1 0 0,0 0 0 0 0,0 0-1 0 0,0 0 1 0 0,0 0 0 0 0,-1 0 0 0 0,1 0-1 0 0,0 0 1 0 0,0 1 0 0 0,-1-1 0 0 0,1 0-1 0 0,-1 0 1 0 0,1 0 0 0 0,-1 1 0 0 0,1-1-1 0 0,-1 0 1 0 0,1 0 0 0 0,-1 1 0 0 0,0-1-1 0 0,1 0 1 0 0,-1 1 0 0 0,0-1 0 0 0,0 0-1 0 0,-7-4 32 0 0,0 0 0 0 0,0 1-1 0 0,0-1 1 0 0,-13-3-1 0 0,8 2-50 0 0,-423-237 133 0 0,433 241-114 0 0,-33-16 9 0 0,36 17-12 0 0,-1 1-1 0 0,1 0 0 0 0,-1 0 1 0 0,1 0-1 0 0,-1 0 0 0 0,1 0 1 0 0,-1-1-1 0 0,1 1 0 0 0,-1 0 1 0 0,1 0-1 0 0,-1 0 0 0 0,1 0 1 0 0,-1 0-1 0 0,1 1 1 0 0,-1-1-1 0 0,1 0 0 0 0,0 0 1 0 0,-1 0-1 0 0,1 0 0 0 0,-1 0 1 0 0,1 1-1 0 0,-1-1 0 0 0,1 0 1 0 0,-1 1-1 0 0,1 0-1 0 0,-1-1 0 0 0,1 1-1 0 0,0 0 1 0 0,0 0 0 0 0,0 0 0 0 0,0 0 0 0 0,0 0-1 0 0,0-1 1 0 0,0 1 0 0 0,0 0 0 0 0,0 0-1 0 0,0 0 1 0 0,0 0 0 0 0,0 0 0 0 0,1-1 0 0 0,-1 1-1 0 0,0 0 1 0 0,1 0 0 0 0,0 1 0 0 0,121 267-78 0 0,-83-187 69 0 0,-33-67 11 0 0,0-2 0 0 0,0 0 0 0 0,0 0 0 0 0,1 0 0 0 0,1-1 0 0 0,0 0 0 0 0,1 0 0 0 0,16 17 0 0 0,-24-29 3 0 0,-1 1-1 0 0,1-1 1 0 0,0 1 0 0 0,-1-1 0 0 0,1 0-1 0 0,-1 1 1 0 0,1-1 0 0 0,0 0 0 0 0,-1 1-1 0 0,1-1 1 0 0,0 0 0 0 0,0 0-1 0 0,-1 1 1 0 0,1-1 0 0 0,0 0 0 0 0,0 0-1 0 0,-1 0 1 0 0,1 0 0 0 0,0 0 0 0 0,-1 0-1 0 0,1 0 1 0 0,0 0 0 0 0,0-1-1 0 0,-1 1 1 0 0,1 0 0 0 0,1-1 0 0 0,0 0 4 0 0,-1 0 1 0 0,0 0-1 0 0,1 0 0 0 0,-1-1 1 0 0,1 1-1 0 0,-1 0 1 0 0,0-1-1 0 0,0 1 1 0 0,0-1-1 0 0,2-3 1 0 0,16-49 126 0 0,-16 44-115 0 0,51-200 170 0 0,-36 127-651 0 0,36-98-1 0 0,-50 170-219 0 0,1 0-1 0 0,-1 1 1 0 0,11-15-1 0 0,-13 22-108 0 0,0 0 0 0 0,0 0 1 0 0,0 1-1 0 0,0-1 0 0 0,1 1 0 0 0,0 0 0 0 0,-1 0 1 0 0,1 0-1 0 0,5-3 0 0 0,9-1-8276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27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242 215 16035 0 0,'-16'9'431'0'0,"1"2"0"0"0,1 0-1 0 0,0 0 1 0 0,0 2 0 0 0,1-1 0 0 0,1 2-1 0 0,0 0 1 0 0,1 0 0 0 0,1 1-1 0 0,0 0 1 0 0,0 1 0 0 0,2 0-1 0 0,0 1 1 0 0,1 0 0 0 0,1 0-1 0 0,0 0 1 0 0,-3 21 0 0 0,8-29-376 0 0,1-1 0 0 0,0 1 0 0 0,1-1 0 0 0,0 1 1 0 0,0-1-1 0 0,1 1 0 0 0,0-1 0 0 0,0 0 0 0 0,1 0 0 0 0,0 0 0 0 0,0 0 1 0 0,1 0-1 0 0,0-1 0 0 0,1 1 0 0 0,0-1 0 0 0,0 0 0 0 0,0-1 1 0 0,7 8-1 0 0,14 12-66 0 0,1-1 0 0 0,54 40 0 0 0,-72-58 40 0 0,10 6-4 0 0,0 0-1 0 0,1-1 1 0 0,0-1 0 0 0,1-1 0 0 0,0-1-1 0 0,0 0 1 0 0,1-2 0 0 0,1 0 0 0 0,-1-2-1 0 0,1-1 1 0 0,-1 0 0 0 0,1-2-1 0 0,0 0 1 0 0,1-2 0 0 0,-1 0 0 0 0,0-2-1 0 0,0-1 1 0 0,-1 0 0 0 0,1-2 0 0 0,-1 0-1 0 0,1-2 1 0 0,-2 0 0 0 0,38-19-1 0 0,-35 14 4 0 0,-2-1 0 0 0,0-1 0 0 0,0-1-1 0 0,-1-1 1 0 0,-1-1 0 0 0,-1 0 0 0 0,0-2-1 0 0,-1 0 1 0 0,27-38 0 0 0,-37 44 11 0 0,0 1 0 0 0,0-1 0 0 0,-1-1 0 0 0,-1 1 0 0 0,0-1 0 0 0,-1 0 0 0 0,-1-1 1 0 0,0 1-1 0 0,-1-1 0 0 0,-1 1 0 0 0,0-1 0 0 0,0 0 0 0 0,-2 0 0 0 0,0 0 0 0 0,-1 0 0 0 0,0 0 0 0 0,-1 0 1 0 0,-6-22-1 0 0,1 18 32 0 0,0 0 0 0 0,-2 0 0 0 0,0 0-1 0 0,-1 1 1 0 0,-1 0 0 0 0,0 1 0 0 0,-1 1 0 0 0,-1-1 0 0 0,-1 2 0 0 0,-1 0 0 0 0,0 1 0 0 0,0 0 0 0 0,-34-22 0 0 0,33 26-5 0 0,0 1-1 0 0,0 0 1 0 0,-1 1 0 0 0,0 1-1 0 0,-1 0 1 0 0,0 1-1 0 0,0 1 1 0 0,0 1 0 0 0,0 1-1 0 0,-1 0 1 0 0,1 2-1 0 0,-1 0 1 0 0,1 0 0 0 0,-1 2-1 0 0,-32 5 1 0 0,30 0-22 0 0,0 0 1 0 0,0 1-1 0 0,1 2 0 0 0,0 0 1 0 0,0 1-1 0 0,1 1 1 0 0,0 0-1 0 0,1 2 1 0 0,1 0-1 0 0,0 1 0 0 0,-20 21 1 0 0,-15 22-1185 0 0,-85 117 0 0 0,93-113-634 0 0,-3 5-3302 0 0,17-22-1607 0 0,10-12-1149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 15371 0 0,'-1'0'319'0'0,"1"-1"0"0"0,-1 1 0 0 0,1 0-1 0 0,-1-1 1 0 0,0 1 0 0 0,1 0 0 0 0,-1-1 0 0 0,0 1-1 0 0,1 0 1 0 0,-1 0 0 0 0,0 0 0 0 0,1-1 0 0 0,-1 1-1 0 0,0 0 1 0 0,0 0 0 0 0,1 0 0 0 0,-1 0 0 0 0,0 0-1 0 0,-1 1 1 0 0,-6 9 2638 0 0,0 26-2019 0 0,6-20-284 0 0,-26 86 390 0 0,16-62-995 0 0,-13 67 0 0 0,25-105-86 0 0,-1 1 0 0 0,1-1 0 0 0,0 0 0 0 0,0 0-1 0 0,0 0 1 0 0,0 0 0 0 0,0 0 0 0 0,0 0 0 0 0,0 0 0 0 0,1 1 0 0 0,-1-1 0 0 0,1 0 0 0 0,-1 0 0 0 0,1 0 0 0 0,0 0 0 0 0,0 0-1 0 0,0-1 1 0 0,0 1 0 0 0,0 0 0 0 0,0 0 0 0 0,1 0 0 0 0,2 2 0 0 0,-2-3-63 0 0,0 1 0 0 0,1-1 0 0 0,-1 0 1 0 0,1 0-1 0 0,0 0 0 0 0,-1 0 0 0 0,1-1 0 0 0,0 1 0 0 0,-1-1 0 0 0,1 1 1 0 0,0-1-1 0 0,0 0 0 0 0,0 0 0 0 0,5-1 0 0 0,5-1-364 0 0,0-1 0 0 0,-1 0 0 0 0,1-1-1 0 0,-1 0 1 0 0,0-1 0 0 0,14-7 0 0 0,27-21-3420 0 0,-50 30 3416 0 0,0 1 0 0 0,0-1 1 0 0,0 0-1 0 0,0 1 0 0 0,0-1 0 0 0,0-1 1 0 0,-1 1-1 0 0,0 0 0 0 0,1-1 0 0 0,-1 1 0 0 0,-1-1 1 0 0,1 1-1 0 0,1-6 0 0 0,-2-27-3282 0 0,0 33 3254 0 0,-1 1 0 0 0,1-1 0 0 0,0 1 1 0 0,0 0-1 0 0,0-1 0 0 0,0 1 0 0 0,0 0 0 0 0,0 0 0 0 0,3-4 1 0 0</inkml:trace>
  <inkml:trace contextRef="#ctx0" brushRef="#br0" timeOffset="1">333 4 12115 0 0,'-17'23'7216'0'0,"-4"17"-3372"0"0,1-1-2759 0 0,12-27-1002 0 0,-1 1 25 0 0,2-1 0 0 0,-11 23 0 0 0,17-33-100 0 0,0 1 0 0 0,0 0 0 0 0,0 0 0 0 0,0 0 0 0 0,0 0 1 0 0,0-1-1 0 0,1 1 0 0 0,0 0 0 0 0,0 0 0 0 0,-1 0 0 0 0,2 0 0 0 0,-1 0 0 0 0,0 0 1 0 0,1 0-1 0 0,-1 0 0 0 0,1 0 0 0 0,0 0 0 0 0,0 0 0 0 0,1 3 0 0 0,0-5-8 0 0,-1 1-1 0 0,1-1 1 0 0,0 1-1 0 0,-1-1 1 0 0,1 0-1 0 0,0 0 1 0 0,0 0-1 0 0,0 0 1 0 0,0 0-1 0 0,0 0 1 0 0,0 0-1 0 0,0-1 1 0 0,0 1-1 0 0,0-1 1 0 0,0 1-1 0 0,0-1 1 0 0,1 0-1 0 0,-1 0 1 0 0,0 0-1 0 0,3-1 1 0 0,45-4-4 0 0,-33 1-22 0 0,0 0-1 0 0,-1 0 1 0 0,0-2 0 0 0,0 0 0 0 0,0-1 0 0 0,19-11 0 0 0,-26 12-638 0 0,0-1 1 0 0,0 0-1 0 0,11-10 1 0 0,-19 16 527 0 0,-1 1 0 0 0,1 0-1 0 0,-1 0 1 0 0,0-1 0 0 0,1 1 0 0 0,-1 0-1 0 0,1-1 1 0 0,-1 1 0 0 0,0 0 0 0 0,1-1-1 0 0,-1 1 1 0 0,0 0 0 0 0,0-1 0 0 0,1 1-1 0 0,-1-1 1 0 0,0 1 0 0 0,0-1 0 0 0,0 1-1 0 0,1-1 1 0 0,-1 1 0 0 0,0-1 0 0 0,0 1-1 0 0,0-1 1 0 0,0 1 0 0 0,0-1-1 0 0,0 1 1 0 0,0-1 0 0 0,0 1 0 0 0,0-1-1 0 0,0 1 1 0 0,0-1 0 0 0,-1 1 0 0 0,1 0-1 0 0,0-1 1 0 0,0 1 0 0 0,0-1 0 0 0,-1 1-1 0 0,1-1 1 0 0,0 1 0 0 0,0-1 0 0 0,-1 1-1 0 0,1 0 1 0 0,0-1 0 0 0,-1 1 0 0 0,1 0-1 0 0,0-1 1 0 0,-1 1 0 0 0,0-1 0 0 0,-1 0-535 0 0,0 1-1 0 0,0-1 1 0 0,0 0 0 0 0,0 0 0 0 0,-1 1 0 0 0,1-1-1 0 0,0 1 1 0 0,-1 0 0 0 0,-2 0 0 0 0,-14 1-4654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6:3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41 6361 0 0,'0'-7'2325'0'0,"-3"-21"9749"0"0,-5 22-7541 0 0,-9 11-3334 0 0,12 0-1039 0 0,0 0 0 0 0,1 0 1 0 0,-1 0-1 0 0,1 0 0 0 0,0 1 0 0 0,1-1 0 0 0,-1 1 0 0 0,1 0 0 0 0,0 0 0 0 0,-2 9 0 0 0,-3 3 34 0 0,-3 4-90 0 0,1 0 0 0 0,1 0 0 0 0,1 1-1 0 0,1 0 1 0 0,-6 40 0 0 0,11-49-99 0 0,1-1 0 0 0,1 1 0 0 0,0 0 0 0 0,1 0 1 0 0,0-1-1 0 0,1 1 0 0 0,1-1 0 0 0,0 1 0 0 0,1-1 0 0 0,0 0 0 0 0,9 18 1 0 0,-11-25-3 0 0,1 1 0 0 0,0-1-1 0 0,0 0 1 0 0,1 0 0 0 0,0 0 0 0 0,0-1 0 0 0,0 1 0 0 0,1-1 0 0 0,-1 0 0 0 0,1 0 0 0 0,1-1 0 0 0,-1 1 0 0 0,1-1 0 0 0,-1 0 0 0 0,1-1 0 0 0,0 0 0 0 0,1 1 0 0 0,-1-2 0 0 0,0 1 0 0 0,1-1 0 0 0,11 3 0 0 0,248 70 97 0 0,-222-59-209 0 0,40 12-53 0 0,-29-14-3191 0 0,-54-14 3231 0 0,11 2-3500 0 0,-4-6-2501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27 202 8746 0 0,'-7'-15'1507'0'0,"4"9"-769"0"0,0 1 1 0 0,1-1-1 0 0,-1 0 0 0 0,1 0 1 0 0,0 0-1 0 0,1 0 0 0 0,0 0 1 0 0,0-1-1 0 0,0 1 0 0 0,0-8 1 0 0,8 34 2525 0 0,2 11-3009 0 0,17 104 189 0 0,-23-113-394 0 0,-1 1 1 0 0,-1 0-1 0 0,-4 45 0 0 0,2-67-192 0 0,-1-10 15 0 0,-2-27-82 0 0,-2-50-45 0 0,6 86 253 0 0,-2-138-284 0 0,2 121 288 0 0,2 0-1 0 0,0 0 1 0 0,1 0-1 0 0,1 0 1 0 0,12-32 0 0 0,-16 47 12 0 0,1 0 1 0 0,0 0-1 0 0,0 0 0 0 0,0 0 1 0 0,0 0-1 0 0,0 0 1 0 0,0 1-1 0 0,0-1 1 0 0,1 0-1 0 0,-1 1 1 0 0,1-1-1 0 0,-1 1 0 0 0,1 0 1 0 0,-1-1-1 0 0,1 1 1 0 0,0 0-1 0 0,0 0 1 0 0,-1 0-1 0 0,4-1 1 0 0,-3 2 4 0 0,0-1 0 0 0,0 1 0 0 0,-1 0 1 0 0,1 0-1 0 0,0 1 0 0 0,0-1 1 0 0,0 0-1 0 0,0 1 0 0 0,-1-1 0 0 0,1 1 1 0 0,0-1-1 0 0,0 1 0 0 0,-1 0 0 0 0,1 0 1 0 0,0 0-1 0 0,-1 0 0 0 0,3 1 0 0 0,5 6 62 0 0,0 0-1 0 0,-1 1 0 0 0,0 0 0 0 0,0 1 0 0 0,7 11 0 0 0,7 9 45 0 0,-2 2-1 0 0,22 43 1 0 0,-38-65-83 0 0,1-1 0 0 0,-1 1 0 0 0,-1 0-1 0 0,0 0 1 0 0,0 1 0 0 0,-1-1 0 0 0,0 0-1 0 0,-1 1 1 0 0,0-1 0 0 0,-1 1 0 0 0,0-1 0 0 0,-1 1-1 0 0,-1 11 1 0 0,1-18-35 0 0,0 0 0 0 0,-1-1 0 0 0,1 1 0 0 0,-1-1 0 0 0,1 1-1 0 0,-1-1 1 0 0,0 0 0 0 0,0 0 0 0 0,-1 0 0 0 0,1 0 0 0 0,-1 0 0 0 0,1 0 0 0 0,-1 0 0 0 0,0-1 0 0 0,0 0-1 0 0,0 1 1 0 0,0-1 0 0 0,0 0 0 0 0,-1-1 0 0 0,1 1 0 0 0,-1 0 0 0 0,1-1 0 0 0,-1 0 0 0 0,0 0 0 0 0,1 0 0 0 0,-1 0-1 0 0,0-1 1 0 0,0 1 0 0 0,1-1 0 0 0,-1 0 0 0 0,-5 0 0 0 0,-12-2-63 0 0,1 0-1 0 0,-1-1 1 0 0,1-2 0 0 0,-30-9 0 0 0,35 10 33 0 0,73 19-18 0 0,-16-5 127 0 0,70 28 0 0 0,-85-29-1258 0 0,-27-8 972 0 0,1-1-1 0 0,0 0 1 0 0,-1 1 0 0 0,1-1 0 0 0,0 0-1 0 0,-1 0 1 0 0,1 1 0 0 0,0-1-1 0 0,0 0 1 0 0,-1 0 0 0 0,1 0 0 0 0,0 0-1 0 0,-1 0 1 0 0,1 0 0 0 0,0 0-1 0 0,0 0 1 0 0,-1 0 0 0 0,1-1 0 0 0,0 1-1 0 0,0 0 1 0 0,-1 0 0 0 0,1-1-1 0 0,0 1 1 0 0,-1 0 0 0 0,1-1 0 0 0,-1 1-1 0 0,1 0 1 0 0,0-1 0 0 0,-1 1 0 0 0,1-1-1 0 0,-1 1 1 0 0,1-1 0 0 0,0 0-1 0 0,-3-18-4917 0 0,5 7-1668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16420 0 0,'0'1'290'0'0,"0"1"1"0"0,0-1 0 0 0,0 0 0 0 0,0 0-1 0 0,1 1 1 0 0,-1-1 0 0 0,1 0 0 0 0,-1 0-1 0 0,1 0 1 0 0,-1 0 0 0 0,1 0 0 0 0,-1 0-1 0 0,1 1 1 0 0,0-1 0 0 0,0-1 0 0 0,-1 1-1 0 0,1 0 1 0 0,2 1 0 0 0,23 12 1582 0 0,-13-11-1897 0 0,1 0 0 0 0,21 2 0 0 0,-28-5 285 0 0,1 1-264 0 0,-1-1-1 0 0,0 0 0 0 0,1-1 1 0 0,-1 1-1 0 0,0-1 0 0 0,13-4 1 0 0,-13 3-520 0 0,0-1 1 0 0,0 0-1 0 0,0 0 1 0 0,0 0 0 0 0,0-1-1 0 0,11-8 1 0 0,-15 10 247 0 0,-1 0 1 0 0,1 0-1 0 0,-1 0 0 0 0,0-1 0 0 0,1 1 1 0 0,-1 0-1 0 0,0-1 0 0 0,0 0 1 0 0,-1 1-1 0 0,1-1 0 0 0,-1 0 1 0 0,1 0-1 0 0,-1 0 0 0 0,0 0 1 0 0,0 0-1 0 0,0 0 0 0 0,0-1 1 0 0,-1 1-1 0 0,1 0 0 0 0,-1 0 1 0 0,0-1-1 0 0,0 1 0 0 0,0 0 1 0 0,0 0-1 0 0,-1 0 0 0 0,1-1 1 0 0,-1 1-1 0 0,0 0 0 0 0,0 0 1 0 0,0 0-1 0 0,0 0 0 0 0,0 0 1 0 0,-1 0-1 0 0,1 0 0 0 0,-1 0 0 0 0,0 1 1 0 0,-4-6-1 0 0,-8-7-17 0 0,-2 4 3293 0 0,15 11-2802 0 0,1 0 0 0 0,-1-1 0 0 0,0 1 1 0 0,1 0-1 0 0,-1 0 0 0 0,0 0 0 0 0,0 0 1 0 0,1-1-1 0 0,-1 1 0 0 0,0 0 0 0 0,1 0 1 0 0,-1 0-1 0 0,0 1 0 0 0,0-1 0 0 0,1 0 1 0 0,-1 0-1 0 0,0 0 0 0 0,0 0 0 0 0,1 1 1 0 0,-1-1-1 0 0,0 0 0 0 0,1 1 0 0 0,-1-1 1 0 0,0 0-1 0 0,1 1 0 0 0,-1-1 0 0 0,1 1 1 0 0,-1-1-1 0 0,1 1 0 0 0,-1 0 0 0 0,1-1 1 0 0,-1 1-1 0 0,1-1 0 0 0,-1 1 0 0 0,1 0 1 0 0,0-1-1 0 0,-1 1 0 0 0,1 0 0 0 0,0-1 1 0 0,0 1-1 0 0,0 0 0 0 0,-1 0 0 0 0,1-1 1 0 0,0 1-1 0 0,0 0 0 0 0,0 1 0 0 0,-29 167 4210 0 0,27-151-4618 0 0,1 0 0 0 0,1 1 0 0 0,1-1 0 0 0,0 0 0 0 0,2 0 0 0 0,0 0 0 0 0,7 24 0 0 0,5-11-2749 0 0,-4-20-1234 0 0,-11-11 3938 0 0,1 0 1 0 0,-1 1 0 0 0,1-1 0 0 0,-1 0-1 0 0,0 0 1 0 0,1 0 0 0 0,-1 0 0 0 0,0 0-1 0 0,1 0 1 0 0,-1 0 0 0 0,1 0 0 0 0,-1 0-1 0 0,0 0 1 0 0,1 0 0 0 0,-1 0 0 0 0,1-1 0 0 0,-1 1-1 0 0,0 0 1 0 0,1 0 0 0 0,-1 0 0 0 0,0 0-1 0 0,1-1 1 0 0,-1 1 0 0 0,0 0 0 0 0,1 0-1 0 0,-1-1 1 0 0,1 0-760 0 0,-1 1 760 0 0,1-1 0 0 0,5-7-5511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7050 0 0,'1'-4'9204'0'0,"1"10"-4492"0"0,0 14-1978 0 0,-7 185 319 0 0,15-101-4983 0 0,-5-79-1482 0 0,14 47 1 0 0,-18-70 2672 0 0,3 8-1734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16043 0 0,'5'12'1399'0'0,"0"0"-1"0"0,-1 0 0 0 0,0 0 0 0 0,2 15 1 0 0,0 12-458 0 0,1 43 0 0 0,-4-35-386 0 0,-1-29-471 0 0,0-2-10 0 0,-1 1 1 0 0,-1-1-1 0 0,-2 29 1 0 0,2-45-79 0 0,0 0 0 0 0,0 0 1 0 0,0 0-1 0 0,0 0 1 0 0,0 0-1 0 0,0 0 1 0 0,0 0-1 0 0,0 0 0 0 0,0 0 1 0 0,0 0-1 0 0,0-1 1 0 0,0 1-1 0 0,0 0 1 0 0,0 0-1 0 0,0 0 0 0 0,0 0 1 0 0,0 0-1 0 0,-1 0 1 0 0,1 0-1 0 0,0 0 1 0 0,0 0-1 0 0,0 0 0 0 0,0 0 1 0 0,0 0-1 0 0,0 0 1 0 0,0-1-1 0 0,0 1 1 0 0,0 0-1 0 0,0 0 0 0 0,0 0 1 0 0,0 0-1 0 0,-1 0 1 0 0,1 0-1 0 0,0 0 0 0 0,0 0 1 0 0,0 0-1 0 0,0 0 1 0 0,0 0-1 0 0,0 0 1 0 0,0 0-1 0 0,0 0 0 0 0,0 0 1 0 0,0 0-1 0 0,-1 0 1 0 0,1 0-1 0 0,0 0 1 0 0,0 0-1 0 0,0 0 0 0 0,0 0 1 0 0,0 1-1 0 0,0-1 1 0 0,0 0-1 0 0,0 0 1 0 0,0 0-1 0 0,0 0 0 0 0,0 0 1 0 0,-1 0-1 0 0,1 0 1 0 0,0 0-1 0 0,0 0 1 0 0,0 0-1 0 0,0 0 0 0 0,0 0 1 0 0,0 0-1 0 0,0 0 1 0 0,0 1-1 0 0,0-1 1 0 0,0 0-1 0 0,-7-12-308 0 0,-6-16-287 0 0,4 4 187 0 0,2 0 0 0 0,-10-47 0 0 0,15 62 381 0 0,1 0 1 0 0,0 0 0 0 0,1 0 0 0 0,0 0 0 0 0,0 0-1 0 0,1 0 1 0 0,0 1 0 0 0,0-1 0 0 0,1 0-1 0 0,0 0 1 0 0,6-13 0 0 0,-7 19 25 0 0,0 1 1 0 0,1 0-1 0 0,-1 0 1 0 0,1 0-1 0 0,-1 0 1 0 0,1 0-1 0 0,0 0 1 0 0,0 1-1 0 0,0-1 1 0 0,0 1-1 0 0,0-1 1 0 0,0 1-1 0 0,0 0 0 0 0,1-1 1 0 0,-1 1-1 0 0,0 0 1 0 0,1 1-1 0 0,-1-1 1 0 0,4 0-1 0 0,-2 0 21 0 0,1 0 0 0 0,-1 1 0 0 0,1 0 0 0 0,-1 0 0 0 0,1 0-1 0 0,-1 1 1 0 0,1-1 0 0 0,-1 1 0 0 0,1 0 0 0 0,7 3 0 0 0,-9-3 45 0 0,0 0 0 0 0,1 0 1 0 0,-1 1-1 0 0,0-1 0 0 0,0 1 1 0 0,0 0-1 0 0,0 0 1 0 0,0 0-1 0 0,0 0 0 0 0,0 0 1 0 0,-1 1-1 0 0,1-1 0 0 0,-1 1 1 0 0,0 0-1 0 0,0-1 0 0 0,0 1 1 0 0,0 0-1 0 0,0 0 0 0 0,0 1 1 0 0,-1-1-1 0 0,0 0 1 0 0,1 0-1 0 0,-1 1 0 0 0,0-1 1 0 0,-1 1-1 0 0,1-1 0 0 0,-1 1 1 0 0,1-1-1 0 0,-1 1 0 0 0,-1 4 1 0 0,-2 5 42 0 0,-1 0 0 0 0,0 0 0 0 0,-1-1 0 0 0,0 0 0 0 0,-1 0 0 0 0,-11 17 0 0 0,12-22-113 0 0,0 0 1 0 0,0-1 0 0 0,0 1-1 0 0,-1-1 1 0 0,0 0-1 0 0,0 0 1 0 0,-1-1-1 0 0,1 0 1 0 0,-1 0-1 0 0,0 0 1 0 0,-10 4-1 0 0,-10-6-279 0 0,16-6 44 0 0,11 2 235 0 0,0 1 0 0 0,0 0 1 0 0,0 0-1 0 0,-1-1 0 0 0,1 1 0 0 0,0 0 1 0 0,0-1-1 0 0,0 1 0 0 0,0 0 0 0 0,0 0 1 0 0,0-1-1 0 0,0 1 0 0 0,0 0 0 0 0,0-1 1 0 0,0 1-1 0 0,0 0 0 0 0,0-1 0 0 0,0 1 1 0 0,0 0-1 0 0,0 0 0 0 0,1-1 0 0 0,-1 1 1 0 0,0 0-1 0 0,0-1 0 0 0,0 1 0 0 0,0 0 1 0 0,0 0-1 0 0,1-1 0 0 0,-1 1 0 0 0,0 0 1 0 0,0 0-1 0 0,0-1 0 0 0,1 1 0 0 0,-1 0 1 0 0,4-2 1 0 0,0 0 0 0 0,0 0 0 0 0,0 1 0 0 0,0-1 0 0 0,0 1 0 0 0,0 0 0 0 0,1 0 0 0 0,-1 1 0 0 0,0-1 0 0 0,0 1 0 0 0,1 0 0 0 0,7 1 0 0 0,4-2-16 0 0,29-4-410 0 0,32-1-3128 0 0,-29 11-3990 0 0,-48-5 7456 0 0,0 0 0 0 0,0 0 0 0 0,0 0 0 0 0,0 0 0 0 0,1 0 0 0 0,-1 0 0 0 0,0 0-1 0 0,0 0 1 0 0,0 0 0 0 0,0 0 0 0 0,0 0 0 0 0,1 0 0 0 0,-1 0 0 0 0,0 0 0 0 0,0 0 0 0 0,0 0 0 0 0,0 0 0 0 0,0 1-1 0 0,0-1 1 0 0,1 0 0 0 0,-1 1-856 0 0,1-1 856 0 0,-1 0 0 0 0,0 0 0 0 0,0 0 0 0 0,0 0 0 0 0,0 1 0 0 0,0-1 0 0 0,0 0 0 0 0,0 0 0 0 0,0 0-1 0 0,0 0 1 0 0,0 0 0 0 0,0 1 0 0 0,0-1 0 0 0,0 0 0 0 0,0 0 0 0 0,0 0 0 0 0,0 0 0 0 0,0 0 0 0 0,0 1 0 0 0,-1-1-1 0 0,1 0 1 0 0,0 0 0 0 0,0 0 0 0 0,0 0 0 0 0,0 0 0 0 0,-1 1-856 0 0,-15 8-192 0 0,-20 3 4318 0 0,32-11-2453 0 0,0 0 0 0 0,0 1 1 0 0,0-1-1 0 0,1 1 0 0 0,-1-1 1 0 0,0 1-1 0 0,1 0 1 0 0,-1 1-1 0 0,1-1 0 0 0,-1 1 1 0 0,1-1-1 0 0,0 1 0 0 0,-3 4 1 0 0,2-2-272 0 0,1 0 1 0 0,1 1-1 0 0,-1-1 0 0 0,1 0 1 0 0,0 1-1 0 0,0-1 1 0 0,0 1-1 0 0,1 0 0 0 0,-1 6 1 0 0,-6 46 349 0 0,6-35-774 0 0,-2 0 0 0 0,0 0 0 0 0,-1-1 0 0 0,-12 32 0 0 0,20-60-32 0 0,1 0 0 0 0,-1 1-1 0 0,1 0 1 0 0,0-1 0 0 0,0 1 0 0 0,0 1 0 0 0,1-1-1 0 0,0 1 1 0 0,0-1 0 0 0,0 2 0 0 0,10-7 0 0 0,28-12-1120 0 0,6 8-3967 0 0,-48 13 4635 0 0,1 1-1 0 0,0-1 0 0 0,-1 1 0 0 0,1-1 1 0 0,-1 0-1 0 0,1 1 0 0 0,-1-1 1 0 0,1 0-1 0 0,-1 0 0 0 0,1 0 1 0 0,-1 0-1 0 0,0-1 0 0 0,0 1 1 0 0,2-2-1 0 0,3-3-1739 0 0,9-2-3785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6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16444 0 0,'0'-2'314'0'0,"-1"1"0"0"0,1-1 0 0 0,0 1 0 0 0,0-1 1 0 0,0 1-1 0 0,0-1 0 0 0,1 1 0 0 0,-1 0 1 0 0,0-1-1 0 0,1 1 0 0 0,-1-1 0 0 0,1 1 1 0 0,-1-1-1 0 0,1 1 0 0 0,0 0 0 0 0,-1-1 0 0 0,1 1 1 0 0,0 0-1 0 0,0 0 0 0 0,0 0 0 0 0,0 0 1 0 0,2-2-1 0 0,0 1-109 0 0,0 0 0 0 0,0 0 0 0 0,1 1 1 0 0,-1-1-1 0 0,0 1 0 0 0,0 0 0 0 0,1 0 0 0 0,-1 0 0 0 0,7 0 1 0 0,2-1-159 0 0,1 2 0 0 0,0 0 0 0 0,0 0 0 0 0,19 4 0 0 0,-26-3-17 0 0,1 0 0 0 0,-1 0 1 0 0,0 1-1 0 0,0 0 0 0 0,0 0 1 0 0,0 0-1 0 0,0 1 1 0 0,0 0-1 0 0,-1 0 0 0 0,10 7 1 0 0,-13-7-16 0 0,1-1 1 0 0,-1 1 0 0 0,0-1-1 0 0,-1 1 1 0 0,1-1 0 0 0,0 1-1 0 0,-1 0 1 0 0,0 0-1 0 0,1 0 1 0 0,-1 0 0 0 0,0 0-1 0 0,-1 0 1 0 0,1 0 0 0 0,0 0-1 0 0,-1 0 1 0 0,0 1 0 0 0,0-1-1 0 0,0 0 1 0 0,0 0-1 0 0,0 0 1 0 0,0 1 0 0 0,-1-1-1 0 0,-1 4 1 0 0,-2 5-6 0 0,0-1-1 0 0,0 0 1 0 0,-2-1 0 0 0,1 1 0 0 0,-1-1-1 0 0,-1 0 1 0 0,-7 9 0 0 0,8-12 4 0 0,1 0 1 0 0,-1 1 0 0 0,1-1-1 0 0,1 1 1 0 0,-1 0 0 0 0,1 1-1 0 0,1-1 1 0 0,0 1 0 0 0,0 0-1 0 0,0-1 1 0 0,1 1-1 0 0,-1 10 1 0 0,3-15-5 0 0,0-1-1 0 0,1 1 1 0 0,-1-1-1 0 0,1 1 1 0 0,0-1-1 0 0,0 0 1 0 0,0 1-1 0 0,0-1 1 0 0,0 0-1 0 0,1 1 1 0 0,-1-1-1 0 0,1 0 1 0 0,0 0-1 0 0,0 0 1 0 0,0-1 0 0 0,0 1-1 0 0,4 3 1 0 0,-2-3-69 0 0,1 1-1 0 0,-1-1 1 0 0,1 0 0 0 0,0 0 0 0 0,0-1 0 0 0,0 1 0 0 0,0-1 0 0 0,0 0 0 0 0,1 0 0 0 0,6 1-1 0 0,-4-2-455 0 0,1 1-1 0 0,-1-1 1 0 0,1-1 0 0 0,-1 0-1 0 0,1 0 1 0 0,12-2-1 0 0,-15 1-354 0 0,0 0 0 0 0,-1-1-1 0 0,1 1 1 0 0,-1-1 0 0 0,0 0 0 0 0,1 0-1 0 0,-1-1 1 0 0,0 0 0 0 0,7-4 0 0 0,5-10-3255 0 0,-1-2-1975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37 9466 0 0,'-4'-9'2514'0'0,"2"6"-1517"0"0,1 0 0 0 0,0 0 0 0 0,-1 1 1 0 0,1-1-1 0 0,-1 0 0 0 0,0 1 0 0 0,0-1 0 0 0,-3-2 0 0 0,3 12 2777 0 0,-3 22-2451 0 0,-7 139-441 0 0,13-145-1625 0 0,5 39 1 0 0,-4-49-232 0 0,1 0-1 0 0,1 0 1 0 0,0-1 0 0 0,6 15-1 0 0,-9-25 422 0 0,0 0-1 0 0,0 1 0 0 0,0-1 0 0 0,0 0 1 0 0,1 0-1 0 0,-1 0 0 0 0,0 0 0 0 0,1 0 1 0 0,-1 0-1 0 0,1-1 0 0 0,0 1 0 0 0,0 0 1 0 0,0-1-1 0 0,0 1 0 0 0,0-1 0 0 0,0 0 1 0 0,4 2-1 0 0,-6-3 471 0 0,0 0 1 0 0,1 0-1 0 0,-1 0 0 0 0,0 0 0 0 0,1 0 1 0 0,-1 0-1 0 0,0 0 0 0 0,0-1 1 0 0,1 1-1 0 0,-1 0 0 0 0,0 0 0 0 0,1 0 1 0 0,-1 0-1 0 0,0-1 0 0 0,0 1 1 0 0,1 0-1 0 0,-1 0 0 0 0,0 0 0 0 0,0-1 1 0 0,0 1-1 0 0,1 0 0 0 0,-1 0 1 0 0,0-1-1 0 0,0 1 0 0 0,0 0 0 0 0,0-1 1 0 0,0 1-1 0 0,0 0 0 0 0,0-1 1 0 0,1 1-1 0 0,-1 0 0 0 0,0 0 0 0 0,0-1 1 0 0,0 1-1 0 0,0 0 0 0 0,0-1 1 0 0,0 1-1 0 0,0 0 0 0 0,-1-1 0 0 0,1 1 1 0 0,0 0-1 0 0,0-1 0 0 0,0 1 1 0 0,0 0-1 0 0,0 0 0 0 0,0-1 1 0 0,-1 1-1 0 0,1 0 0 0 0,0-1 0 0 0,0 1 1 0 0,0 0-1 0 0,-1-1 0 0 0,0-4-1049 0 0,8-9-2241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66 9970 0 0,'-2'0'575'0'0,"0"1"0"0"0,0-1 0 0 0,0 1 0 0 0,1-1 0 0 0,-1 1 0 0 0,0 0 0 0 0,1-1 0 0 0,-1 1 1 0 0,0 0-1 0 0,1 0 0 0 0,-1 0 0 0 0,1 0 0 0 0,0 1 0 0 0,-1-1 0 0 0,1 0 0 0 0,0 1 0 0 0,0-1 0 0 0,-1 0 0 0 0,0 4 0 0 0,0-2-177 0 0,0 1 0 0 0,1 0 0 0 0,0 0 0 0 0,-1 0 0 0 0,1 0 1 0 0,1 0-1 0 0,-1 0 0 0 0,0 7 0 0 0,1 1-276 0 0,1 1-1 0 0,0-1 1 0 0,0 1 0 0 0,1-1-1 0 0,4 13 1 0 0,-3-17-110 0 0,1 1 0 0 0,-1-1 0 0 0,1 0 0 0 0,1 0-1 0 0,0-1 1 0 0,0 1 0 0 0,10 11 0 0 0,-13-17-10 0 0,1 1 1 0 0,-1-1 0 0 0,1 0-1 0 0,0 1 1 0 0,-1-1-1 0 0,1-1 1 0 0,0 1-1 0 0,0 0 1 0 0,0-1 0 0 0,6 2-1 0 0,-7-2-1 0 0,0-1-1 0 0,-1 0 1 0 0,1 1-1 0 0,0-1 1 0 0,0 0-1 0 0,0 0 1 0 0,0-1-1 0 0,0 1 1 0 0,0 0-1 0 0,0-1 1 0 0,-1 1-1 0 0,1-1 1 0 0,0 1-1 0 0,0-1 1 0 0,0 0-1 0 0,-1 0 1 0 0,1 0-1 0 0,0 0 1 0 0,-1 0-1 0 0,3-1 1 0 0,-2-1-25 0 0,1 0 0 0 0,-1 0 0 0 0,1-1 0 0 0,-1 1 0 0 0,0 0 0 0 0,0-1 0 0 0,0 1 0 0 0,-1-1 0 0 0,1 0 0 0 0,-1 0 0 0 0,0 1 0 0 0,0-1 0 0 0,0 0 0 0 0,-1 0 0 0 0,1 0 0 0 0,-1 0 0 0 0,0 0 0 0 0,0 0 0 0 0,-1-4 0 0 0,0-6-117 0 0,0 1-1 0 0,-2 0 1 0 0,1 0 0 0 0,-7-17 0 0 0,4 16-168 0 0,-1 0-1 0 0,-12-22 1 0 0,16 32 294 0 0,0 0 0 0 0,-1 0 0 0 0,0 0 0 0 0,0 0 0 0 0,0 0 0 0 0,0 1 0 0 0,-1-1 0 0 0,0 1 0 0 0,1 0 0 0 0,-1 0 0 0 0,0 0 0 0 0,-5-2 0 0 0,8 5 27 0 0,0-1 0 0 0,1 1 0 0 0,-1 0 0 0 0,0 0 0 0 0,0 0 0 0 0,1 0 0 0 0,-1 0 1 0 0,0 0-1 0 0,0 0 0 0 0,1 0 0 0 0,-1 0 0 0 0,0 0 0 0 0,1 0 0 0 0,-1 0 0 0 0,0 1 0 0 0,0-1 0 0 0,1 0 0 0 0,-1 0 0 0 0,0 1 0 0 0,1-1 0 0 0,-1 0 0 0 0,1 1 0 0 0,-1-1 1 0 0,0 1-1 0 0,1-1 0 0 0,-1 1 0 0 0,1-1 0 0 0,-1 1 0 0 0,1-1 0 0 0,-1 1 0 0 0,1 0 0 0 0,0-1 0 0 0,-1 1 0 0 0,1 0 0 0 0,0-1 0 0 0,-1 1 0 0 0,1 0 0 0 0,0-1 0 0 0,0 1 1 0 0,0 0-1 0 0,0 0 0 0 0,0-1 0 0 0,-1 1 0 0 0,1 0 0 0 0,1-1 0 0 0,-1 1 0 0 0,0 0 0 0 0,0 0 0 0 0,0 1 0 0 0,0 1 46 0 0,0 1 0 0 0,0 0 0 0 0,1 0 0 0 0,-1 0 0 0 0,1 0 0 0 0,0 0-1 0 0,0-1 1 0 0,2 6 0 0 0,-3-7-62 0 0,1-1 0 0 0,0 0 0 0 0,0 1 0 0 0,0-1 0 0 0,0 0 0 0 0,0 0 0 0 0,0 0 0 0 0,0 0 0 0 0,1 0 0 0 0,-1 0 0 0 0,0 0 0 0 0,0 0 0 0 0,1 0 0 0 0,-1 0 0 0 0,1-1 0 0 0,-1 1-1 0 0,1-1 1 0 0,-1 1 0 0 0,1-1 0 0 0,-1 1 0 0 0,1-1 0 0 0,2 0 0 0 0,-1 0-17 0 0,1 0 0 0 0,-1 0 0 0 0,1-1 0 0 0,-1 0 0 0 0,1 0 0 0 0,-1 0 0 0 0,1 0 0 0 0,-1 0 1 0 0,6-3-1 0 0,1-2-38 0 0,0-1 1 0 0,0 0-1 0 0,0 0 1 0 0,-1-1-1 0 0,10-10 1 0 0,-15 14-9 0 0,-1-1-1 0 0,1 0 1 0 0,-1 0 0 0 0,0-1-1 0 0,4-8 1 0 0,-2 2 37 0 0,-7 20 132 0 0,0 0-1 0 0,0 0 0 0 0,1 0 0 0 0,0 0 1 0 0,0 1-1 0 0,1-1 0 0 0,1 10 0 0 0,-1 7 72 0 0,-4 36-12 0 0,1-32-350 0 0,1 0 0 0 0,2 0-1 0 0,0 0 1 0 0,10 58 0 0 0,-9-85-151 0 0,-1 0 1 0 0,1 0-1 0 0,-1 0 1 0 0,1-1-1 0 0,0 1 1 0 0,0 0-1 0 0,0 0 1 0 0,0-1-1 0 0,0 1 1 0 0,0 0-1 0 0,0-1 1 0 0,2 2-1 0 0,-2-3 101 0 0,-1 1 1 0 0,1-1-1 0 0,-1 0 0 0 0,1 0 1 0 0,-1 0-1 0 0,1 1 0 0 0,0-1 1 0 0,-1 0-1 0 0,1 0 0 0 0,-1 0 1 0 0,1 0-1 0 0,0 0 0 0 0,-1 0 1 0 0,1 0-1 0 0,-1 0 0 0 0,1 0 1 0 0,-1-1-1 0 0,1 1 0 0 0,0 0 1 0 0,-1 0-1 0 0,1 0 0 0 0,-1-1 1 0 0,1 1-1 0 0,-1 0 0 0 0,1-1 1 0 0,-1 1-1 0 0,1 0 0 0 0,-1-1 1 0 0,1 1-1 0 0,-1-1 0 0 0,0 1 1 0 0,1 0-1 0 0,-1-1 0 0 0,0 1 1 0 0,1-1-1 0 0,-1 1 0 0 0,0-1 1 0 0,0 0-1 0 0,1 1 0 0 0,-1-1 1 0 0,0 1-1 0 0,0-1 0 0 0,9-15-5583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9738 0 0,'4'-11'3313'0'0,"0"6"-473"0"0,-1 1-15 0 0,-1 9-480 0 0,-2 7-649 0 0,-2 8-640 0 0,1 6-424 0 0,-1 5-288 0 0,2 5-176 0 0,-1 1-112 0 0,2 0-256 0 0,0-1-472 0 0,0-2-672 0 0,3-2-969 0 0,0-5-903 0 0,-1-6-713 0 0,0-7 216 0 0,0-5-2488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3 11530 0 0,'-8'-2'12127'0'0,"8"2"-11918"0"0,-8 18 3262 0 0,-2 25-3569 0 0,10-42 570 0 0,-14 75 66 0 0,-14 66-868 0 0,22-122-780 0 0,0-1-1 0 0,-14 29 1 0 0,20-59-3000 0 0,11-18 3479 0 0,-9 26 670 0 0,1 0 0 0 0,0-1 0 0 0,0 1 0 0 0,0 0 1 0 0,0 0-1 0 0,0 1 0 0 0,1-1 0 0 0,-1 1 0 0 0,1-1 0 0 0,0 1 0 0 0,0 0 1 0 0,-1 1-1 0 0,1-1 0 0 0,1 1 0 0 0,-1 0 0 0 0,0-1 0 0 0,0 2 0 0 0,0-1 0 0 0,0 0 1 0 0,1 1-1 0 0,-1 0 0 0 0,0 0 0 0 0,1 0 0 0 0,-1 1 0 0 0,0-1 0 0 0,0 1 1 0 0,0 0-1 0 0,6 2 0 0 0,4 2 103 0 0,1 0 0 0 0,-1 1 1 0 0,-1 0-1 0 0,1 1 0 0 0,-1 1 1 0 0,20 15-1 0 0,-24-17 299 0 0,-1-3-4895 0 0,-7-3 4144 0 0,-1-1-1 0 0,0 1 1 0 0,0-1 0 0 0,0 1 0 0 0,0-1 0 0 0,0 0 0 0 0,0 1-1 0 0,0-1 1 0 0,0 1 0 0 0,0-1 0 0 0,0 1 0 0 0,0-1 0 0 0,-1 1-1 0 0,1-1 1 0 0,0 1 0 0 0,0-1 0 0 0,0 1 0 0 0,-1-1 0 0 0,1 1-1 0 0,0-1 1 0 0,-1 1 0 0 0,1-1 0 0 0,0 1 0 0 0,-1-1 0 0 0,1 1-1 0 0,-1 0 1 0 0,1-1 0 0 0,-1 1 0 0 0,-9-14-5531 0 0</inkml:trace>
  <inkml:trace contextRef="#ctx0" brushRef="#br0" timeOffset="1">97 177 15083 0 0,'1'2'3497'0'0,"2"1"-1617"0"0,0 0-711 0 0,5-2-441 0 0,2 1-272 0 0,-1-2-240 0 0,2-2-128 0 0,2 1-96 0 0,-1 0-360 0 0,0-1-552 0 0,2-2-737 0 0,-5-1-863 0 0,1-4-841 0 0,-4 0-520 0 0,0-2-2704 0 0</inkml:trace>
  <inkml:trace contextRef="#ctx0" brushRef="#br0" timeOffset="2">248 52 9602 0 0,'-2'2'10337'0'0,"1"5"-4903"0"0,-5 47-3208 0 0,2 120-1238 0 0,2-94-2566 0 0,0-1-3913 0 0,2-78 5129 0 0,0 1 0 0 0,0-1 0 0 0,0 0 0 0 0,0 0 0 0 0,0 0 0 0 0,0 0 1 0 0,0 0-1 0 0,0 0 0 0 0,0 0 0 0 0,-1 0 0 0 0,1 0 0 0 0,0 0 0 0 0,-1 0 0 0 0,1 0 0 0 0,-1 0 0 0 0,1 0 0 0 0,-1 0 0 0 0,1 0 1 0 0,-1 0-1 0 0,0 0 0 0 0,1 0 0 0 0,-1 0 0 0 0,0-1 0 0 0,0 1 0 0 0,0 0 0 0 0,1 0 0 0 0,-1-1 0 0 0,-2 1 0 0 0,-4 9-6795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8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39 12467 0 0,'-3'0'531'0'0,"0"0"-1"0"0,0 1 1 0 0,1-1 0 0 0,-1 1 0 0 0,0 0 0 0 0,1 0 0 0 0,-1 0 0 0 0,0 0-1 0 0,1 0 1 0 0,0 0 0 0 0,-1 1 0 0 0,1-1 0 0 0,0 1 0 0 0,0 0 0 0 0,-1 0-1 0 0,1 0 1 0 0,1 0 0 0 0,-1 0 0 0 0,-2 2 0 0 0,2 1-279 0 0,-1-1 0 0 0,1 1 0 0 0,0-1 1 0 0,1 1-1 0 0,-1 0 0 0 0,1 0 0 0 0,0-1 0 0 0,0 1 0 0 0,0 10 1 0 0,1 6-453 0 0,1 1 1 0 0,1-1 0 0 0,10 39-1 0 0,-11-55 481 0 0,0 3-275 0 0,1 1-4 0 0,0 0 1 0 0,0 0-1 0 0,1 0 0 0 0,6 13 1 0 0,-6-59-956 0 0,-4-3 168 0 0,5-48-1 0 0,-2 74 739 0 0,0 0 0 0 0,0 0 0 0 0,2 0 1 0 0,-1 1-1 0 0,2-1 0 0 0,12-25 0 0 0,-17 37 64 0 0,1 1 0 0 0,0-1 0 0 0,0 0-1 0 0,0 0 1 0 0,0 1 0 0 0,0-1 0 0 0,1 0 0 0 0,-1 1-1 0 0,0-1 1 0 0,1 1 0 0 0,-1 0 0 0 0,1-1-1 0 0,0 1 1 0 0,-1 0 0 0 0,1 0 0 0 0,0 0-1 0 0,0 0 1 0 0,0 0 0 0 0,-1 0 0 0 0,1 1 0 0 0,0-1-1 0 0,0 1 1 0 0,0-1 0 0 0,0 1 0 0 0,0 0-1 0 0,0 0 1 0 0,0 0 0 0 0,0 0 0 0 0,0 0-1 0 0,0 0 1 0 0,0 0 0 0 0,0 1 0 0 0,0-1 0 0 0,0 1-1 0 0,0-1 1 0 0,0 1 0 0 0,0 0 0 0 0,0 0-1 0 0,0 0 1 0 0,-1 0 0 0 0,3 1 0 0 0,0 1 83 0 0,0 0 1 0 0,-1 1 0 0 0,1-1-1 0 0,-1 1 1 0 0,1-1 0 0 0,-1 1-1 0 0,0 0 1 0 0,0 0-1 0 0,-1 0 1 0 0,1 1 0 0 0,-1-1-1 0 0,0 1 1 0 0,0-1 0 0 0,-1 1-1 0 0,1 0 1 0 0,0 5 0 0 0,-2 0-55 0 0,0 0 1 0 0,0 0-1 0 0,-1 0 1 0 0,0 0-1 0 0,-1 0 1 0 0,0 0-1 0 0,-1-1 1 0 0,0 1-1 0 0,0-1 1 0 0,-1 0-1 0 0,-10 18 1 0 0,12-23-53 0 0,-1 1 1 0 0,-1 0 0 0 0,1-1-1 0 0,-1 0 1 0 0,0 1 0 0 0,0-2 0 0 0,0 1-1 0 0,0 0 1 0 0,-1-1 0 0 0,-5 4-1 0 0,7-6-7 0 0,-1 1-1 0 0,1-1 1 0 0,0 0-1 0 0,0 0 1 0 0,-1 0-1 0 0,1 0 1 0 0,-1-1-1 0 0,1 1 0 0 0,0-1 1 0 0,-1 0-1 0 0,1 0 1 0 0,-1 0-1 0 0,1 0 1 0 0,-1-1-1 0 0,1 0 1 0 0,0 1-1 0 0,-6-3 1 0 0,3-1-139 0 0,21 6 128 0 0,25 6 26 0 0,-24-5 12 0 0,0 0 0 0 0,0-1 0 0 0,0-1-1 0 0,28-1 1 0 0,12-9-2741 0 0,-50 7 1164 0 0,1 0-1 0 0,-1 0 0 0 0,0-1 0 0 0,0 0 0 0 0,10-6 0 0 0,-1-3-5987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7:4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1632 0 0,'-4'4'624'0'0,"4"-1"-503"0"0,0-1-73 0 0,4 0-16 0 0,-2-9-8 0 0,-1-3-136 0 0,15 5-1185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8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15139 0 0,'13'10'6639'0'0,"4"-2"-3605"0"0,40 11-3030 0 0,-46-16 604 0 0,30 4-560 0 0,-4-2-1675 0 0,-15 3-2961 0 0</inkml:trace>
  <inkml:trace contextRef="#ctx0" brushRef="#br0" timeOffset="1">23 143 11578 0 0,'0'5'4793'0'0,"1"0"-2208"0"0,3 0-545 0 0,2-3-423 0 0,3 1-585 0 0,0-3-384 0 0,4-2-264 0 0,0 1-216 0 0,3-3-128 0 0,0 0-64 0 0,2-1-368 0 0,2-2-744 0 0,-1-1-1104 0 0,0-1-1433 0 0,-3-2-1128 0 0,1 4-2985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12147 0 0,'-5'1'4144'0'0,"0"2"-1175"0"0,0 2-744 0 0,-1 6-729 0 0,1 2-584 0 0,0 6-432 0 0,0 3-312 0 0,1 2-128 0 0,2-1-208 0 0,2 3-424 0 0,1 0-648 0 0,0 2-1273 0 0,1 1-1736 0 0,-4-3-264 0 0,1-1-2720 0 0</inkml:trace>
  <inkml:trace contextRef="#ctx0" brushRef="#br0" timeOffset="1">73 462 9874 0 0,'3'8'1267'0'0,"1"0"-1"0"0,0 0 1 0 0,0-1-1 0 0,0 1 0 0 0,1-1 1 0 0,0 0-1 0 0,10 11 1 0 0,-13-16-1134 0 0,-1-1 0 0 0,1 0 0 0 0,-1 0 0 0 0,1 1 0 0 0,-1-1 0 0 0,1 0 0 0 0,-1 0 0 0 0,1-1 0 0 0,0 1 0 0 0,0 0 0 0 0,0-1 0 0 0,-1 1 0 0 0,1-1 0 0 0,0 1-1 0 0,0-1 1 0 0,0 0 0 0 0,0 0 0 0 0,0 0 0 0 0,0 0 0 0 0,0 0 0 0 0,-1 0 0 0 0,1 0 0 0 0,0-1 0 0 0,0 1 0 0 0,0-1 0 0 0,0 1 0 0 0,-1-1 0 0 0,1 0 0 0 0,0 1 0 0 0,0-1 0 0 0,-1 0 0 0 0,1 0 0 0 0,-1-1 0 0 0,1 1 0 0 0,-1 0 0 0 0,1 0 0 0 0,-1-1 0 0 0,0 1 0 0 0,0-1 0 0 0,1 1 0 0 0,0-4 0 0 0,3-1-66 0 0,-1-1 0 0 0,0 0 0 0 0,0 0 0 0 0,-1-1 1 0 0,0 1-1 0 0,0-1 0 0 0,-1 0 0 0 0,0 0 0 0 0,0 1 0 0 0,-1-1 1 0 0,0 0-1 0 0,-1-1 0 0 0,1 1 0 0 0,-1 0 0 0 0,-3-16 0 0 0,2 20-54 0 0,1 0 0 0 0,-1 0 0 0 0,-1-1 0 0 0,1 1 1 0 0,-1 0-1 0 0,1 0 0 0 0,-1 0 0 0 0,0 0 0 0 0,0 1 0 0 0,-1-1 0 0 0,1 0 0 0 0,-1 1 0 0 0,-4-5 0 0 0,4 6 1 0 0,0 0 0 0 0,0 0-1 0 0,0 0 1 0 0,0 1 0 0 0,0-1 0 0 0,0 1 0 0 0,0-1 0 0 0,-1 1-1 0 0,1 0 1 0 0,0 1 0 0 0,-1-1 0 0 0,1 0 0 0 0,-1 1 0 0 0,1 0-1 0 0,-1 0 1 0 0,1 0 0 0 0,-1 0 0 0 0,1 1 0 0 0,-4 0-1 0 0,0 1 18 0 0,-1 0-1 0 0,1 1 1 0 0,0 0-1 0 0,0 0 0 0 0,1 1 1 0 0,-1-1-1 0 0,1 1 0 0 0,-1 1 1 0 0,1-1-1 0 0,0 1 0 0 0,1 1 1 0 0,-1-1-1 0 0,1 1 0 0 0,-7 10 1 0 0,9-13-159 0 0,1 1 0 0 0,0 0 0 0 0,0-1-1 0 0,0 1 1 0 0,0 0 0 0 0,1 0 0 0 0,-1 1 0 0 0,1-1 0 0 0,0 0 0 0 0,0 0 0 0 0,0 9 0 0 0,1-10-237 0 0,0 0 0 0 0,1 0 1 0 0,-1 0-1 0 0,1 0 0 0 0,0 0 0 0 0,0 0 1 0 0,0-1-1 0 0,0 1 0 0 0,0 0 1 0 0,1 0-1 0 0,-1-1 0 0 0,1 1 1 0 0,-1-1-1 0 0,1 0 0 0 0,0 1 0 0 0,0-1 1 0 0,0 0-1 0 0,5 4 0 0 0,7 2-5058 0 0,3-1-2642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17036 0 0,'17'4'6655'0'0,"9"-4"-4554"0"0,-19 0-2146 0 0,0 0 0 0 0,0 0 0 0 0,0 0 0 0 0,0 1-1 0 0,0 0 1 0 0,0 0 0 0 0,0 1 0 0 0,-1 0 0 0 0,1 0 0 0 0,8 4 0 0 0,-14-5 55 0 0,0 0 0 0 0,0 0 1 0 0,0 0-1 0 0,0 0 0 0 0,0 1 0 0 0,0-1 0 0 0,0 0 1 0 0,-1 1-1 0 0,1-1 0 0 0,0 0 0 0 0,-1 1 0 0 0,1-1 1 0 0,-1 1-1 0 0,0-1 0 0 0,1 1 0 0 0,-1-1 0 0 0,0 1 1 0 0,0 0-1 0 0,0-1 0 0 0,0 1 0 0 0,0-1 0 0 0,0 1 1 0 0,0-1-1 0 0,-1 1 0 0 0,1-1 0 0 0,0 1 0 0 0,-1-1 1 0 0,1 1-1 0 0,-1-1 0 0 0,0 1 0 0 0,0-1 0 0 0,0 2 0 0 0,-4 6 7 0 0,0 0 0 0 0,-1-1-1 0 0,-10 13 1 0 0,15-20-17 0 0,-30 35 5 0 0,19-24 7 0 0,1 1 0 0 0,0 1 1 0 0,1-1-1 0 0,1 1 0 0 0,0 1 0 0 0,-11 23 1 0 0,19-36-3 0 0,1 0 1 0 0,-1 0-1 0 0,0 0 1 0 0,1 0-1 0 0,0 0 1 0 0,-1 0-1 0 0,1 1 1 0 0,0-1-1 0 0,0 0 1 0 0,0 0-1 0 0,0 0 1 0 0,0 0 0 0 0,1 0-1 0 0,-1 1 1 0 0,1-1-1 0 0,-1 0 1 0 0,1 0-1 0 0,0 0 1 0 0,0 0-1 0 0,0 0 1 0 0,1 2-1 0 0,1-2-2 0 0,-1 1-1 0 0,0-1 0 0 0,1 0 0 0 0,-1 0 0 0 0,1 0 0 0 0,0 0 0 0 0,0 0 0 0 0,-1-1 1 0 0,1 1-1 0 0,0-1 0 0 0,0 0 0 0 0,6 1 0 0 0,2 1-42 0 0,-1-1 1 0 0,1-1-1 0 0,0 0 0 0 0,0 0 0 0 0,0-1 1 0 0,0 0-1 0 0,15-3 0 0 0,-16 1-498 0 0,1 0 1 0 0,-1-1-1 0 0,0 0 0 0 0,0-1 1 0 0,0 0-1 0 0,0-1 0 0 0,11-6 0 0 0,-13 5-1416 0 0,0 0 0 0 0,0 0-1 0 0,0-1 1 0 0,10-11 0 0 0,-1-1-5206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3:5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93 12235 0 0,'-1'0'7740'0'0,"10"-2"-2822"0"0,29-4-1866 0 0,8 6-6240 0 0,-44 0 2809 0 0,0 0 0 0 0,0 1 1 0 0,0-1-1 0 0,0 1 0 0 0,0-1 0 0 0,0 1 0 0 0,0 0 0 0 0,0 0 0 0 0,0 0 0 0 0,0 0 0 0 0,0 0 0 0 0,0 0 0 0 0,-1 1 0 0 0,1-1 1 0 0,2 3-1 0 0</inkml:trace>
  <inkml:trace contextRef="#ctx0" brushRef="#br0" timeOffset="1">0 191 16740 0 0,'2'9'2752'0'0,"-1"-1"-887"0"0,4 5-441 0 0,2-5-488 0 0,5 0-376 0 0,3-4-200 0 0,6 0-168 0 0,2-1-104 0 0,3-2-80 0 0,2 0-368 0 0,1-2-816 0 0,2-3-1641 0 0,-4-3-2128 0 0,10 9-4089 0 0</inkml:trace>
  <inkml:trace contextRef="#ctx0" brushRef="#br0" timeOffset="2">260 0 13835 0 0,'-9'15'5193'0'0,"3"3"-3177"0"0,-2 7-791 0 0,3 3-577 0 0,4 1-456 0 0,-1 1-464 0 0,5 2-728 0 0,0-3-1425 0 0,1-1-2160 0 0,0 0-3128 0 0,-3-7 2351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46 182 14019 0 0,'-1'31'7190'0'0,"1"-29"-6898"0"0,1 0-1 0 0,-1-1 0 0 0,1 1 0 0 0,0 0 1 0 0,-1 0-1 0 0,1 0 0 0 0,0-1 0 0 0,0 1 1 0 0,0 0-1 0 0,3 2 0 0 0,-3-3-224 0 0,1 1 0 0 0,-1-1-1 0 0,1 0 1 0 0,0 0-1 0 0,0 0 1 0 0,-1 0 0 0 0,1 0-1 0 0,0 0 1 0 0,0-1 0 0 0,0 1-1 0 0,0-1 1 0 0,0 1-1 0 0,0-1 1 0 0,0 0 0 0 0,0 0-1 0 0,0 0 1 0 0,0 0 0 0 0,0 0-1 0 0,0 0 1 0 0,0 0-1 0 0,0-1 1 0 0,0 1 0 0 0,0-1-1 0 0,0 1 1 0 0,3-2 0 0 0,0-1-24 0 0,0 0 1 0 0,0 1-1 0 0,0-2 1 0 0,-1 1-1 0 0,1 0 0 0 0,-1-1 1 0 0,0 0-1 0 0,0 0 1 0 0,0 0-1 0 0,0-1 1 0 0,-1 1-1 0 0,0-1 1 0 0,0 0-1 0 0,0 0 1 0 0,0 0-1 0 0,-1 0 1 0 0,0 0-1 0 0,2-6 1 0 0,0-1-14 0 0,-1 0 1 0 0,0 0 0 0 0,0 0 0 0 0,-1 0 0 0 0,-1 0-1 0 0,0 0 1 0 0,-1-19 0 0 0,0 30-16 0 0,0-1 1 0 0,0 0-1 0 0,0 0 0 0 0,0 0 1 0 0,-1 1-1 0 0,1-1 0 0 0,-1 0 1 0 0,1 0-1 0 0,-1 1 1 0 0,1-1-1 0 0,-1 0 0 0 0,0 1 1 0 0,0-1-1 0 0,0 1 0 0 0,0-1 1 0 0,0 1-1 0 0,0-1 0 0 0,0 1 1 0 0,0 0-1 0 0,-1-1 1 0 0,1 1-1 0 0,0 0 0 0 0,-1 0 1 0 0,1 0-1 0 0,-1 0 0 0 0,1 0 1 0 0,-1 0-1 0 0,0 1 1 0 0,1-1-1 0 0,-3 0 0 0 0,0 1 18 0 0,-1 0 0 0 0,1 0-1 0 0,-1 0 1 0 0,1 0-1 0 0,0 1 1 0 0,-1 0 0 0 0,1 0-1 0 0,0 0 1 0 0,-1 0 0 0 0,1 1-1 0 0,-6 3 1 0 0,1 0 4 0 0,1 0 0 0 0,0 1 0 0 0,0-1 0 0 0,0 2-1 0 0,1-1 1 0 0,0 1 0 0 0,0 0 0 0 0,1 0 0 0 0,0 1 0 0 0,0 0 0 0 0,0 0 0 0 0,-4 11-1 0 0,8-15-185 0 0,0 0-1 0 0,1-1 1 0 0,-1 1-1 0 0,1 0 0 0 0,0 1 1 0 0,0-1-1 0 0,0 0 0 0 0,1 0 1 0 0,0 0-1 0 0,-1 1 1 0 0,1-1-1 0 0,1 0 0 0 0,0 6 1 0 0,0-7-263 0 0,0 0 0 0 0,0 0 0 0 0,0 0 0 0 0,1 0 0 0 0,-1 0 0 0 0,1 0 0 0 0,0-1 0 0 0,0 1 0 0 0,0 0 0 0 0,0-1 0 0 0,1 0 0 0 0,-1 1 0 0 0,0-1 0 0 0,1 0 0 0 0,0 0 0 0 0,-1 0 0 0 0,1-1 0 0 0,0 1 0 0 0,4 1 0 0 0,-5-2-272 0 0,0 0-1 0 0,1 0 1 0 0,-1-1 0 0 0,0 1 0 0 0,1-1 0 0 0,-1 1 0 0 0,1-1 0 0 0,-1 0 0 0 0,0 0 0 0 0,1 0 0 0 0,-1 0 0 0 0,5-1 0 0 0,13-3-5261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0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32 18172 0 0,'-47'30'6741'0'0,"40"-24"-6170"0"0,0 0 0 0 0,0 0 0 0 0,1 0 1 0 0,-9 12-1 0 0,13-15-552 0 0,0-1 0 0 0,0 0-1 0 0,1 1 1 0 0,-1 0 0 0 0,1-1 0 0 0,-1 1 0 0 0,1 0 0 0 0,0 0 0 0 0,0-1 0 0 0,0 1 0 0 0,1 0-1 0 0,-1 0 1 0 0,1 0 0 0 0,0 0 0 0 0,-1 0 0 0 0,1 0 0 0 0,1 0 0 0 0,-1 0 0 0 0,0 0 0 0 0,1 0-1 0 0,-1 0 1 0 0,1 0 0 0 0,0 0 0 0 0,0 0 0 0 0,0 0 0 0 0,0-1 0 0 0,1 1 0 0 0,-1 0 0 0 0,1-1-1 0 0,0 1 1 0 0,-1-1 0 0 0,1 0 0 0 0,0 1 0 0 0,1-1 0 0 0,3 3 0 0 0,-3-2-31 0 0,0 0 1 0 0,0 0-1 0 0,0-1 0 0 0,1 1 1 0 0,-1-1-1 0 0,1 0 1 0 0,-1 0-1 0 0,1 0 0 0 0,0-1 1 0 0,0 1-1 0 0,0-1 0 0 0,0 0 1 0 0,0 0-1 0 0,0 0 1 0 0,0-1-1 0 0,0 1 0 0 0,0-1 1 0 0,0 0-1 0 0,0 0 1 0 0,0-1-1 0 0,0 1 0 0 0,0-1 1 0 0,1 0-1 0 0,-2 0 1 0 0,1 0-1 0 0,0 0 0 0 0,0-1 1 0 0,0 0-1 0 0,0 0 1 0 0,-1 0-1 0 0,1 0 0 0 0,-1 0 1 0 0,4-4-1 0 0,-3 2-29 0 0,0 0-1 0 0,0 0 1 0 0,0 0 0 0 0,-1 0-1 0 0,0-1 1 0 0,0 1 0 0 0,0-1-1 0 0,0 0 1 0 0,-1 0 0 0 0,0 0-1 0 0,0 0 1 0 0,0 0 0 0 0,-1 0-1 0 0,1-1 1 0 0,-1 1 0 0 0,-1 0-1 0 0,1-1 1 0 0,-1 1 0 0 0,0-1-1 0 0,0 1 1 0 0,0-1-1 0 0,-1 1 1 0 0,0-1 0 0 0,-3-9-1 0 0,2 9-52 0 0,-1-1-1 0 0,0 0 1 0 0,0 1-1 0 0,-1 0 1 0 0,0-1-1 0 0,-6-6 1 0 0,8 11 45 0 0,1 0 1 0 0,-1 0-1 0 0,1 0 0 0 0,-1 1 1 0 0,0-1-1 0 0,1 0 1 0 0,-1 1-1 0 0,0 0 0 0 0,0-1 1 0 0,0 1-1 0 0,0 0 0 0 0,0 0 1 0 0,-1 0-1 0 0,1 0 1 0 0,0 1-1 0 0,0-1 0 0 0,0 0 1 0 0,-1 1-1 0 0,1 0 1 0 0,0 0-1 0 0,-1-1 0 0 0,1 1 1 0 0,-4 1-1 0 0,5-1-97 0 0,-1 1 1 0 0,1-1-1 0 0,0 1 1 0 0,0 0-1 0 0,-1 0 0 0 0,1-1 1 0 0,0 1-1 0 0,0 0 1 0 0,0 0-1 0 0,0 0 0 0 0,0 0 1 0 0,0 0-1 0 0,0 1 1 0 0,1-1-1 0 0,-1 0 0 0 0,0 0 1 0 0,1 0-1 0 0,-1 1 1 0 0,0-1-1 0 0,1 0 0 0 0,-1 3 1 0 0,-1 17-9861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16724 0 0,'6'10'4577'0'0,"2"1"-1833"0"0,-2 6-671 0 0,-2 4-745 0 0,-6 1-416 0 0,-1 1-344 0 0,-2 3-232 0 0,-1 0-144 0 0,1 1-96 0 0,-1-3-128 0 0,1 2-208 0 0,0 0-320 0 0,0-2-520 0 0,0 2-873 0 0,0-5-1479 0 0,0-5-1961 0 0</inkml:trace>
  <inkml:trace contextRef="#ctx0" brushRef="#br0" timeOffset="1">4 408 15275 0 0,'-3'18'4281'0'0,"2"2"-1744"0"0,1 3-601 0 0,4-3-592 0 0,4-3-503 0 0,3-4-337 0 0,2-3-200 0 0,0-4-160 0 0,4-2-80 0 0,0-7-56 0 0,4-1-136 0 0,2-6-352 0 0,3-2-721 0 0,0-3-1335 0 0,-1-4-2137 0 0,-5-4-912 0 0,-2-2-2577 0 0</inkml:trace>
  <inkml:trace contextRef="#ctx0" brushRef="#br0" timeOffset="2">258 46 22029 0 0,'6'2'2456'0'0,"4"2"-1208"0"0,2-1-191 0 0,7 1-345 0 0,-1-1-296 0 0,3-1-184 0 0,3 1-112 0 0,1-1-48 0 0,-1 2-80 0 0,-2-2-128 0 0,-3 1-232 0 0,-5 0-440 0 0,-4 2-609 0 0,-4 0-1055 0 0,-4 0-1273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1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 16428 0 0,'6'-4'7032'0'0,"24"-4"-4759"0"0,-7 3-1335 0 0,-12 1-747 0 0,0 2-1 0 0,1 0 1 0 0,0 0-1 0 0,-1 1 1 0 0,1 0-1 0 0,0 1 1 0 0,16 2-1 0 0,-28-2-184 0 0,0 0 0 0 0,1 0-1 0 0,-1 0 1 0 0,0 0 0 0 0,0 0-1 0 0,1 0 1 0 0,-1 0 0 0 0,0 0 0 0 0,0 0-1 0 0,1 0 1 0 0,-1 1 0 0 0,0-1-1 0 0,0 0 1 0 0,0 0 0 0 0,1 0-1 0 0,-1 0 1 0 0,0 0 0 0 0,0 0-1 0 0,0 1 1 0 0,0-1 0 0 0,1 0 0 0 0,-1 0-1 0 0,0 0 1 0 0,0 1 0 0 0,0-1-1 0 0,0 0 1 0 0,0 0 0 0 0,0 0-1 0 0,1 1 1 0 0,-1-1 0 0 0,0 0-1 0 0,0 0 1 0 0,0 1 0 0 0,0-1-1 0 0,0 0 1 0 0,0 0 0 0 0,0 1 0 0 0,0-1-1 0 0,0 0 1 0 0,0 0 0 0 0,0 0-1 0 0,0 1 1 0 0,0-1 0 0 0,-10 12-150 0 0,-20 10-665 0 0,27-20 658 0 0,-32 20-1243 0 0,23-16 711 0 0,0 1 0 0 0,1 1 0 0 0,0 0 0 0 0,0 0 0 0 0,0 1 0 0 0,1 0 0 0 0,1 1 1 0 0,-11 12-1 0 0,37-24 4989 0 0,32-12-2676 0 0,-47 14-1513 0 0,35-12 364 0 0,-16 4-455 0 0,1 2 0 0 0,0 0 0 0 0,0 1 0 0 0,0 1 0 0 0,41-2 0 0 0,-47 11-923 0 0,-12 3-3668 0 0,-5-6 3817 0 0,0-1-1 0 0,1 1 1 0 0,-1-1 0 0 0,0 0-1 0 0,0 1 1 0 0,0-1 0 0 0,0 0-1 0 0,0 1 1 0 0,0-1-1 0 0,-1 0 1 0 0,1 0 0 0 0,0 0-1 0 0,0 0 1 0 0,-4 1 0 0 0,-9 7-5504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10282 0 0,'4'7'6805'0'0,"-4"-7"-6599"0"0,0 0 0 0 0,1 0 1 0 0,11-2 3057 0 0,13-13-1521 0 0,-21 13-914 0 0,-1 0-626 0 0,15-9 1432 0 0,36-17 1 0 0,-49 26-1473 0 0,1 0 0 0 0,-1 0 1 0 0,0 1-1 0 0,1 0 1 0 0,-1 0-1 0 0,1 0 0 0 0,-1 0 1 0 0,1 1-1 0 0,-1 0 0 0 0,1 0 1 0 0,0 0-1 0 0,8 2 1 0 0,-13-1-149 0 0,0-1 0 0 0,0 0 0 0 0,0 0 0 0 0,-1 1 0 0 0,1-1 0 0 0,0 0 0 0 0,0 1 0 0 0,0-1 0 0 0,0 1 0 0 0,0 0 0 0 0,0-1 0 0 0,-1 1 0 0 0,1-1 0 0 0,0 1 0 0 0,-1 0 0 0 0,1 0 0 0 0,0-1 0 0 0,-1 1 0 0 0,1 0 0 0 0,-1 0 0 0 0,1 0 0 0 0,-1 0 0 0 0,1 0 0 0 0,-1 0 0 0 0,1 1 0 0 0,-1 1-75 0 0,0-1 0 0 0,0 0 0 0 0,0 0 0 0 0,0 0-1 0 0,-1 1 1 0 0,1-1 0 0 0,-1 0 0 0 0,1 0-1 0 0,-1 0 1 0 0,0 0 0 0 0,-1 3 0 0 0,-2 2-573 0 0,1 0 1 0 0,-2 0-1 0 0,1-1 0 0 0,-1 1 1 0 0,-9 8-1 0 0,6-7-589 0 0,-1-2 0 0 0,0 1 0 0 0,0-1 0 0 0,-1 0 0 0 0,1-1 0 0 0,-1 0 1 0 0,-12 4-1 0 0,-18 1-525 0 0,40-10 1808 0 0,0 0 0 0 0,0 0 0 0 0,0 0 0 0 0,0 0 0 0 0,0 0 1 0 0,0 0-1 0 0,-1 0 0 0 0,1 0 0 0 0,0 0 0 0 0,0 0 1 0 0,0 0-1 0 0,0 0 0 0 0,0 0 0 0 0,0 0 0 0 0,0 0 0 0 0,-1 0 1 0 0,1 0-1 0 0,0 0 0 0 0,0 0 0 0 0,0 0 0 0 0,0 0 1 0 0,0 0-1 0 0,0 0 0 0 0,0 0 0 0 0,0 0 0 0 0,0 0 0 0 0,-1-1 1 0 0,1 1-1 0 0,0 0 0 0 0,0 0 0 0 0,0 0 0 0 0,0 0 1 0 0,0 0-1 0 0,0 0 0 0 0,0 0 0 0 0,0 0 0 0 0,0 0 0 0 0,0 0 1 0 0,0 0-1 0 0,0-1 0 0 0,0 1 0 0 0,0 0 0 0 0,0 0 1 0 0,0 0-1 0 0,0 0 0 0 0,0 0 0 0 0,0 0 0 0 0,0 0 1 0 0,0 0-1 0 0,0-1 0 0 0,0 1 0 0 0,0 0 0 0 0,0 0 0 0 0,0 0 1 0 0,0 0-1 0 0,0 0 0 0 0,0 0 0 0 0,0 0 0 0 0,0 0 1 0 0,0-1-1 0 0,0 1 0 0 0,7-9 2380 0 0,10-7 261 0 0,2 6-1728 0 0,-1 1 0 0 0,1 1 0 0 0,1 0 0 0 0,35-7 0 0 0,-54 14-925 0 0,1 1-1 0 0,-1 0 1 0 0,0 0-1 0 0,0-1 1 0 0,1 1-1 0 0,-1 0 0 0 0,0 0 1 0 0,0 0-1 0 0,1 1 1 0 0,-1-1-1 0 0,0 0 1 0 0,1 0-1 0 0,-1 1 0 0 0,0-1 1 0 0,0 0-1 0 0,0 1 1 0 0,0-1-1 0 0,1 1 1 0 0,-1 0-1 0 0,0-1 0 0 0,0 1 1 0 0,0 0-1 0 0,0 0 1 0 0,1 1-1 0 0,-1 0-9 0 0,0 0 1 0 0,0-1-1 0 0,0 1 1 0 0,-1 0-1 0 0,1 0 0 0 0,0 0 1 0 0,-1 0-1 0 0,0 0 1 0 0,1 1-1 0 0,-1-1 0 0 0,0 0 1 0 0,0 0-1 0 0,-1 3 1 0 0,0 9 14 0 0,-2 0 0 0 0,0 0 1 0 0,-8 21-1 0 0,7-25-2 0 0,4-9-33 0 0,-1 0 0 0 0,1 0-1 0 0,-1 0 1 0 0,1 0 0 0 0,-1 0 0 0 0,1 0 0 0 0,0 0 0 0 0,0 0 0 0 0,-1 0 0 0 0,1 0 0 0 0,0 0 0 0 0,0 0 0 0 0,0 0 0 0 0,0 0 0 0 0,0 1 0 0 0,0-1 0 0 0,0 0 0 0 0,1 0 0 0 0,-1 0 0 0 0,0 0 0 0 0,0 0 0 0 0,1 0 0 0 0,-1 0 0 0 0,1 0 0 0 0,-1 0 0 0 0,1 0-1 0 0,-1-1 1 0 0,1 1 0 0 0,0 0 0 0 0,-1 0 0 0 0,1 0 0 0 0,0-1 0 0 0,0 1 0 0 0,-1 0 0 0 0,3 1 0 0 0,0-2 8 0 0,1 1 0 0 0,-1-1 0 0 0,0 0 0 0 0,1 0 0 0 0,-1 0 0 0 0,0 0 0 0 0,1 0 0 0 0,-1-1 0 0 0,0 1 0 0 0,7-3-1 0 0,6-2-229 0 0,-1 0-1 0 0,30-15 0 0 0,-20 7-2901 0 0,-3-2-4228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17316 0 0,'5'-3'8385'0'0,"1"1"-6520"0"0,2 0-545 0 0,-2 0-440 0 0,-4 1-376 0 0,1 0-263 0 0,-2 0-129 0 0,1 1-96 0 0,1-2-96 0 0,-1 2-241 0 0,1 0-311 0 0,-1 3-408 0 0,-1-1-704 0 0,0 3-1449 0 0,-1 3-2296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07:11:04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46 12835 0 0,'-33'-2'6244'0'0,"31"2"-6082"0"0,1 0 1 0 0,0 0 0 0 0,0 0 0 0 0,0 0-1 0 0,0 0 1 0 0,-1 0 0 0 0,1 0-1 0 0,0 1 1 0 0,0-1 0 0 0,0 0-1 0 0,0 1 1 0 0,0-1 0 0 0,0 0 0 0 0,0 1-1 0 0,0-1 1 0 0,0 1 0 0 0,0 0-1 0 0,0-1 1 0 0,0 1 0 0 0,0 0-1 0 0,0 0 1 0 0,0-1 0 0 0,0 1 0 0 0,1 0-1 0 0,-2 1 1 0 0,3-1-150 0 0,-1-1 0 0 0,0 1 0 0 0,1 0 0 0 0,-1-1 0 0 0,1 1 1 0 0,-1-1-1 0 0,1 1 0 0 0,0 0 0 0 0,-1-1 0 0 0,1 0 0 0 0,-1 1 0 0 0,1-1 0 0 0,0 1 0 0 0,-1-1 0 0 0,1 0 0 0 0,0 1 1 0 0,-1-1-1 0 0,1 0 0 0 0,0 0 0 0 0,0 0 0 0 0,-1 1 0 0 0,1-1 0 0 0,0 0 0 0 0,0 0 0 0 0,1 0 0 0 0,25 2 148 0 0,-25-2-158 0 0,17 1-2 0 0,0-1 1 0 0,24-2-1 0 0,-37 1-1 0 0,0 0 1 0 0,1 0-1 0 0,-1 0 1 0 0,0-1-1 0 0,0 0 0 0 0,0 0 1 0 0,0-1-1 0 0,-1 0 0 0 0,1 0 1 0 0,8-6-1 0 0,-13 9 4 0 0,0-1 0 0 0,-1 1 1 0 0,1 0-1 0 0,-1-1 0 0 0,1 1 0 0 0,-1-1 1 0 0,1 1-1 0 0,-1-1 0 0 0,1 1 0 0 0,-1-1 0 0 0,1 1 1 0 0,-1-1-1 0 0,0 1 0 0 0,1-1 0 0 0,-1 1 0 0 0,0-1 1 0 0,1 0-1 0 0,-1 1 0 0 0,0-1 0 0 0,0 0 0 0 0,0 1 1 0 0,0-1-1 0 0,1 0 0 0 0,-1 1 0 0 0,0-1 0 0 0,0 0 1 0 0,0 1-1 0 0,-1-1 0 0 0,1 0 0 0 0,0 1 0 0 0,0-1 1 0 0,0 0-1 0 0,0 1 0 0 0,-1-1 0 0 0,1 0 0 0 0,0 1 1 0 0,0-1-1 0 0,-1 1 0 0 0,1-1 0 0 0,0 0 0 0 0,-1 1 1 0 0,1-1-1 0 0,-1 1 0 0 0,1-1 0 0 0,-1 1 0 0 0,1 0 1 0 0,-1-1-1 0 0,1 1 0 0 0,-1-1 0 0 0,0 1 0 0 0,1 0 1 0 0,-2-1-1 0 0,-1 0 24 0 0,0-1 1 0 0,0 1 0 0 0,0 0-1 0 0,-1 0 1 0 0,1 0 0 0 0,0 0 0 0 0,-1 0-1 0 0,1 1 1 0 0,-4-1 0 0 0,-2 2 6 0 0,0 0 0 0 0,1 1 0 0 0,-1 0 0 0 0,1 0 0 0 0,-1 0 0 0 0,1 1 0 0 0,0 0 0 0 0,0 1 0 0 0,0 0 0 0 0,1 0 0 0 0,-1 1 0 0 0,1 0 0 0 0,0 0 0 0 0,0 1 0 0 0,1 0 0 0 0,0 0 0 0 0,0 0 0 0 0,0 1 0 0 0,-8 13 0 0 0,9-13-28 0 0,0 1 0 0 0,1 0 0 0 0,0 0 0 0 0,0 0 0 0 0,1 0 1 0 0,0 1-1 0 0,1-1 0 0 0,0 1 0 0 0,0 0 0 0 0,1-1 0 0 0,0 1 0 0 0,0 0 0 0 0,1 0 1 0 0,0 0-1 0 0,1 0 0 0 0,0 0 0 0 0,0-1 0 0 0,1 1 0 0 0,3 11 0 0 0,-1-11 6 0 0,0 0-1 0 0,1-1 1 0 0,0 1 0 0 0,0-1-1 0 0,1 0 1 0 0,0 0-1 0 0,0-1 1 0 0,1 0-1 0 0,0 0 1 0 0,0 0-1 0 0,0-1 1 0 0,1 0-1 0 0,0-1 1 0 0,0 0-1 0 0,1 0 1 0 0,10 5-1 0 0,-13-8-315 0 0,1 0 0 0 0,-1 0 0 0 0,0 0 0 0 0,1-1-1 0 0,0 1 1 0 0,-1-2 0 0 0,1 1 0 0 0,-1-1-1 0 0,1 0 1 0 0,12-2 0 0 0,-14 1-515 0 0,1 0 0 0 0,0-1 1 0 0,-1 0-1 0 0,1 0 0 0 0,-1 0 0 0 0,0-1 1 0 0,0 1-1 0 0,0-1 0 0 0,0-1 0 0 0,0 1 1 0 0,-1-1-1 0 0,0 0 0 0 0,8-7 0 0 0,7-14-5711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12003 0 0,'-9'6'8930'0'0,"5"8"-5893"0"0,4 18-2841 0 0,0-28 469 0 0,2 45-255 0 0,3 0 0 0 0,13 64-1 0 0,-10-81-2396 0 0,1 0 0 0 0,16 38 0 0 0,-7-35-6438 0 0,-10-23 1400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13331 0 0,'2'1'6389'0'0,"13"2"-5030"0"0,3 1-695 0 0,6 0-278 0 0,0 1-1 0 0,-1 1 0 0 0,0 1 1 0 0,35 16-1 0 0,-53-21-343 0 0,0 1 1 0 0,0 0-1 0 0,0 0 0 0 0,-1 0 1 0 0,1 1-1 0 0,-1-1 0 0 0,0 1 1 0 0,0 0-1 0 0,0 1 0 0 0,0-1 1 0 0,-1 1-1 0 0,1 0 0 0 0,-1-1 0 0 0,0 1 1 0 0,-1 0-1 0 0,1 1 0 0 0,-1-1 1 0 0,0 0-1 0 0,-1 1 0 0 0,1 0 1 0 0,-1-1-1 0 0,0 1 0 0 0,0 0 1 0 0,-1 9-1 0 0,0-6-110 0 0,0-1-1 0 0,-1 0 1 0 0,-1 1 0 0 0,1-1-1 0 0,-1 0 1 0 0,0 0 0 0 0,-6 13 0 0 0,5-16-485 0 0,1 0 1 0 0,-1-1 0 0 0,0 1 0 0 0,0-1 0 0 0,-6 7 0 0 0,7-9-383 0 0,-1 1 0 0 0,0-1 0 0 0,0 0 1 0 0,0 1-1 0 0,0-1 0 0 0,0 0 0 0 0,-1-1 1 0 0,-5 3-1 0 0,-10 2-6520 0 0</inkml:trace>
  <inkml:trace contextRef="#ctx0" brushRef="#br0" timeOffset="1">24 233 12115 0 0,'0'-6'8987'0'0,"0"6"-8847"0"0,17-4 2678 0 0,31 1-3772 0 0,-40 2 1701 0 0,17 0-928 0 0,-3-1 85 0 0,37 2 1 0 0,-53 0-687 0 0,0 1 1 0 0,0 0-1 0 0,0 0 1 0 0,0 1-1 0 0,-1 0 1 0 0,9 3 0 0 0,-3 4-6741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7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15099 0 0,'-2'5'1532'0'0,"0"1"0"0"0,0 0-1 0 0,1 0 1 0 0,0 0 0 0 0,-1 11-1 0 0,2 31 1634 0 0,1-35-3454 0 0,-1 0 1 0 0,0-1-1 0 0,-3 16 1 0 0,2-24 151 0 0,0 1 0 0 0,0 0 0 0 0,-1-1 0 0 0,0 1 0 0 0,0-1 0 0 0,0 0 0 0 0,0 1 0 0 0,0-1 0 0 0,-1 0 0 0 0,0 0 0 0 0,0-1 0 0 0,-4 6 0 0 0,-6 1-1008 0 0,13-10 1132 0 0,0 0 0 0 0,0 0 1 0 0,0 0-1 0 0,-1 0 1 0 0,1 0-1 0 0,0 0 1 0 0,0 0-1 0 0,0 0 1 0 0,0 0-1 0 0,0 0 0 0 0,0 0 1 0 0,0 0-1 0 0,0 0 1 0 0,0 0-1 0 0,0 0 1 0 0,0 0-1 0 0,-1 0 1 0 0,1 0-1 0 0,0 0 0 0 0,0 0 1 0 0,0 0-1 0 0,0 0 1 0 0,0 0-1 0 0,0 0 1 0 0,0-1-1 0 0,0 1 1 0 0,0 0-1 0 0,0 0 1 0 0,0 0-1 0 0,0 0 0 0 0,0 0 1 0 0,0 0-1 0 0,0 0 1 0 0,0 0-1 0 0,-1 0 1 0 0,1 0-1 0 0,0 0 1 0 0,0 0-1 0 0,0 0 0 0 0,0-1 1 0 0,0 1-1 0 0,0 0 1 0 0,0 0-1 0 0,0 0 1 0 0,0 0-1 0 0,0 0 1 0 0,0 0-1 0 0,0 0 0 0 0,0 0 1 0 0,0 0-1 0 0,0 0 1 0 0,0 0-1 0 0,0-1 1 0 0,0 1-1 0 0,0 0 1 0 0,0 0-1 0 0,1 0 1 0 0,-1 0-1 0 0,0 0 0 0 0,0 0 1 0 0,0 0-1 0 0,0 0 1 0 0,0 0-1 0 0,0 0 1 0 0,0 0-1 0 0,0 0 1 0 0,0 0-1 0 0,0 0 0 0 0,0-1 1 0 0,1 0 26 0 0,0-1 1 0 0,1 0 0 0 0,-1 1-1 0 0,0-1 1 0 0,1 1 0 0 0,-1-1-1 0 0,0 1 1 0 0,1 0-1 0 0,0-1 1 0 0,-1 1 0 0 0,1 0-1 0 0,3-1 1 0 0,6-3 259 0 0,0 1 0 0 0,1 1 0 0 0,0 0 0 0 0,-1 0 0 0 0,1 2 1 0 0,19-2-1 0 0,21 3-1529 0 0,0 3-6003 0 0,-51-3 6972 0 0,16 1-8510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71 13747 0 0,'0'-1'179'0'0,"0"1"0"0"0,0 0 0 0 0,0 0 0 0 0,0-1 0 0 0,0 1 0 0 0,0 0-1 0 0,-1-1 1 0 0,1 1 0 0 0,0 0 0 0 0,0-1 0 0 0,0 1 0 0 0,0 0 0 0 0,0-1 0 0 0,0 1 0 0 0,1 0 0 0 0,-1-1 0 0 0,0 1 0 0 0,0 0 0 0 0,0-1 0 0 0,0 1 0 0 0,0 0 0 0 0,0-1-1 0 0,0 1 1 0 0,1 0 0 0 0,-1 0 0 0 0,0-1 0 0 0,0 1 0 0 0,0 0 0 0 0,1 0 0 0 0,-1-1 0 0 0,0 1 0 0 0,0 0 0 0 0,1 0 0 0 0,14-4 2229 0 0,26 5-2441 0 0,-28 0 577 0 0,-3-1-485 0 0,-2 0-32 0 0,-1 0 1 0 0,1 0-1 0 0,-1 0 1 0 0,1-1-1 0 0,-1 0 1 0 0,1-1-1 0 0,-1 1 1 0 0,0-2-1 0 0,8-2 1 0 0,-15 5-21 0 0,1 0 1 0 0,-1-1 0 0 0,0 1-1 0 0,1 0 1 0 0,-1-1 0 0 0,1 1-1 0 0,-1 0 1 0 0,0-1 0 0 0,1 1 0 0 0,-1-1-1 0 0,0 1 1 0 0,1-1 0 0 0,-1 1-1 0 0,0-1 1 0 0,0 1 0 0 0,0-1-1 0 0,1 1 1 0 0,-1-1 0 0 0,0 1 0 0 0,0-1-1 0 0,0 1 1 0 0,0-1 0 0 0,0 1-1 0 0,0-1 1 0 0,0 1 0 0 0,0-1-1 0 0,0 0 1 0 0,0 1 0 0 0,0-1 0 0 0,0 1-1 0 0,-1-1 1 0 0,1 1 0 0 0,0-1-1 0 0,0 1 1 0 0,-1-1 0 0 0,1 1-1 0 0,0-1 1 0 0,0 1 0 0 0,-1 0-1 0 0,1-1 1 0 0,0 1 0 0 0,-1-1 0 0 0,1 1-1 0 0,-1 0 1 0 0,1-1 0 0 0,-1 1-1 0 0,1 0 1 0 0,0-1 0 0 0,-1 1-1 0 0,1 0 1 0 0,-1 0 0 0 0,1 0 0 0 0,-2-1-1 0 0,-26-14 3 0 0,15 12-14 0 0,1 1 0 0 0,-1 1-1 0 0,0 0 1 0 0,0 1 0 0 0,0 0 0 0 0,0 1 0 0 0,0 0-1 0 0,0 1 1 0 0,1 1 0 0 0,-1 0 0 0 0,1 0 0 0 0,-13 7-1 0 0,21-9 43 0 0,0 1 0 0 0,1-1 0 0 0,-1 1 0 0 0,1 0 0 0 0,-1 0 0 0 0,1 1 0 0 0,0-1 0 0 0,0 1-1 0 0,0-1 1 0 0,0 1 0 0 0,1 0 0 0 0,-1 0 0 0 0,1 0 0 0 0,0 0 0 0 0,0 1 0 0 0,0-1 0 0 0,0 1 0 0 0,0-1 0 0 0,1 1-1 0 0,-1 0 1 0 0,1 0 0 0 0,0-1 0 0 0,0 1 0 0 0,1 0 0 0 0,-1 0 0 0 0,1 0 0 0 0,0 0 0 0 0,0 0 0 0 0,0 0-1 0 0,0 0 1 0 0,1 0 0 0 0,0 0 0 0 0,0-1 0 0 0,0 1 0 0 0,0 0 0 0 0,0 0 0 0 0,1-1 0 0 0,-1 1 0 0 0,1-1 0 0 0,0 1-1 0 0,0-1 1 0 0,1 0 0 0 0,-1 0 0 0 0,1 0 0 0 0,-1 0 0 0 0,1 0 0 0 0,0 0 0 0 0,0-1 0 0 0,0 1 0 0 0,1-1 0 0 0,5 3-1 0 0,3 1-50 0 0,1-1 0 0 0,-1-1 0 0 0,1 0 0 0 0,0-1 0 0 0,0 0-1 0 0,0-1 1 0 0,1-1 0 0 0,-1 0 0 0 0,20-1 0 0 0,21 2-4067 0 0,-49 0 1030 0 0</inkml:trace>
  <inkml:trace contextRef="#ctx0" brushRef="#br0" timeOffset="1">47 366 13787 0 0,'10'8'5313'0'0,"1"1"-3256"0"0,5-1-401 0 0,2-2-440 0 0,-4-4-472 0 0,3-1-240 0 0,2-1-168 0 0,3-1-103 0 0,2-1-137 0 0,1 1-40 0 0,1-2-40 0 0,1 0-313 0 0,-1 2-703 0 0,1 0-1592 0 0,-3-1-2913 0 0,-2 2-4370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0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21445 0 0,'-9'16'1984'0'0,"4"5"-888"0"0,-1 5-328 0 0,4 0-448 0 0,2-4-272 0 0,2-3-320 0 0,3-2-624 0 0,1-3-1280 0 0,-1-3-2433 0 0,6 0-4993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0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10 12939 0 0,'-8'-2'1022'0'0,"0"1"0"0"0,1 1 0 0 0,-1-1 0 0 0,0 1 0 0 0,0 1 0 0 0,-15 2 0 0 0,21-2-882 0 0,0-1 1 0 0,-1 1-1 0 0,1 1 0 0 0,0-1 1 0 0,0 0-1 0 0,0 0 0 0 0,0 1 0 0 0,0-1 1 0 0,0 1-1 0 0,1 0 0 0 0,-1-1 1 0 0,0 1-1 0 0,1 0 0 0 0,-1 0 1 0 0,1 0-1 0 0,0 0 0 0 0,0 0 0 0 0,-1 0 1 0 0,1 1-1 0 0,1-1 0 0 0,-1 0 1 0 0,0 0-1 0 0,1 1 0 0 0,-1-1 1 0 0,1 1-1 0 0,-1 3 0 0 0,1 1-109 0 0,0 0 0 0 0,0-1-1 0 0,0 1 1 0 0,1-1 0 0 0,0 1 0 0 0,1-1 0 0 0,-1 1-1 0 0,1-1 1 0 0,0 1 0 0 0,1-1 0 0 0,-1 0-1 0 0,5 7 1 0 0,-6-11-34 0 0,0 0 1 0 0,0-1-1 0 0,0 1 0 0 0,0-1 0 0 0,0 1 0 0 0,1-1 0 0 0,-1 1 0 0 0,0-1 1 0 0,1 1-1 0 0,-1-1 0 0 0,1 0 0 0 0,-1 0 0 0 0,1 0 0 0 0,0 0 1 0 0,-1 0-1 0 0,1 0 0 0 0,0-1 0 0 0,0 1 0 0 0,0 0 0 0 0,0-1 1 0 0,-1 1-1 0 0,1-1 0 0 0,0 0 0 0 0,0 0 0 0 0,0 0 0 0 0,0 0 0 0 0,0 0 1 0 0,0 0-1 0 0,0 0 0 0 0,0-1 0 0 0,0 1 0 0 0,-1 0 0 0 0,1-1 1 0 0,0 0-1 0 0,0 1 0 0 0,0-1 0 0 0,-1 0 0 0 0,1 0 0 0 0,0 0 1 0 0,-1 0-1 0 0,1-1 0 0 0,-1 1 0 0 0,1 0 0 0 0,-1 0 0 0 0,2-3 0 0 0,2-2 0 0 0,0 0-1 0 0,0 0 1 0 0,0 0-1 0 0,-1-1 0 0 0,0 0 1 0 0,0 0-1 0 0,-1 0 0 0 0,0 0 1 0 0,0-1-1 0 0,-1 1 0 0 0,3-9 1 0 0,-5 13-23 0 0,1-1 1 0 0,-1 1 0 0 0,0 0 0 0 0,1 0-1 0 0,-1 0 1 0 0,-1 0 0 0 0,1 0 0 0 0,0 0-1 0 0,-1 0 1 0 0,0 0 0 0 0,1 0 0 0 0,-1 0-1 0 0,-2-5 1 0 0,2 7-32 0 0,-1-1 0 0 0,1 0 0 0 0,0 0 0 0 0,-1 1 0 0 0,1-1-1 0 0,-1 1 1 0 0,0-1 0 0 0,1 1 0 0 0,-1 0 0 0 0,0 0 0 0 0,0 0 0 0 0,0 0 0 0 0,0 0 0 0 0,0 0 0 0 0,0 0-1 0 0,0 0 1 0 0,0 1 0 0 0,0-1 0 0 0,-1 1 0 0 0,1 0 0 0 0,-3 0 0 0 0,-8-1-268 0 0,1 1 0 0 0,-1 1 0 0 0,1 0 0 0 0,-1 1 0 0 0,1 0 0 0 0,-1 1 0 0 0,1 0 1 0 0,0 1-1 0 0,-19 9 0 0 0,24-10 267 0 0,0 1 0 0 0,0-1 1 0 0,0 1-1 0 0,1 1 0 0 0,0-1 0 0 0,-1 1 1 0 0,1 0-1 0 0,1 0 0 0 0,-1 1 1 0 0,1-1-1 0 0,0 1 0 0 0,1 1 0 0 0,-1-1 1 0 0,1 1-1 0 0,0-1 0 0 0,-5 15 1 0 0,8-19 100 0 0,1 0 1 0 0,-1 1-1 0 0,0-1 1 0 0,1 0 0 0 0,0 1-1 0 0,0-1 1 0 0,-1 1-1 0 0,2-1 1 0 0,-1 1-1 0 0,0-1 1 0 0,0 1 0 0 0,1-1-1 0 0,-1 0 1 0 0,1 1-1 0 0,0-1 1 0 0,0 0 0 0 0,0 1-1 0 0,0-1 1 0 0,0 0-1 0 0,0 0 1 0 0,3 3-1 0 0,-1-1 120 0 0,0-1-1 0 0,1 0 0 0 0,-1 0 0 0 0,1-1 0 0 0,0 1 0 0 0,0-1 0 0 0,0 0 1 0 0,0 0-1 0 0,0 0 0 0 0,9 2 0 0 0,3 1 118 0 0,1-2-1 0 0,0 0 1 0 0,0-1 0 0 0,0-1 0 0 0,20 0 0 0 0,-25-1-394 0 0,-4 0-143 0 0,1 0-1 0 0,-1-1 1 0 0,0 1-1 0 0,0-1 0 0 0,0-1 1 0 0,0 0-1 0 0,11-3 1 0 0,-19 5 107 0 0,1-1 0 0 0,-1 1 0 0 0,0 0 0 0 0,1 0 0 0 0,-1 0 0 0 0,0-1 0 0 0,1 1 0 0 0,-1 0 0 0 0,0-1 0 0 0,1 1 0 0 0,-1 0 0 0 0,0-1 0 0 0,1 1 0 0 0,-1 0 0 0 0,0-1 0 0 0,0 1 0 0 0,0 0 0 0 0,1-1 0 0 0,-1 1 0 0 0,0-1-1 0 0,0 1 1 0 0,0-1 0 0 0,0 1 0 0 0,0 0 0 0 0,0-1 0 0 0,0 1 0 0 0,0-1 0 0 0,0 1 0 0 0,0-1 0 0 0,0 1 0 0 0,0 0 0 0 0,0-2 0 0 0,-11-12-1568 0 0,-19-5 2096 0 0,29 18-251 0 0,0 1 1 0 0,0 0-1 0 0,-1 0 0 0 0,1-1 1 0 0,0 1-1 0 0,0 0 0 0 0,-1 0 0 0 0,1 0 1 0 0,0 0-1 0 0,0 1 0 0 0,-1-1 1 0 0,1 0-1 0 0,0 0 0 0 0,0 1 1 0 0,0-1-1 0 0,0 1 0 0 0,-1-1 1 0 0,1 1-1 0 0,0-1 0 0 0,0 1 0 0 0,0 0 1 0 0,0-1-1 0 0,0 1 0 0 0,0 0 1 0 0,0 0-1 0 0,1 0 0 0 0,-1 0 1 0 0,0 0-1 0 0,0 0 0 0 0,1 0 0 0 0,-1 0 1 0 0,0 0-1 0 0,1 0 0 0 0,-1 0 1 0 0,1 0-1 0 0,0 0 0 0 0,-1 1 1 0 0,1 1-1 0 0,-3 6 539 0 0,1 0 0 0 0,0 1 0 0 0,0 18 0 0 0,1-18-536 0 0,1 1-78 0 0,-3 16 437 0 0,3 52 1 0 0,0-74-674 0 0,1 1 0 0 0,-1 0 0 0 0,1 0 1 0 0,0 0-1 0 0,1 0 0 0 0,0-1 0 0 0,-1 1 0 0 0,2-1 1 0 0,-1 1-1 0 0,1-1 0 0 0,0 0 0 0 0,0 0 1 0 0,0 0-1 0 0,1 0 0 0 0,4 4 0 0 0,-8-8-24 0 0,1 0-1 0 0,0 0 0 0 0,0-1 0 0 0,-1 1 1 0 0,1 0-1 0 0,0-1 0 0 0,0 1 0 0 0,0-1 1 0 0,0 1-1 0 0,0-1 0 0 0,0 1 0 0 0,0-1 1 0 0,0 0-1 0 0,0 0 0 0 0,0 1 0 0 0,0-1 1 0 0,0 0-1 0 0,0 0 0 0 0,0 0 1 0 0,0 0-1 0 0,0 0 0 0 0,0 0 0 0 0,0 0 1 0 0,0-1-1 0 0,0 1 0 0 0,0 0 0 0 0,0 0 1 0 0,0-1-1 0 0,0 1 0 0 0,0-1 0 0 0,0 1 1 0 0,0-1-1 0 0,-1 1 0 0 0,1-1 0 0 0,0 0 1 0 0,0 1-1 0 0,0-1 0 0 0,-1 0 0 0 0,1 1 1 0 0,0-1-1 0 0,-1 0 0 0 0,1 0 1 0 0,-1 0-1 0 0,1 0 0 0 0,-1 0 0 0 0,1 0 1 0 0,-1 0-1 0 0,1 0 0 0 0,-1 0 0 0 0,0-1 1 0 0,4-9-651 0 0,0 0 1 0 0,-1 1-1 0 0,3-20 1 0 0,-5 24 758 0 0,10-66-505 0 0,2-10 1405 0 0,0 29 4046 0 0,-11 65 1949 0 0,2 18-5151 0 0,-2 2-1218 0 0,7 77 687 0 0,-7-98-2445 0 0,1 0-1 0 0,0 0 1 0 0,0 0-1 0 0,6 11 1 0 0,-4-14-2884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16540 0 0,'-6'0'2784'0'0,"1"0"-1400"0"0,2 1-271 0 0,4 0-393 0 0,2 0-408 0 0,6 2-264 0 0,4 0-56 0 0,5 1-24 0 0,1 1-136 0 0,3 0-320 0 0,1 0-496 0 0,-2 0-481 0 0,-1-1-463 0 0,-5 1-297 0 0,-3-1-439 0 0,-6-2-329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11979 0 0,'0'0'385'0'0,"1"1"1"0"0,-1 0-1 0 0,1-1 1 0 0,-1 1 0 0 0,1 0-1 0 0,-1-1 1 0 0,1 1 0 0 0,0-1-1 0 0,-1 1 1 0 0,1-1 0 0 0,0 1-1 0 0,-1-1 1 0 0,1 0-1 0 0,0 1 1 0 0,-1-1 0 0 0,1 0-1 0 0,0 0 1 0 0,1 1 0 0 0,18 0 2308 0 0,23-9-2701 0 0,-34 6 577 0 0,11-4-442 0 0,-13 4-97 0 0,-1-1 1 0 0,1 2-1 0 0,0-1 0 0 0,0 1 0 0 0,-1 0 0 0 0,1 0 1 0 0,0 1-1 0 0,0 0 0 0 0,0 0 0 0 0,13 2 0 0 0,-20-2-25 0 0,0 1 0 0 0,1-1 0 0 0,-1 0 0 0 0,0 1 0 0 0,0-1 0 0 0,1 0 0 0 0,-1 1 0 0 0,0-1 0 0 0,0 0 0 0 0,1 1 0 0 0,-1-1 0 0 0,0 0 0 0 0,0 1 0 0 0,0-1 0 0 0,0 1 0 0 0,0-1 0 0 0,0 1 0 0 0,0-1 0 0 0,0 0 0 0 0,0 1 0 0 0,0-1 0 0 0,0 1 0 0 0,0-1 0 0 0,0 1 0 0 0,0-1 0 0 0,0 0 0 0 0,0 1 0 0 0,0-1 0 0 0,0 1 0 0 0,-1-1 0 0 0,1 0 0 0 0,0 1 0 0 0,0-1 0 0 0,0 0 0 0 0,-1 1 0 0 0,1-1 0 0 0,0 0 0 0 0,-1 1 0 0 0,1-1 0 0 0,0 0 0 0 0,-1 1 0 0 0,1-1 0 0 0,0 0 0 0 0,-1 1 0 0 0,-19 17 121 0 0,17-15-80 0 0,-2 2 13 0 0,1 0 0 0 0,1 0 0 0 0,-1 0 0 0 0,1 1 0 0 0,0-1 0 0 0,0 1 0 0 0,0 0 0 0 0,1 0 0 0 0,0 0 0 0 0,0 0 0 0 0,0 0 0 0 0,0 8 0 0 0,1-12-53 0 0,1 0 1 0 0,-1 1 0 0 0,1-1 0 0 0,0 0-1 0 0,0 0 1 0 0,0 1 0 0 0,0-1-1 0 0,0 0 1 0 0,1 0 0 0 0,-1 1-1 0 0,1-1 1 0 0,-1 0 0 0 0,1 0 0 0 0,0 0-1 0 0,0 0 1 0 0,0 1 0 0 0,0-1-1 0 0,0-1 1 0 0,0 1 0 0 0,1 0 0 0 0,-1 0-1 0 0,1 0 1 0 0,-1-1 0 0 0,1 1-1 0 0,0-1 1 0 0,-1 1 0 0 0,1-1-1 0 0,0 0 1 0 0,0 1 0 0 0,0-1 0 0 0,0 0-1 0 0,0 0 1 0 0,0-1 0 0 0,0 1-1 0 0,1 0 1 0 0,-1-1 0 0 0,3 1 0 0 0,-2-1-10 0 0,1 1 1 0 0,-1-1-1 0 0,1-1 1 0 0,-1 1-1 0 0,1 0 1 0 0,-1-1 0 0 0,0 0-1 0 0,1 0 1 0 0,-1 0-1 0 0,0 0 1 0 0,1 0-1 0 0,-1-1 1 0 0,0 1 0 0 0,0-1-1 0 0,0 0 1 0 0,0 0-1 0 0,-1 0 1 0 0,1 0-1 0 0,0-1 1 0 0,-1 1 0 0 0,1-1-1 0 0,-1 1 1 0 0,0-1-1 0 0,0 0 1 0 0,3-6-1 0 0,-1 3-88 0 0,-1 0-1 0 0,0 0 1 0 0,0-1-1 0 0,-1 1 0 0 0,0-1 1 0 0,0 0-1 0 0,0 1 1 0 0,-1-1-1 0 0,0 0 0 0 0,0 0 1 0 0,-1 0-1 0 0,0-7 1 0 0,0 12 65 0 0,0 0-1 0 0,0 1 1 0 0,0-1 0 0 0,0 0 0 0 0,0 1 0 0 0,0-1 0 0 0,-1 0 0 0 0,1 1-1 0 0,-1-1 1 0 0,1 0 0 0 0,-1 1 0 0 0,0-1 0 0 0,1 1 0 0 0,-1-1 0 0 0,0 1-1 0 0,0 0 1 0 0,0-1 0 0 0,0 1 0 0 0,0 0 0 0 0,-1-1 0 0 0,1 1 0 0 0,0 0 0 0 0,0 0-1 0 0,-1 0 1 0 0,1 0 0 0 0,-1 0 0 0 0,1 1 0 0 0,-1-1 0 0 0,1 0 0 0 0,-1 1-1 0 0,0-1 1 0 0,1 1 0 0 0,-4-1 0 0 0,3 1 20 0 0,-1 1 0 0 0,1-1 0 0 0,-1 1 0 0 0,1 0-1 0 0,0 0 1 0 0,0 0 0 0 0,-1 0 0 0 0,1 0 0 0 0,0 0 0 0 0,0 0 0 0 0,0 1 0 0 0,0-1-1 0 0,0 1 1 0 0,1 0 0 0 0,-1-1 0 0 0,0 1 0 0 0,1 0 0 0 0,-1 0 0 0 0,1 0 0 0 0,0 0-1 0 0,0 0 1 0 0,0 0 0 0 0,-2 4 0 0 0,-3 12 46 0 0,1 0 0 0 0,0 0 0 0 0,1 1 0 0 0,1-1 0 0 0,1 1 0 0 0,0 0 1 0 0,2 0-1 0 0,0-1 0 0 0,1 1 0 0 0,1 0 0 0 0,0 0 0 0 0,2-1 0 0 0,6 21 0 0 0,-5-26-151 0 0,2-4-3978 0 0,1-8-1810 0 0,-1-14 356 0 0,-1 3 920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1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5033 0 0,'8'6'8854'0'0,"-8"-5"-8499"0"0,4 16 4108 0 0,-4 18-1572 0 0,0-33-2397 0 0,0 4-383 0 0,0-1 0 0 0,-1 1 0 0 0,0-1 0 0 0,0 0 0 0 0,0 0 0 0 0,0 0 0 0 0,-1 1 0 0 0,0-1 0 0 0,0-1 0 0 0,0 1 0 0 0,-1 0 0 0 0,1 0 0 0 0,-7 7 0 0 0,6-9-141 0 0,0 0 0 0 0,0-1 1 0 0,0 0-1 0 0,0 0 0 0 0,0 0 0 0 0,-1 0 0 0 0,1 0 0 0 0,0 0 0 0 0,-1-1 0 0 0,0 0 0 0 0,1 0 0 0 0,-1 0 1 0 0,0 0-1 0 0,1 0 0 0 0,-1-1 0 0 0,0 0 0 0 0,0 1 0 0 0,1-1 0 0 0,-9-1 0 0 0,-13 0 356 0 0,22 5 202 0 0,14 6-336 0 0,-4-7-297 0 0,0 0 1 0 0,0 0-1 0 0,-1-1 1 0 0,1 0 0 0 0,1 0-1 0 0,-1-1 1 0 0,0 0-1 0 0,0 0 1 0 0,0-1-1 0 0,1 1 1 0 0,11-3-1 0 0,15-4-3402 0 0,-6-6-3648 0 0,-12 1-196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97 268 12355 0 0,'-12'10'1113'0'0,"0"0"-1"0"0,0 0 1 0 0,1 1 0 0 0,0 1 0 0 0,-15 20 0 0 0,24-29-1076 0 0,1-1 0 0 0,-1 1 1 0 0,1-1-1 0 0,0 1 0 0 0,0 0 0 0 0,0-1 1 0 0,0 1-1 0 0,0 0 0 0 0,1 0 0 0 0,-1 0 1 0 0,1 0-1 0 0,-1 0 0 0 0,1 0 0 0 0,0 0 1 0 0,1-1-1 0 0,-1 1 0 0 0,0 0 0 0 0,1 0 1 0 0,-1 0-1 0 0,1 0 0 0 0,0 0 0 0 0,0-1 0 0 0,0 1 1 0 0,1 0-1 0 0,-1-1 0 0 0,0 1 0 0 0,1-1 1 0 0,0 1-1 0 0,0-1 0 0 0,0 0 0 0 0,0 0 1 0 0,0 0-1 0 0,0 0 0 0 0,0 0 0 0 0,0 0 1 0 0,1-1-1 0 0,4 4 0 0 0,2 0-83 0 0,1 1 0 0 0,-1-1 0 0 0,1-1 0 0 0,0 0 0 0 0,1 0 0 0 0,20 4 0 0 0,69 7 28 0 0,-39-8 6 0 0,8 7 91 0 0,-1 3-1 0 0,0 3 1 0 0,116 52 0 0 0,-108-41 333 0 0,156 42 0 0 0,-188-63-251 0 0,2-2 0 0 0,-1-2 0 0 0,1-2 0 0 0,-1-2-1 0 0,50-5 1 0 0,365-47 639 0 0,-449 49-767 0 0,34-6 86 0 0,0-2 1 0 0,0-2-1 0 0,-1-2 1 0 0,-1-2-1 0 0,0-2 1 0 0,60-33-1 0 0,-29 8-73 0 0,-3-4 0 0 0,105-88 0 0 0,-116 84 4 0 0,1 3-1 0 0,3 2 0 0 0,105-55 1 0 0,-75 48 1 0 0,-11 5-2288 0 0,-26 22-5121 0 0,-46 21-693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18772 0 0,'-1'-1'273'0'0,"0"0"0"0"0,0 0 0 0 0,0 0 0 0 0,1 0 0 0 0,-1 0 0 0 0,0 0 0 0 0,0 0 1 0 0,1 0-1 0 0,-1-1 0 0 0,1 1 0 0 0,-1 0 0 0 0,1-1 0 0 0,-1 1 0 0 0,1-2 0 0 0,0 2-218 0 0,0 1 0 0 0,0-1 1 0 0,0 1-1 0 0,1 0 0 0 0,-1-1 0 0 0,0 1 0 0 0,0-1 1 0 0,0 1-1 0 0,1 0 0 0 0,-1-1 0 0 0,0 1 0 0 0,1 0 0 0 0,-1-1 1 0 0,0 1-1 0 0,0 0 0 0 0,1-1 0 0 0,-1 1 0 0 0,1 0 1 0 0,-1 0-1 0 0,0 0 0 0 0,1-1 0 0 0,-1 1 0 0 0,1 0 1 0 0,-1 0-1 0 0,0 0 0 0 0,1 0 0 0 0,-1 0 0 0 0,2 0 1 0 0,4-1 12 0 0,1 1 0 0 0,-1 0 0 0 0,1 1 0 0 0,10 1 0 0 0,-12-1-34 0 0,0 0 1 0 0,0 0-1 0 0,0 1 0 0 0,-1-1 0 0 0,1 1 0 0 0,0 0 0 0 0,-1 0 1 0 0,1 1-1 0 0,-1 0 0 0 0,0-1 0 0 0,0 1 0 0 0,0 1 0 0 0,0-1 0 0 0,0 1 1 0 0,3 4-1 0 0,-5-6-15 0 0,-1 0 0 0 0,0 0 0 0 0,0 0 1 0 0,0 0-1 0 0,0 1 0 0 0,0-1 0 0 0,0 0 1 0 0,0 1-1 0 0,-1-1 0 0 0,1 0 0 0 0,-1 1 0 0 0,0-1 1 0 0,0 1-1 0 0,0-1 0 0 0,0 1 0 0 0,0-1 1 0 0,0 0-1 0 0,-1 1 0 0 0,1-1 0 0 0,-1 0 1 0 0,1 1-1 0 0,-1-1 0 0 0,0 0 0 0 0,0 1 0 0 0,0-1 1 0 0,0 0-1 0 0,-1 0 0 0 0,1 0 0 0 0,-1 0 1 0 0,1 0-1 0 0,-1 0 0 0 0,1-1 0 0 0,-5 4 1 0 0,2-1-66 0 0,-1-1 0 0 0,0 1 0 0 0,0-1 0 0 0,0 0 1 0 0,-1 0-1 0 0,1 0 0 0 0,-9 2 0 0 0,8-3-38 0 0,1 0 1 0 0,-1 0-1 0 0,1 1 0 0 0,0 0 0 0 0,0 0 0 0 0,0 0 0 0 0,-6 6 0 0 0,11-9 77 0 0,0 0 1 0 0,-1 0-1 0 0,1 0 0 0 0,0 0 0 0 0,0 1 1 0 0,-1-1-1 0 0,1 0 0 0 0,0 0 0 0 0,0 1 1 0 0,0-1-1 0 0,0 0 0 0 0,-1 0 0 0 0,1 1 1 0 0,0-1-1 0 0,0 0 0 0 0,0 0 0 0 0,0 1 1 0 0,0-1-1 0 0,0 0 0 0 0,0 0 0 0 0,0 1 1 0 0,0-1-1 0 0,0 0 0 0 0,0 1 0 0 0,0-1 1 0 0,0 0-1 0 0,0 1 0 0 0,0-1 0 0 0,0 0 1 0 0,0 0-1 0 0,0 1 0 0 0,0-1 0 0 0,0 0 1 0 0,0 0-1 0 0,0 1 0 0 0,0-1 0 0 0,1 0 1 0 0,-1 0-1 0 0,0 1 0 0 0,0-1 1 0 0,1 0-1 0 0,14 6-104 0 0,20-3 118 0 0,8-9 74 0 0,-35 5-73 0 0,0-1-1 0 0,-1 1 0 0 0,1 0 1 0 0,0 0-1 0 0,0 1 0 0 0,0 0 0 0 0,0 1 1 0 0,12 2-1 0 0,-19-3-165 0 0,0 1 0 0 0,-1-1 0 0 0,1 0 0 0 0,0 1 0 0 0,0-1 0 0 0,-1 1 0 0 0,1-1 0 0 0,0 1 0 0 0,-1-1 0 0 0,1 1 0 0 0,-1 0 0 0 0,1-1 0 0 0,-1 1 0 0 0,1 0 0 0 0,-1-1 0 0 0,1 1 0 0 0,-1 0 0 0 0,0 0 0 0 0,1 1 0 0 0,-2 9-7336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19844 0 0,'1'1'313'0'0,"-1"1"-1"0"0,1-1 0 0 0,0 1 1 0 0,1-1-1 0 0,-1 0 0 0 0,0 1 1 0 0,0-1-1 0 0,1 0 0 0 0,-1 0 1 0 0,0 0-1 0 0,1 0 0 0 0,-1 0 0 0 0,1 0 1 0 0,0 0-1 0 0,-1 0 0 0 0,1 0 1 0 0,2 0-1 0 0,1 0-113 0 0,-1 0 0 0 0,0-1 0 0 0,0 1 0 0 0,1-1 0 0 0,-1 0 0 0 0,0 0 0 0 0,6-1-1 0 0,6-3-306 0 0,0 1 0 0 0,30-12-1 0 0,-40 12 368 0 0,28-12-222 0 0,-27 11-5 0 0,0 0 1 0 0,1 1-1 0 0,0 0 1 0 0,-1 0 0 0 0,15-2-1 0 0,-22 5-22 0 0,0 0 1 0 0,1 0-1 0 0,-1 0 0 0 0,0 0 0 0 0,1 0 1 0 0,-1 0-1 0 0,0 0 0 0 0,1 1 0 0 0,-1-1 1 0 0,0 0-1 0 0,1 0 0 0 0,-1 0 0 0 0,0 1 0 0 0,0-1 1 0 0,1 0-1 0 0,-1 0 0 0 0,0 1 0 0 0,0-1 1 0 0,1 0-1 0 0,-1 1 0 0 0,0-1 0 0 0,0 0 1 0 0,0 0-1 0 0,0 1 0 0 0,0-1 0 0 0,1 0 1 0 0,-1 1-1 0 0,0-1 0 0 0,0 1 0 0 0,0-1 0 0 0,0 0 1 0 0,0 1-1 0 0,0-1 0 0 0,0 0 0 0 0,0 1 1 0 0,0-1-1 0 0,0 0 0 0 0,0 1 0 0 0,-1-1 1 0 0,1 0-1 0 0,0 1 0 0 0,0-1 0 0 0,0 0 1 0 0,0 1-1 0 0,0-1 0 0 0,-1 0 0 0 0,1 1 0 0 0,-8 21 189 0 0,6-18-157 0 0,-12 25 3 0 0,10-20-111 0 0,-1 0-1 0 0,1 1 0 0 0,-4 12 0 0 0,8-19-228 0 0,-1 0 0 0 0,1 0-1 0 0,-1 0 1 0 0,1 0 0 0 0,0 0-1 0 0,0 0 1 0 0,0 0 0 0 0,1 0-1 0 0,0 4 1 0 0,5 2-4213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4 16315 0 0,'0'-1'277'0'0,"-1"1"0"0"0,1-1 0 0 0,-1 1 0 0 0,1 0-1 0 0,-1 0 1 0 0,1-1 0 0 0,-1 1 0 0 0,1 0 0 0 0,-1 0-1 0 0,1 0 1 0 0,-1-1 0 0 0,0 1 0 0 0,1 0-1 0 0,-1 0 1 0 0,1 0 0 0 0,-1 0 0 0 0,1 0 0 0 0,-1 0-1 0 0,1 0 1 0 0,-1 0 0 0 0,0 0 0 0 0,1 1-1 0 0,-2-1 1 0 0,-9 11 2198 0 0,-5 26-2983 0 0,12-25 890 0 0,-24 43-1035 0 0,19-39 45 0 0,0 0 1 0 0,2 1-1 0 0,0 0 1 0 0,0 1-1 0 0,-4 24 0 0 0,12-45 426 0 0,0 0 0 0 0,0 0-1 0 0,1 0 1 0 0,-1 0-1 0 0,1 1 1 0 0,0-1-1 0 0,0 1 1 0 0,0-1 0 0 0,0 1-1 0 0,0 0 1 0 0,1 0-1 0 0,-1-1 1 0 0,1 2-1 0 0,-1-1 1 0 0,1 0 0 0 0,5-2-1 0 0,2-1 242 0 0,0 0 0 0 0,0 1 1 0 0,20-6-1 0 0,-28 9-227 0 0,23-3 461 0 0,-13 6-1734 0 0,-7 6-3303 0 0,-14-3-1877 0 0,8-4 6691 0 0,0-1-1 0 0,0 0 1 0 0,1 0-1 0 0,-1 0 1 0 0,0 1 0 0 0,0-1-1 0 0,0 0 1 0 0,1 1-1 0 0,-1-1 1 0 0,0 1 0 0 0,1-1-1 0 0,-1 1 1 0 0,0-1-1 0 0,1 1 1 0 0,-1-1 0 0 0,0 1-1 0 0,1 0 1 0 0,-1 1-1 0 0,-2 6 2340 0 0,2 1-1 0 0,-1 0 0 0 0,1 0 0 0 0,1 17 0 0 0,0-19-1805 0 0,0-1 1 0 0,0 1-1 0 0,0-1 1 0 0,-1 1 0 0 0,0-1-1 0 0,-1 1 1 0 0,1-1-1 0 0,-1 1 1 0 0,-4 9-1 0 0,4-14-514 0 0,0 0 0 0 0,0 0-1 0 0,0 0 1 0 0,0 0 0 0 0,0 0 0 0 0,-1-1-1 0 0,1 1 1 0 0,-4 1 0 0 0,-16 15 394 0 0,21-17-471 0 0,0-1 0 0 0,1 1 0 0 0,-1 0 0 0 0,1 0 0 0 0,-1 0 0 0 0,1 0 0 0 0,0 0 0 0 0,0 0 0 0 0,-1 0 0 0 0,1 0 0 0 0,0 0 0 0 0,0 0 1 0 0,0 0-1 0 0,0 0 0 0 0,0 0 0 0 0,0 0 0 0 0,0 0 0 0 0,0 0 0 0 0,0 0 0 0 0,1 0 0 0 0,-1 0 0 0 0,0 0 0 0 0,1 0 0 0 0,-1 0 0 0 0,1 2 0 0 0,1-2-10 0 0,-1 0 0 0 0,0 0 0 0 0,0 0 0 0 0,1 0 0 0 0,-1 0 0 0 0,1 0 1 0 0,-1 0-1 0 0,1 0 0 0 0,-1-1 0 0 0,1 1 0 0 0,-1-1 0 0 0,1 1 0 0 0,0-1 0 0 0,-1 0 0 0 0,1 1 0 0 0,-1-1 0 0 0,1 0 0 0 0,0 0 0 0 0,-1 0 0 0 0,4-1 0 0 0,39-2-167 0 0,-38 2 49 0 0,18-2-2246 0 0,35-10 1 0 0,-6-7-7310 0 0,-31 9 2424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21701 0 0,'0'1'109'0'0,"0"-1"0"0"0,0 1 0 0 0,0-1 0 0 0,0 1-1 0 0,0 0 1 0 0,0-1 0 0 0,1 1 0 0 0,-1-1 0 0 0,0 1 0 0 0,0-1 0 0 0,1 1 0 0 0,-1-1 0 0 0,0 1 0 0 0,1-1 0 0 0,-1 1 0 0 0,0-1 0 0 0,1 0 0 0 0,-1 1 0 0 0,1-1 0 0 0,-1 1 0 0 0,0-1 0 0 0,1 0 0 0 0,-1 0 0 0 0,1 1 0 0 0,-1-1 0 0 0,1 0 0 0 0,-1 0 0 0 0,1 1 0 0 0,0-1 0 0 0,-1 0 0 0 0,1 0 0 0 0,-1 0 0 0 0,1 0 0 0 0,-1 0-1 0 0,1 0 1 0 0,-1 0 0 0 0,1 0 0 0 0,0 0 0 0 0,0 0 0 0 0,30-6 400 0 0,-15 3-45 0 0,-9 2-360 0 0,0 1-1 0 0,-1-1 0 0 0,1 2 0 0 0,0-1 0 0 0,0 1 1 0 0,0 0-1 0 0,-1 0 0 0 0,1 0 0 0 0,0 1 0 0 0,-1 0 0 0 0,12 6 1 0 0,-14-6-48 0 0,0 1 0 0 0,0 0 0 0 0,-1-1 0 0 0,0 1 0 0 0,1 1 0 0 0,-1-1 0 0 0,0 0 0 0 0,-1 1-1 0 0,1-1 1 0 0,-1 1 0 0 0,1 0 0 0 0,-1 0 0 0 0,0 0 0 0 0,0 0 0 0 0,-1 0 0 0 0,1 1 0 0 0,-1-1 0 0 0,0 0 0 0 0,0 6 0 0 0,1 4-54 0 0,-2 0 0 0 0,0 1-1 0 0,-1-1 1 0 0,0 0 0 0 0,-1 0-1 0 0,0 1 1 0 0,-1-1 0 0 0,-8 19-1 0 0,5-10-3069 0 0,-7 40 0 0 0,13-56 1560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0 227 3713 0 0,'1'-14'1761'0'0,"1"0"0"0"0,0 0 1 0 0,0 0-1 0 0,1 1 0 0 0,1-1 1 0 0,7-14-1 0 0,-10 25-1359 0 0,1 0-1 0 0,-1 0 0 0 0,1 0 1 0 0,0 0-1 0 0,1 0 1 0 0,-1 0-1 0 0,0 1 1 0 0,1-1-1 0 0,-1 1 0 0 0,1 0 1 0 0,0 0-1 0 0,5-4 1 0 0,-5 5-308 0 0,0 0 1 0 0,0 0 0 0 0,1 0 0 0 0,-1 0-1 0 0,0 1 1 0 0,1-1 0 0 0,-1 1 0 0 0,0 0 0 0 0,1 0-1 0 0,-1 0 1 0 0,0 0 0 0 0,1 0 0 0 0,-1 1-1 0 0,0 0 1 0 0,6 1 0 0 0,-8-1-108 0 0,1-1 1 0 0,-1 0-1 0 0,0 1 0 0 0,1-1 1 0 0,-1 1-1 0 0,0 0 1 0 0,0-1-1 0 0,0 1 0 0 0,0 0 1 0 0,1 0-1 0 0,-1 0 0 0 0,0 0 1 0 0,0 0-1 0 0,1 2 1 0 0,-2-3-236 0 0,1 1 1 0 0,-1 0 0 0 0,1 0 0 0 0,-1 0-1 0 0,0 0 1 0 0,0 0 0 0 0,1 0 0 0 0,-1 0 0 0 0,0 0-1 0 0,0 0 1 0 0,0 0 0 0 0,0 0 0 0 0,0 0-1 0 0,0 0 1 0 0,0 0 0 0 0,-1 1 0 0 0,1 0-388 0 0,-1 0 1 0 0,0 0-1 0 0,0 0 1 0 0,0 0-1 0 0,0 0 1 0 0,0 0-1 0 0,0 0 0 0 0,-1 0 1 0 0,1-1-1 0 0,0 1 1 0 0,-1 0-1 0 0,0-1 1 0 0,1 1-1 0 0,-1-1 1 0 0,0 0-1 0 0,-2 2 1 0 0,-23 10-2096 0 0,-28 15 8460 0 0,53-26-5022 0 0,-1-1 1 0 0,1 1 0 0 0,0 0 0 0 0,0 0 0 0 0,0 0-1 0 0,0 0 1 0 0,0 0 0 0 0,0 0 0 0 0,0 0 0 0 0,0 1 0 0 0,1-1-1 0 0,-1 1 1 0 0,1-1 0 0 0,0 1 0 0 0,0 0 0 0 0,-1 4-1 0 0,1-6-612 0 0,1 0 0 0 0,0 0-1 0 0,0 0 1 0 0,0 0 0 0 0,0 0-1 0 0,0 0 1 0 0,0 0-1 0 0,0 0 1 0 0,1 0 0 0 0,-1 0-1 0 0,0 0 1 0 0,0 0-1 0 0,1 0 1 0 0,-1-1 0 0 0,1 1-1 0 0,-1 0 1 0 0,1 0 0 0 0,-1 0-1 0 0,1 0 1 0 0,-1-1-1 0 0,1 1 1 0 0,0 0 0 0 0,-1-1-1 0 0,1 1 1 0 0,1 1-1 0 0,1-1-42 0 0,-1 0 0 0 0,1 0 0 0 0,-1 0 0 0 0,1 0 0 0 0,0 0 0 0 0,-1 0 0 0 0,1-1-1 0 0,0 1 1 0 0,3-1 0 0 0,5 1-162 0 0,0-1 0 0 0,1-1 1 0 0,15-2-1 0 0,-17 2-471 0 0,1-2 0 0 0,-1 1 0 0 0,0-2 0 0 0,15-5 1 0 0,-19 6-414 0 0,-1 0 0 0 0,1 0 0 0 0,-1-1 0 0 0,0 0 0 0 0,6-5 0 0 0,-9 7 618 0 0,-1 1 0 0 0,1-1 1 0 0,-1 0-1 0 0,0 0 0 0 0,0 0 0 0 0,0 0 0 0 0,0 0 0 0 0,0 0 0 0 0,0 0 0 0 0,-1 0 1 0 0,1 0-1 0 0,-1-1 0 0 0,1 1 0 0 0,-1 0 0 0 0,0 0 0 0 0,0 0 0 0 0,0-1 0 0 0,0-2 1 0 0,0-7-1198 0 0,6-12-3639 0 0</inkml:trace>
  <inkml:trace contextRef="#ctx0" brushRef="#br0" timeOffset="1">230 0 12043 0 0,'3'3'7193'0'0,"-1"1"-4904"0"0,2 3-585 0 0,0 2-536 0 0,0 4-384 0 0,3 3-304 0 0,-1 3-255 0 0,0 2-97 0 0,-1 2-112 0 0,-2 2-160 0 0,0 0-321 0 0,-2 2-559 0 0,-2 1-832 0 0,-3 1-1193 0 0,-3-4-1344 0 0,-4-3-56 0 0,-3-3-2480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3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11066 0 0,'28'-11'12463'0'0,"6"3"-9134"0"0,-33 8-3313 0 0,0 0 0 0 0,1-1 1 0 0,-1 1-1 0 0,0 0 0 0 0,0 0 0 0 0,0 0 0 0 0,1 0 0 0 0,-1 0 0 0 0,0 0 0 0 0,0 0 0 0 0,0 1 0 0 0,1-1 0 0 0,-1 0 0 0 0,0 0 0 0 0,0 1 0 0 0,0-1 0 0 0,0 1 0 0 0,0-1 0 0 0,0 1 0 0 0,1 0 0 0 0,-1-1 0 0 0,-1 1 0 0 0,1 0 0 0 0,0 0 0 0 0,0 0 0 0 0,0 0 0 0 0,0 0 0 0 0,0 0 0 0 0,-1 0 0 0 0,1 0 0 0 0,-1 0 0 0 0,1 0 0 0 0,0 0 0 0 0,-1 0 0 0 0,0 0 0 0 0,1 0 0 0 0,-1 1 0 0 0,0-1 0 0 0,1 0 0 0 0,-1 0 0 0 0,0 0 0 0 0,0 1 0 0 0,0-1 0 0 0,0 0 0 0 0,0 0 0 0 0,-1 0 0 0 0,1 2 0 0 0,-2 2-6 0 0,1-1 0 0 0,-1 0 0 0 0,-1 0-1 0 0,1 0 1 0 0,0 0 0 0 0,-1-1 0 0 0,0 1 0 0 0,0-1 0 0 0,-4 5-1 0 0,3-4-29 0 0,0 0-1 0 0,1 0 1 0 0,0 0-1 0 0,0 0 0 0 0,0 1 1 0 0,0-1-1 0 0,1 1 1 0 0,-3 5-1 0 0,5-9 16 0 0,0 0 1 0 0,0 0-1 0 0,-1 0 1 0 0,1 0-1 0 0,0 0 0 0 0,0 0 1 0 0,0 0-1 0 0,1 0 0 0 0,-1 0 1 0 0,0 0-1 0 0,0 0 1 0 0,0-1-1 0 0,1 1 0 0 0,-1 0 1 0 0,0 0-1 0 0,1 0 0 0 0,-1 0 1 0 0,1 0-1 0 0,0 1 1 0 0,1-1 0 0 0,0 1 1 0 0,0 0-1 0 0,0 0 1 0 0,0-1-1 0 0,0 1 1 0 0,0-1 0 0 0,0 0-1 0 0,0 0 1 0 0,1 0-1 0 0,3 2 1 0 0,0-2-99 0 0,0 0 1 0 0,0 0-1 0 0,0 0 0 0 0,0-1 1 0 0,0 0-1 0 0,0 0 1 0 0,1-1-1 0 0,-1 1 0 0 0,0-1 1 0 0,0 0-1 0 0,0-1 1 0 0,0 0-1 0 0,-1 0 0 0 0,9-4 1 0 0,35-18-3416 0 0,-8-1-3363 0 0,-17 8 1833 0 0,-3-1-1634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48 18668 0 0,'21'8'5352'0'0,"11"5"-3363"0"0,9 2-1818 0 0,-39-14-148 0 0,1-1 0 0 0,-1 1 0 0 0,0 0 1 0 0,1 0-1 0 0,-1 0 0 0 0,0 0 0 0 0,0 1 0 0 0,0-1 0 0 0,0 1 0 0 0,0-1 0 0 0,0 1 0 0 0,0 0 0 0 0,0-1 0 0 0,-1 1 0 0 0,1 0 0 0 0,-1 0 0 0 0,1 0 1 0 0,-1 1-1 0 0,0-1 0 0 0,1 3 0 0 0,-1-3 2 0 0,-1 1 0 0 0,0 0 0 0 0,0-1 0 0 0,0 1 0 0 0,-1-1 1 0 0,1 1-1 0 0,0-1 0 0 0,-1 1 0 0 0,0-1 0 0 0,0 0 0 0 0,1 1 0 0 0,-1-1 0 0 0,-1 0 1 0 0,1 0-1 0 0,0 1 0 0 0,0-1 0 0 0,-1 0 0 0 0,0 0 0 0 0,1 0 0 0 0,-3 2 0 0 0,-37 36 93 0 0,25-26-122 0 0,-25 29 0 0 0,38-39-1 0 0,0 0-1 0 0,0 1 1 0 0,0-1-1 0 0,0 1 1 0 0,1 0-1 0 0,0-1 1 0 0,0 1-1 0 0,0 0 1 0 0,0 0-1 0 0,1 0 1 0 0,0 1 0 0 0,-1 5-1 0 0,2-9 9 0 0,0-1-1 0 0,0 1 1 0 0,0-1 0 0 0,0 1-1 0 0,0-1 1 0 0,1 1 0 0 0,-1-1-1 0 0,0 1 1 0 0,1-1 0 0 0,-1 1-1 0 0,1-1 1 0 0,-1 0 0 0 0,1 1-1 0 0,0-1 1 0 0,0 0 0 0 0,-1 1-1 0 0,1-1 1 0 0,0 0 0 0 0,0 0-1 0 0,0 0 1 0 0,0 0 0 0 0,1 0-1 0 0,0 1 1 0 0,1 0 9 0 0,0-1-1 0 0,0 0 1 0 0,0 0-1 0 0,0 0 0 0 0,0 0 1 0 0,0 0-1 0 0,0 0 1 0 0,0-1-1 0 0,0 0 1 0 0,6 0-1 0 0,7 0-32 0 0,0-2-1 0 0,1 0 0 0 0,22-7 1 0 0,-31 7-83 0 0,9-2-445 0 0,31-8-1909 0 0,-27 2-1907 0 0,-6-4-3861 0 0,-9 5 842 0 0</inkml:trace>
  <inkml:trace contextRef="#ctx0" brushRef="#br0" timeOffset="1">97 174 21981 0 0,'3'7'2352'0'0,"3"-1"-1208"0"0,3 1-391 0 0,3-1-409 0 0,2-2-240 0 0,2-4-120 0 0,2 0-288 0 0,0-4-497 0 0,1-1-919 0 0,-4-1-1681 0 0,-1-4-2032 0 0,-28-26-536 0 0,19 20-416 0 0</inkml:trace>
  <inkml:trace contextRef="#ctx0" brushRef="#br0" timeOffset="2">232 1 16956 0 0,'2'12'4072'0'0,"0"3"-2031"0"0,1 4-737 0 0,-1 2-568 0 0,-1-1-384 0 0,2-2-208 0 0,-1 3-192 0 0,1-1-272 0 0,-2 3-464 0 0,1-3-736 0 0,-1 0-1273 0 0,-2-3-1720 0 0,-5-2-248 0 0,-1 1-2384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11186 0 0,'2'4'816'0'0,"0"1"0"0"0,0-1 0 0 0,0 0 0 0 0,0 0 0 0 0,0 0 0 0 0,1 0 0 0 0,0 0-1 0 0,0-1 1 0 0,0 1 0 0 0,0-1 0 0 0,1 0 0 0 0,-1 0 0 0 0,1 0 0 0 0,0 0 0 0 0,7 3-1 0 0,-6-4-620 0 0,-1-1 0 0 0,1 0 0 0 0,0 0-1 0 0,0 0 1 0 0,0-1 0 0 0,0 0 0 0 0,-1 0-1 0 0,1 0 1 0 0,0-1 0 0 0,0 1 0 0 0,0-1-1 0 0,0 0 1 0 0,-1 0 0 0 0,1-1 0 0 0,5-2 0 0 0,-6 2-190 0 0,1 0 0 0 0,0 0 0 0 0,-1 0 0 0 0,0-1 0 0 0,1 1 0 0 0,-1-1 0 0 0,0 0 0 0 0,0-1 0 0 0,-1 1 0 0 0,1-1 1 0 0,-1 1-1 0 0,0-1 0 0 0,0 0 0 0 0,0 0 0 0 0,0-1 0 0 0,2-4 0 0 0,-4 6-15 0 0,0 0 0 0 0,0 1 0 0 0,0-1 0 0 0,0 0 0 0 0,-1 0-1 0 0,0 0 1 0 0,1 1 0 0 0,-1-1 0 0 0,0 0 0 0 0,0 0 0 0 0,0 0 0 0 0,-1 1 0 0 0,1-1 0 0 0,-1 0 0 0 0,0 0-1 0 0,1 1 1 0 0,-1-1 0 0 0,0 0 0 0 0,-1 1 0 0 0,1-1 0 0 0,0 1 0 0 0,-1-1 0 0 0,1 1 0 0 0,-1 0-1 0 0,0 0 1 0 0,0-1 0 0 0,0 1 0 0 0,0 0 0 0 0,0 1 0 0 0,-3-3 0 0 0,1 1 58 0 0,-1-1 1 0 0,1 1-1 0 0,-1 1 0 0 0,0-1 1 0 0,0 1-1 0 0,0 0 1 0 0,0 0-1 0 0,0 0 0 0 0,0 1 1 0 0,-1 0-1 0 0,1 0 1 0 0,0 0-1 0 0,-1 0 0 0 0,1 1 1 0 0,0 0-1 0 0,-1 0 1 0 0,-10 2-1 0 0,13-1-113 0 0,0 0 0 0 0,1 0 0 0 0,-1 0 0 0 0,0 0 0 0 0,0 1-1 0 0,0-1 1 0 0,1 1 0 0 0,-1 0 0 0 0,0 0 0 0 0,1 0 0 0 0,0 0 0 0 0,-1 0 0 0 0,1 0-1 0 0,0 1 1 0 0,0-1 0 0 0,1 1 0 0 0,-1-1 0 0 0,0 1 0 0 0,1 0 0 0 0,-1-1 0 0 0,1 1-1 0 0,0 0 1 0 0,0 0 0 0 0,0 0 0 0 0,0 0 0 0 0,1 0 0 0 0,-1 0 0 0 0,1 1 0 0 0,0-1 0 0 0,0 0-1 0 0,0 0 1 0 0,1 4 0 0 0,3 17-4302 0 0,8-2-4457 0 0,0-7 812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1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25629 0 0,'4'0'1945'0'0,"1"3"-785"0"0,-2-2-208 0 0,1 2-384 0 0,-4-2-247 0 0,0 0-145 0 0,-1-1-288 0 0,1 1-185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2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64 8266 0 0,'-2'-21'5101'0'0,"1"15"-3131"0"0,1-1 0 0 0,-1 1 1 0 0,0 0-1 0 0,-3-11 0 0 0,4 17-1902 0 0,-1 0 1 0 0,1 0-1 0 0,0-1 0 0 0,-1 1 0 0 0,1 0 1 0 0,-1 0-1 0 0,1 0 0 0 0,0 0 0 0 0,-1 0 0 0 0,1 0 1 0 0,0 0-1 0 0,-1 0 0 0 0,1 0 0 0 0,-1 0 0 0 0,1 0 1 0 0,0 1-1 0 0,-1-1 0 0 0,1 0 0 0 0,0 0 1 0 0,-1 0-1 0 0,1 0 0 0 0,0 1 0 0 0,-1-1 0 0 0,1 0 1 0 0,0 0-1 0 0,-1 0 0 0 0,1 1 0 0 0,0-1 0 0 0,0 0 1 0 0,-1 1-1 0 0,1-1 0 0 0,0 0 0 0 0,0 0 1 0 0,0 1-1 0 0,-1-1 0 0 0,1 0 0 0 0,0 1 0 0 0,0-1 1 0 0,0 1-1 0 0,0-1 0 0 0,0 1 0 0 0,-11 16 291 0 0,-4 18-278 0 0,1 0 1 0 0,2 2-1 0 0,-8 41 1 0 0,-20 62-2764 0 0,29-124 937 0 0,11-16 1686 0 0,0 0 0 0 0,-1-1 0 0 0,1 1 0 0 0,0 0 1 0 0,-1 0-1 0 0,1 0 0 0 0,0 0 0 0 0,-1 0 1 0 0,1-1-1 0 0,0 1 0 0 0,0 0 0 0 0,-1 0 1 0 0,1-1-1 0 0,0 1 0 0 0,0 0 0 0 0,-1 0 0 0 0,1-1 1 0 0,0 1-1 0 0,0 0 0 0 0,0 0 0 0 0,0-1 1 0 0,-1 1-1 0 0,1 0 0 0 0,0-1 0 0 0,0 1 1 0 0,0 0-1 0 0,0-1 0 0 0,0 1 0 0 0,0 0 0 0 0,0-1 1 0 0,-3-36-1185 0 0,4 30 1289 0 0,0 0-1 0 0,0 0 0 0 0,0 0 1 0 0,1 0-1 0 0,0 0 1 0 0,1 1-1 0 0,-1-1 0 0 0,1 0 1 0 0,1 1-1 0 0,4-8 1 0 0,-6 12 8 0 0,0 0 0 0 0,0 0 1 0 0,0 0-1 0 0,0 0 1 0 0,0 0-1 0 0,0 1 1 0 0,0-1-1 0 0,1 1 1 0 0,-1 0-1 0 0,0-1 0 0 0,1 1 1 0 0,-1 0-1 0 0,1 0 1 0 0,0 1-1 0 0,-1-1 1 0 0,1 1-1 0 0,0-1 0 0 0,-1 1 1 0 0,1 0-1 0 0,0 0 1 0 0,0 0-1 0 0,-1 0 1 0 0,1 0-1 0 0,0 1 0 0 0,-1-1 1 0 0,1 1-1 0 0,0 0 1 0 0,-1 0-1 0 0,5 2 1 0 0,1 0-10 0 0,0 1 1 0 0,-1 1 0 0 0,1 0-1 0 0,-1 0 1 0 0,0 0 0 0 0,7 8-1 0 0,-6-6-1123 0 0,-1-1 0 0 0,1 0 0 0 0,0 0 0 0 0,12 6 0 0 0,-20-12 654 0 0,1 1 0 0 0,0-1 1 0 0,0 1-1 0 0,0-1 0 0 0,0 0 0 0 0,0 0 0 0 0,-1 1 0 0 0,1-1 0 0 0,0 0 0 0 0,0 0 1 0 0,0 0-1 0 0,0 0 0 0 0,0 0 0 0 0,0 0 0 0 0,0 0 0 0 0,0 0 0 0 0,1-1 1 0 0,4-2-5069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 8642 0 0,'-9'2'1379'0'0,"0"0"0"0"0,1 1-1 0 0,0 0 1 0 0,-1 1 0 0 0,1 0 0 0 0,1 0 0 0 0,-1 1 0 0 0,-8 6-1 0 0,-57 52 3075 0 0,43-35-4574 0 0,-32 32 340 0 0,58-55-223 0 0,0 0 1 0 0,0 0 0 0 0,0 0-1 0 0,1 1 1 0 0,-1-1 0 0 0,1 1-1 0 0,1 0 1 0 0,-1 0 0 0 0,1 0-1 0 0,0 0 1 0 0,-1 7-1 0 0,3-11-4 0 0,0 0 0 0 0,0 0-1 0 0,1 0 1 0 0,-1 0-1 0 0,1 0 1 0 0,-1 0-1 0 0,1-1 1 0 0,-1 1-1 0 0,1 0 1 0 0,0 0-1 0 0,0-1 1 0 0,0 1-1 0 0,0-1 1 0 0,0 1-1 0 0,1-1 1 0 0,-1 1-1 0 0,0-1 1 0 0,1 1-1 0 0,-1-1 1 0 0,1 0-1 0 0,-1 0 1 0 0,1 0 0 0 0,0 0-1 0 0,-1 0 1 0 0,1 0-1 0 0,0-1 1 0 0,0 1-1 0 0,3 0 1 0 0,7 4-66 0 0,1-1 0 0 0,25 3 0 0 0,-31-5 48 0 0,48 7-127 0 0,68 2-1 0 0,-100-10-482 0 0,1-1 0 0 0,-1-2 0 0 0,1 0 0 0 0,-1-1 0 0 0,36-11-1 0 0,-55 13 173 0 0,0 0-1 0 0,0-1 0 0 0,0 1 0 0 0,0-1 0 0 0,0 0 1 0 0,4-4-1 0 0,-6 5-117 0 0,-1-1 1 0 0,1 1-1 0 0,0-1 0 0 0,-1 0 1 0 0,0 0-1 0 0,1 1 1 0 0,-1-1-1 0 0,0 0 1 0 0,0 0-1 0 0,0 0 0 0 0,0 0 1 0 0,1-5-1 0 0,4-7-5659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13387 0 0,'-1'2'3441'0'0,"1"3"-1145"0"0,1 1-207 0 0,0 3-481 0 0,2 1-456 0 0,-1 2-320 0 0,-2 4-288 0 0,1 3-232 0 0,1 2-159 0 0,-1 1-105 0 0,-1 3-112 0 0,1-1-369 0 0,-1 0-599 0 0,0 3-1008 0 0,0-2-1649 0 0,-1-2-1352 0 0,-3-1-3305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3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14411 0 0,'3'4'795'0'0,"-1"-1"1"0"0,1 0-1 0 0,1-1 0 0 0,-1 1 1 0 0,0 0-1 0 0,1-1 0 0 0,-1 0 0 0 0,1 1 1 0 0,6 1-1 0 0,-6-2-337 0 0,1-1 0 0 0,0 0 1 0 0,-1 1-1 0 0,1-2 0 0 0,0 1 0 0 0,0-1 0 0 0,6 0 1 0 0,5-1-305 0 0,-1-1 1 0 0,0-1 0 0 0,1-1 0 0 0,16-6 0 0 0,18-4 236 0 0,-50 14-391 0 0,0-1-1 0 0,1 1 1 0 0,-1 0 0 0 0,0 0-1 0 0,1 0 1 0 0,-1 0 0 0 0,0 0-1 0 0,1 0 1 0 0,-1 0-1 0 0,0 0 1 0 0,1 0 0 0 0,-1 0-1 0 0,0 0 1 0 0,1 0 0 0 0,-1 0-1 0 0,0 0 1 0 0,1 0-1 0 0,-1 0 1 0 0,0 0 0 0 0,0 1-1 0 0,1-1 1 0 0,-1 0-1 0 0,0 0 1 0 0,1 0 0 0 0,-1 0-1 0 0,0 1 1 0 0,0-1 0 0 0,1 0-1 0 0,-1 0 1 0 0,0 1-1 0 0,0-1 1 0 0,0 0 0 0 0,1 1-1 0 0,-3 11-29 0 0,-12 16-36 0 0,13-27 62 0 0,-28 40-27 0 0,21-31 32 0 0,0 1-1 0 0,0 0 1 0 0,1 0-1 0 0,1 1 1 0 0,0 0-1 0 0,0 0 1 0 0,-5 19-1 0 0,11-31-4 0 0,0 1-1 0 0,-1-1 1 0 0,1 1 0 0 0,0-1-1 0 0,0 1 1 0 0,0-1 0 0 0,0 1-1 0 0,0-1 1 0 0,0 1-1 0 0,0 0 1 0 0,0-1 0 0 0,0 1-1 0 0,0-1 1 0 0,0 1 0 0 0,0-1-1 0 0,1 1 1 0 0,-1-1 0 0 0,0 1-1 0 0,0-1 1 0 0,0 1-1 0 0,1-1 1 0 0,-1 0 0 0 0,0 1-1 0 0,1-1 1 0 0,-1 1 0 0 0,0-1-1 0 0,1 0 1 0 0,-1 1-1 0 0,0-1 1 0 0,1 0 0 0 0,-1 1-1 0 0,1-1 1 0 0,-1 0 0 0 0,1 1-1 0 0,-1-1 1 0 0,1 0 0 0 0,-1 0-1 0 0,1 0 1 0 0,-1 0-1 0 0,1 1 1 0 0,-1-1 0 0 0,1 0-1 0 0,-1 0 1 0 0,1 0 0 0 0,-1 0-1 0 0,1 0 1 0 0,-1 0 0 0 0,1 0-1 0 0,-1 0 1 0 0,1-1-1 0 0,-1 1 1 0 0,1 0 0 0 0,-1 0-1 0 0,1 0 1 0 0,-1 0 0 0 0,1-1-1 0 0,-1 1 1 0 0,1 0-1 0 0,0-1 1 0 0,36-17-168 0 0,-32 15 145 0 0,58-24-1534 0 0,-17 9-3005 0 0,-4-6-5344 0 0,-23 11 3226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17012 0 0,'4'8'6388'0'0,"7"-2"-4157"0"0,14 4-2229 0 0,-21-8 560 0 0,10 3-427 0 0,3 0-40 0 0,-1 1-1 0 0,0 1 1 0 0,0 0-1 0 0,28 19 1 0 0,-40-23-90 0 0,-1 0 0 0 0,0 0 0 0 0,1 0 0 0 0,-1 0 1 0 0,0 0-1 0 0,-1 1 0 0 0,1-1 0 0 0,0 1 0 0 0,-1 0 1 0 0,0 0-1 0 0,0-1 0 0 0,0 2 0 0 0,-1-1 0 0 0,1 0 0 0 0,-1 0 1 0 0,0 0-1 0 0,0 1 0 0 0,0-1 0 0 0,-1 0 0 0 0,1 1 1 0 0,-1-1-1 0 0,0 1 0 0 0,-1-1 0 0 0,-1 9 0 0 0,0-3-104 0 0,-1-1-1 0 0,0 1 1 0 0,-1-1-1 0 0,0 0 1 0 0,-1 0-1 0 0,0-1 1 0 0,0 1-1 0 0,0-1 1 0 0,-1 0-1 0 0,-1 0 1 0 0,-12 12-1 0 0,-5 6-405 0 0,24-26 496 0 0,0 0-1 0 0,0 1 0 0 0,0-1 1 0 0,0 0-1 0 0,-1 0 1 0 0,1 0-1 0 0,0 1 0 0 0,0-1 1 0 0,0 0-1 0 0,0 0 0 0 0,0 0 1 0 0,0 1-1 0 0,0-1 0 0 0,-1 0 1 0 0,1 0-1 0 0,0 0 0 0 0,0 1 1 0 0,0-1-1 0 0,0 0 0 0 0,0 0 1 0 0,0 1-1 0 0,0-1 0 0 0,0 0 1 0 0,0 0-1 0 0,0 1 1 0 0,0-1-1 0 0,0 0 0 0 0,1 0 1 0 0,-1 0-1 0 0,0 1 0 0 0,0-1 1 0 0,0 0-1 0 0,0 0 0 0 0,0 0 1 0 0,0 1-1 0 0,0-1 0 0 0,1 0 1 0 0,-1 0-1 0 0,0 0 0 0 0,0 0 1 0 0,0 1-1 0 0,0-1 1 0 0,1 0-1 0 0,-1 0 0 0 0,0 0 1 0 0,0 0-1 0 0,0 0 0 0 0,1 0 1 0 0,-1 0-1 0 0,0 1 0 0 0,0-1 1 0 0,1 0-1 0 0,-1 0 0 0 0,0 0 1 0 0,0 0-1 0 0,1 0 0 0 0,24 2-28 0 0,34-7 190 0 0,-56 4-178 0 0,21-1-131 0 0,35-5-741 0 0,-55 7 58 0 0,0-1 0 0 0,-1 0-1 0 0,1 0 1 0 0,0-1 0 0 0,0 1-1 0 0,0-1 1 0 0,-1 1-1 0 0,1-1 1 0 0,-1-1 0 0 0,6-3-1 0 0,-2 0-3249 0 0,3 7-1939 0 0</inkml:trace>
  <inkml:trace contextRef="#ctx0" brushRef="#br0" timeOffset="1">193 112 16227 0 0,'0'2'529'0'0,"0"0"-1"0"0,0 0 0 0 0,1 1 0 0 0,-1-1 0 0 0,1-1 0 0 0,-1 1 1 0 0,1 0-1 0 0,0 0 0 0 0,0 0 0 0 0,0 0 0 0 0,0 0 0 0 0,2 2 0 0 0,21 20 1443 0 0,-18-20-1962 0 0,0 0 1 0 0,0-1 0 0 0,1 1 0 0 0,-1-1 0 0 0,1 0 0 0 0,-1-1 0 0 0,9 2 0 0 0,-9-3-452 0 0,0 0 1 0 0,0 0 0 0 0,0-1-1 0 0,0 0 1 0 0,8-1 0 0 0,-12 1-6 0 0,0 0 0 0 0,-1-1 0 0 0,1 1 0 0 0,0 0 0 0 0,-1-1 1 0 0,1 1-1 0 0,-1-1 0 0 0,1 1 0 0 0,-1-1 0 0 0,1 0 0 0 0,-1 0 1 0 0,1 0-1 0 0,-1 1 0 0 0,0-1 0 0 0,1-1 0 0 0,-1 1 0 0 0,0 0 1 0 0,0 0-1 0 0,0 0 0 0 0,0-1 0 0 0,0 1 0 0 0,0 0 0 0 0,0-1 1 0 0,0 1-1 0 0,0-2 0 0 0,2-16-3431 0 0,2 6-760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10826 0 0,'0'0'435'0'0,"-1"0"1"0"0,1 1-1 0 0,-1-1 0 0 0,0 0 0 0 0,1 0 0 0 0,-1 0 1 0 0,0 0-1 0 0,1 1 0 0 0,-6 3 4352 0 0,6-4-4352 0 0,-1 1 0 0 0,-6 17 3239 0 0,4 25-3432 0 0,2-31 895 0 0,-2 34-202 0 0,2 52 0 0 0,2-84-1268 0 0,0 0-1 0 0,1 1 0 0 0,0-1 0 0 0,1 0 0 0 0,1-1 0 0 0,0 1 0 0 0,1-1 0 0 0,7 15 1 0 0,-11-26-136 0 0,0 0 0 0 0,0-1 0 0 0,0 1 0 0 0,0-1 0 0 0,0 1 0 0 0,1-1 1 0 0,-1 1-1 0 0,1-1 0 0 0,-1 0 0 0 0,3 2 0 0 0,-3-3 197 0 0,-1 1 0 0 0,1-1-1 0 0,0 0 1 0 0,-1 0-1 0 0,1 0 1 0 0,0 1 0 0 0,-1-1-1 0 0,1 0 1 0 0,-1 0 0 0 0,1 0-1 0 0,0 0 1 0 0,-1 0 0 0 0,1 0-1 0 0,0-1 1 0 0,-1 1 0 0 0,1 0-1 0 0,-1 0 1 0 0,1 0 0 0 0,0-1-1 0 0,-1 1 1 0 0,1 0 0 0 0,-1 0-1 0 0,1-1 1 0 0,-1 1 0 0 0,1-1-1 0 0,-1 1 1 0 0,1 0-1 0 0,-1-1 1 0 0,1 1 0 0 0,-1-1-1 0 0,0 1 1 0 0,1-1 0 0 0,-1 1-1 0 0,0-1 1 0 0,1 0 0 0 0,7-13-5644 0 0</inkml:trace>
  <inkml:trace contextRef="#ctx0" brushRef="#br0" timeOffset="1">123 100 9794 0 0,'8'-29'11372'0'0,"-8"42"-9340"0"0,-1 6-1622 0 0,-1 124 1505 0 0,10-72-4268 0 0,-5-55 131 0 0,1-1 0 0 0,8 22 1 0 0,-4-19-2770 0 0,2-5-2066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13779 0 0,'-18'2'9761'0'0,"41"2"-7634"0"0,3 0-1832 0 0,-14-1-234 0 0,0 1 1 0 0,0 0 0 0 0,-1 0-1 0 0,1 1 1 0 0,-1 0 0 0 0,0 1-1 0 0,11 8 1 0 0,-20-12-44 0 0,0-1 0 0 0,1 1 0 0 0,-1 0 0 0 0,-1 0 0 0 0,1 0 1 0 0,0 0-1 0 0,0 0 0 0 0,-1 0 0 0 0,1 0 0 0 0,-1 0 0 0 0,0 1 0 0 0,0-1 0 0 0,0 1 0 0 0,0-1 0 0 0,0 1 1 0 0,0-1-1 0 0,0 1 0 0 0,-1-1 0 0 0,1 1 0 0 0,-1 0 0 0 0,0-1 0 0 0,0 1 0 0 0,0 0 0 0 0,0-1 1 0 0,-1 1-1 0 0,1-1 0 0 0,-1 1 0 0 0,1 0 0 0 0,-1-1 0 0 0,0 1 0 0 0,0-1 0 0 0,0 1 0 0 0,0-1 0 0 0,0 0 1 0 0,-1 1-1 0 0,1-1 0 0 0,-1 0 0 0 0,1 0 0 0 0,-4 3 0 0 0,-22 20 101 0 0,24-23-105 0 0,-1 1 0 0 0,1 0 0 0 0,-1-1 0 0 0,1 1 0 0 0,0 1 0 0 0,0-1 0 0 0,0 0 0 0 0,1 1 0 0 0,-1 0 0 0 0,1-1 0 0 0,0 1 1 0 0,-3 7-1 0 0,5-9-16 0 0,0-1 0 0 0,0 1 1 0 0,0-1-1 0 0,1 1 0 0 0,-1-1 1 0 0,1 1-1 0 0,-1-1 0 0 0,1 1 1 0 0,0-1-1 0 0,-1 1 0 0 0,1-1 1 0 0,0 0-1 0 0,0 0 0 0 0,0 1 1 0 0,0-1-1 0 0,0 0 0 0 0,0 0 1 0 0,1 0-1 0 0,-1 0 0 0 0,0 0 1 0 0,0 0-1 0 0,1 0 0 0 0,-1-1 1 0 0,1 1-1 0 0,-1 0 1 0 0,3 0-1 0 0,39 14-167 0 0,-35-13-194 0 0,0-1 0 0 0,0 0-1 0 0,0 0 1 0 0,0-1 0 0 0,0 0 0 0 0,13-1-1 0 0,12-10-3616 0 0,-30 10 3177 0 0,-1-1 0 0 0,1 1 1 0 0,-1-1-1 0 0,0 0 1 0 0,1 0-1 0 0,-1 0 0 0 0,0 0 1 0 0,0 0-1 0 0,2-4 0 0 0,-14 32 5391 0 0,-2 5-368 0 0,5-16-3638 0 0,-1-1 0 0 0,-1 1 0 0 0,0-1 0 0 0,-1-1 1 0 0,-1 0-1 0 0,0 0 0 0 0,0-1 0 0 0,-20 15 0 0 0,31-27-573 0 0,0 0-1 0 0,0 0 0 0 0,0 0 0 0 0,-1 1 0 0 0,1-1 1 0 0,0 0-1 0 0,0 0 0 0 0,0 0 0 0 0,0 0 1 0 0,0 0-1 0 0,0 0 0 0 0,0 0 0 0 0,0 0 0 0 0,0 1 1 0 0,0-1-1 0 0,-1 0 0 0 0,1 0 0 0 0,0 0 1 0 0,0 0-1 0 0,0 0 0 0 0,0 1 0 0 0,0-1 0 0 0,0 0 1 0 0,0 0-1 0 0,0 0 0 0 0,0 0 0 0 0,0 0 1 0 0,0 1-1 0 0,0-1 0 0 0,0 0 0 0 0,0 0 0 0 0,0 0 1 0 0,0 0-1 0 0,0 0 0 0 0,1 0 0 0 0,-1 1 0 0 0,0-1 1 0 0,0 0-1 0 0,0 0 0 0 0,0 0 0 0 0,0 0 1 0 0,0 0-1 0 0,0 0 0 0 0,0 0 0 0 0,0 1 0 0 0,0-1 1 0 0,1 0-1 0 0,-1 0 0 0 0,0 0 0 0 0,0 0 1 0 0,0 0-1 0 0,0 0 0 0 0,0 0 0 0 0,1 0 0 0 0,12 5 161 0 0,19 0-109 0 0,-30-5-46 0 0,27 3-424 0 0,50-2 0 0 0,-42-3-2716 0 0,-1-4-3750 0 0,-10 0-2559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12291 0 0,'-6'2'1286'0'0,"1"0"1"0"0,-1 0-1 0 0,1 0 0 0 0,0 1 1 0 0,0 0-1 0 0,0 0 1 0 0,-4 4-1 0 0,10-5-988 0 0,1-1-1 0 0,0 0 1 0 0,-1 0-1 0 0,1 1 1 0 0,0-1 0 0 0,0-1-1 0 0,0 1 1 0 0,0 0-1 0 0,0 0 1 0 0,4 0-1 0 0,-5 0-101 0 0,22 5-40 0 0,1 0 1 0 0,-1-1-1 0 0,1-2 1 0 0,0-1-1 0 0,0 0 0 0 0,33-3 1 0 0,-44 2-374 0 0,-31 3-62 0 0,-4 2 220 0 0,13-2 64 0 0,0 0 0 0 0,0 0 0 0 0,1 1 0 0 0,0 1 0 0 0,0-1 0 0 0,0 1 0 0 0,0 0 0 0 0,1 1 0 0 0,0 0 0 0 0,0 0 0 0 0,1 0 0 0 0,0 1 0 0 0,-10 17 0 0 0,14-21 2 0 0,-1 1-1 0 0,1 1 1 0 0,1-1 0 0 0,-1 0 0 0 0,1 0-1 0 0,-1 1 1 0 0,2-1 0 0 0,-1 1 0 0 0,1-1-1 0 0,-1 1 1 0 0,1-1 0 0 0,1 1 0 0 0,-1-1-1 0 0,1 1 1 0 0,0-1 0 0 0,0 0 0 0 0,1 1-1 0 0,0-1 1 0 0,0 0 0 0 0,0 0 0 0 0,0 0-1 0 0,1 0 1 0 0,0-1 0 0 0,0 1 0 0 0,0 0-1 0 0,5 4 1 0 0,-4-4-21 0 0,0-1 0 0 0,0 0 0 0 0,0 0 0 0 0,1-1 0 0 0,0 1 0 0 0,0-1 0 0 0,0 0 0 0 0,0 0 0 0 0,0-1 0 0 0,0 0 0 0 0,1 0 0 0 0,-1 0 0 0 0,1 0 0 0 0,-1-1 0 0 0,1 0 0 0 0,0 0 0 0 0,0 0 0 0 0,0-1 0 0 0,-1 0 0 0 0,1 0 0 0 0,0 0 0 0 0,8-3 0 0 0,-9 2-383 0 0,0 0 0 0 0,-1-1 0 0 0,1 1 0 0 0,-1-1-1 0 0,0 0 1 0 0,1-1 0 0 0,-1 1 0 0 0,0-1 0 0 0,-1 1 0 0 0,1-1-1 0 0,3-4 1 0 0,-5 5-467 0 0,0 0-1 0 0,-1 0 1 0 0,1 0-1 0 0,-1 0 1 0 0,0 0-1 0 0,1 0 0 0 0,-1 0 1 0 0,0-1-1 0 0,-1 1 1 0 0,2-5-1 0 0,1-9-6683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17188 0 0,'4'8'2832'0'0,"2"0"-1327"0"0,3 2-393 0 0,2-1-344 0 0,0-4-280 0 0,2-2-200 0 0,3 0-112 0 0,0-3-48 0 0,1-2-64 0 0,-1 0-72 0 0,-1 0-296 0 0,-1-2-568 0 0,0-1-984 0 0,-3-2-1369 0 0,-3-3-1072 0 0,-2-1 320 0 0,-1-3 1033 0 0,0 2-1729 0 0</inkml:trace>
  <inkml:trace contextRef="#ctx0" brushRef="#br0" timeOffset="1">211 0 7858 0 0,'-2'1'905'0'0,"1"0"0"0"0,-1 0 0 0 0,1 0 0 0 0,-1 1 0 0 0,1-1 0 0 0,0 0 0 0 0,-1 0-1 0 0,1 1 1 0 0,0-1 0 0 0,0 1 0 0 0,-1 1 0 0 0,-8 23 4060 0 0,3 33-3203 0 0,5-40-778 0 0,-6 94-100 0 0,8-99-1288 0 0,0 0 1 0 0,1-1-1 0 0,1 1 0 0 0,0-1 1 0 0,0 1-1 0 0,7 16 1 0 0,-2-17-1061 0 0,-7-13 1158 0 0,0 1 0 0 0,1-1 1 0 0,-1 1-1 0 0,0-1 0 0 0,1 1 1 0 0,-1-1-1 0 0,1 0 0 0 0,-1 1 1 0 0,1-1-1 0 0,-1 0 0 0 0,1 1 1 0 0,-1-1-1 0 0,1 0 1 0 0,-1 0-1 0 0,1 1 0 0 0,-1-1 1 0 0,1 0-1 0 0,-1 0 0 0 0,1 0 1 0 0,-1 0-1 0 0,2 0 0 0 0,-1 0-116 0 0,0-1 0 0 0,0 1 0 0 0,0-1 0 0 0,0 1 0 0 0,0-1 0 0 0,0 0 0 0 0,0 0 0 0 0,0 0 0 0 0,0 1 0 0 0,0-1 0 0 0,0 0 0 0 0,-1 0 0 0 0,1 0 0 0 0,0 0 0 0 0,-1 0 0 0 0,1 0 0 0 0,0 0 0 0 0,-1 0 0 0 0,0-1 0 0 0,1 1 0 0 0,-1-1 0 0 0,9-19-4135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5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8170 0 0,'0'-1'550'0'0,"1"0"0"0"0,0 0-1 0 0,-1-1 1 0 0,1 1 0 0 0,0 0 0 0 0,-1 0 0 0 0,1 0 0 0 0,0-1 0 0 0,0 1 0 0 0,0 0 0 0 0,0 0 0 0 0,0 1 0 0 0,0-1 0 0 0,1 0-1 0 0,1-1 1 0 0,-3 2-341 0 0,1 1 1 0 0,-1-1-1 0 0,0 0 0 0 0,1 1 0 0 0,-1-1 0 0 0,0 1 0 0 0,1-1 0 0 0,-1 1 0 0 0,0-1 0 0 0,0 1 0 0 0,1-1 0 0 0,-1 1 0 0 0,0-1 1 0 0,0 1-1 0 0,0-1 0 0 0,0 1 0 0 0,0 0 0 0 0,0-1 0 0 0,0 1 0 0 0,0-1 0 0 0,0 1 0 0 0,0-1 0 0 0,0 1 0 0 0,0 0 0 0 0,0 0 1 0 0,-7 54 3127 0 0,6-49-3516 0 0,-5 35 386 0 0,0 57 0 0 0,6-80-1852 0 0,1-1 0 0 0,0 1 0 0 0,6 20 0 0 0,-7-35 893 0 0,1-1 0 0 0,0 0-1 0 0,-1 0 1 0 0,1 0 0 0 0,0 1 0 0 0,0-1-1 0 0,1 0 1 0 0,-1-1 0 0 0,0 1-1 0 0,1 0 1 0 0,-1 0 0 0 0,1 0-1 0 0,0-1 1 0 0,-1 1 0 0 0,4 1-1 0 0,6 8-4927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5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82 17876 0 0,'-5'2'595'0'0,"0"-1"0"0"0,0 1-1 0 0,0 0 1 0 0,0 0 0 0 0,1 1 0 0 0,-1-1 0 0 0,1 1 0 0 0,-1 0 0 0 0,1 0 0 0 0,0 1-1 0 0,0-1 1 0 0,-7 9 0 0 0,7-7-369 0 0,1 0 1 0 0,-1 1-1 0 0,1-1 0 0 0,0 1 0 0 0,1 0 0 0 0,-1 0 0 0 0,1 0 0 0 0,0 0 1 0 0,1 0-1 0 0,-2 7 0 0 0,2-6-215 0 0,1 0-1 0 0,-1 0 1 0 0,1 0 0 0 0,0 0-1 0 0,1 0 1 0 0,0 0 0 0 0,0 0-1 0 0,0 0 1 0 0,1 0 0 0 0,0-1-1 0 0,0 1 1 0 0,1 0-1 0 0,0-1 1 0 0,0 0 0 0 0,0 0-1 0 0,1 0 1 0 0,0 0 0 0 0,0 0-1 0 0,1-1 1 0 0,7 8 0 0 0,-10-11-12 0 0,0 0 0 0 0,0 0 0 0 0,0-1-1 0 0,0 1 1 0 0,1-1 0 0 0,-1 0 0 0 0,1 1 0 0 0,-1-1 0 0 0,1 0 0 0 0,-1 0 0 0 0,1-1 0 0 0,-1 1 0 0 0,1 0 0 0 0,0-1 0 0 0,-1 0 0 0 0,1 0 0 0 0,0 1 0 0 0,0-2 0 0 0,-1 1-1 0 0,1 0 1 0 0,0 0 0 0 0,-1-1 0 0 0,1 0 0 0 0,0 1 0 0 0,-1-1 0 0 0,1 0 0 0 0,-1 0 0 0 0,1 0 0 0 0,-1-1 0 0 0,0 1 0 0 0,0-1 0 0 0,1 1 0 0 0,-1-1 0 0 0,0 0 0 0 0,0 0-1 0 0,0 0 1 0 0,2-2 0 0 0,2-3-2 0 0,-1 0 1 0 0,1-1-1 0 0,-1 1 0 0 0,0-1 0 0 0,-1 0 0 0 0,1 0 0 0 0,-2-1 0 0 0,1 1 0 0 0,3-17 0 0 0,-5 16-24 0 0,-2-1-1 0 0,1 1 0 0 0,-1 0 0 0 0,-1 0 1 0 0,0-1-1 0 0,0 1 0 0 0,0 0 0 0 0,-1 0 1 0 0,-1 0-1 0 0,0 0 0 0 0,-4-9 0 0 0,5 13-8 0 0,0 1 0 0 0,-1-1 0 0 0,1 1 0 0 0,-1 0 0 0 0,0-1-1 0 0,0 1 1 0 0,-1 1 0 0 0,1-1 0 0 0,-8-6 0 0 0,9 9 22 0 0,-1-1 1 0 0,1 1-1 0 0,-1-1 1 0 0,0 1-1 0 0,1 0 1 0 0,-1 0-1 0 0,0 0 1 0 0,0 0-1 0 0,0 1 1 0 0,0-1-1 0 0,0 1 1 0 0,0-1-1 0 0,0 1 1 0 0,0 0-1 0 0,0 0 1 0 0,0 1-1 0 0,-5 0 1 0 0,5 0-18 0 0,-1 1 1 0 0,1-1-1 0 0,-1 1 0 0 0,1 0 0 0 0,0 0 1 0 0,0 0-1 0 0,0 0 0 0 0,0 0 1 0 0,0 1-1 0 0,0-1 0 0 0,1 1 1 0 0,-1 0-1 0 0,1 0 0 0 0,-1 0 1 0 0,1 0-1 0 0,0 0 0 0 0,0 1 1 0 0,1-1-1 0 0,-3 5 0 0 0,3-4-313 0 0,0-1 0 0 0,0 1 0 0 0,0 0 0 0 0,0-1 0 0 0,1 1 0 0 0,-1-1 0 0 0,1 1-1 0 0,0 0 1 0 0,0 4 0 0 0,0-6-314 0 0,1 0 0 0 0,-1 1 0 0 0,1-1 0 0 0,-1 0 0 0 0,1 0 0 0 0,0 0 0 0 0,0 0 0 0 0,0 0 0 0 0,0 0 0 0 0,0 0 0 0 0,1 0 0 0 0,-1 0 0 0 0,0 0 0 0 0,1 0 0 0 0,2 1 0 0 0,7 5-7200 0 0</inkml:trace>
  <inkml:trace contextRef="#ctx0" brushRef="#br0" timeOffset="1">301 0 19396 0 0,'-15'44'7635'0'0,"6"6"-5450"0"0,4 46-1844 0 0,5-95-306 0 0,0 23-125 0 0,1-1 1 0 0,6 41-1 0 0,-5-55-801 0 0,0 1 1 0 0,1-1-1 0 0,0 0 0 0 0,0-1 0 0 0,8 15 0 0 0,-3-11-6457 0 0,-10-23 418 0 0,1 7 6132 0 0,3-8-5375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12875 0 0,'3'2'7906'0'0,"15"5"-6357"0"0,7 5-470 0 0,-16-8-1018 0 0,0 1 0 0 0,0-2 0 0 0,1 1 0 0 0,-1-1 1 0 0,1 0-1 0 0,0-1 0 0 0,10 1 0 0 0,-18-5-725 0 0,-10-3 372 0 0,-10-3 135 0 0,14 8 179 0 0,0-1 0 0 0,0 0-1 0 0,0 1 1 0 0,0 0 0 0 0,0 0 0 0 0,0 0 0 0 0,-1 1-1 0 0,1-1 1 0 0,0 1 0 0 0,0 0 0 0 0,0 0 0 0 0,0 0 0 0 0,1 0-1 0 0,-1 1 1 0 0,0 0 0 0 0,1 0 0 0 0,-1 0 0 0 0,1 0 0 0 0,-1 0-1 0 0,1 1 1 0 0,0 0 0 0 0,-3 2 0 0 0,2 1 94 0 0,0-1 0 0 0,0 1 0 0 0,0-1-1 0 0,1 1 1 0 0,0 0 0 0 0,0 0 0 0 0,1 0 0 0 0,0 1 0 0 0,0-1 0 0 0,0 1 0 0 0,1-1-1 0 0,-1 14 1 0 0,1-8-74 0 0,0-1-1 0 0,2 0 1 0 0,-1 1-1 0 0,1-1 1 0 0,1 0-1 0 0,0 0 1 0 0,1 0-1 0 0,6 18 1 0 0,-8-26-49 0 0,0 0 1 0 0,1 0-1 0 0,-1 0 1 0 0,1 0-1 0 0,-1 0 1 0 0,1 0-1 0 0,0 0 1 0 0,0-1-1 0 0,0 1 1 0 0,1-1-1 0 0,-1 0 1 0 0,1 0-1 0 0,-1 0 1 0 0,1 0-1 0 0,0 0 1 0 0,-1 0-1 0 0,1 0 1 0 0,0-1-1 0 0,0 0 1 0 0,0 0-1 0 0,0 1 0 0 0,1-2 1 0 0,-1 1-1 0 0,0 0 1 0 0,0-1-1 0 0,1 1 1 0 0,-1-1-1 0 0,0 0 1 0 0,0 0-1 0 0,1 0 1 0 0,-1-1-1 0 0,0 1 1 0 0,6-2-1 0 0,0-1-302 0 0,1 0-1 0 0,-1 0 0 0 0,0-1 1 0 0,13-7-1 0 0,-4-2-2906 0 0,-6-1-3399 0 0,-6 3-1430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13515 0 0,'-6'52'6738'0'0,"9"1"-3913"0"0,17 55-2274 0 0,-12-70 67 0 0,11 49 162 0 0,45 125 0 0 0,-57-196-905 0 0,0 0 1 0 0,11 18-1 0 0,4-4-2148 0 0,4-10-4434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5 148 19596 0 0,'-1'4'445'0'0,"0"-1"0"0"0,0 0 0 0 0,0 0 0 0 0,1 1 0 0 0,0-1-1 0 0,-1 0 1 0 0,1 0 0 0 0,1 1 0 0 0,-1-1 0 0 0,0 0 0 0 0,2 6 0 0 0,-1-8-422 0 0,-1 0 0 0 0,1 0 0 0 0,0 0 0 0 0,-1 0 0 0 0,1 0 0 0 0,0 0 0 0 0,0 0 0 0 0,0 0 0 0 0,0-1 0 0 0,-1 1 0 0 0,1 0 0 0 0,0-1 0 0 0,1 1 0 0 0,-1-1 0 0 0,0 1 0 0 0,0-1 0 0 0,0 1 0 0 0,0-1 0 0 0,0 0 0 0 0,0 0 0 0 0,1 1 0 0 0,-1-1 0 0 0,0 0 0 0 0,0 0 0 0 0,0 0 0 0 0,0 0 0 0 0,1 0 0 0 0,-1 0 0 0 0,0-1 0 0 0,0 1 0 0 0,0 0 0 0 0,0-1 0 0 0,0 1 0 0 0,3-2 0 0 0,3-1-27 0 0,1 0 0 0 0,0 0 0 0 0,-1-1-1 0 0,0-1 1 0 0,0 1 0 0 0,10-9 0 0 0,-12 9-362 0 0,0 0 0 0 0,1-1-1 0 0,0 2 1 0 0,-1-1 0 0 0,1 1 0 0 0,1 0 0 0 0,-1 0 0 0 0,0 1 0 0 0,1 0-1 0 0,9-2 1 0 0,-6 6-3255 0 0,-9 7 3926 0 0,-1-9-176 0 0,0 0 0 0 0,0 1 0 0 0,0-1-1 0 0,-1 1 1 0 0,1-1 0 0 0,0 0 0 0 0,0 1-1 0 0,0-1 1 0 0,0 1 0 0 0,0-1-1 0 0,0 1 1 0 0,0-1 0 0 0,1 0 0 0 0,-1 1-1 0 0,0-1 1 0 0,0 1 0 0 0,0-1 0 0 0,0 0-1 0 0,0 1 1 0 0,1-1 0 0 0,-1 1-1 0 0,0-1 1 0 0,0 0 0 0 0,1 1 0 0 0,-1-1-1 0 0,0 0 1 0 0,0 0 0 0 0,1 1 0 0 0,-1-1-1 0 0,0 0 1 0 0,1 1 0 0 0,-1-1 0 0 0,0 0-1 0 0,1 0 1 0 0,-1 0 0 0 0,1 0-1 0 0,-1 1 1 0 0,0-1 0 0 0,1 0 0 0 0,-1 0-1 0 0,1 0 1 0 0,-1 0 0 0 0,0 0 0 0 0,1 0-1 0 0,-1 0 1 0 0,1 0 0 0 0,-1 0-1 0 0,1 0 1 0 0,0 0 0 0 0,3 0 104 0 0,0 0 1 0 0,0-1 0 0 0,0 1-1 0 0,0-1 1 0 0,0 0-1 0 0,0 0 1 0 0,0 0-1 0 0,8-4 1 0 0,-10 4-775 0 0,1-1 1 0 0,0 0 0 0 0,-1 0-1 0 0,1 0 1 0 0,-1 0 0 0 0,0 0 0 0 0,1 0-1 0 0,-1-1 1 0 0,0 1 0 0 0,0-1-1 0 0,-1 1 1 0 0,1-1 0 0 0,0 0 0 0 0,-1 1-1 0 0,2-7 1 0 0,-1 4-407 0 0,-1 0 1 0 0,0 1-1 0 0,0-1 0 0 0,-1 0 1 0 0,0 0-1 0 0,1 0 0 0 0,-2 0 1 0 0,1 0-1 0 0,0 0 0 0 0,-2-5 0 0 0,0 4 739 0 0,1 0-1 0 0,-1 0 0 0 0,0 0 1 0 0,-11-14 8815 0 0,12 20-8434 0 0,-1 11 4574 0 0,2 13-1315 0 0,14 77-175 0 0,-7-64-3268 0 0,2-1-1 0 0,15 38 1 0 0,-23-73-58 0 0,14 32-856 0 0,-3-18-1533 0 0,2-8-3911 0 0,-14-7 6066 0 0,1 0-1 0 0,-1-1 0 0 0,1 1 1 0 0,-1 0-1 0 0,1 0 1 0 0,-1 0-1 0 0,1-1 0 0 0,-1 1 1 0 0,1 0-1 0 0,-1-1 0 0 0,0 1 1 0 0,1 0-1 0 0,-1-1 0 0 0,1 1 1 0 0,-1-1-1 0 0,0 1 0 0 0,1 0 1 0 0,-1-1-1 0 0,0 1 0 0 0,1-1 1 0 0,-1 1-1 0 0,0-1 1 0 0,0 1-1 0 0,0-1 0 0 0,1 0 1 0 0,0-2-985 0 0,6-9-4199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6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7 12971 0 0,'-27'-4'9018'0'0,"27"4"-8990"0"0,0 0 0 0 0,1 0-1 0 0,-1 0 1 0 0,0 0 0 0 0,0 0 0 0 0,0 0 0 0 0,0 0 0 0 0,0 0 0 0 0,0 0 0 0 0,0 0 0 0 0,0 0 0 0 0,0 0 0 0 0,0 0 0 0 0,0-1-1 0 0,0 1 1 0 0,0 0 0 0 0,0 0 0 0 0,0 0 0 0 0,0 0 0 0 0,0 0 0 0 0,0 0 0 0 0,0 0 0 0 0,0 0 0 0 0,0 0 0 0 0,0 0 0 0 0,0 0 0 0 0,0 0-1 0 0,0 0 1 0 0,0 0 0 0 0,0 0 0 0 0,0 0 0 0 0,0-1 0 0 0,0 1 0 0 0,0 0 0 0 0,0 0 0 0 0,0 0 0 0 0,0 0 0 0 0,0 0 0 0 0,0 0 0 0 0,0 0-1 0 0,0 0 1 0 0,0 0 0 0 0,0 0 0 0 0,0 0 0 0 0,0 0 0 0 0,0 0 0 0 0,0 0 0 0 0,0 0 0 0 0,0 0 0 0 0,0 0 0 0 0,0 0 0 0 0,0 0-1 0 0,0 0 1 0 0,-1-1 0 0 0,1 1 0 0 0,0 0 0 0 0,0 0 0 0 0,16 0 1061 0 0,-6 1-831 0 0,-1 0 0 0 0,1 0-1 0 0,-1 1 1 0 0,0 0 0 0 0,18 6-1 0 0,-26-7-226 0 0,0-1-1 0 0,1 1 0 0 0,-1-1 0 0 0,0 1 0 0 0,1 0 0 0 0,-1 0 0 0 0,0 0 0 0 0,0 0 0 0 0,1 0 0 0 0,-1 0 0 0 0,0 0 0 0 0,0 0 0 0 0,0 0 0 0 0,0 0 0 0 0,-1 0 1 0 0,1 1-1 0 0,0-1 0 0 0,0 0 0 0 0,-1 1 0 0 0,1-1 0 0 0,-1 1 0 0 0,1-1 0 0 0,-1 0 0 0 0,0 1 0 0 0,1-1 0 0 0,-1 1 0 0 0,0-1 0 0 0,0 1 0 0 0,0-1 0 0 0,0 1 1 0 0,0-1-1 0 0,-1 1 0 0 0,1-1 0 0 0,0 1 0 0 0,-1-1 0 0 0,1 1 0 0 0,-1-1 0 0 0,1 1 0 0 0,-1-1 0 0 0,0 0 0 0 0,1 1 0 0 0,-1-1 0 0 0,0 0 0 0 0,0 0 0 0 0,0 0 0 0 0,-1 2 1 0 0,-32 32 131 0 0,29-32-160 0 0,1 0 1 0 0,0 1-1 0 0,0-1 1 0 0,0 1-1 0 0,0 0 1 0 0,1 1-1 0 0,-1-1 1 0 0,1 1-1 0 0,0-1 1 0 0,1 1 0 0 0,-1 0-1 0 0,1 0 1 0 0,0 0-1 0 0,-2 7 1 0 0,4-11-1 0 0,0 0 1 0 0,0 0 0 0 0,0 0-1 0 0,0 0 1 0 0,1 0 0 0 0,-1 0-1 0 0,0 0 1 0 0,1 0 0 0 0,-1 0-1 0 0,0 0 1 0 0,1 0 0 0 0,0-1-1 0 0,-1 1 1 0 0,1 0 0 0 0,-1 0-1 0 0,1 0 1 0 0,0 0 0 0 0,-1-1 0 0 0,1 1-1 0 0,0 0 1 0 0,0-1 0 0 0,0 1-1 0 0,0-1 1 0 0,0 1 0 0 0,-1-1-1 0 0,1 1 1 0 0,0-1 0 0 0,0 0-1 0 0,0 1 1 0 0,0-1 0 0 0,0 0-1 0 0,0 0 1 0 0,0 0 0 0 0,0 1-1 0 0,0-1 1 0 0,0 0 0 0 0,1-1-1 0 0,0 1 1 0 0,44-4 26 0 0,-40 3-29 0 0,48-11 9 0 0,-40 8-230 0 0,0 1 1 0 0,0 0-1 0 0,0 1 1 0 0,28 0-1 0 0,-34 4-2405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21069 0 0,'7'5'3224'0'0,"4"0"-2112"0"0,3-3-271 0 0,4-2-137 0 0,1-6-192 0 0,1 0-88 0 0,6-2-80 0 0,-1 2-152 0 0,0 3-136 0 0,-2 0-112 0 0,-4 3-184 0 0,-3 3-336 0 0,-8 2-512 0 0,-3 2-865 0 0,-5 0-1287 0 0,-5 1-1722 0 0,-7-2-135 0 0,-4 1-2320 0 0</inkml:trace>
  <inkml:trace contextRef="#ctx0" brushRef="#br0" timeOffset="1">44 128 14139 0 0,'16'-19'6199'0'0,"-13"17"-6007"0"0,-1-1 0 0 0,1 1 0 0 0,-1 0-1 0 0,1 0 1 0 0,0 0 0 0 0,0 1-1 0 0,0-1 1 0 0,0 1 0 0 0,0-1-1 0 0,0 1 1 0 0,0 0 0 0 0,0 0-1 0 0,1 1 1 0 0,-1-1 0 0 0,0 1-1 0 0,6-1 1 0 0,-8 1-168 0 0,0 1 0 0 0,-1-1 0 0 0,1 1 0 0 0,0-1 0 0 0,0 1 1 0 0,-1-1-1 0 0,1 1 0 0 0,0 0 0 0 0,-1-1 0 0 0,1 1 0 0 0,0 0 0 0 0,-1-1 0 0 0,1 1 0 0 0,-1 0 0 0 0,0 0 0 0 0,1 0 0 0 0,-1-1 1 0 0,1 1-1 0 0,-1 0 0 0 0,0 0 0 0 0,0 0 0 0 0,1 0 0 0 0,-1 0 0 0 0,0 0 0 0 0,0-1 0 0 0,0 1 0 0 0,0 0 0 0 0,0 0 0 0 0,0 0 0 0 0,0 0 1 0 0,-1 0-1 0 0,1 0 0 0 0,0 1 0 0 0,-10 36-342 0 0,8-31 276 0 0,2-5 96 0 0,-1-1 0 0 0,0 1-1 0 0,1 0 1 0 0,-1 0 0 0 0,1 0 0 0 0,0 0 0 0 0,-1 0 0 0 0,1 0-1 0 0,0-1 1 0 0,0 1 0 0 0,1 0 0 0 0,-1 0 0 0 0,0 0 0 0 0,0 0 0 0 0,1 0-1 0 0,-1 0 1 0 0,1-1 0 0 0,0 1 0 0 0,0 0 0 0 0,-1 0 0 0 0,1-1 0 0 0,0 1-1 0 0,0-1 1 0 0,2 3 0 0 0,0-2 80 0 0,0 0 0 0 0,0-1 0 0 0,0 1-1 0 0,1 0 1 0 0,-1-1 0 0 0,0 0 0 0 0,1 0 0 0 0,-1 0 0 0 0,1 0-1 0 0,-1-1 1 0 0,1 1 0 0 0,5-1 0 0 0,27 2-117 0 0,53-3 1 0 0,-37-5-4880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7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24 16388 0 0,'-1'1'303'0'0,"-1"1"0"0"0,1-1 0 0 0,-1 1 0 0 0,1 0 0 0 0,0 0 0 0 0,0-1 0 0 0,0 1 0 0 0,0 0 1 0 0,0 0-1 0 0,0 0 0 0 0,1 0 0 0 0,-1 0 0 0 0,1 0 0 0 0,-1 0 0 0 0,1 1 0 0 0,0-1 1 0 0,0 0-1 0 0,0 0 0 0 0,0 0 0 0 0,0 4 0 0 0,12 47 89 0 0,-7-34 68 0 0,8 29-154 0 0,-5-21-199 0 0,7 46 0 0 0,-31-106-419 0 0,14 21 296 0 0,1 0-1 0 0,0 0 1 0 0,1-1-1 0 0,0 1 1 0 0,1-1 0 0 0,1 1-1 0 0,0 0 1 0 0,0 0-1 0 0,1 0 1 0 0,1 0 0 0 0,0 0-1 0 0,0 1 1 0 0,1 0-1 0 0,1 0 1 0 0,0 0 0 0 0,0 0-1 0 0,1 1 1 0 0,1 0-1 0 0,9-11 1 0 0,-16 20 19 0 0,0 0 0 0 0,0 0 0 0 0,0 0 0 0 0,1 0 0 0 0,-1 0 0 0 0,0 0 0 0 0,0 1 0 0 0,0-1 0 0 0,1 0 0 0 0,-1 1 0 0 0,1-1 0 0 0,-1 0 0 0 0,0 1 0 0 0,1 0 0 0 0,-1-1 0 0 0,1 1 0 0 0,-1 0 0 0 0,1 0 0 0 0,-1 0 0 0 0,1 0 0 0 0,-1 0 0 0 0,1 0-1 0 0,-1 0 1 0 0,1 0 0 0 0,-1 1 0 0 0,2-1 0 0 0,-2 1 1 0 0,0 0-1 0 0,0 0 0 0 0,0 0 0 0 0,0 0 1 0 0,0 0-1 0 0,0 0 0 0 0,0 0 0 0 0,-1 0 1 0 0,1 0-1 0 0,0 0 0 0 0,-1 1 0 0 0,1-1 1 0 0,-1 0-1 0 0,1 0 0 0 0,-1 1 0 0 0,0-1 1 0 0,1 0-1 0 0,-1 1 0 0 0,0-1 0 0 0,0 0 1 0 0,0 1-1 0 0,0-1 0 0 0,0 0 0 0 0,0 1 1 0 0,0-1-1 0 0,0 0 0 0 0,-1 1 0 0 0,0 1 1 0 0,-3 10-8 0 0,-1 0 0 0 0,0 0 1 0 0,-1 0-1 0 0,0-1 0 0 0,-1 0 0 0 0,-1 0 1 0 0,-14 17-1 0 0,-20 36-146 0 0,41-65 140 0 0,1 1 1 0 0,-1-1-1 0 0,1 1 0 0 0,0 0 1 0 0,-1 0-1 0 0,1-1 1 0 0,0 1-1 0 0,-1 0 1 0 0,1 0-1 0 0,0-1 0 0 0,0 1 1 0 0,0 0-1 0 0,-1 0 1 0 0,1 0-1 0 0,0 0 1 0 0,0-1-1 0 0,0 1 0 0 0,1 0 1 0 0,-1 0-1 0 0,0 0 1 0 0,0-1-1 0 0,0 1 1 0 0,0 0-1 0 0,1 1 1 0 0,0-2 3 0 0,-1 1 0 0 0,1-1 0 0 0,0 1 0 0 0,0-1 1 0 0,-1 1-1 0 0,1-1 0 0 0,0 0 0 0 0,0 0 0 0 0,0 1 1 0 0,-1-1-1 0 0,1 0 0 0 0,0 0 0 0 0,0 0 0 0 0,0 0 1 0 0,0 1-1 0 0,-1-1 0 0 0,1-1 0 0 0,2 1 0 0 0,2 0 17 0 0,0-1 0 0 0,0 0 0 0 0,0-1 0 0 0,1 1 0 0 0,8-5 0 0 0,52-31 487 0 0,-14 7-3018 0 0,-17 12-6459 0 0,-25 14 1609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12275 0 0,'4'-1'8963'0'0,"17"-2"-7337"0"0,-13 3-1151 0 0,47-8 630 0 0,-47 7-1554 0 0,1-1 0 0 0,-1 0-1 0 0,1-1 1 0 0,10-5 0 0 0,-17 7 48 0 0,1 0 1 0 0,-1-1 0 0 0,1 0 0 0 0,-1 1 0 0 0,1-1-1 0 0,-1 0 1 0 0,0 0 0 0 0,0 0 0 0 0,0 0 0 0 0,0-1-1 0 0,0 1 1 0 0,0-1 0 0 0,0 1 0 0 0,0-3 0 0 0,0 1-235 0 0,-2 1-1 0 0,1 0 1 0 0,0 0 0 0 0,0-1 0 0 0,-1 1 0 0 0,0 0-1 0 0,0-1 1 0 0,0 1 0 0 0,0-1 0 0 0,0 1 0 0 0,-1 0 0 0 0,1-1-1 0 0,-1 1 1 0 0,0 0 0 0 0,-2-4 0 0 0,-5-12-1200 0 0,-2 5 4595 0 0,10 14-2609 0 0,0 0 0 0 0,0 0 0 0 0,0 0 1 0 0,-1 0-1 0 0,1-1 0 0 0,0 1 0 0 0,0 0 0 0 0,0 0 0 0 0,-1 0 0 0 0,1 0 0 0 0,0 0 0 0 0,-1 0 1 0 0,1 0-1 0 0,0-1 0 0 0,0 1 0 0 0,-1 0 0 0 0,1 0 0 0 0,0 0 0 0 0,0 0 0 0 0,-1 0 0 0 0,1 0 1 0 0,0 0-1 0 0,-1 0 0 0 0,1 1 0 0 0,0-1 0 0 0,0 0 0 0 0,-1 0 0 0 0,1 0 0 0 0,0 0 0 0 0,0 0 0 0 0,-1 0 1 0 0,1 0-1 0 0,0 1 0 0 0,0-1 0 0 0,0 0 0 0 0,-1 0 0 0 0,-6 21 6508 0 0,0 29-3475 0 0,-1 51 0 0 0,13-24-4499 0 0,-4-65 278 0 0,2 0 0 0 0,0-1 0 0 0,0 1 0 0 0,6 11 0 0 0,-5-14-1400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13499 0 0,'-2'-10'7946'0'0,"2"20"-6514"0"0,4 7-416 0 0,-2 6-248 0 0,2 6-248 0 0,0 3-216 0 0,-1 2-160 0 0,0 3-72 0 0,-1-1-160 0 0,2-3-376 0 0,2-4-576 0 0,0-2-1184 0 0,2-6-1865 0 0,-2-9-1136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72 10778 0 0,'-5'1'12242'0'0,"4"-2"-11993"0"0,-3 27 2833 0 0,2 35-3190 0 0,3-37 166 0 0,-1 34-900 0 0,-21-100-3162 0 0,13 21 3692 0 0,-13-50 4 0 0,20 67 349 0 0,0 0 0 0 0,0 0-1 0 0,1-1 1 0 0,-1 1 0 0 0,1 0 0 0 0,0 0 0 0 0,1-1 0 0 0,-1 1 0 0 0,1 0 0 0 0,-1 0 0 0 0,1 0 0 0 0,1 0 0 0 0,-1 0 0 0 0,2-4 0 0 0,-1 5 35 0 0,1 0 0 0 0,0 0 0 0 0,-1 0 0 0 0,1 1 0 0 0,0-1 0 0 0,1 1 0 0 0,-1-1 0 0 0,0 1 1 0 0,1 0-1 0 0,-1 1 0 0 0,1-1 0 0 0,-1 1 0 0 0,1-1 0 0 0,0 1 0 0 0,-1 0 0 0 0,7 0 0 0 0,0-1 113 0 0,0 0-1 0 0,1 1 1 0 0,-1 1 0 0 0,21 1-1 0 0,-24-1-92 0 0,0 1 1 0 0,0 1-1 0 0,0 0 1 0 0,-1 0-1 0 0,1 0 0 0 0,-1 0 1 0 0,1 1-1 0 0,-1 0 1 0 0,0 1-1 0 0,0-1 0 0 0,0 1 1 0 0,-1 0-1 0 0,1 1 1 0 0,8 8-1 0 0,-11-10-58 0 0,-1 1 0 0 0,0-1 0 0 0,1 0 0 0 0,-1 1 0 0 0,-1-1-1 0 0,1 1 1 0 0,0 0 0 0 0,-1 0 0 0 0,0 0 0 0 0,0 0 0 0 0,0 0 0 0 0,0 0 0 0 0,-1 0 0 0 0,1 0 0 0 0,-1 0 0 0 0,0 0 0 0 0,-1 0 0 0 0,1 0 0 0 0,0 0-1 0 0,-1 0 1 0 0,0 0 0 0 0,0 0 0 0 0,0 0 0 0 0,-1-1 0 0 0,1 1 0 0 0,-5 6 0 0 0,1-1-38 0 0,0-1 0 0 0,-1 0 0 0 0,0 0 1 0 0,0 0-1 0 0,-1-1 0 0 0,0 0 0 0 0,0-1 0 0 0,-1 1 0 0 0,0-1 1 0 0,0-1-1 0 0,-14 9 0 0 0,15-11-22 0 0,-1 1 1 0 0,1-1-1 0 0,-1 0 0 0 0,1 0 1 0 0,-1-1-1 0 0,0 0 0 0 0,0-1 1 0 0,0 0-1 0 0,0 0 0 0 0,0 0 1 0 0,0-1-1 0 0,0 0 0 0 0,0-1 1 0 0,-13-2-1 0 0,20 3 22 0 0,1 0 1 0 0,-1 0-1 0 0,1 0 0 0 0,-1 0 0 0 0,1 0 0 0 0,-1 0 1 0 0,1 0-1 0 0,-1 0 0 0 0,1 0 0 0 0,-1-1 1 0 0,1 1-1 0 0,0 0 0 0 0,-1 0 0 0 0,1 0 0 0 0,-1 0 1 0 0,1-1-1 0 0,-1 1 0 0 0,1 0 0 0 0,0 0 0 0 0,-1-1 1 0 0,1 1-1 0 0,0 0 0 0 0,-1-1 0 0 0,1 1 1 0 0,0-1-1 0 0,-1 1 0 0 0,1 0 0 0 0,0-1 0 0 0,0 1 1 0 0,0-1-1 0 0,-1 1 0 0 0,1 0 0 0 0,0-1 0 0 0,0 1 1 0 0,0-1-1 0 0,0 1 0 0 0,0-1 0 0 0,0 1 1 0 0,0-1-1 0 0,0 1 0 0 0,0-1 0 0 0,1-1 2 0 0,0 1-1 0 0,0-1 1 0 0,1 1 0 0 0,-1 0-1 0 0,0-1 1 0 0,1 1 0 0 0,0 0-1 0 0,-1 0 1 0 0,1 0-1 0 0,2-1 1 0 0,47-19-5 0 0,58-8-662 0 0,-35 19-2849 0 0,-73 10 3326 0 0,0 0 1 0 0,0 0-1 0 0,0-1 1 0 0,0 1 0 0 0,0 0-1 0 0,1 0 1 0 0,-1 0 0 0 0,0 0-1 0 0,0 1 1 0 0,0-1-1 0 0,0 0 1 0 0,0 0 0 0 0,0 1-1 0 0,0-1 1 0 0,0 0 0 0 0,0 1-1 0 0,0-1 1 0 0,0 1-1 0 0,0 0 1 0 0,0-1 0 0 0,-1 1-1 0 0,2 1 1 0 0,-1-2-120 0 0,-1 1 1 0 0,0 0-1 0 0,0 0 1 0 0,0 0-1 0 0,-1-1 1 0 0,1 1 0 0 0,0 0-1 0 0,0 0 1 0 0,0 0-1 0 0,-1-1 1 0 0,1 1-1 0 0,0 0 1 0 0,-1 0-1 0 0,1-1 1 0 0,0 1-1 0 0,-1 0 1 0 0,1-1-1 0 0,-1 1 1 0 0,1 0-1 0 0,-1-1 1 0 0,0 2-1 0 0,-25 20-5532 0 0,12-12 6415 0 0,-4 3-1356 0 0,-3 5 6805 0 0,19-15-4993 0 0,0 0 0 0 0,0 1 0 0 0,0-1 0 0 0,0 0-1 0 0,1 1 1 0 0,-1-1 0 0 0,1 1 0 0 0,0-1 0 0 0,0 1 0 0 0,0 0 0 0 0,0 4 0 0 0,0 1-659 0 0,-2 1 1 0 0,1 0 0 0 0,-1-1-1 0 0,-1 1 1 0 0,-8 16-1 0 0,10-21-366 0 0,-1-1 0 0 0,1 0-1 0 0,-1 0 1 0 0,0-1 0 0 0,0 1-1 0 0,0-1 1 0 0,0 1 0 0 0,-1-1-1 0 0,1 0 1 0 0,-1 0 0 0 0,0 0 0 0 0,0-1-1 0 0,0 1 1 0 0,-7 2 0 0 0,0-3-50 0 0,9-7-60 0 0,3 4 101 0 0,-1 0-1 0 0,1 1 0 0 0,0-1 1 0 0,0 0-1 0 0,0 0 0 0 0,-1 0 1 0 0,1 1-1 0 0,0-1 0 0 0,0 0 1 0 0,0 1-1 0 0,0-1 0 0 0,0 1 1 0 0,0-1-1 0 0,0 1 0 0 0,0 0 1 0 0,2-1-1 0 0,21-4-13 0 0,1 2 0 0 0,29-1 0 0 0,-25 2-1687 0 0,37-7 0 0 0,-57 7 270 0 0,-1 0 0 0 0,1 0 0 0 0,-1-1 0 0 0,1 0 0 0 0,-1-1 0 0 0,0 0 0 0 0,0 0 0 0 0,10-9 0 0 0,-1-2-4195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13171 0 0,'0'-1'205'0'0,"0"1"0"0"0,0-1 0 0 0,0 1 0 0 0,0-1 0 0 0,0 1 0 0 0,-1-1 0 0 0,1 1 0 0 0,0-1 0 0 0,1 0 0 0 0,-1 1 0 0 0,0-1 0 0 0,0 1 0 0 0,0-1 0 0 0,0 1 0 0 0,0-1 0 0 0,0 1 0 0 0,1-1-1 0 0,-1 1 1 0 0,0-1 0 0 0,0 1 0 0 0,1-1 0 0 0,-1 1 0 0 0,0-1 0 0 0,1 1 0 0 0,-1 0 0 0 0,1-1 0 0 0,-1 1 0 0 0,0-1 0 0 0,1 1 0 0 0,0-1 0 0 0,19-1 2122 0 0,19 13-727 0 0,-34-9-1469 0 0,-1 0 0 0 0,0 0 0 0 0,1 0 1 0 0,-1 1-1 0 0,0-1 0 0 0,0 1 1 0 0,-1 0-1 0 0,1 1 0 0 0,0-1 0 0 0,-1 0 1 0 0,0 1-1 0 0,0 0 0 0 0,0 0 0 0 0,0 0 1 0 0,-1 0-1 0 0,0 0 0 0 0,1 0 1 0 0,-2 1-1 0 0,1-1 0 0 0,0 1 0 0 0,0 5 1 0 0,-1-4-96 0 0,-1 0 0 0 0,1 0 0 0 0,-1 1 0 0 0,-1-1 0 0 0,1 0 0 0 0,-1 0 0 0 0,-1 0 0 0 0,1 0 0 0 0,-1 0 0 0 0,0 0 0 0 0,0 0 0 0 0,0-1 0 0 0,-1 1 0 0 0,0-1 0 0 0,0 1 0 0 0,-5 5 0 0 0,0-1-51 0 0,-1 0-1 0 0,0-1 0 0 0,-11 10 1 0 0,11-11-37 0 0,0 1 1 0 0,0-1 0 0 0,-12 18-1 0 0,21-26 43 0 0,-1 1 0 0 0,0 0-1 0 0,0 0 1 0 0,1 0 0 0 0,-1 0-1 0 0,1 0 1 0 0,-1 0 0 0 0,1 0-1 0 0,-1 0 1 0 0,1 1 0 0 0,0-1 0 0 0,0 0-1 0 0,-1 0 1 0 0,1 0 0 0 0,0 0-1 0 0,0 0 1 0 0,0 1 0 0 0,0-1-1 0 0,0 0 1 0 0,1 0 0 0 0,-1 0-1 0 0,0 0 1 0 0,0 0 0 0 0,1 1-1 0 0,-1-1 1 0 0,1 0 0 0 0,0 1-1 0 0,0 0 4 0 0,1-1 0 0 0,0 1 0 0 0,-1-1 0 0 0,1 1 0 0 0,0-1 0 0 0,0 0 0 0 0,0 0 0 0 0,0 1 0 0 0,0-1 0 0 0,0-1 0 0 0,0 1 0 0 0,0 0 0 0 0,3 0 0 0 0,4 1-14 0 0,0 0-1 0 0,1-1 1 0 0,-1 0 0 0 0,0-1 0 0 0,18-1 0 0 0,-15-1-842 0 0,1 0 0 0 0,-1-1 0 0 0,0-1 1 0 0,14-5-1 0 0,-20 6-1120 0 0,1 0-1 0 0,-1 0 1 0 0,0-1-1 0 0,0 0 1 0 0,6-6-1 0 0,-1 0-4390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17532 0 0,'-1'0'366'0'0,"0"0"0"0"0,0 0 0 0 0,1 0 1 0 0,-1 1-1 0 0,0-1 0 0 0,0 0 0 0 0,1 0 0 0 0,-1 1 1 0 0,0-1-1 0 0,1 0 0 0 0,-1 1 0 0 0,0-1 0 0 0,1 0 1 0 0,-1 1-1 0 0,0-1 0 0 0,1 1 0 0 0,-1 0 0 0 0,1-1 1 0 0,-1 1-1 0 0,-8 17 2413 0 0,2 27-2828 0 0,6-31 800 0 0,0-6-848 0 0,-10 105 998 0 0,16-55-2134 0 0,-4-51 404 0 0,1-1 1 0 0,-1 1-1 0 0,2-1 1 0 0,-1 1-1 0 0,6 10 1 0 0,4-4-5400 0 0,0-11-780 0 0,-3-4 796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2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65 8098 0 0,'-2'-1'517'0'0,"1"1"0"0"0,0-1 1 0 0,0 1-1 0 0,0-1 0 0 0,0 1 0 0 0,-1 0 1 0 0,1 0-1 0 0,0-1 0 0 0,0 1 1 0 0,0 0-1 0 0,-1 0 0 0 0,1 0 0 0 0,0 0 1 0 0,0 0-1 0 0,-1 0 0 0 0,1 1 1 0 0,0-1-1 0 0,0 0 0 0 0,-1 1 0 0 0,1-1 1 0 0,0 1-1 0 0,0-1 0 0 0,0 1 1 0 0,0-1-1 0 0,0 1 0 0 0,0 0 0 0 0,-1 1 1 0 0,0 0-148 0 0,0 0 0 0 0,0 1 0 0 0,1-1 0 0 0,-1 1 0 0 0,1 0 0 0 0,0-1 0 0 0,0 1 0 0 0,0 0 0 0 0,0 0 0 0 0,0-1 0 0 0,0 6 0 0 0,0 3-268 0 0,0 0 0 0 0,0 0-1 0 0,1 1 1 0 0,1-1 0 0 0,2 18 0 0 0,-1-22-89 0 0,0 0 1 0 0,0-1-1 0 0,0 1 1 0 0,1 0-1 0 0,0-1 0 0 0,1 1 1 0 0,-1-1-1 0 0,6 6 1 0 0,-9-11-17 0 0,1 0-1 0 0,0 0 1 0 0,0 0 0 0 0,0 0 0 0 0,0 0-1 0 0,0 0 1 0 0,0 0 0 0 0,0 0 0 0 0,0 0-1 0 0,0 0 1 0 0,0-1 0 0 0,0 1-1 0 0,1-1 1 0 0,-1 1 0 0 0,0-1 0 0 0,0 1-1 0 0,1-1 1 0 0,-1 1 0 0 0,0-1 0 0 0,1 0-1 0 0,-1 0 1 0 0,0 0 0 0 0,1 0 0 0 0,-1 0-1 0 0,1 0 1 0 0,-1 0 0 0 0,0 0 0 0 0,1-1-1 0 0,-1 1 1 0 0,0-1 0 0 0,0 1-1 0 0,1-1 1 0 0,-1 1 0 0 0,0-1 0 0 0,0 1-1 0 0,0-1 1 0 0,1 0 0 0 0,-1 0 0 0 0,0 0-1 0 0,0 0 1 0 0,0 1 0 0 0,0-1 0 0 0,-1-1-1 0 0,1 1 1 0 0,0 0 0 0 0,0 0-1 0 0,0 0 1 0 0,0-2 0 0 0,4-5-49 0 0,0 0 1 0 0,0-1-1 0 0,-1 1 0 0 0,0-1 1 0 0,-1 0-1 0 0,0 0 1 0 0,0 0-1 0 0,-1 0 0 0 0,2-19 1 0 0,-4 23-5 0 0,1-1-1 0 0,-1 1 1 0 0,0 0 0 0 0,-1-1 0 0 0,0 1-1 0 0,0-1 1 0 0,0 1 0 0 0,0 0 0 0 0,-1 0-1 0 0,-3-8 1 0 0,4 10 3 0 0,-1 1-1 0 0,1-1 1 0 0,-1 0 0 0 0,0 1-1 0 0,0-1 1 0 0,-1 1 0 0 0,1-1-1 0 0,0 1 1 0 0,-1 0 0 0 0,1 0-1 0 0,-5-2 1 0 0,7 4 39 0 0,0-1-1 0 0,-1 1 1 0 0,1 0 0 0 0,0-1-1 0 0,-1 1 1 0 0,1 0-1 0 0,-1-1 1 0 0,1 1 0 0 0,0 0-1 0 0,-1 0 1 0 0,1 0 0 0 0,-1-1-1 0 0,1 1 1 0 0,-1 0 0 0 0,1 0-1 0 0,-1 0 1 0 0,1 0 0 0 0,-1 0-1 0 0,1 0 1 0 0,-1 0 0 0 0,1 0-1 0 0,-1 0 1 0 0,1 0 0 0 0,-1 0-1 0 0,1 0 1 0 0,-1 0 0 0 0,1 0-1 0 0,-1 0 1 0 0,1 1 0 0 0,0-1-1 0 0,-1 0 1 0 0,1 0 0 0 0,-1 0-1 0 0,1 1 1 0 0,-1-1 0 0 0,1 0-1 0 0,0 1 1 0 0,-1-1 0 0 0,1 0-1 0 0,0 1 1 0 0,-1-1 0 0 0,1 0-1 0 0,0 1 1 0 0,0-1 0 0 0,-1 1-1 0 0,1-1 1 0 0,0 1 0 0 0,0-1-1 0 0,0 0 1 0 0,-1 1 0 0 0,1-1-1 0 0,0 1 1 0 0,0-1 0 0 0,0 1-1 0 0,0-1 1 0 0,0 1 0 0 0,0 1-13 0 0,0-1-1 0 0,0 0 1 0 0,0 1 0 0 0,1-1 0 0 0,-1 0 0 0 0,0 0 0 0 0,1 1-1 0 0,-1-1 1 0 0,0 0 0 0 0,1 0 0 0 0,0 0 0 0 0,-1 0 0 0 0,1 1 0 0 0,0-1-1 0 0,-1 0 1 0 0,1 0 0 0 0,0 0 0 0 0,0 0 0 0 0,0-1 0 0 0,0 1 0 0 0,0 0-1 0 0,2 1 1 0 0,-1-1 26 0 0,0 0-1 0 0,0 0 1 0 0,1-1 0 0 0,-1 1-1 0 0,0-1 1 0 0,0 1-1 0 0,1-1 1 0 0,-1 0 0 0 0,0 0-1 0 0,1 0 1 0 0,-1 0-1 0 0,0 0 1 0 0,1 0 0 0 0,-1-1-1 0 0,0 1 1 0 0,0-1-1 0 0,1 0 1 0 0,-1 0 0 0 0,0 0-1 0 0,0 0 1 0 0,0 0-1 0 0,0 0 1 0 0,0 0 0 0 0,0 0-1 0 0,3-3 1 0 0,-3 1-309 0 0,1 1 0 0 0,0-1-1 0 0,-1 0 1 0 0,0 0 0 0 0,1 0 0 0 0,-1 0 0 0 0,0 0 0 0 0,-1 0 0 0 0,1 0 0 0 0,0-1-1 0 0,-1 1 1 0 0,0-1 0 0 0,0 1 0 0 0,0-1 0 0 0,0-4 0 0 0,2-9-283 0 0,-3 35 3041 0 0,0 20-266 0 0,5 11-1058 0 0,-3-16-1065 0 0,2 1 1 0 0,1 0-1 0 0,2-1 1 0 0,20 60-1 0 0,-20-80-271 0 0,3-5-5194 0 0,-9-9 4972 0 0,0 1-1 0 0,0-1 0 0 0,0 1 0 0 0,0-1 1 0 0,-1 1-1 0 0,1-1 0 0 0,0 0 0 0 0,0 1 0 0 0,-1-1 1 0 0,1 0-1 0 0,0 1 0 0 0,-1-1 0 0 0,1 0 0 0 0,-1 0 1 0 0,1 0-1 0 0,-1 0 0 0 0,0 0 0 0 0,1 0 1 0 0,-1 0-1 0 0,0 1 0 0 0,0-1 0 0 0,1 0 0 0 0,-1 0 1 0 0,0-2-1 0 0,4-13-4826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46 8786 0 0,'-1'0'197'0'0,"0"0"1"0"0,0 0-1 0 0,1 0 0 0 0,-1 0 0 0 0,0 0 1 0 0,0 0-1 0 0,0 0 0 0 0,0 0 1 0 0,1 0-1 0 0,-1 0 0 0 0,0 0 1 0 0,0 1-1 0 0,0-1 0 0 0,1 0 1 0 0,-1 1-1 0 0,0-1 0 0 0,1 0 1 0 0,-1 1-1 0 0,0-1 0 0 0,0 1 0 0 0,1-1 1 0 0,-1 1-1 0 0,1 0 0 0 0,-2 0 1 0 0,2 0-86 0 0,0 0 0 0 0,0 0-1 0 0,0 0 1 0 0,0 0 0 0 0,0 0 0 0 0,0 0 0 0 0,0-1 0 0 0,1 1 0 0 0,-1 0 0 0 0,0 0 0 0 0,0 0 0 0 0,1 0 0 0 0,-1 0 0 0 0,0-1-1 0 0,1 1 1 0 0,-1 0 0 0 0,1 0 0 0 0,0 1 0 0 0,37 37 508 0 0,-31-33-292 0 0,11 9-193 0 0,-1-1 0 0 0,2-1 0 0 0,0-1 0 0 0,0 0 1 0 0,1-2-1 0 0,0 0 0 0 0,1-1 0 0 0,0-1 0 0 0,0-1 0 0 0,1-1 0 0 0,0-1 0 0 0,0-1 1 0 0,0-1-1 0 0,30 1 0 0 0,-29-3-116 0 0,-1-1 0 0 0,0-1 0 0 0,0-1 1 0 0,0-1-1 0 0,0-1 0 0 0,0-1 0 0 0,-1-1 1 0 0,1 0-1 0 0,-1-2 0 0 0,-1 0 0 0 0,0-2 0 0 0,0 0 1 0 0,-1-1-1 0 0,29-22 0 0 0,-40 26-283 0 0,0-1 0 0 0,0 1 0 0 0,-1-2 0 0 0,12-17 0 0 0,-2-9-2346 0 0,-16 31 1842 0 0,0 1 1 0 0,0-1-1 0 0,-1 0 0 0 0,1 0 0 0 0,-1 1 0 0 0,0-1 0 0 0,0-6 0 0 0,-3-3-4578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0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6209 0 0,'0'-1'462'0'0,"0"0"-1"0"0,0 0 0 0 0,0 0 0 0 0,0 1 1 0 0,0-1-1 0 0,0 0 0 0 0,1 0 0 0 0,-1 0 0 0 0,0 1 1 0 0,1-1-1 0 0,-1 0 0 0 0,1 0 0 0 0,-1 1 1 0 0,0-1-1 0 0,1 0 0 0 0,0 1 0 0 0,-1-1 1 0 0,1 1-1 0 0,0-2 0 0 0,5 13 5824 0 0,-1 27-3023 0 0,-5-19-3488 0 0,10 104-33 0 0,-3-82-4046 0 0,6-2-4757 0 0,-7-25 1982 0 0</inkml:trace>
  <inkml:trace contextRef="#ctx0" brushRef="#br0" timeOffset="1">253 3 14051 0 0,'-1'-1'520'0'0,"0"1"0"0"0,0 0-1 0 0,0-1 1 0 0,0 1 0 0 0,1 0 0 0 0,-1 0 0 0 0,0 0-1 0 0,0 0 1 0 0,0 0 0 0 0,0 0 0 0 0,0 0-1 0 0,0 0 1 0 0,0 0 0 0 0,0 1 0 0 0,1-1 0 0 0,-1 0-1 0 0,-2 1 1 0 0,-11 12 2958 0 0,-8 27-3851 0 0,15-27 1202 0 0,-34 63-822 0 0,12-26-1918 0 0,-34 84 0 0 0,70-139 1605 0 0,0 1 0 0 0,0 0 0 0 0,0 0 0 0 0,1 1 0 0 0,0 0-1 0 0,9-3 1 0 0,-6 4 343 0 0,0 0 0 0 0,0 0 0 0 0,0 1 0 0 0,1 0 0 0 0,-1 1 0 0 0,0 0 0 0 0,0 1 0 0 0,0 0 0 0 0,0 1 1 0 0,0 0-1 0 0,0 1 0 0 0,0 0 0 0 0,0 0 0 0 0,-1 2 0 0 0,0-1 0 0 0,15 9 0 0 0,-25-13-85 0 0,14 7-1870 0 0,-8-6-1672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11562 0 0,'9'1'3961'0'0,"-1"1"-2168"0"0,3 0-161 0 0,3-2-24 0 0,-4-3-367 0 0,2 1-321 0 0,0-1-192 0 0,2 1-264 0 0,-1-1-232 0 0,3 2-136 0 0,-1 0-40 0 0,1-2-56 0 0,-2 2-184 0 0,-2 0-400 0 0,-1-1-920 0 0,-2 0-1705 0 0</inkml:trace>
  <inkml:trace contextRef="#ctx0" brushRef="#br0" timeOffset="1">154 0 15219 0 0,'-4'5'5273'0'0,"0"0"-2848"0"0,0 5-793 0 0,2 1-407 0 0,3 5-497 0 0,1 3-296 0 0,1 4-168 0 0,2 2-104 0 0,1-1-88 0 0,0 2-104 0 0,1-3-200 0 0,2-1-432 0 0,1-3-641 0 0,1-5-1079 0 0,1 0-1737 0 0,-1-6-1304 0 0,1-3-2953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35 17236 0 0,'-54'43'7179'0'0,"45"-35"-6516"0"0,-1 1-1 0 0,1 1 1 0 0,-13 16-1 0 0,20-23-645 0 0,0 0-1 0 0,0-1 1 0 0,0 1-1 0 0,0 0 1 0 0,0 1 0 0 0,1-1-1 0 0,-1 0 1 0 0,1 0-1 0 0,0 1 1 0 0,0-1-1 0 0,0 1 1 0 0,0-1-1 0 0,1 1 1 0 0,-1-1 0 0 0,1 1-1 0 0,0-1 1 0 0,0 1-1 0 0,0-1 1 0 0,1 1-1 0 0,-1-1 1 0 0,1 1-1 0 0,0-1 1 0 0,0 1 0 0 0,0-1-1 0 0,0 0 1 0 0,1 1-1 0 0,-1-1 1 0 0,1 0-1 0 0,0 0 1 0 0,0 0 0 0 0,0 0-1 0 0,0-1 1 0 0,1 1-1 0 0,-1 0 1 0 0,1-1-1 0 0,4 4 1 0 0,-4-4-39 0 0,0 1-1 0 0,0-1 1 0 0,0 0 0 0 0,0 0 0 0 0,0 0 0 0 0,0 0-1 0 0,1-1 1 0 0,-1 1 0 0 0,1-1 0 0 0,-1 0-1 0 0,1 0 1 0 0,0 0 0 0 0,-1-1 0 0 0,1 1 0 0 0,0-1-1 0 0,-1 0 1 0 0,1 0 0 0 0,0 0 0 0 0,0 0-1 0 0,-1-1 1 0 0,1 1 0 0 0,0-1 0 0 0,-1 0 0 0 0,1 0-1 0 0,-1-1 1 0 0,1 1 0 0 0,-1-1 0 0 0,1 0-1 0 0,-1 1 1 0 0,0-1 0 0 0,0-1 0 0 0,0 1 0 0 0,0 0-1 0 0,4-6 1 0 0,-1 2-47 0 0,0 0 0 0 0,0-1 1 0 0,-1 0-1 0 0,1 0 0 0 0,-2-1 0 0 0,1 1 1 0 0,-1-1-1 0 0,0 0 0 0 0,-1 0 0 0 0,0 0 0 0 0,0 0 1 0 0,-1-1-1 0 0,0 1 0 0 0,1-10 0 0 0,-3 9-177 0 0,0-1 0 0 0,0 1 0 0 0,-1 0 0 0 0,0 0 0 0 0,-5-17 0 0 0,5 23 151 0 0,1 1 1 0 0,-1-1 0 0 0,0 0-1 0 0,0 0 1 0 0,0 1-1 0 0,-1-1 1 0 0,1 1 0 0 0,0-1-1 0 0,-1 1 1 0 0,0 0-1 0 0,1 0 1 0 0,-1 0 0 0 0,0-1-1 0 0,0 2 1 0 0,0-1-1 0 0,-1 0 1 0 0,1 0 0 0 0,0 1-1 0 0,-1-1 1 0 0,1 1 0 0 0,-1 0-1 0 0,-4-2 1 0 0,6 3 0 0 0,0 0 0 0 0,-1 0 0 0 0,1 0 0 0 0,0 0 0 0 0,0 0 0 0 0,-1 0 0 0 0,1 0 0 0 0,0 0 0 0 0,-1 1 0 0 0,1-1 0 0 0,0 1 0 0 0,0-1 0 0 0,0 1 0 0 0,-1-1 0 0 0,1 1 0 0 0,0 0 0 0 0,0-1 0 0 0,0 1 0 0 0,0 0 0 0 0,0 0 0 0 0,0 0 0 0 0,0 0 0 0 0,1 0 0 0 0,-1 0 0 0 0,0 0 0 0 0,0 0 0 0 0,1 0 0 0 0,-1 2 0 0 0,-14 34-8716 0 0,15-36 8338 0 0,-3 12-5836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13803 0 0,'-2'0'5585'0'0,"0"5"-2704"0"0,1 2-1001 0 0,-2 5-664 0 0,3 5-655 0 0,-1 1-329 0 0,0 1-176 0 0,-2 2-144 0 0,1 1-280 0 0,-2 1-417 0 0,-1 0-607 0 0,-1 1-848 0 0,-1-1-1049 0 0,-4-2-1240 0 0,-3 0 544 0 0,0-3-2320 0 0</inkml:trace>
  <inkml:trace contextRef="#ctx0" brushRef="#br0" timeOffset="1">0 329 8746 0 0,'33'-11'7512'0'0,"-25"7"-6867"0"0,0 1 1 0 0,0 0-1 0 0,0 1 1 0 0,0 0-1 0 0,1 0 1 0 0,-1 1-1 0 0,16 0 1 0 0,-24 1-623 0 0,1 0 0 0 0,-1 0 0 0 0,1 0 0 0 0,-1 0 0 0 0,0 0 0 0 0,1 1 0 0 0,-1-1 0 0 0,1 0 0 0 0,-1 0 0 0 0,1 1 0 0 0,-1-1 0 0 0,0 0 0 0 0,1 1 0 0 0,-1-1 0 0 0,0 0 0 0 0,1 1 0 0 0,-1-1 0 0 0,0 0 0 0 0,1 1 0 0 0,-1-1 0 0 0,0 1 0 0 0,0-1 0 0 0,0 1 1 0 0,1-1-1 0 0,-1 0 0 0 0,0 1 0 0 0,0-1 0 0 0,0 1 0 0 0,0-1 0 0 0,0 1 0 0 0,0-1 0 0 0,0 1 0 0 0,0-1 0 0 0,0 1 0 0 0,0-1 0 0 0,0 1 0 0 0,0-1 0 0 0,0 1 0 0 0,0-1 0 0 0,0 1 0 0 0,-1-1 0 0 0,1 1 0 0 0,0-1 0 0 0,0 0 0 0 0,-1 1 0 0 0,1-1 0 0 0,0 1 0 0 0,0-1 0 0 0,-1 0 0 0 0,1 1 0 0 0,-1 0 0 0 0,-18 26 449 0 0,17-24-371 0 0,-4 5 200 0 0,1-1 1 0 0,0 1-1 0 0,0 1 1 0 0,1-1 0 0 0,0 1-1 0 0,-3 11 1 0 0,6-17-230 0 0,0 1 1 0 0,0 0-1 0 0,0-1 1 0 0,1 1-1 0 0,-1 0 1 0 0,1-1-1 0 0,0 1 1 0 0,0 0-1 0 0,1-1 1 0 0,-1 1-1 0 0,1 0 1 0 0,0 0-1 0 0,0-1 1 0 0,0 1-1 0 0,0-1 1 0 0,1 1-1 0 0,-1-1 1 0 0,5 6-1 0 0,-5-7-102 0 0,1-1 0 0 0,0 1 0 0 0,-1-1 0 0 0,1 1 0 0 0,0-1-1 0 0,0 0 1 0 0,0 0 0 0 0,0 0 0 0 0,0 0 0 0 0,0 0 0 0 0,1-1 0 0 0,-1 1-1 0 0,0-1 1 0 0,0 1 0 0 0,0-1 0 0 0,1 0 0 0 0,-1 0 0 0 0,0 0-1 0 0,1 0 1 0 0,-1 0 0 0 0,0 0 0 0 0,0-1 0 0 0,0 1 0 0 0,1-1 0 0 0,-1 1-1 0 0,0-1 1 0 0,3-2 0 0 0,2 1-969 0 0,0-1 0 0 0,0 0 0 0 0,-1 0 0 0 0,1-1 0 0 0,-1 0 0 0 0,0 0 0 0 0,7-6 0 0 0,2-6-4486 0 0,-3-2-2161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16940 0 0,'42'-4'7124'0'0,"-31"2"-6861"0"0,1 0 0 0 0,-1 1-1 0 0,1 0 1 0 0,17 2-1 0 0,-27-1-247 0 0,1 1 0 0 0,-1-1 0 0 0,1 1 0 0 0,-1 0 0 0 0,1-1 0 0 0,-1 1 0 0 0,1 0 0 0 0,-1 1 0 0 0,0-1 0 0 0,1 0 0 0 0,-1 1 0 0 0,0-1-1 0 0,0 1 1 0 0,0-1 0 0 0,0 1 0 0 0,0 0 0 0 0,-1 0 0 0 0,1 0 0 0 0,-1 0 0 0 0,1 0 0 0 0,-1 0 0 0 0,1 1 0 0 0,-1-1 0 0 0,2 5 0 0 0,-3-3-92 0 0,1-1 1 0 0,0 1-1 0 0,-1 0 1 0 0,0-1-1 0 0,0 1 1 0 0,0 0-1 0 0,0-1 0 0 0,-1 1 1 0 0,0 0-1 0 0,1-1 1 0 0,-4 7-1 0 0,-5 16-4033 0 0,-2-4-5867 0 0,6-14 3089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8 14971 0 0,'-1'-1'538'0'0,"-1"0"-1"0"0,0 0 1 0 0,0 0-1 0 0,0 0 0 0 0,0 1 1 0 0,0-1-1 0 0,0 1 1 0 0,0-1-1 0 0,0 1 1 0 0,0 0-1 0 0,0-1 1 0 0,0 1-1 0 0,0 0 0 0 0,-3 1 1 0 0,3-1-352 0 0,0 1 0 0 0,0-1 0 0 0,0 1 0 0 0,1 0 0 0 0,-1 0 1 0 0,0 0-1 0 0,0 0 0 0 0,1 0 0 0 0,-1 0 0 0 0,1 0 0 0 0,-1 1 0 0 0,-2 1 0 0 0,-1 4-151 0 0,1 0 0 0 0,-1 0 0 0 0,1 0 0 0 0,0 1 0 0 0,-6 15-1 0 0,9-20-59 0 0,0 0 0 0 0,0 0 0 0 0,-1 1 0 0 0,2-1 0 0 0,-1 1-1 0 0,0-1 1 0 0,1 0 0 0 0,0 1 0 0 0,-1-1 0 0 0,1 1 0 0 0,1-1 0 0 0,-1 1-1 0 0,0-1 1 0 0,1 1 0 0 0,0-1 0 0 0,0 0 0 0 0,0 1 0 0 0,0-1-1 0 0,0 0 1 0 0,1 0 0 0 0,-1 0 0 0 0,1 0 0 0 0,0 0 0 0 0,0 0-1 0 0,0 0 1 0 0,0 0 0 0 0,6 4 0 0 0,-5-5 9 0 0,0 0 0 0 0,0 0-1 0 0,1 0 1 0 0,-1 0 0 0 0,1 0 0 0 0,-1-1 0 0 0,1 0 0 0 0,0 0 0 0 0,0 0-1 0 0,-1 0 1 0 0,1 0 0 0 0,0-1 0 0 0,0 0 0 0 0,0 1 0 0 0,0-1 0 0 0,0-1-1 0 0,-1 1 1 0 0,1-1 0 0 0,0 1 0 0 0,0-1 0 0 0,0 0 0 0 0,-1-1 0 0 0,1 1-1 0 0,6-4 1 0 0,-4 2-22 0 0,0-1-1 0 0,0 0 0 0 0,0-1 1 0 0,0 1-1 0 0,0-1 0 0 0,-1 0 1 0 0,0-1-1 0 0,0 1 0 0 0,0-1 0 0 0,-1 0 1 0 0,0 0-1 0 0,4-9 0 0 0,-6 13 31 0 0,-1-1-1 0 0,0 1 0 0 0,0-1 0 0 0,0 1 1 0 0,-1-1-1 0 0,1 1 0 0 0,0-1 1 0 0,-1 1-1 0 0,0-1 0 0 0,0 0 0 0 0,0 1 1 0 0,0-1-1 0 0,0 0 0 0 0,0 1 0 0 0,-1-1 1 0 0,1 1-1 0 0,-1-1 0 0 0,0 1 0 0 0,1-1 1 0 0,-1 1-1 0 0,0-1 0 0 0,-1 1 0 0 0,1 0 1 0 0,0-1-1 0 0,-1 1 0 0 0,1 0 1 0 0,-1 0-1 0 0,0 0 0 0 0,1 0 0 0 0,-1 0 1 0 0,0 1-1 0 0,0-1 0 0 0,-1 1 0 0 0,1-1 1 0 0,0 1-1 0 0,0-1 0 0 0,-4 0 0 0 0,1-1 28 0 0,-1 1-1 0 0,1 0 0 0 0,-1 0 1 0 0,1 0-1 0 0,-1 1 1 0 0,0 0-1 0 0,0 0 0 0 0,1 0 1 0 0,-1 1-1 0 0,0 0 0 0 0,0 0 1 0 0,0 0-1 0 0,0 1 0 0 0,1 0 1 0 0,-1 0-1 0 0,0 0 0 0 0,1 1 1 0 0,-1 0-1 0 0,1 0 0 0 0,-1 0 1 0 0,1 1-1 0 0,0 0 1 0 0,0 0-1 0 0,0 0 0 0 0,-8 8 1 0 0,6-5-117 0 0,0 1 0 0 0,0-1 1 0 0,1 1-1 0 0,0 1 0 0 0,1-1 1 0 0,-1 1-1 0 0,1 0 0 0 0,1 0 1 0 0,0 1-1 0 0,0-1 0 0 0,0 1 1 0 0,1 0-1 0 0,1 0 0 0 0,0 0 1 0 0,-2 14-1 0 0,3-18-18 0 0,1 0 1 0 0,-1 0-1 0 0,1 0 1 0 0,1 1 0 0 0,-1-1-1 0 0,1 0 1 0 0,0 0-1 0 0,2 8 1 0 0,-2-11 136 0 0,-1-1 0 0 0,1 1 0 0 0,0-1 0 0 0,0 0 1 0 0,0 1-1 0 0,0-1 0 0 0,0 0 0 0 0,1 1 0 0 0,-1-1 0 0 0,0 0 1 0 0,1 0-1 0 0,-1 0 0 0 0,0 0 0 0 0,1 0 0 0 0,-1-1 0 0 0,1 1 1 0 0,0 0-1 0 0,-1-1 0 0 0,1 1 0 0 0,-1-1 0 0 0,1 1 0 0 0,0-1 1 0 0,0 0-1 0 0,-1 0 0 0 0,1 0 0 0 0,0 0 0 0 0,-1 0 0 0 0,1 0 1 0 0,2-1-1 0 0,55-7 695 0 0,18-3-311 0 0,-71 11-534 0 0,0 0 0 0 0,0 0 1 0 0,0 0-1 0 0,0 1 0 0 0,0 0 1 0 0,0 0-1 0 0,0 1 0 0 0,0 0 0 0 0,-1 0 1 0 0,7 3-1 0 0,0 3-3462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45 17948 0 0,'-2'62'6295'0'0,"3"-39"-5602"0"0,0-21-744 0 0,1-9-183 0 0,0 0 208 0 0,0-1 1 0 0,1 1-1 0 0,0 0 1 0 0,0 1-1 0 0,1-1 1 0 0,0 0-1 0 0,0 1 0 0 0,1 0 1 0 0,0 0-1 0 0,0 1 1 0 0,0-1-1 0 0,0 1 1 0 0,1 0-1 0 0,0 0 1 0 0,0 1-1 0 0,0 0 1 0 0,1 0-1 0 0,0 0 1 0 0,-1 1-1 0 0,1 0 1 0 0,0 0-1 0 0,9-2 1 0 0,-15 5 52 0 0,0-1 0 0 0,0 1-1 0 0,0 0 1 0 0,0 0 0 0 0,0 0 0 0 0,0-1 0 0 0,0 1 0 0 0,0 0 0 0 0,1 0-1 0 0,-1 1 1 0 0,0-1 0 0 0,0 0 0 0 0,0 0 0 0 0,0 0 0 0 0,0 1 0 0 0,0-1-1 0 0,0 0 1 0 0,0 1 0 0 0,0-1 0 0 0,0 1 0 0 0,0-1 0 0 0,0 1 0 0 0,1 1-1 0 0,-2-2 17 0 0,1 1-1 0 0,-1 0 1 0 0,0 0-1 0 0,1 0 1 0 0,-1 0-1 0 0,0 0 1 0 0,0 0-1 0 0,0 0 1 0 0,0 1-1 0 0,0-1 1 0 0,0 0-1 0 0,0 0 1 0 0,0 0-1 0 0,0 0 0 0 0,0 0 1 0 0,0 0-1 0 0,-1 0 1 0 0,0 2-1 0 0,-1 3 67 0 0,-1 0 0 0 0,0 0 0 0 0,0 0 0 0 0,0-1-1 0 0,-9 11 1 0 0,4-7-84 0 0,-1-1 0 0 0,-1 0 0 0 0,-15 11 0 0 0,16-13-76 0 0,0 0 0 0 0,0 1 0 0 0,1 0-1 0 0,-12 13 1 0 0,20-20-85 0 0,0 1-1 0 0,1 0 0 0 0,-1-1 1 0 0,0 1-1 0 0,0-1 1 0 0,0 1-1 0 0,1-1 0 0 0,-1 1 1 0 0,0 0-1 0 0,1-1 1 0 0,-1 1-1 0 0,1-1 0 0 0,-1 0 1 0 0,0 1-1 0 0,1-1 1 0 0,-1 1-1 0 0,1-1 1 0 0,-1 1-1 0 0,1-1 0 0 0,-1 0 1 0 0,1 0-1 0 0,0 1 1 0 0,-1-1-1 0 0,1 0 0 0 0,-1 0 1 0 0,1 1-1 0 0,0-1 1 0 0,-1 0-1 0 0,1 0 0 0 0,-1 0 1 0 0,2 0-1 0 0,23 7-5486 0 0,-5-4 535 0 0,3-2-1817 0 0</inkml:trace>
  <inkml:trace contextRef="#ctx0" brushRef="#br0" timeOffset="1">277 72 20492 0 0,'3'10'2937'0'0,"0"0"-1897"0"0,0 1-496 0 0,-3-4-264 0 0,2 2-184 0 0,-2-2-208 0 0,1 1-464 0 0,-1-2-976 0 0,-1-1-1553 0 0,-23-24-7361 0 0,13 18 3833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9962 0 0,'-11'5'5302'0'0,"18"-1"-2257"0"0,20-1-1494 0 0,7-3-835 0 0,-3 1-489 0 0,0-1 0 0 0,0-2-1 0 0,51-9 1 0 0,-81 11-218 0 0,0 0-1 0 0,-1 0 1 0 0,1 0 0 0 0,-1 0-1 0 0,1 0 1 0 0,-1-1 0 0 0,1 1-1 0 0,-1 0 1 0 0,1 0-1 0 0,-1 0 1 0 0,1 0 0 0 0,-1-1-1 0 0,1 1 1 0 0,-1 0 0 0 0,1-1-1 0 0,-1 1 1 0 0,1 0-1 0 0,-1-1 1 0 0,0 1 0 0 0,1 0-1 0 0,-1-1 1 0 0,0 1 0 0 0,1-1-1 0 0,-1 1 1 0 0,0-1-1 0 0,1 1 1 0 0,-1-1 0 0 0,0 0-1 0 0,-10-8 142 0 0,-25-3-122 0 0,26 10-25 0 0,1 1 0 0 0,-1 0 0 0 0,0 0 0 0 0,0 1-1 0 0,0 0 1 0 0,0 1 0 0 0,0 0 0 0 0,0 0 0 0 0,0 1-1 0 0,0 0 1 0 0,1 1 0 0 0,-1 0 0 0 0,1 0 0 0 0,0 1-1 0 0,0 0 1 0 0,-11 8 0 0 0,13-9 17 0 0,1 2 0 0 0,0-1 0 0 0,1 0 0 0 0,-1 1 0 0 0,1 0 0 0 0,0 0 1 0 0,0 1-1 0 0,0-1 0 0 0,1 1 0 0 0,0-1 0 0 0,0 1 0 0 0,0 0 0 0 0,1 1 0 0 0,0-1 0 0 0,0 0 0 0 0,0 0 0 0 0,1 1 0 0 0,0-1 0 0 0,0 1 0 0 0,1-1 1 0 0,0 1-1 0 0,0 0 0 0 0,1 7 0 0 0,2 2 58 0 0,0 0-1 0 0,1 0 1 0 0,0-1 0 0 0,2 1-1 0 0,-1-1 1 0 0,2 0 0 0 0,0 0 0 0 0,1-1-1 0 0,1 0 1 0 0,16 21 0 0 0,-19-28-129 0 0,0 0 1 0 0,1 0-1 0 0,0-1 1 0 0,0 0-1 0 0,1 0 1 0 0,0 0-1 0 0,0-1 0 0 0,14 7 1 0 0,-16-9-143 0 0,0-1 0 0 0,0 0 0 0 0,0-1 0 0 0,1 1 0 0 0,-1-1 0 0 0,0 0 0 0 0,0-1 0 0 0,1 0 0 0 0,-1 0 0 0 0,1 0 0 0 0,-1-1 0 0 0,0 1 0 0 0,0-1 0 0 0,7-2 0 0 0,-9 1-486 0 0,0 1 1 0 0,0-1 0 0 0,0 1-1 0 0,0-1 1 0 0,0 0 0 0 0,-1 0 0 0 0,1-1-1 0 0,0 1 1 0 0,-1-1 0 0 0,0 0 0 0 0,0 0-1 0 0,0 0 1 0 0,0 0 0 0 0,5-7-1 0 0,4-12-5203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51 12091 0 0,'-3'4'1824'0'0,"3"1"-584"0"0,4 0-48 0 0,2 1-247 0 0,6 0-433 0 0,2-1-248 0 0,1 0-120 0 0,3-2-64 0 0,-1 0-32 0 0,1-2-48 0 0,2-4-168 0 0,-1 1-504 0 0,0-3-881 0 0,-2 0-879 0 0,-1-1-633 0 0,-4 0 545 0 0,0 1-2425 0 0</inkml:trace>
  <inkml:trace contextRef="#ctx0" brushRef="#br0" timeOffset="1">208 1 9242 0 0,'-2'10'2319'0'0,"0"-1"1"0"0,0 1-1 0 0,0 16 0 0 0,6 63 518 0 0,-1-51-2130 0 0,-2-28-875 0 0,8 88 1024 0 0,4-50-2182 0 0,-11-43 575 0 0,0 0 0 0 0,1 0 1 0 0,0 0-1 0 0,-1-1 0 0 0,1 1 0 0 0,5 5 0 0 0,-8-10 572 0 0,1 0 1 0 0,-1 1-1 0 0,0-1 1 0 0,0 0-1 0 0,0 0 1 0 0,1 1-1 0 0,-1-1 0 0 0,0 0 1 0 0,0 0-1 0 0,1 0 1 0 0,-1 1-1 0 0,0-1 1 0 0,1 0-1 0 0,-1 0 1 0 0,0 0-1 0 0,1 0 1 0 0,-1 0-1 0 0,0 1 0 0 0,1-1 1 0 0,-1 0-1 0 0,0 0 1 0 0,1 0-1 0 0,-1 0 1 0 0,0 0-1 0 0,1 0 1 0 0,-1 0-1 0 0,0 0 1 0 0,1 0-1 0 0,-1-1 1 0 0,0 1-1 0 0,1 0 0 0 0,-1 0 1 0 0,0 0-1 0 0,1 0 1 0 0,-1 0-1 0 0,0-1 1 0 0,0 1-1 0 0,1 0 1 0 0,-1 0-1 0 0,1-1 1 0 0,5-6-5214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7490 0 0,'6'40'10015'0'0,"-10"24"-6967"0"0,0-24-1975 0 0,4-38-1106 0 0,-3 49 321 0 0,4 69 1 0 0,12-48-6461 0 0,-8-58 1638 0 0,9 4-1945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 14003 0 0,'-14'1'3975'0'0,"24"-1"-2015"0"0,25 1-970 0 0,36-11-501 0 0,-45 6-319 0 0,0 1 0 0 0,35 0 0 0 0,-57 3-81 0 0,-1 0-1 0 0,0 1 0 0 0,1 0 0 0 0,-1 0 1 0 0,0 0-1 0 0,0 0 0 0 0,1 0 0 0 0,-1 1 0 0 0,0-1 1 0 0,0 1-1 0 0,-1 0 0 0 0,1 0 0 0 0,0 0 1 0 0,-1 0-1 0 0,1 0 0 0 0,-1 1 0 0 0,1-1 1 0 0,-1 1-1 0 0,0-1 0 0 0,0 1 0 0 0,0 0 0 0 0,-1 0 1 0 0,1 0-1 0 0,-1 0 0 0 0,1 0 0 0 0,-1 1 1 0 0,0-1-1 0 0,0 0 0 0 0,0 7 0 0 0,3 9 112 0 0,-2 0 0 0 0,0 0-1 0 0,-2 38 1 0 0,0-49-194 0 0,-8 104-1229 0 0,-2-39-4726 0 0,4-52-1893 0 0</inkml:trace>
  <inkml:trace contextRef="#ctx0" brushRef="#br0" timeOffset="1">23 679 9970 0 0,'-6'-6'1367'0'0,"-8"-4"4492"0"0,11 13-3471 0 0,6 11-1629 0 0,14 71 150 0 0,5 16-848 0 0,-4-54-3436 0 0,8-6-3962 0 0,-18-31 1249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3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81 13491 0 0,'-6'5'983'0'0,"0"-1"0"0"0,1 2 0 0 0,-1-1 0 0 0,1 0 1 0 0,0 1-1 0 0,1 0 0 0 0,-6 9 0 0 0,4-4-448 0 0,0 0-1 0 0,1 0 1 0 0,1 0 0 0 0,-5 17-1 0 0,6-18-472 0 0,1 0-1 0 0,0 1 1 0 0,0-1 0 0 0,1 1-1 0 0,1-1 1 0 0,0 1 0 0 0,0-1-1 0 0,1 1 1 0 0,0-1 0 0 0,1 0-1 0 0,0 1 1 0 0,4 10 0 0 0,-4-17-60 0 0,0 0 0 0 0,0 0-1 0 0,0 0 1 0 0,0-1 0 0 0,1 1 0 0 0,-1-1 0 0 0,1 0 0 0 0,0 0 0 0 0,0 1 0 0 0,0-2 0 0 0,1 1 0 0 0,-1 0 0 0 0,0-1 0 0 0,8 4 0 0 0,-9-5-2 0 0,0 0 1 0 0,-1-1-1 0 0,1 1 0 0 0,0-1 1 0 0,-1 0-1 0 0,1 0 0 0 0,0 0 1 0 0,0 0-1 0 0,-1 0 0 0 0,1 0 1 0 0,0 0-1 0 0,0 0 0 0 0,-1-1 1 0 0,1 1-1 0 0,0 0 0 0 0,-1-1 1 0 0,1 0-1 0 0,-1 1 0 0 0,1-1 1 0 0,0 0-1 0 0,-1 0 0 0 0,0 0 1 0 0,1 0-1 0 0,-1 0 1 0 0,1 0-1 0 0,-1 0 0 0 0,0-1 1 0 0,0 1-1 0 0,0 0 0 0 0,0-1 1 0 0,0 1-1 0 0,0-1 0 0 0,0 1 1 0 0,0-1-1 0 0,-1 1 0 0 0,1-1 1 0 0,0 0-1 0 0,0-2 0 0 0,2-7 14 0 0,0 0-1 0 0,0-1 0 0 0,-1 1 1 0 0,0 0-1 0 0,-1-1 0 0 0,0 1 1 0 0,-1-1-1 0 0,-2-15 0 0 0,-2-8 52 0 0,-11-48 0 0 0,15 82-63 0 0,-4-16 33 0 0,-1-1 0 0 0,0 1 0 0 0,-9-20 0 0 0,12 33-17 0 0,0 0-1 0 0,-1 0 1 0 0,1 0-1 0 0,-1 0 1 0 0,0 1-1 0 0,0-1 1 0 0,0 1-1 0 0,-4-4 1 0 0,6 6-3 0 0,-1 0 1 0 0,0 0-1 0 0,1 0 1 0 0,-1 0-1 0 0,0 0 1 0 0,1 0-1 0 0,-1 0 1 0 0,0 1-1 0 0,0-1 0 0 0,0 1 1 0 0,0-1-1 0 0,0 1 1 0 0,0 0-1 0 0,1 0 1 0 0,-1 0-1 0 0,0 0 1 0 0,0 0-1 0 0,0 0 1 0 0,-4 1-1 0 0,4 0-17 0 0,0 0 0 0 0,0-1 1 0 0,0 1-1 0 0,0 0 0 0 0,0 0 0 0 0,0 0 0 0 0,0 1 0 0 0,0-1 1 0 0,0 0-1 0 0,0 1 0 0 0,1-1 0 0 0,-1 1 0 0 0,1 0 0 0 0,-1-1 1 0 0,1 1-1 0 0,-1 0 0 0 0,-1 3 0 0 0,1 0-92 0 0,0-1 0 0 0,1 1 0 0 0,-1-1 0 0 0,1 1 0 0 0,0 0 0 0 0,0 0 0 0 0,0-1 0 0 0,1 6 0 0 0,0 3-787 0 0,0-1 1 0 0,1 1-1 0 0,1 0 1 0 0,0-1-1 0 0,6 20 1 0 0,-5-22-1168 0 0,0-1 0 0 0,1 0 0 0 0,9 17 0 0 0,3-6-4729 0 0</inkml:trace>
  <inkml:trace contextRef="#ctx0" brushRef="#br0" timeOffset="1">300 9 10394 0 0,'-1'61'12034'0'0,"0"7"-6809"0"0,3 42-4729 0 0,0-72-1099 0 0,2 0 0 0 0,15 66 0 0 0,-4-60-2164 0 0,-2-26-1615 0 0,-12-18 4110 0 0,-1 1 1 0 0,0-1-1 0 0,1 0 0 0 0,-1 0 1 0 0,1 1-1 0 0,-1-1 0 0 0,0 0 0 0 0,1 0 1 0 0,-1 0-1 0 0,1 1 0 0 0,-1-1 1 0 0,1 0-1 0 0,-1 0 0 0 0,1 0 1 0 0,-1 0-1 0 0,1 0 0 0 0,-1 0 1 0 0,0 0-1 0 0,1 0 0 0 0,-1 0 1 0 0,1 0-1 0 0,-1 0 0 0 0,1-1 1 0 0,-1 1-1 0 0,1 0 0 0 0,-1 0 1 0 0,0 0-1 0 0,1 0 0 0 0,-1-1 0 0 0,1 1 1 0 0,-1 0-1 0 0,0-1 0 0 0,1 1 1 0 0,0-1-1 0 0,7-7-5897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14 11690 0 0,'-1'-4'9867'0'0,"26"10"-7625"0"0,35 11-2495 0 0,-53-14 239 0 0,-3-1-21 0 0,1 0 0 0 0,-1-1 0 0 0,0 1-1 0 0,1-1 1 0 0,0 0 0 0 0,-1 0 0 0 0,1 0 0 0 0,0-1-1 0 0,-1 0 1 0 0,1 0 0 0 0,0 0 0 0 0,-1 0 0 0 0,7-2 0 0 0,-11 2 4 0 0,0 0 0 0 0,0 0 0 0 0,1 0 0 0 0,-1 0 0 0 0,0 0 0 0 0,0 0 0 0 0,0-1 0 0 0,1 1 0 0 0,-1 0 0 0 0,0 0 0 0 0,0 0 0 0 0,0 0 0 0 0,0-1 0 0 0,1 1 0 0 0,-1 0 0 0 0,0 0 0 0 0,0 0 0 0 0,0-1 0 0 0,0 1 0 0 0,0 0 0 0 0,0 0 0 0 0,1 0 0 0 0,-1-1 0 0 0,0 1 0 0 0,0 0 0 0 0,0 0 0 0 0,0-1 0 0 0,0 1 1 0 0,0 0-1 0 0,0 0 0 0 0,0-1 0 0 0,0 1 0 0 0,0 0 0 0 0,0 0 0 0 0,0 0 0 0 0,0-1 0 0 0,0 1 0 0 0,-1 0 0 0 0,1 0 0 0 0,0-1 0 0 0,0 1 0 0 0,0 0 0 0 0,0-1 0 0 0,-12-10-560 0 0,-15-5 244 0 0,21 14 386 0 0,-1 0 0 0 0,1 1-1 0 0,-1 0 1 0 0,1 0 0 0 0,-1 0 0 0 0,1 0-1 0 0,-1 1 1 0 0,0 1 0 0 0,1-1-1 0 0,-1 1 1 0 0,1 0 0 0 0,-1 0 0 0 0,1 1-1 0 0,-1 0 1 0 0,1 0 0 0 0,0 0 0 0 0,0 1-1 0 0,0 0 1 0 0,0 0 0 0 0,0 1 0 0 0,-10 7-1 0 0,10-6 71 0 0,1 1 0 0 0,-1-1 0 0 0,1 1 0 0 0,0 0 0 0 0,1 1-1 0 0,-1-1 1 0 0,1 1 0 0 0,1 0 0 0 0,-1 0 0 0 0,1 0 0 0 0,0 0 0 0 0,1 0 0 0 0,0 1-1 0 0,0-1 1 0 0,0 1 0 0 0,1 0 0 0 0,0-1 0 0 0,0 12 0 0 0,2-4-63 0 0,1-2 1 0 0,0 1-1 0 0,1 0 0 0 0,0 0 1 0 0,1-1-1 0 0,1 0 1 0 0,0 1-1 0 0,9 16 0 0 0,-10-23-56 0 0,0-1 0 0 0,1 1 0 0 0,-1-1 0 0 0,1 0 0 0 0,0 0 0 0 0,1 0-1 0 0,8 6 1 0 0,-11-9-35 0 0,1-1 0 0 0,-1 1-1 0 0,1-1 1 0 0,0 0 0 0 0,0 0 0 0 0,0-1-1 0 0,0 1 1 0 0,0-1 0 0 0,0 0-1 0 0,0 0 1 0 0,1 0 0 0 0,-1-1 0 0 0,0 1-1 0 0,6-1 1 0 0,-9 0-117 0 0,1 0-1 0 0,0-1 1 0 0,0 1 0 0 0,-1 0-1 0 0,1-1 1 0 0,0 1 0 0 0,-1-1 0 0 0,1 1-1 0 0,0-1 1 0 0,-1 0 0 0 0,1 0-1 0 0,-1 0 1 0 0,1 0 0 0 0,-1 0-1 0 0,0 0 1 0 0,1 0 0 0 0,-1 0-1 0 0,0 0 1 0 0,0-1 0 0 0,0 1 0 0 0,2-3-1 0 0,-2 2-429 0 0,0 0-1 0 0,0 0 0 0 0,0-1 1 0 0,-1 1-1 0 0,1 0 1 0 0,0 0-1 0 0,-1-1 1 0 0,0 1-1 0 0,0 0 0 0 0,1-1 1 0 0,-1 1-1 0 0,-1 0 1 0 0,1-1-1 0 0,0 1 0 0 0,-1-4 1 0 0,-5-12-5584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0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6 163 11594 0 0,'-5'3'7904'0'0,"5"-3"-7755"0"0,7 9 2279 0 0,13 4-1990 0 0,-15-10-509 0 0,1-1 0 0 0,-1 0 0 0 0,1-1 0 0 0,0 1 0 0 0,0-1 0 0 0,-1 0 0 0 0,1-1 0 0 0,0 0 0 0 0,0 1 0 0 0,0-2 0 0 0,0 1 0 0 0,0-1 0 0 0,0 0 0 0 0,-1 0 0 0 0,1 0 0 0 0,0-1-1 0 0,10-4 1 0 0,-2-2-1213 0 0,1-1 0 0 0,-1-1-1 0 0,-1 0 1 0 0,23-21 0 0 0,-18 14-47 0 0,29-7 1147 0 0,-45 22 247 0 0,0 0 1 0 0,0 0 0 0 0,-1 0-1 0 0,1-1 1 0 0,-1 1 0 0 0,0-1-1 0 0,1 1 1 0 0,-1-1 0 0 0,0 1-1 0 0,-1-1 1 0 0,1 0 0 0 0,0 0-1 0 0,-1 1 1 0 0,1-1 0 0 0,-1 0-1 0 0,0 0 1 0 0,0 1 0 0 0,-1-6-1 0 0,1 7 66 0 0,0-1 0 0 0,0 1-1 0 0,0 0 1 0 0,0 0 0 0 0,-1 0-1 0 0,1 0 1 0 0,0 0 0 0 0,-1 0-1 0 0,1 0 1 0 0,0 0 0 0 0,-1 0-1 0 0,0 0 1 0 0,1 0 0 0 0,-1 0-1 0 0,1 0 1 0 0,-1 1 0 0 0,0-1-1 0 0,0 0 1 0 0,1 0 0 0 0,-1 1-1 0 0,0-1 1 0 0,0 0 0 0 0,0 1 0 0 0,0-1-1 0 0,0 1 1 0 0,0-1 0 0 0,0 1-1 0 0,0-1 1 0 0,0 1 0 0 0,0 0-1 0 0,0 0 1 0 0,0-1 0 0 0,0 1-1 0 0,0 0 1 0 0,0 0 0 0 0,-1 0-1 0 0,1 0 1 0 0,0 0 0 0 0,0 1-1 0 0,0-1 1 0 0,0 0 0 0 0,0 0-1 0 0,0 1 1 0 0,0-1 0 0 0,0 0-1 0 0,0 1 1 0 0,0-1 0 0 0,-2 2-1 0 0,2-1-2 0 0,-1 0 0 0 0,1 1 0 0 0,0-1-1 0 0,-1 0 1 0 0,1 1 0 0 0,0-1 0 0 0,0 0-1 0 0,0 1 1 0 0,0 0 0 0 0,0-1 0 0 0,0 1-1 0 0,0 0 1 0 0,1-1 0 0 0,-1 1 0 0 0,1 0-1 0 0,-1 0 1 0 0,1-1 0 0 0,0 1-1 0 0,-1 0 1 0 0,1 0 0 0 0,0 3 0 0 0,2 44 782 0 0,-1-43-748 0 0,3 39 300 0 0,14 57 1 0 0,-13-81-1071 0 0,1 0 0 0 0,1 0-1 0 0,1 0 1 0 0,19 35 0 0 0,-9-32-3877 0 0,0-14-2462 0 0,-6-8 165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1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14707 0 0,'-20'14'6593'0'0,"21"-8"-4773"0"0,14-2-1347 0 0,13-4 7 0 0,-24 0-438 0 0,0-1 1 0 0,-1 1-1 0 0,1 0 0 0 0,0 0 0 0 0,0 1 0 0 0,0-1 0 0 0,-1 1 0 0 0,1 0 1 0 0,0 0-1 0 0,0 0 0 0 0,-1 0 0 0 0,5 3 0 0 0,-9-2-23 0 0,-1 1 0 0 0,0 0-1 0 0,-1-1 1 0 0,1 1 0 0 0,0-1-1 0 0,-1 0 1 0 0,-4 4 0 0 0,-16 10-262 0 0,13-9 166 0 0,0 0 0 0 0,0 0-1 0 0,1 1 1 0 0,0 0 0 0 0,-13 15 0 0 0,21-21 81 0 0,-1 0 0 0 0,1 0-1 0 0,0 0 1 0 0,0 0 0 0 0,0 0 0 0 0,0 0 0 0 0,0 0 0 0 0,1 1 0 0 0,-1-1-1 0 0,1 0 1 0 0,-1 0 0 0 0,1 1 0 0 0,0-1 0 0 0,0 0 0 0 0,0 0 0 0 0,0 1 0 0 0,0-1-1 0 0,0 0 1 0 0,1 1 0 0 0,-1-1 0 0 0,1 0 0 0 0,-1 0 0 0 0,1 0 0 0 0,0 0-1 0 0,0 0 1 0 0,0 0 0 0 0,0 0 0 0 0,1 0 0 0 0,-1 0 0 0 0,0 0 0 0 0,1 0 0 0 0,-1-1-1 0 0,1 1 1 0 0,0 0 0 0 0,-1-1 0 0 0,3 2 0 0 0,2 1 24 0 0,0 1 1 0 0,0-1-1 0 0,0-1 1 0 0,0 1-1 0 0,1-1 1 0 0,-1 0-1 0 0,1 0 1 0 0,0-1-1 0 0,0 0 1 0 0,0 0-1 0 0,0-1 1 0 0,0 0-1 0 0,0 0 1 0 0,0-1-1 0 0,0 1 1 0 0,0-2-1 0 0,1 1 0 0 0,10-3 1 0 0,-1 0-245 0 0,-1-1-1 0 0,1 0 1 0 0,-1-2-1 0 0,0 0 1 0 0,-1 0 0 0 0,28-17-1 0 0,-34 15-3387 0 0,-9 7 3393 0 0,0 1 1 0 0,0 0-1 0 0,0 0 0 0 0,0-1 0 0 0,0 1 1 0 0,0 0-1 0 0,0 0 0 0 0,-1-1 1 0 0,1 1-1 0 0,0 0 0 0 0,0 0 1 0 0,0-1-1 0 0,-7-2-5688 0 0,-4 2-780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14675 0 0,'5'0'2801'0'0,"3"2"-785"0"0,6 1-55 0 0,4-1-497 0 0,3-2-464 0 0,2 0-264 0 0,3 0-208 0 0,0 0-176 0 0,-2-1-143 0 0,-1 2-89 0 0,-4 1-80 0 0,-3 1-168 0 0,-4 4-369 0 0,-4-1-615 0 0,-3 3-1048 0 0,-3-2-1457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8434 0 0,'1'8'10618'0'0,"-1"-8"-10449"0"0,21 0 2442 0 0,24-8-2218 0 0,-13 1 819 0 0,-32 7-1185 0 0,1 0 0 0 0,-1 0 0 0 0,0 0 0 0 0,0 0 0 0 0,1 0 1 0 0,-1 0-1 0 0,0 0 0 0 0,0 0 0 0 0,1 0 0 0 0,-1 0 0 0 0,0 1 0 0 0,0-1 0 0 0,1 0 1 0 0,-1 0-1 0 0,0 0 0 0 0,0 0 0 0 0,0 0 0 0 0,1 1 0 0 0,-1-1 0 0 0,0 0 0 0 0,0 0 1 0 0,0 0-1 0 0,0 1 0 0 0,1-1 0 0 0,-1 0 0 0 0,0 0 0 0 0,0 1 0 0 0,0-1 0 0 0,0 0 1 0 0,0 0-1 0 0,0 1 0 0 0,0-1 0 0 0,0 0 0 0 0,0 0 0 0 0,0 1 0 0 0,0-1 1 0 0,-8 18 412 0 0,-16 10-216 0 0,20-24-191 0 0,-1 1 1 0 0,1-1 0 0 0,0 1-1 0 0,1 1 1 0 0,-1-1-1 0 0,-5 11 1 0 0,9-14-25 0 0,-1 0 1 0 0,1 0-1 0 0,-1 1 1 0 0,1-1-1 0 0,0 0 1 0 0,0 0-1 0 0,0 0 1 0 0,0 0-1 0 0,0 0 1 0 0,1 1-1 0 0,-1-1 1 0 0,1 0-1 0 0,-1 0 1 0 0,1 0-1 0 0,0 0 1 0 0,-1 0-1 0 0,1 0 1 0 0,0 0-1 0 0,1-1 1 0 0,-1 1-1 0 0,0 0 1 0 0,0 0-1 0 0,1-1 1 0 0,-1 1-1 0 0,3 1 1 0 0,2 2-48 0 0,0 0 0 0 0,0 0 0 0 0,0-1 0 0 0,1 0 0 0 0,0 0 0 0 0,0 0 0 0 0,0-1 0 0 0,0 0 0 0 0,0-1 0 0 0,1 1-1 0 0,-1-2 1 0 0,1 1 0 0 0,0-1 0 0 0,-1 0 0 0 0,1 0 0 0 0,15-2 0 0 0,-7 1-1114 0 0,0-2-1 0 0,29-5 0 0 0,23-16-7193 0 0,-30 6 539 0 0</inkml:trace>
  <inkml:trace contextRef="#ctx0" brushRef="#br0" timeOffset="1">405 6 20828 0 0,'2'1'257'0'0,"-1"0"-1"0"0,1 0 1 0 0,-1-1-1 0 0,1 1 0 0 0,-1 0 1 0 0,1-1-1 0 0,0 1 0 0 0,-1-1 1 0 0,1 0-1 0 0,0 1 0 0 0,-1-1 1 0 0,1 0-1 0 0,0 0 1 0 0,-1 0-1 0 0,1 0 0 0 0,2-1 1 0 0,34-5-192 0 0,-20 2 155 0 0,-4 3-185 0 0,-1 0 1 0 0,27 2-1 0 0,-6 8-1346 0 0,-33-8 1012 0 0,1-1-1 0 0,-1 1 1 0 0,1 0-1 0 0,-1 0 1 0 0,1 0-1 0 0,-1 0 1 0 0,0 0 0 0 0,1 1-1 0 0,-1-1 1 0 0,0 0-1 0 0,0 1 1 0 0,0-1-1 0 0,0 1 1 0 0,0-1 0 0 0,1 3-1 0 0,-2-4-18 0 0,0 1 0 0 0,0 0-1 0 0,0-1 1 0 0,1 1 0 0 0,-1 0-1 0 0,0-1 1 0 0,0 1 0 0 0,0 0-1 0 0,0-1 1 0 0,0 1 0 0 0,0 0-1 0 0,0-1 1 0 0,0 1 0 0 0,-1 0-1 0 0,1-1 1 0 0,0 1 0 0 0,0 0-1 0 0,-1-1 1 0 0,1 1 0 0 0,0-1-1 0 0,-1 1 1 0 0,1 0 0 0 0,0-1-1 0 0,-1 1 1 0 0,0 0 0 0 0,-8 10-6521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16267 0 0,'51'-3'6705'0'0,"-33"0"-6040"0"0,0 2 0 0 0,0 1-1 0 0,24 1 1 0 0,-38-1-608 0 0,0 1 0 0 0,0 0 0 0 0,0-1 0 0 0,-1 2 0 0 0,1-1 0 0 0,0 0 0 0 0,0 1 0 0 0,0-1 0 0 0,-1 1 0 0 0,1 0-1 0 0,-1 0 1 0 0,0 1 0 0 0,1-1 0 0 0,-1 1 0 0 0,0-1 0 0 0,0 1 0 0 0,-1 0 0 0 0,1 0 0 0 0,4 6 0 0 0,-6-6-41 0 0,1 0 1 0 0,-1 1-1 0 0,0-1 0 0 0,0 0 1 0 0,0 0-1 0 0,0 0 1 0 0,0 1-1 0 0,-1-1 1 0 0,1 0-1 0 0,-1 1 1 0 0,0-1-1 0 0,0 0 0 0 0,0 1 1 0 0,-1-1-1 0 0,1 0 1 0 0,-1 1-1 0 0,0-1 1 0 0,0 0-1 0 0,0 0 0 0 0,0 0 1 0 0,0 1-1 0 0,-1-1 1 0 0,1-1-1 0 0,-1 1 1 0 0,0 0-1 0 0,0 0 0 0 0,0-1 1 0 0,0 1-1 0 0,-1-1 1 0 0,1 1-1 0 0,-1-1 1 0 0,-2 2-1 0 0,-4 3-170 0 0,0 0 0 0 0,0-1 0 0 0,0 0 0 0 0,-1 0 1 0 0,0-1-1 0 0,0-1 0 0 0,0 0 0 0 0,-16 4 0 0 0,26-7 150 0 0,0-1 1 0 0,0 0 0 0 0,0 0-1 0 0,1 0 1 0 0,-1 0-1 0 0,0 0 1 0 0,0 0 0 0 0,0 0-1 0 0,0 0 1 0 0,0 1-1 0 0,0-1 1 0 0,0 0 0 0 0,0 0-1 0 0,0 0 1 0 0,0 0-1 0 0,0 0 1 0 0,0 0 0 0 0,0 1-1 0 0,0-1 1 0 0,0 0-1 0 0,0 0 1 0 0,0 0 0 0 0,0 0-1 0 0,0 0 1 0 0,0 0-1 0 0,0 0 1 0 0,0 1 0 0 0,0-1-1 0 0,0 0 1 0 0,0 0-1 0 0,0 0 1 0 0,-1 0 0 0 0,1 0-1 0 0,0 0 1 0 0,0 0-1 0 0,0 0 1 0 0,0 1 0 0 0,0-1-1 0 0,0 0 1 0 0,0 0-1 0 0,0 0 1 0 0,0 0 0 0 0,0 0-1 0 0,-1 0 1 0 0,1 0-1 0 0,0 0 1 0 0,0 0 0 0 0,0 0-1 0 0,0 0 1 0 0,21 5 133 0 0,31 0 154 0 0,-39-4-513 0 0,21 2 539 0 0,41-2 0 0 0,-65-2-1168 0 0,0 0 0 0 0,0-1 0 0 0,0 0 1 0 0,18-6-1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12595 0 0,'4'-2'7513'0'0,"1"1"-6400"0"0,3-2-65 0 0,3 1-40 0 0,3-1-424 0 0,0 2-296 0 0,2 0-136 0 0,0 0-120 0 0,0-2-216 0 0,0 0-424 0 0,-1 0-800 0 0,1-1-1313 0 0,-3-3-2032 0 0,-3-4 456 0 0,0 0-2488 0 0</inkml:trace>
  <inkml:trace contextRef="#ctx0" brushRef="#br0" timeOffset="1">165 1 10970 0 0,'-13'21'10212'0'0,"6"6"-6039"0"0,2 30-3396 0 0,4-41 77 0 0,0 10-815 0 0,-2 94 744 0 0,3-108-1198 0 0,1 0 0 0 0,1 0 0 0 0,0-1 0 0 0,0 1 0 0 0,1 0 0 0 0,1-1 0 0 0,7 19 0 0 0,3-13-3744 0 0,-1-12-3277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2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15691 0 0,'13'5'3052'0'0,"-4"-3"-2146"0"0,-1 1 1 0 0,0-1-1 0 0,0 2 0 0 0,-1-1 0 0 0,1 1 0 0 0,10 7 0 0 0,-17-9-851 0 0,1-1-1 0 0,-1 1 1 0 0,1-1-1 0 0,-1 1 1 0 0,0 0 0 0 0,1-1-1 0 0,-1 1 1 0 0,0 0-1 0 0,0 0 1 0 0,0 0-1 0 0,0 0 1 0 0,-1 0-1 0 0,1 0 1 0 0,-1 0 0 0 0,1 1-1 0 0,-1-1 1 0 0,0 0-1 0 0,1 0 1 0 0,-1 0-1 0 0,0 0 1 0 0,-1 1 0 0 0,1-1-1 0 0,0 0 1 0 0,0 0-1 0 0,-1 0 1 0 0,0 0-1 0 0,1 0 1 0 0,-1 0 0 0 0,0 0-1 0 0,-2 3 1 0 0,-4 9 43 0 0,-1 0 0 0 0,-1-1 0 0 0,-1 0 1 0 0,-16 18-1 0 0,15-19-86 0 0,0 1 0 0 0,0 1 0 0 0,1 0 0 0 0,-15 30 0 0 0,23-40-11 0 0,1 0 0 0 0,-1 0 0 0 0,1 0 0 0 0,0 1 0 0 0,0-1 0 0 0,1 0 0 0 0,-1 1 1 0 0,1-1-1 0 0,0 1 0 0 0,0-1 0 0 0,0 1 0 0 0,1-1 0 0 0,-1 0 0 0 0,1 1 0 0 0,0-1 0 0 0,1 0 0 0 0,-1 0 1 0 0,1 0-1 0 0,0 0 0 0 0,0 0 0 0 0,0 0 0 0 0,0 0 0 0 0,5 6 0 0 0,-5-9-10 0 0,-1 1 0 0 0,1 0 0 0 0,0-1 0 0 0,0 1 0 0 0,0-1-1 0 0,0 1 1 0 0,0-1 0 0 0,0 0 0 0 0,0 0 0 0 0,0 0 0 0 0,1 0 0 0 0,-1 0-1 0 0,0-1 1 0 0,0 1 0 0 0,1-1 0 0 0,-1 1 0 0 0,1-1 0 0 0,-1 0 0 0 0,0 0-1 0 0,1 0 1 0 0,-1 0 0 0 0,1 0 0 0 0,-1-1 0 0 0,0 1 0 0 0,1-1 0 0 0,-1 0 0 0 0,0 1-1 0 0,0-1 1 0 0,1 0 0 0 0,-1 0 0 0 0,4-3 0 0 0,7-3-1052 0 0,0-1 0 0 0,0-1 0 0 0,19-17 0 0 0,-27 23 325 0 0,39-37-8608 0 0,-20 19 1574 0 0</inkml:trace>
  <inkml:trace contextRef="#ctx0" brushRef="#br0" timeOffset="1">312 88 23197 0 0,'-4'47'5380'0'0,"11"26"-3743"0"0,-3-32-1167 0 0,-1-6-739 0 0,2 0-1 0 0,1-1 1 0 0,18 60 0 0 0,-8-55-3570 0 0,3 0-3302 0 0,-16-34 2896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4:4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17212 0 0,'1'3'6409'0'0,"3"-5"-5673"0"0,0 2-288 0 0,-2-1-184 0 0,2 0-72 0 0,-2 0-64 0 0,-1 1 32 0 0,-1 1-416 0 0,-1-1-432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3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13 148 5977 0 0,'-1'1'211'0'0,"0"0"-1"0"0,-1 1 0 0 0,1-1 1 0 0,0 0-1 0 0,1 1 1 0 0,-1-1-1 0 0,0 1 1 0 0,0-1-1 0 0,1 1 0 0 0,-1-1 1 0 0,0 1-1 0 0,1-1 1 0 0,0 1-1 0 0,-1 0 0 0 0,1-1 1 0 0,0 1-1 0 0,0-1 1 0 0,0 1-1 0 0,0 0 0 0 0,0-1 1 0 0,0 1-1 0 0,0 0 1 0 0,1-1-1 0 0,-1 1 0 0 0,1 2 1 0 0,1-3 188 0 0,0-9-22 0 0,4-40 332 0 0,-6 48-690 0 0,0 0-1 0 0,0-1 0 0 0,0 1 0 0 0,0 0 0 0 0,0 0 0 0 0,0 0 0 0 0,0 0 0 0 0,0-1 1 0 0,1 1-1 0 0,-1 0 0 0 0,0 0 0 0 0,0 0 0 0 0,0 0 0 0 0,0 0 0 0 0,0 0 0 0 0,0-1 1 0 0,0 1-1 0 0,1 0 0 0 0,-1 0 0 0 0,0 0 0 0 0,0 0 0 0 0,0 0 0 0 0,0 0 0 0 0,0 0 1 0 0,1 0-1 0 0,-1 0 0 0 0,0 0 0 0 0,0 0 0 0 0,0 0 0 0 0,0 0 0 0 0,1-1 1 0 0,-1 1-1 0 0,0 0 0 0 0,0 0 0 0 0,0 0 0 0 0,0 1 0 0 0,0-1 0 0 0,1 0 0 0 0,-1 0 1 0 0,0 0-1 0 0,0 0 0 0 0,0 0 0 0 0,1 0 0 0 0,10 7 676 0 0,12 15 415 0 0,-18-17-789 0 0,6 5-116 0 0,1 0 0 0 0,-1 0 0 0 0,1-2 0 0 0,1 1 0 0 0,0-2 0 0 0,0 1 0 0 0,0-2 0 0 0,16 6 0 0 0,-21-10-175 0 0,-1 0 0 0 0,1 0 0 0 0,-1-1 0 0 0,1 0-1 0 0,0 0 1 0 0,0-1 0 0 0,0 0 0 0 0,-1 0 0 0 0,1-1 0 0 0,0 0-1 0 0,0 0 1 0 0,-1-1 0 0 0,1 0 0 0 0,-1 0 0 0 0,1-1 0 0 0,-1 1-1 0 0,8-6 1 0 0,-5 2-147 0 0,-1 0 0 0 0,1 0 0 0 0,-1-1 0 0 0,-1 0 0 0 0,1 0 0 0 0,-1-1 0 0 0,-1-1 0 0 0,1 1 0 0 0,10-18 0 0 0,-12 15-797 0 0,0 1-1 0 0,-1-2 1 0 0,0 1-1 0 0,0 0 0 0 0,3-16 1 0 0,8-13-5008 0 0,-13 20 2070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8810 0 0,'-15'12'767'0'0,"1"1"0"0"0,0 0 1 0 0,0 1-1 0 0,2 0 0 0 0,0 1 0 0 0,0 1 1 0 0,2 0-1 0 0,-13 24 0 0 0,11-16-228 0 0,2 0 0 0 0,0 1 0 0 0,2 0-1 0 0,1 1 1 0 0,-7 41 0 0 0,13-56-414 0 0,0 1 1 0 0,1 0-1 0 0,0 0 0 0 0,1 0 1 0 0,0 0-1 0 0,1-1 0 0 0,0 1 0 0 0,1 0 1 0 0,0-1-1 0 0,1 0 0 0 0,6 13 1 0 0,-6-16-103 0 0,0 0 0 0 0,0 0 0 0 0,1 0 0 0 0,0-1 0 0 0,1 0 0 0 0,0 0 0 0 0,0-1 0 0 0,0 1 0 0 0,1-1 0 0 0,0-1 0 0 0,0 1 0 0 0,0-1 0 0 0,1 0 0 0 0,0-1 0 0 0,11 5 0 0 0,-16-7-1 0 0,0-1 0 0 0,1 0 0 0 0,-1 0 0 0 0,0-1-1 0 0,1 1 1 0 0,-1-1 0 0 0,0 0 0 0 0,1 1-1 0 0,-1-2 1 0 0,0 1 0 0 0,1 0 0 0 0,-1-1 0 0 0,0 1-1 0 0,1-1 1 0 0,-1 0 0 0 0,0 0 0 0 0,4-2-1 0 0,-2 1 5 0 0,0-1 0 0 0,0-1 0 0 0,-1 1 0 0 0,1-1 0 0 0,-1 1 0 0 0,0-1 0 0 0,0 0 0 0 0,0-1 0 0 0,5-6 0 0 0,-1-2 20 0 0,0-1 0 0 0,0 0 0 0 0,-1 0-1 0 0,-1-1 1 0 0,0 0 0 0 0,5-23 0 0 0,-9 26-29 0 0,0-1 0 0 0,0 0 0 0 0,-1 0 1 0 0,-1 0-1 0 0,0 0 0 0 0,-1 0 1 0 0,0 1-1 0 0,-1-1 0 0 0,-1 0 0 0 0,0 1 1 0 0,0-1-1 0 0,-1 1 0 0 0,-1 0 0 0 0,-6-13 1 0 0,8 19-25 0 0,-1 0 0 0 0,1 0-1 0 0,-1 1 1 0 0,0-1 0 0 0,-1 1 0 0 0,1 0 0 0 0,-1 0 0 0 0,0 0 0 0 0,0 1 0 0 0,0 0 0 0 0,-1 0 0 0 0,0 0 0 0 0,0 0 0 0 0,0 1 0 0 0,0 0 0 0 0,0 0 0 0 0,0 1 0 0 0,-1 0 0 0 0,0 0-1 0 0,1 0 1 0 0,-1 1 0 0 0,0 0 0 0 0,1 1 0 0 0,-1-1 0 0 0,0 1 0 0 0,0 0 0 0 0,-13 3 0 0 0,15-3-43 0 0,0 1-1 0 0,0 0 1 0 0,0 1 0 0 0,0-1-1 0 0,0 1 1 0 0,0 0 0 0 0,1 0-1 0 0,-1 1 1 0 0,0 0 0 0 0,1-1-1 0 0,0 1 1 0 0,0 1-1 0 0,0-1 1 0 0,0 0 0 0 0,0 1-1 0 0,1 0 1 0 0,0 0 0 0 0,-1 0-1 0 0,-1 5 1 0 0,3-5-248 0 0,0-1 0 0 0,1 1 1 0 0,0 0-1 0 0,0 0 0 0 0,0 0 0 0 0,0 0 0 0 0,0 0 0 0 0,1-1 0 0 0,0 1 1 0 0,0 0-1 0 0,0 0 0 0 0,0 0 0 0 0,1 0 0 0 0,-1 0 0 0 0,1 0 0 0 0,0 0 0 0 0,0 0 1 0 0,1 0-1 0 0,-1-1 0 0 0,1 1 0 0 0,0-1 0 0 0,0 1 0 0 0,0-1 0 0 0,0 0 1 0 0,4 4-1 0 0,14 15-3340 0 0,6-2-2058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 12979 0 0,'0'-1'231'0'0,"0"1"0"0"0,-1-1 1 0 0,1 1-1 0 0,-1-1 0 0 0,1 1 0 0 0,-1-1 1 0 0,1 1-1 0 0,-1-1 0 0 0,1 1 0 0 0,-1 0 1 0 0,0-1-1 0 0,1 1 0 0 0,-1 0 0 0 0,1 0 1 0 0,-1-1-1 0 0,0 1 0 0 0,1 0 1 0 0,-1 0-1 0 0,0 0 0 0 0,1 0 0 0 0,-1 0 1 0 0,0 0-1 0 0,1 0 0 0 0,-1 0 0 0 0,0 0 1 0 0,1 0-1 0 0,-1 0 0 0 0,0 0 0 0 0,1 0 1 0 0,-1 1-1 0 0,-1-1 0 0 0,1 1-14 0 0,0 1 0 0 0,-1-1 0 0 0,1 0 0 0 0,0 1 0 0 0,0-1 0 0 0,0 1 0 0 0,0-1 0 0 0,0 1 0 0 0,0-1 0 0 0,0 1 0 0 0,-1 3 0 0 0,-12 54 114 0 0,14-55 19 0 0,-11 67-67 0 0,-3 138 1 0 0,15-167-1040 0 0,1 0 0 0 0,2 0 0 0 0,2-1 0 0 0,19 69 0 0 0,-22-100-163 0 0,0-1 0 0 0,1 0 0 0 0,8 14-1 0 0,-12-22 765 0 0,0 0-1 0 0,0-1 1 0 0,1 1-1 0 0,-1 0 0 0 0,0-1 1 0 0,1 1-1 0 0,-1 0 0 0 0,1-1 1 0 0,-1 1-1 0 0,1 0 1 0 0,-1-1-1 0 0,1 1 0 0 0,-1-1 1 0 0,1 1-1 0 0,0-1 0 0 0,-1 1 1 0 0,1-1-1 0 0,0 1 1 0 0,-1-1-1 0 0,1 0 0 0 0,0 1 1 0 0,0-1-1 0 0,-1 0 0 0 0,1 0 1 0 0,0 1-1 0 0,0-1 0 0 0,-1 0 1 0 0,1 0-1 0 0,0 0 1 0 0,0 0-1 0 0,0 0 0 0 0,-1 0 1 0 0,1 0-1 0 0,0-1 0 0 0,0 1 1 0 0,0 0-1 0 0,-1 0 1 0 0,1 0-1 0 0,0-1 0 0 0,0 1 1 0 0,-1 0-1 0 0,1-1 0 0 0,0 1 1 0 0,-1-1-1 0 0,1 1 1 0 0,-1-1-1 0 0,1 1 0 0 0,0-1 1 0 0,-1 1-1 0 0,1-1 0 0 0,-1 0 1 0 0,1 1-1 0 0,-1-1 1 0 0,0 0-1 0 0,1 1 0 0 0,-1-1 1 0 0,0 0-1 0 0,1 0 0 0 0,-1 1 1 0 0,0-1-1 0 0,0-1 1 0 0,8-13-3954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3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32 138 7362 0 0,'-2'-9'1144'0'0,"1"-1"1"0"0,0 0-1 0 0,0 1 1 0 0,1-1-1 0 0,0 0 1 0 0,1 1-1 0 0,2-12 1 0 0,-2 18-1023 0 0,0 0 0 0 0,-1 1 1 0 0,1-1-1 0 0,0 1 0 0 0,0-1 1 0 0,1 1-1 0 0,-1 0 0 0 0,1-1 1 0 0,-1 1-1 0 0,1 0 0 0 0,-1 0 1 0 0,1 0-1 0 0,0 0 0 0 0,0 0 1 0 0,0 1-1 0 0,0-1 0 0 0,0 1 0 0 0,1-1 1 0 0,-1 1-1 0 0,0 0 0 0 0,1-1 1 0 0,-1 1-1 0 0,1 0 0 0 0,-1 1 1 0 0,1-1-1 0 0,0 0 0 0 0,-1 1 1 0 0,1 0-1 0 0,0-1 0 0 0,3 1 1 0 0,0 0-92 0 0,0 1 1 0 0,0-1-1 0 0,0 1 1 0 0,-1 0-1 0 0,1 0 1 0 0,0 1 0 0 0,-1 0-1 0 0,1 0 1 0 0,-1 0-1 0 0,0 0 1 0 0,0 1-1 0 0,0 0 1 0 0,0 0-1 0 0,0 1 1 0 0,0-1 0 0 0,-1 1-1 0 0,0 0 1 0 0,7 7-1 0 0,-9-8-6 0 0,1 0 0 0 0,-1 1 0 0 0,0-1 0 0 0,0 1-1 0 0,0-1 1 0 0,0 1 0 0 0,-1 0 0 0 0,0-1 0 0 0,0 1 0 0 0,0 0-1 0 0,0 0 1 0 0,0 0 0 0 0,-1 0 0 0 0,1 0 0 0 0,-1 0 0 0 0,0 0-1 0 0,0 0 1 0 0,-1 0 0 0 0,1 0 0 0 0,-1 0 0 0 0,0 0 0 0 0,0-1-1 0 0,0 1 1 0 0,-1 0 0 0 0,1 0 0 0 0,-1-1 0 0 0,-4 7 0 0 0,-7 8-21 0 0,0-1 1 0 0,-2-1 0 0 0,0-1 0 0 0,-1 0 0 0 0,-19 15 0 0 0,10-9 2 0 0,-26 27 1 0 0,49-46-4 0 0,-1 1 0 0 0,1 0 0 0 0,0-1 0 0 0,0 1 0 0 0,1 0 0 0 0,-1 0 1 0 0,0 1-1 0 0,1-1 0 0 0,0 0 0 0 0,0 0 0 0 0,0 1 0 0 0,0-1 0 0 0,0 0 1 0 0,1 1-1 0 0,-1-1 0 0 0,1 1 0 0 0,0-1 0 0 0,0 1 0 0 0,0-1 0 0 0,1 1 0 0 0,-1-1 1 0 0,1 1-1 0 0,0-1 0 0 0,0 0 0 0 0,0 1 0 0 0,0-1 0 0 0,1 0 0 0 0,-1 0 1 0 0,1 0-1 0 0,0 0 0 0 0,0 0 0 0 0,0 0 0 0 0,0-1 0 0 0,0 1 0 0 0,1 0 0 0 0,2 1 1 0 0,1 2 19 0 0,1 0 1 0 0,0 0-1 0 0,0-1 1 0 0,0 0 0 0 0,0 0-1 0 0,1-1 1 0 0,0 0-1 0 0,-1 0 1 0 0,2-1 0 0 0,-1 0-1 0 0,0-1 1 0 0,1 1-1 0 0,14 1 1 0 0,-10-4-38 0 0,1 0-1 0 0,0-1 1 0 0,-1 0 0 0 0,1-2 0 0 0,-1 1-1 0 0,1-1 1 0 0,15-7 0 0 0,-18 6-464 0 0,-1-1 0 0 0,1 0 0 0 0,15-10 1 0 0,-20 10-320 0 0,0 1 1 0 0,0-1 0 0 0,-1 0 0 0 0,1-1 0 0 0,-1 1 0 0 0,5-7 0 0 0,-9 10 450 0 0,0 1 0 0 0,-1-1 0 0 0,1 1 0 0 0,0-1 0 0 0,-1 0 0 0 0,1 1 0 0 0,-1-1 0 0 0,1 1 0 0 0,-1-1 0 0 0,0 0 0 0 0,0 1 0 0 0,0-1 0 0 0,0 0 0 0 0,0 0 0 0 0,0 1 0 0 0,0-1 0 0 0,0 0 0 0 0,-1-2 0 0 0,-2-10-4634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6585 0 0,'1'2'479'0'0,"-1"1"-1"0"0,1-1 0 0 0,0 1 0 0 0,0-1 0 0 0,0 0 0 0 0,1 0 0 0 0,-1 1 0 0 0,0-1 0 0 0,1 0 1 0 0,-1 0-1 0 0,1 0 0 0 0,0 0 0 0 0,0 0 0 0 0,0-1 0 0 0,0 1 0 0 0,0 0 0 0 0,0-1 1 0 0,0 0-1 0 0,0 1 0 0 0,1-1 0 0 0,-1 0 0 0 0,0 0 0 0 0,1 0 0 0 0,-1-1 0 0 0,1 1 0 0 0,-1 0 1 0 0,1-1-1 0 0,4 1 0 0 0,7 2 830 0 0,-12-3-1209 0 0,-1 1-1 0 0,1 0 1 0 0,-1-1-1 0 0,1 1 0 0 0,-1 0 1 0 0,1-1-1 0 0,-1 1 1 0 0,0 0-1 0 0,1 0 1 0 0,-1 0-1 0 0,0 0 0 0 0,0 1 1 0 0,0-1-1 0 0,0 0 1 0 0,0 0-1 0 0,0 1 1 0 0,0-1-1 0 0,0 1 0 0 0,0-1 1 0 0,0 3-1 0 0,1 0-39 0 0,-1 0 1 0 0,0 0-1 0 0,0 0 0 0 0,-1 0 0 0 0,1 0 1 0 0,-1 0-1 0 0,0 1 0 0 0,-1 4 0 0 0,1-2-125 0 0,-1 0 0 0 0,0-1 0 0 0,-1 1 0 0 0,1 0 0 0 0,-1-1-1 0 0,-1 1 1 0 0,1-1 0 0 0,-1 0 0 0 0,0 0 0 0 0,-5 7 0 0 0,5-10-43 0 0,0 0 1 0 0,1-1 0 0 0,-1 1-1 0 0,0-1 1 0 0,-1 1 0 0 0,1-1 0 0 0,0 0-1 0 0,-1-1 1 0 0,1 1 0 0 0,-1-1-1 0 0,0 1 1 0 0,1-1 0 0 0,-1 0-1 0 0,0 0 1 0 0,0-1 0 0 0,1 1-1 0 0,-1-1 1 0 0,0 0 0 0 0,0 0-1 0 0,0 0 1 0 0,0 0 0 0 0,-6-2 0 0 0,10 2 104 0 0,0 0 0 0 0,0 0 0 0 0,0 0 0 0 0,0 0 0 0 0,0 0 1 0 0,0 0-1 0 0,0 0 0 0 0,0 0 0 0 0,0 0 0 0 0,0 0 1 0 0,0-1-1 0 0,0 1 0 0 0,0 0 0 0 0,0 0 0 0 0,0 0 0 0 0,0 0 1 0 0,0 0-1 0 0,0 0 0 0 0,0 0 0 0 0,0 0 0 0 0,0 0 1 0 0,0 0-1 0 0,0 0 0 0 0,0 0 0 0 0,0-1 0 0 0,0 1 1 0 0,0 0-1 0 0,0 0 0 0 0,0 0 0 0 0,0 0 0 0 0,0 0 0 0 0,0 0 1 0 0,0 0-1 0 0,0 0 0 0 0,0 0 0 0 0,0 0 0 0 0,0 0 1 0 0,0 0-1 0 0,0 0 0 0 0,0 0 0 0 0,0-1 0 0 0,0 1 1 0 0,0 0-1 0 0,0 0 0 0 0,-1 0 0 0 0,1 0 0 0 0,0 0 0 0 0,0 0 1 0 0,0 0-1 0 0,0 0 0 0 0,0 0 0 0 0,0 0 0 0 0,0 0 1 0 0,0 0-1 0 0,0 0 0 0 0,0 0 0 0 0,0 0 0 0 0,11-3 193 0 0,15 0 353 0 0,43 8 363 0 0,-35-2-1200 0 0,58-2 0 0 0,-81-1-4720 0 0,-31 15-5539 0 0,-6 17 10264 0 0,22-26 1725 0 0,-1 1-1 0 0,1 0 1 0 0,1 1 0 0 0,-1-1 0 0 0,-3 14 0 0 0,6-17-780 0 0,0-1 0 0 0,0 1 0 0 0,0 0 0 0 0,1-1 1 0 0,0 1-1 0 0,0 0 0 0 0,0-1 0 0 0,0 1 0 0 0,1 0 0 0 0,-1-1 0 0 0,1 1 1 0 0,0 0-1 0 0,2 6 0 0 0,-1-7-591 0 0,0 1 1 0 0,0-1 0 0 0,0 0-1 0 0,0 0 1 0 0,0 0-1 0 0,1-1 1 0 0,-1 1 0 0 0,1 0-1 0 0,0-1 1 0 0,3 3-1 0 0,-2-3-33 0 0,-1 0 0 0 0,1 0-1 0 0,0 0 1 0 0,0 0 0 0 0,-1 0-1 0 0,1-1 1 0 0,0 0 0 0 0,1 0 0 0 0,-1 0-1 0 0,0 0 1 0 0,0 0 0 0 0,0-1-1 0 0,1 0 1 0 0,5 0 0 0 0,-2-1-200 0 0,-1-1 0 0 0,1 1 0 0 0,-1-1 0 0 0,1-1 0 0 0,-1 1 0 0 0,0-1 0 0 0,10-6 0 0 0,-4 2-858 0 0,0-1 0 0 0,-1 0-1 0 0,14-13 1 0 0,-15 11-1576 0 0,0-1-1 0 0,14-18 1 0 0,2-8-4383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63 15811 0 0,'-8'-6'2227'0'0,"-8"-7"3122"0"0,16 13-5290 0 0,1-1-1 0 0,-1 0 1 0 0,0 1 0 0 0,0-1 0 0 0,1 1 0 0 0,-1-1-1 0 0,1 0 1 0 0,-1 1 0 0 0,0-1 0 0 0,1 1 0 0 0,-1-1-1 0 0,1 1 1 0 0,-1-1 0 0 0,1 1 0 0 0,0 0-1 0 0,-1-1 1 0 0,1 1 0 0 0,-1 0 0 0 0,1-1 0 0 0,0 1-1 0 0,-1 0 1 0 0,1 0 0 0 0,0-1 0 0 0,-1 1 0 0 0,1 0-1 0 0,0 0 1 0 0,-1 0 0 0 0,1 0 0 0 0,0 0-1 0 0,-1 0 1 0 0,2 0 0 0 0,21-6 268 0 0,13-3-53 0 0,45-6 0 0 0,-72 14-255 0 0,0 0 1 0 0,0 0-1 0 0,0 1 0 0 0,0 0 0 0 0,0 1 1 0 0,0 0-1 0 0,0 1 0 0 0,0 0 0 0 0,-1 0 1 0 0,15 5-1 0 0,-21-5-11 0 0,1-1 0 0 0,-1 0-1 0 0,0 1 1 0 0,0-1 0 0 0,0 1 0 0 0,0 0-1 0 0,0-1 1 0 0,0 1 0 0 0,0 0 0 0 0,0 0-1 0 0,-1 0 1 0 0,1 1 0 0 0,-1-1 0 0 0,0 0 0 0 0,1 1-1 0 0,-1-1 1 0 0,1 4 0 0 0,-1-1-37 0 0,0 0 0 0 0,0 0 0 0 0,-1 0 1 0 0,1 0-1 0 0,-1 0 0 0 0,0 0 0 0 0,0 0 0 0 0,-2 8 1 0 0,-2 5-207 0 0,-1 0 1 0 0,-1-1 0 0 0,-14 32 0 0 0,9-28-259 0 0,0 0 0 0 0,-29 36 1 0 0,11-17-81 0 0,28-39 550 0 0,1 0-1 0 0,-1 0 1 0 0,0 0 0 0 0,0 0 0 0 0,1 0 0 0 0,-1 0 0 0 0,0 0 0 0 0,1 0 0 0 0,-1 1 0 0 0,1-1 0 0 0,0 0-1 0 0,-1 0 1 0 0,1 1 0 0 0,0-1 0 0 0,0 0 0 0 0,0 0 0 0 0,0 1 0 0 0,0-1 0 0 0,0 0 0 0 0,0 0-1 0 0,0 1 1 0 0,0-1 0 0 0,1 0 0 0 0,-1 2 0 0 0,1-2 14 0 0,0 0 0 0 0,0 0 0 0 0,0 0 0 0 0,0 0 0 0 0,1 0 0 0 0,-1 0 0 0 0,0-1 0 0 0,0 1 0 0 0,1 0 0 0 0,-1-1 0 0 0,0 1 0 0 0,1-1 0 0 0,-1 1 0 0 0,0-1 0 0 0,1 1 0 0 0,-1-1 0 0 0,3 0 0 0 0,6 1 55 0 0,-1-1-1 0 0,1 0 1 0 0,0 0-1 0 0,0-1 0 0 0,10-2 1 0 0,7-2-399 0 0,56-14 1245 0 0,-44 3-2386 0 0,-8-8-3431 0 0,-30 23 4391 0 0,0 0 0 0 0,0 0 0 0 0,-1-1-1 0 0,1 1 1 0 0,0 0 0 0 0,0 0 0 0 0,-1-1 0 0 0,1 1 0 0 0,-1 0 0 0 0,1-1 0 0 0,-1 1 0 0 0,0-1-1 0 0,1-1 1 0 0,-1-7-5168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16556 0 0,'10'4'3336'0'0,"2"3"-1743"0"0,5 1-225 0 0,4 2-368 0 0,0 1-424 0 0,1 1-256 0 0,1 0-208 0 0,1-1-160 0 0,-1-1-312 0 0,1-2-584 0 0,0-4-808 0 0,-2-4-1073 0 0,-3-3-920 0 0,-2-7-160 0 0,-11-8 705 0 0,7 0-1985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10858 0 0,'-3'1'644'0'0,"1"0"-1"0"0,-1 0 1 0 0,1 0-1 0 0,0 0 1 0 0,0 1-1 0 0,-1-1 1 0 0,1 1-1 0 0,0-1 1 0 0,0 1-1 0 0,1 0 1 0 0,-1 0-1 0 0,0-1 1 0 0,0 1-1 0 0,-2 4 1 0 0,2-1-129 0 0,-1 1 1 0 0,1-1-1 0 0,-1 0 1 0 0,1 1-1 0 0,1-1 1 0 0,-2 8-1 0 0,0 9-442 0 0,1-1-1 0 0,1 37 1 0 0,1-44 327 0 0,4 111-1587 0 0,0 0-5345 0 0,-4-88 1591 0 0,-8 49 0 0 0,8-83 4849 0 0,-1 1 0 0 0,0-1-1 0 0,0 0 1 0 0,0 1 0 0 0,0-1-1 0 0,0 0 1 0 0,-1 0 0 0 0,1 1-1 0 0,-1-1 1 0 0,0 0 0 0 0,-3 3-1 0 0,3-4 295 0 0,0 0-1 0 0,1-1 1 0 0,-1 1-1 0 0,0-1 0 0 0,0 1 1 0 0,0-1-1 0 0,0 0 1 0 0,-1 1-1 0 0,-2 0 0 0 0,2-1 469 0 0,1-1 0 0 0,-1 1 0 0 0,0-1 0 0 0,1 1 0 0 0,-1-1 0 0 0,0 0 0 0 0,0 0 0 0 0,1 0 0 0 0,-1 0 0 0 0,0-1 0 0 0,0 1 0 0 0,1-1 0 0 0,-1 0 0 0 0,0 1 0 0 0,1-1 0 0 0,-1 0 0 0 0,-2-2 0 0 0,16-1 4395 0 0,8 1-4074 0 0,-4 2-742 0 0,1 1 0 0 0,-1 0 0 0 0,1 2 0 0 0,-1-1 0 0 0,19 6 0 0 0,-29-6-335 0 0,0 1-1 0 0,1 0 1 0 0,-1 0-1 0 0,0 0 1 0 0,0 1-1 0 0,0-1 1 0 0,0 1-1 0 0,-1 0 1 0 0,1 1-1 0 0,-1-1 1 0 0,0 1-1 0 0,1 0 1 0 0,-2 0-1 0 0,1 0 0 0 0,0 1 1 0 0,-1-1-1 0 0,5 9 1 0 0,10 21-4327 0 0,-3-14-5406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195 150 10106 0 0,'-2'-9'1988'0'0,"0"-2"74"0"0,-1 0 1 0 0,0 0 0 0 0,-7-17 0 0 0,9 27-1949 0 0,1 0 1 0 0,0 1-1 0 0,0-1 0 0 0,-1 0 1 0 0,1 0-1 0 0,0 0 1 0 0,-1 0-1 0 0,1 0 0 0 0,-1 0 1 0 0,0 1-1 0 0,1-1 1 0 0,-1 0-1 0 0,1 0 1 0 0,-1 1-1 0 0,0-1 0 0 0,0 1 1 0 0,1-1-1 0 0,-1 0 1 0 0,0 1-1 0 0,0-1 0 0 0,0 1 1 0 0,0 0-1 0 0,1-1 1 0 0,-1 1-1 0 0,0 0 1 0 0,0-1-1 0 0,0 1 0 0 0,0 0 1 0 0,0 0-1 0 0,0 0 1 0 0,0 0-1 0 0,0 0 0 0 0,0 0 1 0 0,0 0-1 0 0,0 0 1 0 0,0 0-1 0 0,0 1 0 0 0,0-1 1 0 0,0 0-1 0 0,1 1 1 0 0,-1-1-1 0 0,0 0 1 0 0,0 1-1 0 0,0-1 0 0 0,0 1 1 0 0,1-1-1 0 0,-1 1 1 0 0,0 0-1 0 0,0-1 0 0 0,1 1 1 0 0,-1 0-1 0 0,0 0 1 0 0,0 1-1 0 0,-2 1-50 0 0,0 1 0 0 0,1 0-1 0 0,-1 0 1 0 0,1 0 0 0 0,0 1 0 0 0,0-1-1 0 0,1 0 1 0 0,-1 1 0 0 0,1-1 0 0 0,0 1-1 0 0,0 0 1 0 0,1-1 0 0 0,-1 1 0 0 0,1 0-1 0 0,0-1 1 0 0,0 1 0 0 0,1 0 0 0 0,-1 0-1 0 0,1-1 1 0 0,0 1 0 0 0,2 5 0 0 0,0 1-69 0 0,1 1-1 0 0,0-1 1 0 0,1-1 0 0 0,0 1 0 0 0,1-1 0 0 0,0 0 0 0 0,11 14 0 0 0,-14-20-12 0 0,1 1 1 0 0,0-1-1 0 0,0 0 1 0 0,0 0 0 0 0,0 0-1 0 0,1-1 1 0 0,-1 0-1 0 0,1 0 1 0 0,0 0-1 0 0,5 3 1 0 0,-8-6 14 0 0,1 1-1 0 0,-1-1 1 0 0,0 0 0 0 0,0 1 0 0 0,0-1-1 0 0,0 0 1 0 0,0 0 0 0 0,0-1-1 0 0,0 1 1 0 0,1 0 0 0 0,-1-1 0 0 0,0 1-1 0 0,0-1 1 0 0,0 1 0 0 0,0-1-1 0 0,0 0 1 0 0,0 0 0 0 0,-1 0-1 0 0,1 0 1 0 0,0 0 0 0 0,0-1 0 0 0,-1 1-1 0 0,1 0 1 0 0,-1-1 0 0 0,1 1-1 0 0,-1-1 1 0 0,1 0 0 0 0,-1 1 0 0 0,2-4-1 0 0,3-5 26 0 0,0 0 0 0 0,0 0-1 0 0,-1-1 1 0 0,-1 0 0 0 0,1 1 0 0 0,-2-2-1 0 0,0 1 1 0 0,0 0 0 0 0,2-23-1 0 0,-4 27-74 0 0,0-1 0 0 0,-1 0 0 0 0,0 1 0 0 0,0-1-1 0 0,-1 0 1 0 0,0 0 0 0 0,0 1 0 0 0,-1-1 0 0 0,0 1-1 0 0,-1-1 1 0 0,1 1 0 0 0,-1 0 0 0 0,-1 0 0 0 0,1 0-1 0 0,-9-12 1 0 0,10 17-60 0 0,-1-1-1 0 0,1 0 0 0 0,-1 0 1 0 0,0 1-1 0 0,0 0 1 0 0,0 0-1 0 0,0-1 1 0 0,0 2-1 0 0,0-1 1 0 0,0 0-1 0 0,-1 1 0 0 0,1-1 1 0 0,-1 1-1 0 0,1 0 1 0 0,-1 0-1 0 0,1 0 1 0 0,-8 0-1 0 0,6 1-46 0 0,0 1 1 0 0,0-1-1 0 0,0 1 0 0 0,0 0 1 0 0,-1 0-1 0 0,1 1 0 0 0,0-1 1 0 0,1 1-1 0 0,-1 0 0 0 0,0 1 0 0 0,-5 3 1 0 0,-1 1-81 0 0,0 1 0 0 0,1 0-1 0 0,0 1 1 0 0,1 0 0 0 0,0 1 0 0 0,1 0 0 0 0,0 0 0 0 0,0 0 0 0 0,-7 16 0 0 0,4-5 120 0 0,1 1 0 0 0,1 0 0 0 0,2 0 0 0 0,0 1 1 0 0,-7 45-1 0 0,12-56 152 0 0,0 0 0 0 0,2 0 0 0 0,-1 0-1 0 0,2 1 1 0 0,0-1 0 0 0,0 0 0 0 0,1 0 0 0 0,0 0 0 0 0,1 0 0 0 0,1 0 0 0 0,0 0 0 0 0,0-1 0 0 0,8 14 0 0 0,-10-23 97 0 0,-1 1 0 0 0,1-1 0 0 0,0 1 0 0 0,0-1 0 0 0,0 0 0 0 0,1 0 0 0 0,-1 0 0 0 0,1 0 0 0 0,-1 0 0 0 0,1 0 0 0 0,0-1 0 0 0,-1 1 0 0 0,1-1 0 0 0,0 0 0 0 0,0 1 1 0 0,0-2-1 0 0,0 1 0 0 0,0 0 0 0 0,0 0 0 0 0,0-1 0 0 0,0 0 0 0 0,0 0 0 0 0,1 0 0 0 0,3 0 0 0 0,8-2 403 0 0,0 0 0 0 0,0-1 0 0 0,29-10 0 0 0,-1 0-16 0 0,-17 9-292 0 0,0 0 0 0 0,0 2 0 0 0,0 1 1 0 0,30 3-1 0 0,23 5-2002 0 0,1 4-7547 0 0,-71-9 7425 0 0,11 0-6604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14739 0 0,'6'-3'7658'0'0,"11"3"-5953"0"0,14 5-1624 0 0,-7 0 174 0 0,-8-2-82 0 0,0 0-1 0 0,0 1 1 0 0,0 1-1 0 0,-1 1 1 0 0,22 11-1 0 0,-33-15-147 0 0,-1 0 0 0 0,0 0 0 0 0,0 0 0 0 0,0 1 0 0 0,0 0-1 0 0,0-1 1 0 0,0 1 0 0 0,-1 0 0 0 0,1 0 0 0 0,-1 1 0 0 0,0-1-1 0 0,0 0 1 0 0,0 1 0 0 0,0-1 0 0 0,-1 1 0 0 0,0 0 0 0 0,1 0-1 0 0,-1-1 1 0 0,-1 1 0 0 0,1 0 0 0 0,0 0 0 0 0,-1 0 0 0 0,0 0-1 0 0,0 0 1 0 0,0 0 0 0 0,0 0 0 0 0,-1 0 0 0 0,-1 5 0 0 0,0 0-26 0 0,-1 1 0 0 0,0-1 0 0 0,-1 0 0 0 0,0 0 0 0 0,0-1 0 0 0,-1 1 0 0 0,0-1 0 0 0,-9 11 0 0 0,5-7-80 0 0,1 1 0 0 0,-10 20 1 0 0,17-32 71 0 0,1-1 0 0 0,0 1 0 0 0,0 0 0 0 0,0-1 0 0 0,-1 1 0 0 0,1 0 0 0 0,0-1 0 0 0,0 1 0 0 0,0 0 0 0 0,0 0 1 0 0,0-1-1 0 0,0 1 0 0 0,1 0 0 0 0,-1-1 0 0 0,0 1 0 0 0,0 0 0 0 0,0-1 0 0 0,1 1 0 0 0,-1 0 0 0 0,0-1 0 0 0,1 1 0 0 0,-1 0 0 0 0,0-1 0 0 0,1 1 0 0 0,-1-1 0 0 0,1 1 1 0 0,20 14-132 0 0,25 0-3 0 0,-35-14 43 0 0,0 1 0 0 0,0-2 1 0 0,1 1-1 0 0,-1-1 1 0 0,0-1-1 0 0,0 0 0 0 0,0-1 1 0 0,0 0-1 0 0,16-5 0 0 0,-14 3-995 0 0,0-1 1 0 0,0 0-1 0 0,-1-1 0 0 0,14-9 0 0 0,-18 8-2111 0 0,-29 9-4866 0 0,12 6 8766 0 0,0 0 0 0 0,0 1 1 0 0,0 0-1 0 0,1 0 1 0 0,1 1-1 0 0,-8 11 0 0 0,-34 70 9536 0 0,17-30-5247 0 0,-4-6-4849 0 0,34-53-125 0 0,0 0 0 0 0,1 0 0 0 0,-1 0 0 0 0,1 0-1 0 0,-1 1 1 0 0,1-1 0 0 0,0 0 0 0 0,0 1 0 0 0,0-1 0 0 0,0 0 0 0 0,0 1 0 0 0,1-1 0 0 0,-1 1 0 0 0,1 0 0 0 0,-1 4 0 0 0,2-6-11 0 0,-1 1 0 0 0,1-1-1 0 0,0 0 1 0 0,0 1 0 0 0,0-1 0 0 0,0 0 0 0 0,0 0-1 0 0,0 1 1 0 0,0-1 0 0 0,0 0 0 0 0,0 0-1 0 0,0 0 1 0 0,1 0 0 0 0,-1 0 0 0 0,0-1 0 0 0,1 1-1 0 0,-1 0 1 0 0,0 0 0 0 0,1-1 0 0 0,-1 1 0 0 0,1-1-1 0 0,-1 0 1 0 0,1 1 0 0 0,0-1 0 0 0,-1 0-1 0 0,1 0 1 0 0,2 0 0 0 0,10 1-24 0 0,0-1 1 0 0,1 0 0 0 0,-1-1-1 0 0,1-1 1 0 0,-1 0-1 0 0,0-1 1 0 0,27-9-1 0 0,-28 8-23 0 0,1 0 0 0 0,0 0 1 0 0,0 2-1 0 0,0 0 0 0 0,0 0 0 0 0,0 1 0 0 0,26 2 0 0 0,-38-1-10 0 0,0 0 0 0 0,0 0 1 0 0,-1 0-1 0 0,1 1 0 0 0,0-1 0 0 0,0 1 0 0 0,-1-1 0 0 0,1 1 1 0 0,-1-1-1 0 0,1 1 0 0 0,0 0 0 0 0,-1 0 0 0 0,1 0 0 0 0,-1 0 0 0 0,0 0 1 0 0,1 0-1 0 0,-1 0 0 0 0,0 1 0 0 0,0-1 0 0 0,1 0 0 0 0,-1 1 0 0 0,0-1 1 0 0,0 1-1 0 0,-1-1 0 0 0,1 1 0 0 0,0-1 0 0 0,0 3 0 0 0,-1-3 11 0 0,0 1-1 0 0,0 0 0 0 0,-1-1 0 0 0,1 1 0 0 0,0-1 1 0 0,-1 1-1 0 0,1-1 0 0 0,-1 1 0 0 0,0-1 1 0 0,1 1-1 0 0,-1-1 0 0 0,0 0 0 0 0,0 1 0 0 0,0-1 1 0 0,0 0-1 0 0,0 0 0 0 0,0 0 0 0 0,0 0 0 0 0,0 0 1 0 0,-1 0-1 0 0,1 0 0 0 0,0 0 0 0 0,-1 0 1 0 0,1 0-1 0 0,-1-1 0 0 0,1 1 0 0 0,-1-1 0 0 0,1 1 1 0 0,-3 0-1 0 0,-19 7-22 0 0,6-2 442 0 0,0 0 0 0 0,1 2-1 0 0,-30 16 1 0 0,42-21-243 0 0,-1 0 0 0 0,1 0 1 0 0,0 0-1 0 0,1 1 0 0 0,-1 0 0 0 0,1-1 0 0 0,-1 1 0 0 0,1 1 1 0 0,1-1-1 0 0,-1 0 0 0 0,0 1 0 0 0,1-1 0 0 0,0 1 1 0 0,0 0-1 0 0,0 0 0 0 0,1 0 0 0 0,0 0 0 0 0,-2 7 0 0 0,3-8-68 0 0,0 0-1 0 0,-1 0 1 0 0,2 0-1 0 0,-1 0 1 0 0,0 0-1 0 0,1 0 1 0 0,-1 0-1 0 0,1 0 1 0 0,1 0-1 0 0,-1 0 1 0 0,0 0-1 0 0,1-1 1 0 0,0 1-1 0 0,-1 0 1 0 0,2-1-1 0 0,-1 0 1 0 0,0 1-1 0 0,1-1 1 0 0,-1 0 0 0 0,1 0-1 0 0,0 0 1 0 0,0-1-1 0 0,0 1 1 0 0,4 2-1 0 0,-3-3-76 0 0,0 1 0 0 0,1-1 0 0 0,-1 0 1 0 0,1 0-1 0 0,0 0 0 0 0,0-1 0 0 0,0 0 0 0 0,-1 0 0 0 0,1 0 0 0 0,0 0 0 0 0,0-1 0 0 0,0 0 1 0 0,0 0-1 0 0,0 0 0 0 0,0-1 0 0 0,0 1 0 0 0,0-1 0 0 0,9-3 0 0 0,31-15-2375 0 0,-17 1-6560 0 0,-14 7-1280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6 12731 0 0,'-1'0'528'0'0,"1"-1"1"0"0,-1 1-1 0 0,1-1 0 0 0,-1 1 1 0 0,0-1-1 0 0,0 1 1 0 0,1-1-1 0 0,-1 1 1 0 0,0 0-1 0 0,0-1 0 0 0,0 1 1 0 0,1 0-1 0 0,-1 0 1 0 0,0-1-1 0 0,0 1 1 0 0,0 0-1 0 0,0 0 1 0 0,1 0-1 0 0,-1 0 0 0 0,0 0 1 0 0,-1 0-1 0 0,-18 11 3000 0 0,-12 26-4190 0 0,28-32 1361 0 0,-5 7-620 0 0,-27 34 52 0 0,2 2 0 0 0,-48 88 0 0 0,78-130-133 0 0,1 1 0 0 0,1 0 0 0 0,-1-1 0 0 0,1 1 0 0 0,0 0 0 0 0,0 0 0 0 0,1 1 0 0 0,0-1 0 0 0,1 0 0 0 0,-1 0 0 0 0,1 0 0 0 0,1 1 0 0 0,-1-1 0 0 0,1 0 0 0 0,0 0 0 0 0,1 0 0 0 0,0 0 0 0 0,0 0 0 0 0,0 0 0 0 0,1-1 0 0 0,0 1 0 0 0,0-1 0 0 0,1 1 0 0 0,0-1 0 0 0,0 0 0 0 0,0 0 0 0 0,1-1 0 0 0,0 0 0 0 0,0 1 0 0 0,0-2 0 0 0,1 1 0 0 0,0 0 0 0 0,-1-1 0 0 0,2 0 0 0 0,11 5 0 0 0,-2-2 27 0 0,0 0 0 0 0,0-2 0 0 0,1 0 0 0 0,0-1 0 0 0,0 0 0 0 0,0-2 0 0 0,0 0 0 0 0,1-1 1 0 0,17-1-1 0 0,-5-1-647 0 0,0-1 1 0 0,1-2-1 0 0,-1-1 1 0 0,38-12-1 0 0,-38 5-3629 0 0,-29 12 3778 0 0,0-1 0 0 0,0 0 0 0 0,0 0 0 0 0,0 0 0 0 0,0 1 0 0 0,0-1 0 0 0,0 0-1 0 0,0 0 1 0 0,0 0 0 0 0,0 0 0 0 0,-1-1 0 0 0,1 1 0 0 0,0 0 0 0 0,-1 0 0 0 0,1 0 0 0 0,-1-1 0 0 0,1 1 0 0 0,-1 0 0 0 0,1-1-1 0 0,-1-1 1 0 0,-1-11-6444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10658 0 0,'3'0'2485'0'0,"9"0"2818"0"0,26 6-4352 0 0,-30-4-748 0 0,-1 1 1 0 0,0 0-1 0 0,0 0 0 0 0,0 0 0 0 0,0 1 0 0 0,-1 0 0 0 0,1 0 0 0 0,-1 1 0 0 0,6 5 0 0 0,-10-7-91 0 0,1 0 0 0 0,-1 0 0 0 0,0-1 0 0 0,-1 1-1 0 0,1 1 1 0 0,0-1 0 0 0,-1 0 0 0 0,0 0 0 0 0,0 1 0 0 0,0-1 0 0 0,0 0 0 0 0,0 1 0 0 0,0-1 0 0 0,-1 1 0 0 0,0-1 0 0 0,0 1 0 0 0,0-1 0 0 0,0 1 0 0 0,0-1 0 0 0,-1 1 0 0 0,0-1 0 0 0,-1 4-1 0 0,-28 99 93 0 0,8-32-3091 0 0,22-70 2013 0 0,-1-1-1 0 0,1 1 0 0 0,-1-1 1 0 0,1 1-1 0 0,0 0 0 0 0,0-1 1 0 0,1 1-1 0 0,-1-1 1 0 0,1 1-1 0 0,0-1 0 0 0,2 7 1 0 0,2 5-5477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6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20404 0 0,'-9'42'5855'0'0,"10"26"-4520"0"0,0-33-887 0 0,-1 16-219 0 0,8 63 0 0 0,-6-100-522 0 0,0 0-1 0 0,1-1 1 0 0,1 1-1 0 0,0-1 1 0 0,0 1-1 0 0,2-1 1 0 0,-1 0-1 0 0,2-1 1 0 0,12 20-1 0 0,-16-28-264 0 0,1-1-1 0 0,-1 1 0 0 0,1 0 1 0 0,0-1-1 0 0,0 1 0 0 0,0-1 1 0 0,6 3-1 0 0,-7-5-109 0 0,-1 1-1 0 0,1-1 1 0 0,0 0 0 0 0,-1 0 0 0 0,1 0-1 0 0,0 0 1 0 0,0-1 0 0 0,0 1-1 0 0,0-1 1 0 0,0 0 0 0 0,-1 0 0 0 0,1 0-1 0 0,0 0 1 0 0,4-1 0 0 0,9-4-6051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86 22677 0 0,'5'1'707'0'0,"0"0"0"0"0,0-1 0 0 0,0 1 0 0 0,0-1 0 0 0,0 0-1 0 0,7-1 1 0 0,45-9 130 0 0,-48 8-894 0 0,0-1 0 0 0,0 0 1 0 0,0 0-1 0 0,-1-1 0 0 0,1 0 0 0 0,-1 0 0 0 0,0-1 0 0 0,0 0 0 0 0,-1-1 0 0 0,9-7 1 0 0,-15 12 39 0 0,-1 1 0 0 0,1-1 0 0 0,0 0 0 0 0,-1 1 0 0 0,1-1 1 0 0,-1 0-1 0 0,1 1 0 0 0,-1-1 0 0 0,1 0 0 0 0,-1 0 0 0 0,0 0 1 0 0,1 0-1 0 0,-1 0 0 0 0,0 1 0 0 0,0-1 0 0 0,1 0 1 0 0,-1 0-1 0 0,0 0 0 0 0,0-1 0 0 0,0 1 1 0 0,-1 1 1 0 0,1-1-1 0 0,0 1 0 0 0,-1-1 0 0 0,1 1 0 0 0,0 0 1 0 0,-1-1-1 0 0,1 1 0 0 0,0-1 0 0 0,-1 1 1 0 0,1 0-1 0 0,-1-1 0 0 0,1 1 0 0 0,-1 0 1 0 0,1 0-1 0 0,-1-1 0 0 0,1 1 0 0 0,-1 0 1 0 0,1 0-1 0 0,-1 0 0 0 0,1 0 0 0 0,-1 0 1 0 0,0-1-1 0 0,-3 1-24 0 0,1 0 1 0 0,-1 0-1 0 0,0 0 1 0 0,0 0-1 0 0,1 0 0 0 0,-1 1 1 0 0,0 0-1 0 0,-3 1 1 0 0,-3 2 63 0 0,1 1 0 0 0,-1 0 0 0 0,1 1 1 0 0,0 0-1 0 0,1 0 0 0 0,-1 1 0 0 0,1 0 1 0 0,1 0-1 0 0,-1 1 0 0 0,1 0 0 0 0,1 0 1 0 0,-1 1-1 0 0,1 0 0 0 0,1 0 0 0 0,0 0 1 0 0,0 1-1 0 0,1 0 0 0 0,-5 13 0 0 0,5-10 7 0 0,0 1 0 0 0,0-1-1 0 0,1 1 1 0 0,1-1-1 0 0,0 1 1 0 0,1 0 0 0 0,1 0-1 0 0,0 0 1 0 0,1 0 0 0 0,0 0-1 0 0,1-1 1 0 0,0 1 0 0 0,8 22-1 0 0,-9-32-75 0 0,1 1-1 0 0,0-1 0 0 0,0 0 1 0 0,0 0-1 0 0,0-1 0 0 0,0 1 1 0 0,1 0-1 0 0,0-1 1 0 0,-1 1-1 0 0,1-1 0 0 0,1 0 1 0 0,-1 0-1 0 0,0 0 0 0 0,1-1 1 0 0,-1 1-1 0 0,1-1 1 0 0,0 0-1 0 0,0 0 0 0 0,0 0 1 0 0,0 0-1 0 0,0-1 0 0 0,0 1 1 0 0,1-1-1 0 0,-1 0 0 0 0,0 0 1 0 0,1-1-1 0 0,-1 0 1 0 0,1 1-1 0 0,-1-1 0 0 0,0-1 1 0 0,1 1-1 0 0,-1-1 0 0 0,1 1 1 0 0,-1-1-1 0 0,8-3 0 0 0,3-1-928 0 0,-1-1 0 0 0,1-1-1 0 0,-1 1 1 0 0,-1-2 0 0 0,1 0-1 0 0,-1-1 1 0 0,-1 0 0 0 0,0-1-1 0 0,11-11 1 0 0,-9 6-633 0 0,0 0 0 0 0,-1-1 0 0 0,-1-1 0 0 0,-1 0 0 0 0,12-23 0 0 0,-3-2-2371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25 7586 0 0,'-3'-3'824'0'0,"1"1"0"0"0,-1 0 0 0 0,1 0 0 0 0,-1 0 1 0 0,0 0-1 0 0,0 0 0 0 0,0 1 0 0 0,0-1 0 0 0,0 1 1 0 0,0 0-1 0 0,0 0 0 0 0,0 0 0 0 0,-1 0 0 0 0,1 1 0 0 0,-4-1 1 0 0,4 1-574 0 0,1 1 0 0 0,0-1 1 0 0,-1 1-1 0 0,1-1 0 0 0,0 1 0 0 0,0 0 1 0 0,-1 0-1 0 0,1 0 0 0 0,0 1 1 0 0,0-1-1 0 0,0 0 0 0 0,0 1 0 0 0,1-1 1 0 0,-1 1-1 0 0,0 0 0 0 0,1-1 1 0 0,-1 1-1 0 0,1 0 0 0 0,-1 0 0 0 0,1 0 1 0 0,0 0-1 0 0,-2 4 0 0 0,-4 9 5 0 0,0 0-1 0 0,1 0 1 0 0,1 1-1 0 0,0 0 1 0 0,1 0-1 0 0,-2 18 1 0 0,4-22-240 0 0,1 1 1 0 0,0-1 0 0 0,1 0 0 0 0,0 1-1 0 0,1-1 1 0 0,0 0 0 0 0,1 1 0 0 0,6 20-1 0 0,-7-30-16 0 0,0-1-1 0 0,0 0 1 0 0,1 0-1 0 0,-1 0 0 0 0,0 0 1 0 0,1 0-1 0 0,-1 0 0 0 0,1 0 1 0 0,-1 0-1 0 0,1-1 0 0 0,0 1 1 0 0,0-1-1 0 0,0 1 1 0 0,0-1-1 0 0,0 0 0 0 0,0 0 1 0 0,0 0-1 0 0,0 0 0 0 0,1 0 1 0 0,-1 0-1 0 0,0 0 1 0 0,1-1-1 0 0,-1 1 0 0 0,0-1 1 0 0,1 0-1 0 0,-1 0 0 0 0,1 0 1 0 0,-1 0-1 0 0,0 0 0 0 0,1 0 1 0 0,-1 0-1 0 0,1-1 1 0 0,-1 0-1 0 0,3 0 0 0 0,10-3-21 0 0,1-1-1 0 0,-1-1 0 0 0,29-15 1 0 0,-31 14-54 0 0,13-5-233 0 0,-14 8-552 0 0,-1-1 0 0 0,0-1 0 0 0,-1 0 0 0 0,1 0 0 0 0,16-14 0 0 0,-27 20 733 0 0,-1 0 0 0 0,1 0 1 0 0,0 0-1 0 0,-1 0 0 0 0,1 0 1 0 0,0 0-1 0 0,-1 0 0 0 0,1 0 1 0 0,0 0-1 0 0,-1 0 0 0 0,1-1 1 0 0,0 1-1 0 0,-1 0 0 0 0,1 0 1 0 0,0 0-1 0 0,-1 0 1 0 0,1 0-1 0 0,0-1 0 0 0,-1 1 1 0 0,1 0-1 0 0,0 0 0 0 0,0-1 1 0 0,-1 1-1 0 0,1 0 0 0 0,0 0 1 0 0,0-1-1 0 0,0 1 0 0 0,-1 0 1 0 0,1-1-1 0 0,0 1 0 0 0,0 0 1 0 0,0-1-1 0 0,0 1 0 0 0,0 0 1 0 0,0-1-1 0 0,0 1 0 0 0,-1 0 1 0 0,1-1-1 0 0,0 1 1 0 0,0 0-1 0 0,0-1 0 0 0,0 1 1 0 0,1 0-1 0 0,-1-1 0 0 0,0 1 1 0 0,0 0-1 0 0,0-1 0 0 0,0 1 1 0 0,0 0-1 0 0,0-1 0 0 0,0 1 1 0 0,1 0-1 0 0,-1-1 0 0 0,0 1 1 0 0,0 0-1 0 0,0 0 0 0 0,1-1 1 0 0,-1 1-1 0 0,0 0 1 0 0,0 0-1 0 0,1-1 0 0 0,-1 1 1 0 0,0 0-1 0 0,1 0 0 0 0,-1 0 1 0 0,0 0-1 0 0,0-1 0 0 0,1 1 1 0 0,0 0-1 0 0,-28 2-5019 0 0,13 3 4851 0 0,1 0 0 0 0,0 1 1 0 0,0 0-1 0 0,1 1 0 0 0,-13 9 1 0 0,-57 46 5805 0 0,70-53-4520 0 0,1 1 162 0 0,-1 1-1 0 0,1-1 1 0 0,1 2 0 0 0,0 0 0 0 0,0 0-1 0 0,1 1 1 0 0,1 0 0 0 0,-12 25 0 0 0,16-28-882 0 0,0-1 1 0 0,0 1-1 0 0,1 0 1 0 0,1 1-1 0 0,0-1 1 0 0,0 0 0 0 0,1 1-1 0 0,0-1 1 0 0,1 1-1 0 0,0-1 1 0 0,1 1-1 0 0,0-1 1 0 0,4 19 0 0 0,-4-25-259 0 0,0 0 1 0 0,0 0 0 0 0,0-1 0 0 0,1 1 0 0 0,-1 0-1 0 0,1-1 1 0 0,0 1 0 0 0,0-1 0 0 0,0 0 0 0 0,1 0 0 0 0,-1 1-1 0 0,1-2 1 0 0,0 1 0 0 0,-1 0 0 0 0,1 0 0 0 0,1-1 0 0 0,-1 0-1 0 0,0 1 1 0 0,1-1 0 0 0,-1 0 0 0 0,1-1 0 0 0,-1 1-1 0 0,1-1 1 0 0,0 0 0 0 0,0 1 0 0 0,-1-2 0 0 0,1 1 0 0 0,0 0-1 0 0,0-1 1 0 0,0 0 0 0 0,0 0 0 0 0,0 0 0 0 0,0 0 0 0 0,0 0-1 0 0,0-1 1 0 0,5-1 0 0 0,6-2-148 0 0,1 0 1 0 0,-1-2-1 0 0,-1 1 0 0 0,1-2 1 0 0,-1 0-1 0 0,0 0 0 0 0,23-18 1 0 0,-12 7-1366 0 0,-1-2-1 0 0,33-34 1 0 0,-47 43-59 0 0,-1 0 0 0 0,0 0 0 0 0,-1-1 0 0 0,0 0 0 0 0,-1-1 0 0 0,0 1 0 0 0,8-25 0 0 0,-3-6-4721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7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15859 0 0,'-20'12'7332'0'0,"20"-12"-7230"0"0,0 0 0 0 0,0 0 0 0 0,0 1 1 0 0,0-1-1 0 0,0 0 0 0 0,0 0 1 0 0,0 1-1 0 0,0-1 0 0 0,0 0 0 0 0,-1 0 1 0 0,1 1-1 0 0,0-1 0 0 0,0 0 0 0 0,0 1 1 0 0,1-1-1 0 0,-1 0 0 0 0,0 0 0 0 0,0 1 1 0 0,0-1-1 0 0,0 0 0 0 0,0 0 1 0 0,0 1-1 0 0,0-1 0 0 0,0 0 0 0 0,0 0 1 0 0,1 1-1 0 0,-1-1 0 0 0,0 0 0 0 0,0 0 1 0 0,0 0-1 0 0,1 1 0 0 0,-1-1 0 0 0,0 0 1 0 0,0 0-1 0 0,0 0 0 0 0,1 0 1 0 0,-1 1-1 0 0,40 13 1770 0 0,-17-7-1483 0 0,-16-3-366 0 0,-1-1 0 0 0,0 1 0 0 0,-1 0-1 0 0,1 1 1 0 0,-1-1 0 0 0,0 1 0 0 0,0 0 0 0 0,0 0-1 0 0,0 1 1 0 0,-1 0 0 0 0,0-1 0 0 0,0 1 0 0 0,-1 0-1 0 0,0 1 1 0 0,0-1 0 0 0,0 1 0 0 0,-1-1 0 0 0,0 1-1 0 0,0 0 1 0 0,-1 0 0 0 0,2 14 0 0 0,0 11-137 0 0,-2-1 1 0 0,-1 1-1 0 0,-7 48 1 0 0,6-65-20 0 0,-1 11-492 0 0,-6 44-1205 0 0,-6-29-5796 0 0,14-41 7464 0 0,0 0 0 0 0,0 0 0 0 0,0 0 0 0 0,0 1 0 0 0,0-1 0 0 0,-5 2-3726 0 0,5-2 3726 0 0,0 0 0 0 0,0 0 0 0 0,-1 0 0 0 0,1 0 0 0 0,0 0 0 0 0,0 0 0 0 0,0 0 0 0 0,-1 0 0 0 0,1 0 0 0 0,0-1 0 0 0,0 1 0 0 0,-2-3-2268 0 0,-3-6-3795 0 0</inkml:trace>
  <inkml:trace contextRef="#ctx0" brushRef="#br0" timeOffset="1">148 157 10378 0 0,'4'-7'1479'0'0,"1"0"-1"0"0,0 0 1 0 0,0 0-1 0 0,1 1 0 0 0,0 0 1 0 0,0 0-1 0 0,9-7 1 0 0,-13 11-1307 0 0,1 1 0 0 0,0-1 0 0 0,0 1 0 0 0,0 0 0 0 0,0 0 0 0 0,0 0 0 0 0,0 0 0 0 0,0 0 0 0 0,0 1 0 0 0,1-1 0 0 0,-1 1 0 0 0,0 0 0 0 0,0 0 0 0 0,0 0 1 0 0,1 0-1 0 0,-1 1 0 0 0,0-1 0 0 0,0 1 0 0 0,0 0 0 0 0,0 0 0 0 0,6 2 0 0 0,15 11-819 0 0,-23-12 398 0 0,0-1 0 0 0,0 0 0 0 0,0 1 0 0 0,0-1 0 0 0,0 1 0 0 0,0 0 0 0 0,-1-1 0 0 0,1 1-1 0 0,-1 0 1 0 0,1-1 0 0 0,-1 1 0 0 0,1 0 0 0 0,-1 0 0 0 0,0-1 0 0 0,0 1 0 0 0,0 0 0 0 0,0 0 0 0 0,0 0 0 0 0,0-1 0 0 0,0 1 0 0 0,-1 0 0 0 0,1 0 0 0 0,-1-1 0 0 0,1 1 0 0 0,-1 0 0 0 0,0-1 0 0 0,1 1 0 0 0,-1 0 0 0 0,0-1 0 0 0,-2 3 0 0 0,-5 9-861 0 0,0-1 0 0 0,-1 1 0 0 0,-12 12 0 0 0,-23 33 3400 0 0,41-53-1676 0 0,1-1 1 0 0,0 1-1 0 0,0-1 1 0 0,0 1-1 0 0,0 0 1 0 0,1-1-1 0 0,0 1 1 0 0,0 0-1 0 0,0 0 1 0 0,0 0-1 0 0,1 8 1 0 0,0-12-545 0 0,-1 1 0 0 0,1-1 0 0 0,0 0 1 0 0,0 0-1 0 0,0 0 0 0 0,0 1 1 0 0,1-1-1 0 0,-1 0 0 0 0,0 0 0 0 0,0 0 1 0 0,1 0-1 0 0,-1 1 0 0 0,1-1 1 0 0,-1 0-1 0 0,1 0 0 0 0,-1 0 0 0 0,1 0 1 0 0,0 0-1 0 0,0 0 0 0 0,-1 0 1 0 0,1 0-1 0 0,0-1 0 0 0,0 1 0 0 0,0 0 1 0 0,0 0-1 0 0,0-1 0 0 0,0 1 1 0 0,0 0-1 0 0,0-1 0 0 0,0 1 0 0 0,0-1 1 0 0,0 1-1 0 0,0-1 0 0 0,1 0 1 0 0,-1 0-1 0 0,0 1 0 0 0,0-1 1 0 0,0 0-1 0 0,1 0 0 0 0,-1 0 0 0 0,0 0 1 0 0,0 0-1 0 0,0 0 0 0 0,1-1 1 0 0,-1 1-1 0 0,0 0 0 0 0,0-1 0 0 0,0 1 1 0 0,2-2-1 0 0,4 0-118 0 0,0-2 1 0 0,0 1-1 0 0,0-1 0 0 0,0 0 1 0 0,-1 0-1 0 0,8-7 0 0 0,-7 5 53 0 0,42-41-3532 0 0,-47 44 2779 0 0,1-1-1 0 0,0 1 1 0 0,-1-1 0 0 0,0 1-1 0 0,0-1 1 0 0,0 0 0 0 0,0 0-1 0 0,0 0 1 0 0,-1 0 0 0 0,0 0-1 0 0,0 0 1 0 0,0 0 0 0 0,1-7-1 0 0,-6-26-3598 0 0,8 6-774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 10658 0 0,'-8'-1'10768'0'0,"8"2"-10512"0"0,-7 12 3581 0 0,0 21-3470 0 0,7-31 437 0 0,-10 60-138 0 0,-2 110 1 0 0,12-135-1927 0 0,2-1 0 0 0,8 43 0 0 0,-9-74 567 0 0,0-1 0 0 0,0 0 0 0 0,1 0 0 0 0,0 0 1 0 0,0 0-1 0 0,3 6 0 0 0,-5-10 532 0 0,1 0 0 0 0,-1-1 0 0 0,1 1-1 0 0,-1 0 1 0 0,1-1 0 0 0,-1 1 0 0 0,1-1 0 0 0,0 1 0 0 0,-1-1-1 0 0,1 1 1 0 0,0-1 0 0 0,-1 1 0 0 0,1-1 0 0 0,0 0 0 0 0,-1 1 0 0 0,1-1-1 0 0,0 0 1 0 0,0 1 0 0 0,-1-1 0 0 0,1 0 0 0 0,0 0 0 0 0,0 0 0 0 0,0 0-1 0 0,-1 0 1 0 0,1 0 0 0 0,0 0 0 0 0,0 0 0 0 0,0 0 0 0 0,-1 0 0 0 0,1 0-1 0 0,0-1 1 0 0,0 1 0 0 0,-1 0 0 0 0,1 0 0 0 0,0-1 0 0 0,0 1-1 0 0,-1-1 1 0 0,1 1 0 0 0,0 0 0 0 0,-1-1 0 0 0,1 1 0 0 0,0-1 0 0 0,-1 0-1 0 0,1 1 1 0 0,-1-1 0 0 0,1 1 0 0 0,-1-1 0 0 0,0 0 0 0 0,1 0 0 0 0,0-1-1 0 0,8-11-411 0 0,0-2 0 0 0,-1 1-1 0 0,-1-1 1 0 0,0 0 0 0 0,-1-1-1 0 0,-1 0 1 0 0,5-24 0 0 0,0 7 268 0 0,9-29 489 0 0,22-79 4174 0 0,-18 46 4971 0 0,-20 85-3181 0 0,-4 30-4403 0 0,-5 35-1475 0 0,1-17-242 0 0,-13 139 388 0 0,16-151-1133 0 0,2 0 0 0 0,2 0 1 0 0,0 0-1 0 0,10 44 0 0 0,0-38-2520 0 0,-12-31 3021 0 0,0-1 1 0 0,0 1-1 0 0,0-1 1 0 0,0 1-1 0 0,1 0 1 0 0,-1-1-1 0 0,0 1 1 0 0,0 0-1 0 0,1-1 1 0 0,-1 1-1 0 0,0-1 1 0 0,1 1-1 0 0,-1-1 1 0 0,1 1-1 0 0,-1-1 1 0 0,1 1-1 0 0,-1-1 1 0 0,1 1-1 0 0,-1-1 1 0 0,1 0-1 0 0,-1 1 1 0 0,1-1-1 0 0,0 0 1 0 0,-1 0-1 0 0,1 1 1 0 0,-1-1-1 0 0,1 0 1 0 0,0 0-1 0 0,-1 0 1 0 0,1 0 0 0 0,0 1-1 0 0,-1-1 1 0 0,1 0-1 0 0,0 0 1 0 0,-1 0-1 0 0,1-1 1 0 0,0 1-1 0 0,-1 0 1 0 0,1 0-1 0 0,-1 0 1 0 0,1 0-1 0 0,0-1 1 0 0,-1 1-1 0 0,2-1 1 0 0,-1 0-45 0 0,-1 0 1 0 0,1-1-1 0 0,0 1 1 0 0,0 0 0 0 0,-1-1-1 0 0,1 1 1 0 0,-1-1 0 0 0,1 0-1 0 0,-1 1 1 0 0,0-1-1 0 0,0 1 1 0 0,0-1 0 0 0,1 1-1 0 0,-1-1 1 0 0,-1 0-1 0 0,1 1 1 0 0,0-1 0 0 0,0 1-1 0 0,-1-2 1 0 0,0-8-1012 0 0,5-18-2537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18260 0 0,'3'-4'6932'0'0,"-3"4"-6809"0"0,12 2 2219 0 0,13 6-2013 0 0,-24-8 59 0 0,27 9-61 0 0,-8-3-216 0 0,0 1-1 0 0,0 0 1 0 0,32 19 0 0 0,-46-22-102 0 0,-1-1 1 0 0,1 2-1 0 0,-1-1 1 0 0,0 0-1 0 0,0 1 1 0 0,0 0-1 0 0,-1 0 1 0 0,0 1-1 0 0,0-1 1 0 0,0 1-1 0 0,-1 0 1 0 0,0 0-1 0 0,0 0 1 0 0,0 0-1 0 0,3 13 1 0 0,-1 8 9 0 0,-1-1 1 0 0,-1 1 0 0 0,-2 0 0 0 0,-3 49 0 0 0,1-43-1185 0 0,0 0 1 0 0,7 52 0 0 0,-2-71 303 0 0,0-4-3642 0 0,12-19-7221 0 0,-7-8 6175 0 0</inkml:trace>
  <inkml:trace contextRef="#ctx0" brushRef="#br0" timeOffset="1">385 148 11811 0 0,'6'-16'2556'0'0,"1"-1"149"0"0,1 0 0 0 0,0 0 0 0 0,19-29 0 0 0,-26 46-2623 0 0,-1 0 0 0 0,0-1 1 0 0,0 1-1 0 0,0 0 0 0 0,0-1 1 0 0,1 1-1 0 0,-1 0 0 0 0,0 0 0 0 0,0-1 1 0 0,0 1-1 0 0,1 0 0 0 0,-1 0 1 0 0,0-1-1 0 0,1 1 0 0 0,-1 0 1 0 0,0 0-1 0 0,1-1 0 0 0,-1 1 1 0 0,0 0-1 0 0,1 0 0 0 0,-1 0 0 0 0,0 0 1 0 0,1 0-1 0 0,-1 0 0 0 0,0 0 1 0 0,1 0-1 0 0,-1 0 0 0 0,1 0 1 0 0,-1 0-1 0 0,0 0 0 0 0,1 0 1 0 0,-1 0-1 0 0,1 0 0 0 0,4 13 1171 0 0,-5 28-740 0 0,0-34-296 0 0,-5 139 266 0 0,5 214-3017 0 0,2-342 1198 0 0,0 0 0 0 0,5 19 0 0 0,-6-32-301 0 0,1 1-1 0 0,0-1 0 0 0,0 1 0 0 0,0-1 0 0 0,1 0 0 0 0,3 6 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 12611 0 0,'-39'-15'12380'0'0,"54"28"-8569"0"0,11 8-3800 0 0,-12-15-2 0 0,1 0 1 0 0,-1-1-1 0 0,1-1 1 0 0,0 0 0 0 0,0-1-1 0 0,0 0 1 0 0,0-1-1 0 0,0-1 1 0 0,0-1-1 0 0,1 0 1 0 0,-1-1 0 0 0,0 0-1 0 0,0-1 1 0 0,1-1-1 0 0,-2-1 1 0 0,1 0-1 0 0,26-11 1 0 0,-40 15-15 0 0,0-1 1 0 0,1 1-1 0 0,-1-1 1 0 0,0 0-1 0 0,1 1 0 0 0,-1-1 1 0 0,0 0-1 0 0,0 0 1 0 0,0 0-1 0 0,0 0 0 0 0,0 0 1 0 0,0 0-1 0 0,2-2 1 0 0,-3 3-1 0 0,0-1 1 0 0,0 1 0 0 0,0 0-1 0 0,-1-1 1 0 0,1 1 0 0 0,0 0-1 0 0,0-1 1 0 0,0 1 0 0 0,0 0-1 0 0,0-1 1 0 0,-1 1 0 0 0,1 0-1 0 0,0 0 1 0 0,0-1 0 0 0,0 1-1 0 0,-1 0 1 0 0,1 0 0 0 0,0 0-1 0 0,0-1 1 0 0,-1 1 0 0 0,1 0-1 0 0,0 0 1 0 0,-1 0 0 0 0,1 0-1 0 0,0 0 1 0 0,-1-1 0 0 0,1 1-1 0 0,0 0 1 0 0,0 0 0 0 0,-1 0-1 0 0,1 0 1 0 0,0 0 0 0 0,-1 0-1 0 0,0 0 1 0 0,-4-1-42 0 0,0 1 0 0 0,0 0 1 0 0,0 0-1 0 0,0 0 0 0 0,0 0 0 0 0,-7 2 1 0 0,-5 2-65 0 0,1 1 0 0 0,0 1 0 0 0,1 0 0 0 0,-1 1 0 0 0,1 1 1 0 0,0 0-1 0 0,1 1 0 0 0,0 0 0 0 0,1 1 0 0 0,-14 13 0 0 0,20-16 102 0 0,0 0 1 0 0,0 1-1 0 0,1 0 0 0 0,0 1 0 0 0,0-1 0 0 0,1 1 0 0 0,0 0 1 0 0,0 1-1 0 0,1-1 0 0 0,1 1 0 0 0,-1 0 0 0 0,1 0 0 0 0,1 0 0 0 0,0 0 1 0 0,1 0-1 0 0,0 1 0 0 0,0 14 0 0 0,2-11 40 0 0,0 1 0 0 0,1 0-1 0 0,1-1 1 0 0,1 1 0 0 0,0-1 0 0 0,0 0-1 0 0,1 0 1 0 0,1-1 0 0 0,11 20 0 0 0,-14-28-46 0 0,0 0 1 0 0,0 0 0 0 0,0-1 0 0 0,1 1 0 0 0,0-1 0 0 0,-1 0 0 0 0,1 0 0 0 0,1 0 0 0 0,-1-1 0 0 0,1 1 0 0 0,-1-1 0 0 0,1 0 0 0 0,0 0 0 0 0,0-1 0 0 0,0 1 0 0 0,1-1 0 0 0,-1 0 0 0 0,0-1 0 0 0,1 1-1 0 0,-1-1 1 0 0,1 0 0 0 0,0-1 0 0 0,-1 1 0 0 0,1-1 0 0 0,0 0 0 0 0,-1 0 0 0 0,9-2 0 0 0,-3-1-438 0 0,0 0-1 0 0,0-1 1 0 0,-1 0 0 0 0,1-1-1 0 0,-1 0 1 0 0,0 0-1 0 0,0-1 1 0 0,-1-1 0 0 0,13-9-1 0 0,-12 6-1072 0 0,1 0-1 0 0,-2 0 0 0 0,1-1 0 0 0,-1 0 1 0 0,-1 0-1 0 0,0-1 0 0 0,7-15 1 0 0,4-14-4943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1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14027 0 0,'-17'11'7375'0'0,"8"0"-3337"0"0,9-11-3977 0 0,0 1 0 0 0,0-1-1 0 0,0 0 1 0 0,0 1 0 0 0,0-1 0 0 0,0 0 0 0 0,0 1-1 0 0,0-1 1 0 0,0 1 0 0 0,0-1 0 0 0,0 0 0 0 0,1 1-1 0 0,-1-1 1 0 0,0 0 0 0 0,0 1 0 0 0,0-1 0 0 0,0 0-1 0 0,1 1 1 0 0,-1-1 0 0 0,0 0 0 0 0,0 1-1 0 0,0-1 1 0 0,1 0 0 0 0,-1 1 0 0 0,0-1 0 0 0,1 0-1 0 0,-1 1 1 0 0,21 7 306 0 0,-11-7-333 0 0,0 0 0 0 0,0 0 1 0 0,1-1-1 0 0,-1 0 0 0 0,0-1 1 0 0,21-3-1 0 0,-6-1-330 0 0,40-15-1 0 0,-55 13-780 0 0,-18 3 307 0 0,-19 2 205 0 0,20 3 559 0 0,-1-1 0 0 0,1 2 1 0 0,0-1-1 0 0,0 1 0 0 0,0 0 0 0 0,0 0 0 0 0,0 1 0 0 0,0 0 1 0 0,1 0-1 0 0,-1 1 0 0 0,1 0 0 0 0,0 0 0 0 0,0 0 1 0 0,-6 7-1 0 0,5-4 116 0 0,1 0 1 0 0,0 1-1 0 0,0 0 1 0 0,0 0-1 0 0,1 0 1 0 0,0 1-1 0 0,1 0 1 0 0,-1 0 0 0 0,-4 16-1 0 0,5-11-8 0 0,1 1-1 0 0,0-1 1 0 0,1 0-1 0 0,1 1 1 0 0,0-1 0 0 0,1 1-1 0 0,0 0 1 0 0,1-1-1 0 0,1 1 1 0 0,0-1-1 0 0,1 0 1 0 0,1 0 0 0 0,0 0-1 0 0,9 19 1 0 0,-12-29-106 0 0,1 0 1 0 0,0 0 0 0 0,0 0-1 0 0,1-1 1 0 0,-1 1-1 0 0,1-1 1 0 0,-1 0 0 0 0,1 0-1 0 0,0 0 1 0 0,0 0-1 0 0,1 0 1 0 0,-1-1 0 0 0,1 1-1 0 0,-1-1 1 0 0,1 0 0 0 0,0 0-1 0 0,0 0 1 0 0,-1-1-1 0 0,2 1 1 0 0,-1-1 0 0 0,0 0-1 0 0,8 1 1 0 0,-6-2-156 0 0,1 0-1 0 0,0-1 1 0 0,0 1 0 0 0,-1-2 0 0 0,1 1 0 0 0,0-1 0 0 0,-1 0 0 0 0,0 0 0 0 0,1-1 0 0 0,-1 0-1 0 0,0 0 1 0 0,0 0 0 0 0,9-8 0 0 0,-5 4-921 0 0,0-2-1 0 0,0 1 1 0 0,-1-2 0 0 0,0 1-1 0 0,-1-1 1 0 0,0 0 0 0 0,-1-1-1 0 0,0 0 1 0 0,0 0 0 0 0,-1 0-1 0 0,-1-1 1 0 0,0 0 0 0 0,0 0-1 0 0,-1-1 1 0 0,-1 1 0 0 0,0-1-1 0 0,1-13 1 0 0,-3 14 1005 0 0,0 0 0 0 0,-1 0-1 0 0,-1 0 1 0 0,0 0 0 0 0,0 0 0 0 0,-6-21 0 0 0,7 31 321 0 0,-1 0 0 0 0,1 0 0 0 0,-1 0 0 0 0,1 0 0 0 0,-1 0 0 0 0,0 1-1 0 0,0-1 1 0 0,0 0 0 0 0,0 0 0 0 0,0 1 0 0 0,0-1 0 0 0,-1 1 0 0 0,1-1 0 0 0,0 1 0 0 0,-3-2 0 0 0,4 2 51 0 0,-1 1-1 0 0,0 0 0 0 0,1 0 1 0 0,-1 0-1 0 0,0 0 0 0 0,0-1 1 0 0,1 1-1 0 0,-1 0 0 0 0,0 0 1 0 0,1 0-1 0 0,-1 0 0 0 0,0 1 1 0 0,0-1-1 0 0,1 0 1 0 0,-1 0-1 0 0,0 0 0 0 0,1 0 1 0 0,-1 1-1 0 0,0-1 0 0 0,1 0 1 0 0,-1 1-1 0 0,0-1 0 0 0,1 1 1 0 0,-1-1-1 0 0,1 0 1 0 0,-2 2-1 0 0,-1 1 832 0 0,1 0-1 0 0,-1 0 1 0 0,0 0 0 0 0,1 0-1 0 0,0 1 1 0 0,-3 6 0 0 0,-4 13-922 0 0,1 11 389 0 0,2 0 0 0 0,1 0 0 0 0,2 1 0 0 0,1-1-1 0 0,5 59 1 0 0,-3-88-587 0 0,0 0-1 0 0,1 0 1 0 0,0-1 0 0 0,0 1-1 0 0,0 0 1 0 0,1-1 0 0 0,2 7-1 0 0,-4-11-8 0 0,1 1-1 0 0,-1 0 0 0 0,1-1 1 0 0,-1 1-1 0 0,1-1 0 0 0,-1 1 1 0 0,1 0-1 0 0,-1-1 0 0 0,1 0 1 0 0,-1 1-1 0 0,1-1 0 0 0,0 1 1 0 0,-1-1-1 0 0,1 0 0 0 0,0 1 1 0 0,-1-1-1 0 0,1 0 0 0 0,0 1 1 0 0,-1-1-1 0 0,2 0 0 0 0,0 0-3 0 0,-1 0 0 0 0,1 0-1 0 0,-1-1 1 0 0,1 1-1 0 0,-1-1 1 0 0,0 1 0 0 0,1-1-1 0 0,-1 1 1 0 0,0-1-1 0 0,1 1 1 0 0,-1-1 0 0 0,0 0-1 0 0,0 0 1 0 0,2-2-1 0 0,13-11-625 0 0,-1 0-1 0 0,0-2 0 0 0,-1 1 0 0 0,-1-2 0 0 0,19-31 0 0 0,-23 33-134 0 0,-1 1-1 0 0,-1-1 1 0 0,-1-1-1 0 0,0 1 1 0 0,-1-1-1 0 0,0 0 1 0 0,4-30-1 0 0,-11 28 1664 0 0,2 18-797 0 0,0 0 0 0 0,-1 0 0 0 0,1 0 0 0 0,0-1 0 0 0,0 1 0 0 0,0 0 0 0 0,-1 0 0 0 0,1-1 0 0 0,0 1 0 0 0,0 0 1 0 0,0 0-1 0 0,-1 0 0 0 0,1 0 0 0 0,0 0 0 0 0,0-1 0 0 0,-1 1 0 0 0,1 0 0 0 0,0 0 0 0 0,-1 0 0 0 0,1 0 0 0 0,0 0 0 0 0,0 0 0 0 0,-1 0 1 0 0,1 0-1 0 0,0 0 0 0 0,-1 0 0 0 0,1 0 0 0 0,0 0 0 0 0,0 0 0 0 0,-1 0 0 0 0,1 0 0 0 0,-2 1 158 0 0,1 0-1 0 0,0 0 0 0 0,-1 0 1 0 0,1 0-1 0 0,0 0 1 0 0,0 0-1 0 0,-1 0 0 0 0,1 0 1 0 0,0 0-1 0 0,0 1 1 0 0,0-1-1 0 0,0 0 0 0 0,1 1 1 0 0,-1-1-1 0 0,0 1 1 0 0,0 2-1 0 0,-8 24 17 0 0,1 1-1 0 0,2 0 0 0 0,1 1 1 0 0,1 0-1 0 0,2 0 0 0 0,0 0 1 0 0,5 43-1 0 0,-2-64-816 0 0,0 0 0 0 0,1-1 0 0 0,0 1 0 0 0,1-1 0 0 0,5 15 0 0 0,-7-21 163 0 0,0-1 0 0 0,0 1 0 0 0,0-1 0 0 0,-1 1 0 0 0,1-1 0 0 0,1 1 1 0 0,-1-1-1 0 0,0 0 0 0 0,0 0 0 0 0,0 0 0 0 0,1 1 0 0 0,-1-1 0 0 0,0-1 0 0 0,1 1 1 0 0,2 1-1 0 0,-3-1-80 0 0,0-1 1 0 0,1 0 0 0 0,-1 0 0 0 0,0 0 0 0 0,0 0-1 0 0,1 0 1 0 0,-1 0 0 0 0,0-1 0 0 0,1 1 0 0 0,-1 0-1 0 0,0-1 1 0 0,0 1 0 0 0,0-1 0 0 0,1 1-1 0 0,-1-1 1 0 0,0 0 0 0 0,0 1 0 0 0,0-1 0 0 0,0 0-1 0 0,0 0 1 0 0,0 1 0 0 0,0-1 0 0 0,1-2 0 0 0,12-12-5361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 17548 0 0,'0'0'136'0'0,"0"0"1"0"0,0 0-1 0 0,0 0 1 0 0,0-1-1 0 0,0 1 1 0 0,0 0-1 0 0,0 0 1 0 0,0-1-1 0 0,0 1 1 0 0,0 0-1 0 0,0 0 1 0 0,1 0-1 0 0,-1-1 1 0 0,0 1-1 0 0,0 0 1 0 0,0 0-1 0 0,0 0 1 0 0,1 0-1 0 0,-1-1 1 0 0,0 1-1 0 0,0 0 1 0 0,0 0-1 0 0,1 0 1 0 0,-1 0-1 0 0,0 0 1 0 0,0 0-1 0 0,1 0 1 0 0,-1 0-1 0 0,0-1 1 0 0,0 1-1 0 0,0 0 1 0 0,1 0 0 0 0,-1 0-1 0 0,0 0 1 0 0,0 0-1 0 0,1 0 1 0 0,-1 0-1 0 0,0 0 1 0 0,0 1-1 0 0,1-1 1 0 0,-1 0-1 0 0,0 0 1 0 0,0 0-1 0 0,1 0 1 0 0,-1 0-1 0 0,5 14 1957 0 0,0 21-1308 0 0,-5-34-695 0 0,2 53 369 0 0,-1 0 0 0 0,-3 1-1 0 0,-17 100 1 0 0,10-127-416 0 0,4-25-77 0 0,-1-17-139 0 0,3-7 76 0 0,0 0 0 0 0,2-1 0 0 0,0 1 1 0 0,1 0-1 0 0,1-1 0 0 0,2 1 0 0 0,0 0 0 0 0,1 0 0 0 0,0 0 0 0 0,2 1 0 0 0,1-1 1 0 0,0 1-1 0 0,14-24 0 0 0,-19 40 107 0 0,0 0-1 0 0,1 1 1 0 0,-1 0 0 0 0,1-1 0 0 0,0 1-1 0 0,0 0 1 0 0,0 0 0 0 0,0 0-1 0 0,0 1 1 0 0,0-1 0 0 0,1 1 0 0 0,0 0-1 0 0,-1 0 1 0 0,1 0 0 0 0,0 0 0 0 0,0 1-1 0 0,0-1 1 0 0,5 0 0 0 0,-6 2 5 0 0,0-1 1 0 0,1 1-1 0 0,-1 1 0 0 0,0-1 1 0 0,0 0-1 0 0,0 1 1 0 0,0-1-1 0 0,0 1 0 0 0,1 0 1 0 0,-1 0-1 0 0,-1 1 0 0 0,1-1 1 0 0,0 0-1 0 0,0 1 1 0 0,0 0-1 0 0,-1 0 0 0 0,1 0 1 0 0,-1 0-1 0 0,1 0 0 0 0,-1 0 1 0 0,0 0-1 0 0,0 1 0 0 0,0-1 1 0 0,2 5-1 0 0,0-2 16 0 0,-1 1 0 0 0,1 0 0 0 0,-2-1 0 0 0,1 1 0 0 0,0 0-1 0 0,-1 1 1 0 0,-1-1 0 0 0,1 0 0 0 0,-1 0 0 0 0,0 1 0 0 0,0-1 0 0 0,0 1 0 0 0,-1-1-1 0 0,-1 9 1 0 0,0-5-12 0 0,-1-1-1 0 0,0 0 1 0 0,0 1 0 0 0,-1-1-1 0 0,-1 0 1 0 0,1 0-1 0 0,-1 0 1 0 0,-1-1-1 0 0,-5 9 1 0 0,2-6-40 0 0,0 0 1 0 0,0 0-1 0 0,-1-1 0 0 0,-1 0 1 0 0,1-1-1 0 0,-2 0 1 0 0,1 0-1 0 0,-1-1 0 0 0,-1-1 1 0 0,1 0-1 0 0,-1 0 1 0 0,0-1-1 0 0,-25 8 0 0 0,30-14-107 0 0,15-6 90 0 0,17-7 38 0 0,5 4-370 0 0,1 0 1 0 0,0 2-1 0 0,0 2 1 0 0,1 1 0 0 0,62-1-1 0 0,-81 8-4581 0 0,-37 15-11217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22029 0 0,'12'-1'612'0'0,"0"-1"1"0"0,0 0 0 0 0,-1-1 0 0 0,1 0-1 0 0,-1-1 1 0 0,0 0 0 0 0,14-8 0 0 0,24-8-27 0 0,-37 16-490 0 0,1 0 0 0 0,0 0 1 0 0,0 1-1 0 0,1 1 0 0 0,-1 1 1 0 0,23-1-1 0 0,-33 2-77 0 0,0 0 0 0 0,0 1 1 0 0,0-1-1 0 0,0 1 0 0 0,0-1 0 0 0,0 1 0 0 0,0 0 1 0 0,0 0-1 0 0,-1 0 0 0 0,1 1 0 0 0,0-1 0 0 0,-1 1 0 0 0,1-1 1 0 0,-1 1-1 0 0,0 0 0 0 0,0 0 0 0 0,1 0 0 0 0,-1 0 1 0 0,0 0-1 0 0,-1 1 0 0 0,1-1 0 0 0,0 1 0 0 0,-1-1 0 0 0,1 1 1 0 0,-1-1-1 0 0,0 1 0 0 0,0 0 0 0 0,0 0 0 0 0,0 0 1 0 0,0 0-1 0 0,-1-1 0 0 0,1 1 0 0 0,-1 0 0 0 0,0 0 0 0 0,0 0 1 0 0,0 4-1 0 0,0 4-58 0 0,0 0-1 0 0,-1 0 1 0 0,0 0 0 0 0,-5 18 0 0 0,-9 6-1900 0 0,13-32 1257 0 0,0 0-1 0 0,0 0 0 0 0,0 0 0 0 0,0 0 0 0 0,-1-1 0 0 0,1 1 0 0 0,-6 3 0 0 0,8-5 224 0 0,-1-1-1 0 0,0 1 1 0 0,0-1-1 0 0,0 1 1 0 0,0-1 0 0 0,1 0-1 0 0,-1 1 1 0 0,0-1-1 0 0,0 0 1 0 0,0 1-1 0 0,0-1 1 0 0,0 0 0 0 0,0 0-1 0 0,0 0 1 0 0,0 0-1 0 0,0 0 1 0 0,0 0-1 0 0,0 0 1 0 0,-1-1 0 0 0,-11-3-6919 0 0</inkml:trace>
  <inkml:trace contextRef="#ctx0" brushRef="#br0" timeOffset="0.04">125 140 11562 0 0,'-17'24'9115'0'0,"8"6"-3415"0"0,8-23-5190 0 0,1 0-1 0 0,-1 0 1 0 0,1 0 0 0 0,1 0-1 0 0,-1 0 1 0 0,1 0-1 0 0,3 10 1 0 0,-4-13-534 0 0,1 0 0 0 0,0 0 1 0 0,0-1-1 0 0,0 1 0 0 0,1 0 0 0 0,-1-1 1 0 0,1 1-1 0 0,0-1 0 0 0,0 0 1 0 0,0 1-1 0 0,1-1 0 0 0,-1 0 0 0 0,1 0 1 0 0,-1-1-1 0 0,1 1 0 0 0,0 0 1 0 0,0-1-1 0 0,0 0 0 0 0,0 0 0 0 0,1 0 1 0 0,-1 0-1 0 0,1 0 0 0 0,-1 0 0 0 0,1-1 1 0 0,0 0-1 0 0,-1 0 0 0 0,1 0 1 0 0,0 0-1 0 0,0-1 0 0 0,5 1 0 0 0,4-2-665 0 0,-1-1 0 0 0,1 0 0 0 0,-1 0 0 0 0,0-1-1 0 0,0-1 1 0 0,12-6 0 0 0,-12 5-1439 0 0,0-1 0 0 0,-1-1 0 0 0,1 0-1 0 0,-1 0 1 0 0,16-15 0 0 0,4-8-5476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13:1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11082 0 0,'2'3'429'0'0,"0"1"0"0"0,0 0 0 0 0,1-1 0 0 0,-1 1 0 0 0,1-1 0 0 0,0 1 0 0 0,0-1 0 0 0,0 0 0 0 0,0 0 0 0 0,1-1 0 0 0,-1 1-1 0 0,1-1 1 0 0,-1 0 0 0 0,1 1 0 0 0,0-2 0 0 0,0 1 0 0 0,0 0 0 0 0,0-1 0 0 0,0 0 0 0 0,0 0 0 0 0,6 1 0 0 0,-2-2-93 0 0,0 0 0 0 0,0-1 0 0 0,1 0 0 0 0,-1 0 0 0 0,0 0 0 0 0,0-1 0 0 0,-1-1 0 0 0,1 0 0 0 0,0 0 0 0 0,10-5 0 0 0,45-27 104 0 0,-39 21-774 0 0,35-15-1 0 0,-48 25-1998 0 0,-1 0 0 0 0,1 1 0 0 0,18-3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7138 0 0,'-1'2'517'0'0,"0"-1"0"0"0,0 1 1 0 0,-1-1-1 0 0,1 1 0 0 0,0 0 1 0 0,1 0-1 0 0,-1-1 0 0 0,0 1 1 0 0,0 0-1 0 0,1 0 1 0 0,-1 3-1 0 0,0 25 2262 0 0,15 35-2190 0 0,-7-40-210 0 0,-5-14-354 0 0,-1-6-29 0 0,0 0-1 0 0,0 0 1 0 0,0 0 0 0 0,1-1 0 0 0,3 9 0 0 0,-2-11-74 0 0,2 0-32 0 0,-1 12-6 0 0,-2-4 42 0 0,3 56-315 0 0,-4-23 278 0 0,2 75-458 0 0,-2-105 127 0 0,2 41-1721 0 0,-6-34-3814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113 109 21525 0 0,'-5'1'596'0'0,"0"1"1"0"0,0 0-1 0 0,0 0 1 0 0,0 1 0 0 0,1 0-1 0 0,-1-1 1 0 0,1 1 0 0 0,-1 1-1 0 0,1-1 1 0 0,0 1-1 0 0,-4 4 1 0 0,3-2-264 0 0,0 1 1 0 0,0 0-1 0 0,0 1 1 0 0,1-1-1 0 0,0 1 1 0 0,-5 12-1 0 0,5-9-291 0 0,1 0-1 0 0,0 0 1 0 0,1 1 0 0 0,0-1-1 0 0,1 1 1 0 0,0-1-1 0 0,0 1 1 0 0,2-1 0 0 0,-1 1-1 0 0,5 19 1 0 0,-5-27-45 0 0,1-1-1 0 0,0 0 1 0 0,0 0-1 0 0,0 0 1 0 0,0 0-1 0 0,0 0 1 0 0,1 0 0 0 0,-1 0-1 0 0,1 0 1 0 0,0-1-1 0 0,0 1 1 0 0,0-1-1 0 0,0 1 1 0 0,0-1 0 0 0,1 0-1 0 0,-1 0 1 0 0,1 0-1 0 0,3 3 1 0 0,-3-4-5 0 0,-1-1 0 0 0,1 1 1 0 0,-1 0-1 0 0,1-1 0 0 0,0 1 0 0 0,-1-1 1 0 0,1 0-1 0 0,-1 0 0 0 0,1 0 1 0 0,0 0-1 0 0,-1-1 0 0 0,1 1 0 0 0,-1-1 1 0 0,1 1-1 0 0,-1-1 0 0 0,1 0 0 0 0,-1 0 1 0 0,1 0-1 0 0,-1 0 0 0 0,0-1 1 0 0,0 1-1 0 0,1-1 0 0 0,1-1 0 0 0,6-5-92 0 0,0-1-1 0 0,-1 0 0 0 0,0 0 0 0 0,-1-1 1 0 0,0 0-1 0 0,0-1 0 0 0,-1 0 1 0 0,0 0-1 0 0,-1 0 0 0 0,-1-1 0 0 0,0 0 1 0 0,0 0-1 0 0,5-23 0 0 0,-8 28-21 0 0,-1 0 1 0 0,0 0-1 0 0,-1 1 0 0 0,1-1 0 0 0,-1 0 1 0 0,-1 0-1 0 0,1 0 0 0 0,-1 1 0 0 0,0-1 1 0 0,-1 0-1 0 0,0 1 0 0 0,-2-8 0 0 0,1 9-5 0 0,1 0 0 0 0,-1 1 0 0 0,0-1 0 0 0,0 1 0 0 0,0 0 0 0 0,-1 0 0 0 0,0 0-1 0 0,1 1 1 0 0,-1-1 0 0 0,0 1 0 0 0,-1 0 0 0 0,1 0 0 0 0,-1 0 0 0 0,1 1 0 0 0,-1-1-1 0 0,0 1 1 0 0,-7-2 0 0 0,11 3 126 0 0,-1 1 1 0 0,1-1-1 0 0,0 1 0 0 0,0-1 0 0 0,-1 1 0 0 0,1 0 1 0 0,0 0-1 0 0,-1-1 0 0 0,1 1 0 0 0,-1 0 1 0 0,1 0-1 0 0,0 0 0 0 0,-1 1 0 0 0,1-1 0 0 0,0 0 1 0 0,-1 0-1 0 0,1 1 0 0 0,0-1 0 0 0,0 1 0 0 0,-1-1 1 0 0,1 1-1 0 0,0 0 0 0 0,0-1 0 0 0,0 1 0 0 0,-1 0 1 0 0,1 0-1 0 0,0 0 0 0 0,0-1 0 0 0,0 1 1 0 0,1 0-1 0 0,-1 1 0 0 0,0-1 0 0 0,0 0 0 0 0,0 2 1 0 0,0-2 31 0 0,1 1 0 0 0,-1-1 1 0 0,1 1-1 0 0,0-1 0 0 0,0 1 0 0 0,0-1 1 0 0,0 1-1 0 0,0-1 0 0 0,0 1 1 0 0,0-1-1 0 0,0 1 0 0 0,1-1 1 0 0,-1 1-1 0 0,1-1 0 0 0,-1 1 0 0 0,1-1 1 0 0,-1 1-1 0 0,1-1 0 0 0,0 0 1 0 0,0 1-1 0 0,-1-1 0 0 0,1 0 1 0 0,0 0-1 0 0,0 0 0 0 0,0 1 1 0 0,1-1-1 0 0,-1 0 0 0 0,0 0 0 0 0,0-1 1 0 0,2 2-1 0 0,5 3 114 0 0,1-1-1 0 0,-1 0 1 0 0,1-1 0 0 0,0 0-1 0 0,0 0 1 0 0,0-1 0 0 0,0 0-1 0 0,1 0 1 0 0,-1-1 0 0 0,0 0-1 0 0,1-1 1 0 0,-1 0-1 0 0,15-2 1 0 0,-14 1-206 0 0,-1-1 1 0 0,1 0-1 0 0,-1 0 0 0 0,1-1 1 0 0,-1 0-1 0 0,0 0 0 0 0,0-1 1 0 0,0 0-1 0 0,0-1 0 0 0,-1 0 1 0 0,0 0-1 0 0,14-13 0 0 0,-19 15-92 0 0,0-1 1 0 0,0 1-1 0 0,0-1 0 0 0,-1 0 0 0 0,0 0 0 0 0,0 0 0 0 0,0 0 0 0 0,0 0 1 0 0,0 0-1 0 0,-1-1 0 0 0,0 1 0 0 0,0-1 0 0 0,0 1 0 0 0,0-1 0 0 0,-1 1 1 0 0,0-1-1 0 0,0 1 0 0 0,0-1 0 0 0,0 1 0 0 0,-2-7 0 0 0,-5 45 2258 0 0,-2 81-1418 0 0,7 188-1 0 0,3-297-785 0 0,-1-1-147 0 0,0 0 1 0 0,0 1 0 0 0,1-1 0 0 0,0 0 0 0 0,0 0-1 0 0,0 0 1 0 0,0-1 0 0 0,1 1 0 0 0,0 0 0 0 0,0 0 0 0 0,5 7-1 0 0,-7-12 85 0 0,1 1-1 0 0,-1-1 0 0 0,0 0 1 0 0,1 0-1 0 0,-1 0 0 0 0,1 0 0 0 0,-1 1 1 0 0,1-1-1 0 0,-1 0 0 0 0,1 0 0 0 0,-1 0 1 0 0,1 0-1 0 0,-1 0 0 0 0,1 0 1 0 0,-1 0-1 0 0,1-1 0 0 0,-1 1 0 0 0,1 0 1 0 0,-1 0-1 0 0,1 0 0 0 0,-1 0 1 0 0,1-1-1 0 0,-1 1 0 0 0,1 0 0 0 0,-1 0 1 0 0,0-1-1 0 0,1 1 0 0 0,-1 0 0 0 0,0-1 1 0 0,1 1-1 0 0,-1 0 0 0 0,0-1 1 0 0,1 1-1 0 0,-1 0 0 0 0,0-1 0 0 0,1 1 1 0 0,-1-1-1 0 0,0 1 0 0 0,0-1 1 0 0,0 1-1 0 0,0-1 0 0 0,1 1 0 0 0,-1-1 1 0 0,11-25-5241 0 0,-10 24 4941 0 0,9-26-3608 0 0,-1-5-1288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14915 0 0,'0'-1'396'0'0,"1"1"-1"0"0,-1-1 1 0 0,1 1-1 0 0,0-1 1 0 0,0 1-1 0 0,-1-1 1 0 0,1 1 0 0 0,0 0-1 0 0,0-1 1 0 0,-1 1-1 0 0,1 0 1 0 0,0-1-1 0 0,0 1 1 0 0,0 0-1 0 0,0 0 1 0 0,-1 0-1 0 0,1 0 1 0 0,0 0-1 0 0,0 0 1 0 0,0 0 0 0 0,0 0-1 0 0,-1 0 1 0 0,3 1-1 0 0,-3 0-181 0 0,1-1 1 0 0,0 1-1 0 0,0 0 0 0 0,0-1 1 0 0,-1 1-1 0 0,1 0 0 0 0,-1 0 1 0 0,1 0-1 0 0,0 0 0 0 0,-1-1 1 0 0,1 1-1 0 0,-1 0 0 0 0,0 0 0 0 0,1 0 1 0 0,-1 0-1 0 0,0 2 0 0 0,2 5 24 0 0,-1 1-1 0 0,0-1 1 0 0,-1 16-1 0 0,-1-19 199 0 0,-16 234 1160 0 0,1-6-5687 0 0,16-231 3957 0 0,-2 24-3781 0 0,0-10-2121 0 0,-2-2-3723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3 11642 0 0,'-3'-1'546'0'0,"-1"0"-1"0"0,0 1 0 0 0,1-1 0 0 0,-1 1 1 0 0,0 0-1 0 0,0 0 0 0 0,1 0 0 0 0,-1 1 0 0 0,0-1 1 0 0,1 1-1 0 0,-1 0 0 0 0,0 0 0 0 0,-4 2 0 0 0,5-1-383 0 0,1 0-1 0 0,-1 0 0 0 0,1 0 0 0 0,0 0 0 0 0,0 0 0 0 0,0 1 0 0 0,0-1 0 0 0,0 0 0 0 0,0 1 0 0 0,1 0 0 0 0,-1-1 1 0 0,1 1-1 0 0,-1 0 0 0 0,1 0 0 0 0,0 0 0 0 0,-1 5 0 0 0,-32 104 769 0 0,-88 192-1 0 0,106-273-949 0 0,10-21 8 0 0,0 0 0 0 0,1 1 1 0 0,0 0-1 0 0,1 0 0 0 0,-5 19 0 0 0,9-28 14 0 0,0-1-1 0 0,0 1 1 0 0,1 0-1 0 0,-1 0 0 0 0,0 0 1 0 0,1 0-1 0 0,-1 0 0 0 0,1 0 1 0 0,-1-1-1 0 0,1 1 0 0 0,0 0 1 0 0,0 0-1 0 0,0-1 1 0 0,0 1-1 0 0,0-1 0 0 0,0 1 1 0 0,0-1-1 0 0,1 1 0 0 0,-1-1 1 0 0,0 1-1 0 0,1-1 0 0 0,-1 0 1 0 0,1 0-1 0 0,0 0 0 0 0,-1 0 1 0 0,1 0-1 0 0,0 0 1 0 0,0-1-1 0 0,-1 1 0 0 0,1 0 1 0 0,0-1-1 0 0,0 1 0 0 0,2-1 1 0 0,6 3 32 0 0,1-1 0 0 0,0-1 0 0 0,0 1 1 0 0,15-1-1 0 0,29-4 117 0 0,64-11-1 0 0,-75 7-721 0 0,0 3 1 0 0,88 1-1 0 0,-116 5-331 0 0,-12-1 320 0 0,0 0 0 0 0,-1-1 0 0 0,1 1-1 0 0,0-1 1 0 0,0 0 0 0 0,0 0 0 0 0,0 0 0 0 0,-1 0 0 0 0,1-1 0 0 0,0 1-1 0 0,0-1 1 0 0,6-2 0 0 0,-3-12-4078 0 0,0 6-1334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21020 0 0,'-4'13'415'0'0,"1"0"-1"0"0,1 0 0 0 0,0 0 0 0 0,1 0 1 0 0,0 0-1 0 0,1 1 0 0 0,1-1 0 0 0,0 0 0 0 0,4 23 1 0 0,1 15-221 0 0,-3-4-238 0 0,1 20-1495 0 0,23 128 0 0 0,-26-194 1323 0 0,5 22-2715 0 0,-6-23 2679 0 0,1 1 0 0 0,-1-1 0 0 0,0 1-1 0 0,0-1 1 0 0,0 1 0 0 0,0-1 0 0 0,0 1-1 0 0,1-1 1 0 0,-1 1 0 0 0,0-1 0 0 0,0 0-1 0 0,1 1 1 0 0,-1-1 0 0 0,0 1 0 0 0,0-1-1 0 0,1 0 1 0 0,-1 1 0 0 0,1-1 0 0 0,-1 0 0 0 0,0 0-1 0 0,1 1 1 0 0,-1-1 0 0 0,1 0 0 0 0,-1 0-1 0 0,1 1 1 0 0,-1-1 0 0 0,0 0 0 0 0,1 0-1 0 0,-1 0 1 0 0,1 0 0 0 0,-1 0 0 0 0,1 0-1 0 0,-1 0 1 0 0,1 0 0 0 0,-1 0 0 0 0,2 0-1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4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 9506 0 0,'-3'-4'3485'0'0,"3"4"-3327"0"0,0 0 0 0 0,0 0 1 0 0,-1 0-1 0 0,1 0 0 0 0,0 0 1 0 0,0 0-1 0 0,0 0 1 0 0,-1 0-1 0 0,1 0 0 0 0,0 0 1 0 0,0 0-1 0 0,0 0 1 0 0,-1 0-1 0 0,1 0 0 0 0,0 0 1 0 0,0 0-1 0 0,-2 1 1268 0 0,2-1-1268 0 0,-9 13 2671 0 0,-2 19-1279 0 0,10-31-1407 0 0,-8 31 595 0 0,1 1 0 0 0,1 1 0 0 0,2-1 1 0 0,-1 40-1 0 0,6-52-687 0 0,0 0 0 0 0,1-1 0 0 0,2 1 0 0 0,0 0 0 0 0,1-1 0 0 0,1 0 0 0 0,14 39 0 0 0,-15-51-46 0 0,0 0-1 0 0,0 0 0 0 0,0-1 1 0 0,1 0-1 0 0,0 0 0 0 0,1 0 1 0 0,-1-1-1 0 0,1 0 0 0 0,1 0 1 0 0,8 6-1 0 0,-13-10 0 0 0,1 0 0 0 0,0 0 0 0 0,0 0 1 0 0,0-1-1 0 0,0 1 0 0 0,0-1 0 0 0,0 0 0 0 0,1 0 1 0 0,-1 0-1 0 0,0 0 0 0 0,1-1 0 0 0,-1 1 0 0 0,0-1 1 0 0,1 0-1 0 0,-1 0 0 0 0,1 0 0 0 0,-1-1 0 0 0,0 1 1 0 0,1-1-1 0 0,-1 0 0 0 0,0 0 0 0 0,0 0 0 0 0,1 0 1 0 0,-1 0-1 0 0,0-1 0 0 0,0 1 0 0 0,0-1 0 0 0,3-2 1 0 0,2-3 6 0 0,1-1 1 0 0,-1 0 0 0 0,-1 0 0 0 0,0-1 0 0 0,0 0 0 0 0,0 0 0 0 0,-1 0-1 0 0,0-1 1 0 0,-1 0 0 0 0,0 0 0 0 0,6-21 0 0 0,-3 5-39 0 0,-2 1-1 0 0,0-1 1 0 0,3-52 0 0 0,-8 60-444 0 0,-1 0 1 0 0,0 0-1 0 0,-2 0 1 0 0,0 0-1 0 0,-1 0 0 0 0,-10-30 1 0 0,11 43 72 0 0,0-1-1 0 0,0 1 1 0 0,-1 0 0 0 0,1 0 0 0 0,-1 0-1 0 0,-1 0 1 0 0,1 0 0 0 0,-1 1 0 0 0,0-1 0 0 0,0 1-1 0 0,-4-4 1 0 0,5 6 15 0 0,0 0 0 0 0,-1 0 0 0 0,1 0-1 0 0,0 1 1 0 0,-1-1 0 0 0,1 1 0 0 0,-1 0-1 0 0,1 0 1 0 0,-1 0 0 0 0,1 1 0 0 0,-1-1 0 0 0,0 1-1 0 0,0 0 1 0 0,1 0 0 0 0,-1 0 0 0 0,0 0-1 0 0,1 1 1 0 0,-8 1 0 0 0,5 0 92 0 0,1 0-1 0 0,-1 0 1 0 0,1 0-1 0 0,0 0 1 0 0,-1 1-1 0 0,1 0 1 0 0,0 0 0 0 0,1 0-1 0 0,-1 1 1 0 0,-8 7-1 0 0,7-4 377 0 0,0 0 1 0 0,1 0-1 0 0,0 0 0 0 0,0 1 0 0 0,0 0 0 0 0,-5 14 0 0 0,6-12 532 0 0,0 1 0 0 0,1-1 0 0 0,0 1 0 0 0,1-1 0 0 0,0 1 0 0 0,0 0 0 0 0,2 0 0 0 0,-1 0 0 0 0,1 0 0 0 0,1 0 0 0 0,0 0 0 0 0,3 13-1 0 0,-3-21-355 0 0,0 0 0 0 0,1 0 0 0 0,-1 0-1 0 0,1 0 1 0 0,0 0 0 0 0,0 0 0 0 0,0-1 0 0 0,0 1-1 0 0,0-1 1 0 0,0 1 0 0 0,1-1 0 0 0,-1 0-1 0 0,1 0 1 0 0,0 0 0 0 0,0 0 0 0 0,0-1-1 0 0,-1 1 1 0 0,2-1 0 0 0,-1 1 0 0 0,0-1-1 0 0,0 0 1 0 0,0 0 0 0 0,4 0 0 0 0,11 3 181 0 0,0-2 0 0 0,1 1 0 0 0,19-2 0 0 0,-12 1-315 0 0,-2-1-325 0 0,1-1 0 0 0,-1-1-1 0 0,45-7 1 0 0,-45 3-1723 0 0,-2 0 1 0 0,24-10-1 0 0,-39 12 531 0 0,0 0 0 0 0,-1-1 0 0 0,1 0 0 0 0,-1 0 0 0 0,9-8 0 0 0,4-1-4487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27 17524 0 0,'-13'94'6769'0'0,"-2"48"-6384"0"0,10-87-220 0 0,5-54-214 0 0,-2 28-474 0 0,2-28 415 0 0,0 0 0 0 0,0-1-1 0 0,0 1 1 0 0,0 0 0 0 0,0 0 0 0 0,0 0 0 0 0,0 0 0 0 0,0 0 0 0 0,0 0 0 0 0,0 0 0 0 0,0 0 0 0 0,1 0 0 0 0,-1 0-1 0 0,0 0 1 0 0,1 0 0 0 0,-1 0 0 0 0,0-1 0 0 0,1 1 0 0 0,-1 0 0 0 0,1 0 0 0 0,1 1 0 0 0,0-4 4 0 0,1 0 0 0 0,-1 0 1 0 0,1-1-1 0 0,-1 1 1 0 0,0-1-1 0 0,0 1 0 0 0,0-1 1 0 0,0 0-1 0 0,-1 1 0 0 0,1-1 1 0 0,2-5-1 0 0,0 0-30 0 0,45-81-58 0 0,48-129-7402 0 0,-96 217 7390 0 0,10-17 7179 0 0,-9 29-4693 0 0,-13 148 1586 0 0,5-121-3981 0 0,3-1-1 0 0,1 1 1 0 0,2 1-1 0 0,1-1 1 0 0,10 55-1 0 0,-10-87-393 0 0,1-1 0 0 0,0 1 0 0 0,0-1 0 0 0,0 0-1 0 0,4 6 1 0 0,7 3-3619 0 0,-12-13 3748 0 0,0-1 0 0 0,0 0 0 0 0,0 1 1 0 0,-1-1-1 0 0,1 0 0 0 0,0 0 0 0 0,0 1 0 0 0,0-1 0 0 0,0 0 0 0 0,0 0 0 0 0,0 0 0 0 0,-1 0 0 0 0,1 0 1 0 0,0 0-1 0 0,0 0 0 0 0,0-1 0 0 0,0 1 0 0 0,0 0 0 0 0,1-1 0 0 0,8-4-5831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19620 0 0,'-12'1'770'0'0,"5"-1"-105"0"0,-1 1-1 0 0,0 0 1 0 0,1 0-1 0 0,0 0 1 0 0,-14 5-1 0 0,19-5-548 0 0,-1 1-1 0 0,0-1 1 0 0,1 1-1 0 0,-1 0 1 0 0,1 0 0 0 0,0 0-1 0 0,0 0 1 0 0,-1 0 0 0 0,1 0-1 0 0,0 1 1 0 0,1-1-1 0 0,-1 0 1 0 0,0 1 0 0 0,1 0-1 0 0,0-1 1 0 0,-1 1-1 0 0,1 0 1 0 0,-1 3 0 0 0,-3 13-70 0 0,1 0 1 0 0,0-1-1 0 0,1 1 1 0 0,1 1 0 0 0,1-1-1 0 0,3 35 1 0 0,1-22 1 0 0,1 1 1 0 0,2 0-1 0 0,11 35 1 0 0,-15-59-51 0 0,1 0 1 0 0,0-1-1 0 0,1 1 1 0 0,0-1 0 0 0,0 0-1 0 0,1 0 1 0 0,0 0-1 0 0,0-1 1 0 0,1 0-1 0 0,10 11 1 0 0,-13-15 0 0 0,1 0 0 0 0,0-1 1 0 0,0 1-1 0 0,0-1 0 0 0,0 0 1 0 0,0 0-1 0 0,0 0 0 0 0,0-1 1 0 0,1 0-1 0 0,-1 1 0 0 0,1-1 0 0 0,-1-1 1 0 0,1 1-1 0 0,-1-1 0 0 0,1 0 1 0 0,-1 0-1 0 0,1 0 0 0 0,-1 0 1 0 0,1-1-1 0 0,-1 0 0 0 0,1 0 0 0 0,8-3 1 0 0,-1 0-183 0 0,0-1 1 0 0,0-1-1 0 0,0 0 1 0 0,-1-1-1 0 0,1 0 1 0 0,-2-1-1 0 0,1 0 0 0 0,-1-1 1 0 0,0 0-1 0 0,-1 0 1 0 0,15-19-1 0 0,-17 18-57 0 0,0 1-1 0 0,-1-1 0 0 0,0 0 0 0 0,-1-1 0 0 0,0 1 1 0 0,-1-1-1 0 0,0 0 0 0 0,0 0 0 0 0,-1 0 1 0 0,-1-1-1 0 0,0 1 0 0 0,-1-1 0 0 0,1-19 1 0 0,-2 27-443 0 0,0-1 1 0 0,-1 1 0 0 0,0 0-1 0 0,1-1 1 0 0,-2 1 0 0 0,1 0-1 0 0,0 0 1 0 0,-1 0 0 0 0,1 0-1 0 0,-1 0 1 0 0,-1 0 0 0 0,1 0 0 0 0,0 1-1 0 0,-1-1 1 0 0,-3-3 0 0 0,-14-10-5709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15315 0 0,'7'22'5041'0'0,"1"-4"-3968"0"0,4 4-89 0 0,3-5 88 0 0,1-5-112 0 0,1-2-280 0 0,3-2-256 0 0,3-6-159 0 0,1 0-121 0 0,2-3-88 0 0,2 1-80 0 0,-1-2-249 0 0,1-1-471 0 0,-2-2-904 0 0,-1-3-1521 0 0,-7-3-1832 0 0,-11-11 376 0 0,3 7-2216 0 0</inkml:trace>
  <inkml:trace contextRef="#ctx0" brushRef="#br0" timeOffset="1">151 1 19580 0 0,'-9'13'2993'0'0,"3"3"-1633"0"0,-1 9-296 0 0,3 4-303 0 0,1 5-337 0 0,3 3-192 0 0,1 6-88 0 0,4-2-56 0 0,1-1-16 0 0,2-3-56 0 0,2-5-104 0 0,2-4-256 0 0,3-3-441 0 0,1-7-719 0 0,2-2-1064 0 0,1-6-1345 0 0,0-9-688 0 0,2-6-3273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22317 0 0,'-13'24'870'0'0,"1"0"0"0"0,0 1 0 0 0,2 0 0 0 0,-11 40 0 0 0,16-46-921 0 0,1 1 1 0 0,0 0-1 0 0,2 0 0 0 0,0 0 1 0 0,1 0-1 0 0,3 34 0 0 0,-2-54 38 0 0,0 1 0 0 0,0-1 0 0 0,0 1 0 0 0,0 0 0 0 0,0-1-1 0 0,0 1 1 0 0,0-1 0 0 0,0 1 0 0 0,0-1 0 0 0,0 1 0 0 0,0-1 0 0 0,1 1 0 0 0,-1-1-1 0 0,0 1 1 0 0,0-1 0 0 0,1 1 0 0 0,-1-1 0 0 0,0 1 0 0 0,0-1 0 0 0,1 0-1 0 0,-1 1 1 0 0,0-1 0 0 0,1 1 0 0 0,-1-1 0 0 0,1 0 0 0 0,-1 1 0 0 0,1-1 0 0 0,-1 0-1 0 0,0 0 1 0 0,1 1 0 0 0,-1-1 0 0 0,1 0 0 0 0,-1 0 0 0 0,1 0 0 0 0,-1 0 0 0 0,1 1-1 0 0,0-1 1 0 0,-1 0 0 0 0,1 0 0 0 0,-1 0 0 0 0,1 0 0 0 0,-1 0 0 0 0,1 0-1 0 0,-1 0 1 0 0,1-1 0 0 0,-1 1 0 0 0,1 0 0 0 0,-1 0 0 0 0,1 0 0 0 0,-1 0 0 0 0,1-1-1 0 0,-1 1 1 0 0,1 0 0 0 0,0-1 0 0 0,31-25-226 0 0,-16 12 168 0 0,-9 9 50 0 0,1 1 0 0 0,-1 0 0 0 0,1 1 0 0 0,0 0-1 0 0,11-3 1 0 0,-15 5-160 0 0,0 0 0 0 0,-1 0 1 0 0,1 0-1 0 0,0 1 0 0 0,0 0 0 0 0,0 0 0 0 0,-1 0 0 0 0,1 0 0 0 0,0 0 0 0 0,0 1 0 0 0,0 0 0 0 0,-1 0 0 0 0,1 0 0 0 0,5 2 0 0 0,-8-2-33 0 0,0-1 0 0 0,0 1 0 0 0,0 0 0 0 0,0 0-1 0 0,0 0 1 0 0,0 0 0 0 0,0 0 0 0 0,0 0 0 0 0,-1 0-1 0 0,1 0 1 0 0,0 0 0 0 0,-1 0 0 0 0,1 0 0 0 0,0 0-1 0 0,-1 0 1 0 0,0 1 0 0 0,1-1 0 0 0,-1 0 0 0 0,0 1-1 0 0,1-1 1 0 0,-1 0 0 0 0,0 0 0 0 0,0 1 0 0 0,0-1-1 0 0,0 0 1 0 0,0 1 0 0 0,0-1 0 0 0,-1 0 0 0 0,1 0-1 0 0,0 1 1 0 0,-1-1 0 0 0,1 0 0 0 0,-1 0 0 0 0,1 1-1 0 0,-1-1 1 0 0,-1 2 0 0 0,-2 4-1240 0 0,0 0 0 0 0,0 0 0 0 0,-1-1 0 0 0,-8 10 0 0 0,-4 2-2869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16532 0 0,'0'0'201'0'0,"-1"1"1"0"0,1-1 0 0 0,-1 1-1 0 0,1-1 1 0 0,-1 1 0 0 0,1-1-1 0 0,-1 1 1 0 0,1-1 0 0 0,0 1 0 0 0,-1-1-1 0 0,1 1 1 0 0,0-1 0 0 0,-1 1-1 0 0,1 0 1 0 0,0-1 0 0 0,0 1-1 0 0,0 0 1 0 0,0-1 0 0 0,-1 1-1 0 0,1 0 1 0 0,0-1 0 0 0,0 1 0 0 0,0 0-1 0 0,0-1 1 0 0,1 1 0 0 0,-1-1-1 0 0,0 2 1 0 0,1-1-68 0 0,0-1 0 0 0,-1 1 0 0 0,1-1-1 0 0,0 1 1 0 0,0-1 0 0 0,0 0 0 0 0,0 1 0 0 0,0-1 0 0 0,0 0 0 0 0,-1 0-1 0 0,1 1 1 0 0,0-1 0 0 0,0 0 0 0 0,0 0 0 0 0,0 0 0 0 0,0 0 0 0 0,1-1-1 0 0,51-8 705 0 0,-43 7-296 0 0,18-4-155 0 0,71-10 112 0 0,-91 15-471 0 0,1 0-1 0 0,0 1 0 0 0,-1 0 1 0 0,1 1-1 0 0,-1 0 1 0 0,1 0-1 0 0,-1 1 1 0 0,0 0-1 0 0,9 3 0 0 0,-16-5-20 0 0,1 1-1 0 0,-1 0 0 0 0,0-1 1 0 0,1 1-1 0 0,-1 0 0 0 0,0-1 0 0 0,0 1 1 0 0,0 0-1 0 0,0 0 0 0 0,0 0 0 0 0,0 0 1 0 0,0 0-1 0 0,0 0 0 0 0,0 0 0 0 0,0 0 1 0 0,0 1-1 0 0,-1-1 0 0 0,1 0 0 0 0,0 1 1 0 0,-1-1-1 0 0,0 0 0 0 0,1 1 0 0 0,-1-1 1 0 0,1 0-1 0 0,-1 1 0 0 0,0-1 0 0 0,0 1 1 0 0,0-1-1 0 0,0 0 0 0 0,0 1 1 0 0,0-1-1 0 0,0 1 0 0 0,-1-1 0 0 0,1 1 1 0 0,0-1-1 0 0,-1 0 0 0 0,1 1 0 0 0,-1-1 1 0 0,1 0-1 0 0,-1 0 0 0 0,-1 2 0 0 0,-3 6-18 0 0,-1 1-1 0 0,0-2 0 0 0,-1 1 0 0 0,-11 11 0 0 0,7-8-5 0 0,8-8-6 0 0,-4 5 30 0 0,-1 0 0 0 0,1 1-1 0 0,0 0 1 0 0,-7 17 0 0 0,13-25-5 0 0,0-1 1 0 0,0 1 0 0 0,0 0 0 0 0,1-1-1 0 0,-1 1 1 0 0,1-1 0 0 0,-1 1-1 0 0,1 0 1 0 0,0 0 0 0 0,-1-1 0 0 0,1 1-1 0 0,0 0 1 0 0,0-1 0 0 0,0 1-1 0 0,1 0 1 0 0,-1 0 0 0 0,0-1 0 0 0,1 1-1 0 0,-1 0 1 0 0,1-1 0 0 0,-1 1 0 0 0,1 0-1 0 0,0-1 1 0 0,0 1 0 0 0,-1-1-1 0 0,1 0 1 0 0,0 1 0 0 0,1-1 0 0 0,-1 1-1 0 0,0-1 1 0 0,0 0 0 0 0,0 0-1 0 0,1 0 1 0 0,-1 0 0 0 0,1 0 0 0 0,-1 0-1 0 0,1 0 1 0 0,-1 0 0 0 0,1-1-1 0 0,-1 1 1 0 0,4 0 0 0 0,0 1-125 0 0,0-2 0 0 0,0 1 0 0 0,1 0 1 0 0,-1-1-1 0 0,0 0 0 0 0,0 0 0 0 0,1-1 1 0 0,-1 0-1 0 0,0 0 0 0 0,0 0 0 0 0,0 0 0 0 0,0-1 1 0 0,0 1-1 0 0,0-2 0 0 0,0 1 0 0 0,6-4 0 0 0,3-2-1582 0 0,1-1-1 0 0,-1-1 1 0 0,22-20-1 0 0,-5-1-3571 0 0,1-3-2505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1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 10098 0 0,'-1'2'210'0'0,"-1"0"0"0"0,0-1 1 0 0,1 1-1 0 0,-1 0 0 0 0,1 0 0 0 0,0 0 0 0 0,0 0 0 0 0,-1 0 0 0 0,1 0 0 0 0,0 0 1 0 0,1 0-1 0 0,-1 1 0 0 0,0-1 0 0 0,1 0 0 0 0,-1 1 0 0 0,1-1 0 0 0,0 0 0 0 0,0 1 1 0 0,0-1-1 0 0,0 0 0 0 0,0 1 0 0 0,1 2 0 0 0,8 55 13 0 0,-7-56-177 0 0,0 1 0 0 0,0-1 0 0 0,0 0 0 0 0,0 1 0 0 0,1-1 0 0 0,0 0 1 0 0,0 0-1 0 0,0-1 0 0 0,0 1 0 0 0,1-1 0 0 0,-1 1 0 0 0,1-1 0 0 0,0 0 0 0 0,0-1 0 0 0,0 1 0 0 0,0-1 0 0 0,0 1 1 0 0,6 1-1 0 0,2 1 119 0 0,0-1 0 0 0,-1 0 0 0 0,1-1 0 0 0,1 0 0 0 0,-1-1 0 0 0,18 1 0 0 0,21 0-36 0 0,0-2-1 0 0,-1-2 1 0 0,98-15 0 0 0,-140 14-125 0 0,-1 0 0 0 0,0 0 0 0 0,0-1 0 0 0,1 0 0 0 0,-2 0 0 0 0,1 0 0 0 0,12-9 0 0 0,-19 12 0 0 0,1-1-1 0 0,-1 1 1 0 0,1 0 0 0 0,-1-1-1 0 0,1 1 1 0 0,-1-1 0 0 0,1 1 0 0 0,-1 0-1 0 0,1 0 1 0 0,0-1 0 0 0,-1 1-1 0 0,1 0 1 0 0,0 0 0 0 0,-1 0 0 0 0,1-1-1 0 0,0 1 1 0 0,-1 0 0 0 0,1 0 0 0 0,0 0-1 0 0,-1 0 1 0 0,1 0 0 0 0,0 1-1 0 0,-1-1 1 0 0,1 0 0 0 0,-1 0 0 0 0,1 0-1 0 0,0 0 1 0 0,-1 1 0 0 0,1-1-1 0 0,0 0 1 0 0,-1 1 0 0 0,1-1 0 0 0,-1 0-1 0 0,1 1 1 0 0,-1-1 0 0 0,1 1 0 0 0,0 0-1 0 0,5 2 68 0 0,0-15 12 0 0,-4 4-220 0 0,0-1 0 0 0,0 1 1 0 0,-1-1-1 0 0,-1 1 0 0 0,1-1 1 0 0,-1 0-1 0 0,-1 1 1 0 0,0-1-1 0 0,0 0 0 0 0,-1 1 1 0 0,0-1-1 0 0,0 1 1 0 0,-1 0-1 0 0,0 0 0 0 0,-4-9 1 0 0,6 16 2 0 0,1 0 0 0 0,-1 0 0 0 0,1 0 0 0 0,-1 1 1 0 0,0-1-1 0 0,0 0 0 0 0,1 0 0 0 0,-1 1 0 0 0,0-1 0 0 0,0 0 1 0 0,0 1-1 0 0,0-1 0 0 0,0 1 0 0 0,0-1 0 0 0,0 1 1 0 0,-1-1-1 0 0,-3-5-3637 0 0,11 5-1567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22637 0 0,'0'0'96'0'0,"0"0"1"0"0,0-1-1 0 0,0 1 1 0 0,0 0 0 0 0,0-1-1 0 0,-1 1 1 0 0,1 0-1 0 0,0-1 1 0 0,0 1-1 0 0,0 0 1 0 0,0-1-1 0 0,0 1 1 0 0,0 0-1 0 0,0-1 1 0 0,0 1-1 0 0,0 0 1 0 0,0-1-1 0 0,0 1 1 0 0,1 0 0 0 0,-1-1-1 0 0,0 1 1 0 0,0 0-1 0 0,0-1 1 0 0,0 1-1 0 0,0 0 1 0 0,1-1-1 0 0,-1 1 1 0 0,0 0-1 0 0,0 0 1 0 0,1-1-1 0 0,-1 1 1 0 0,0 0 0 0 0,0 0-1 0 0,1-1 1 0 0,15-4 843 0 0,18 2-739 0 0,-33 3-188 0 0,13 0 37 0 0,0 1 0 0 0,0 0 0 0 0,0 0 0 0 0,-1 2 0 0 0,1 0 0 0 0,0 0 0 0 0,23 10 0 0 0,-34-11-35 0 0,1-1 0 0 0,0 1 0 0 0,0 1 0 0 0,-1-1-1 0 0,1 0 1 0 0,-1 1 0 0 0,0 0 0 0 0,0 0 0 0 0,0 0 0 0 0,0 0 0 0 0,0 0 0 0 0,-1 0 0 0 0,1 1-1 0 0,-1 0 1 0 0,0-1 0 0 0,0 1 0 0 0,0 0 0 0 0,-1 0 0 0 0,1 0 0 0 0,-1 0 0 0 0,0 0 0 0 0,0 0-1 0 0,0 0 1 0 0,-1 1 0 0 0,0-1 0 0 0,1 0 0 0 0,-2 0 0 0 0,1 1 0 0 0,-1 6 0 0 0,-3 4 14 0 0,0 1 0 0 0,-1 0 0 0 0,-1-1 0 0 0,0 0 0 0 0,-1-1 0 0 0,0 1 0 0 0,-2-1 0 0 0,-18 25 0 0 0,12-19 9 0 0,2 1-1 0 0,-19 39 0 0 0,31-57-34 0 0,-1 1 0 0 0,1-1 0 0 0,0 1 0 0 0,0 0-1 0 0,0-1 1 0 0,0 1 0 0 0,1 0 0 0 0,-1-1 0 0 0,1 1 0 0 0,0 0 0 0 0,0 0 0 0 0,1 0 0 0 0,-1-1-1 0 0,1 1 1 0 0,-1 0 0 0 0,1-1 0 0 0,1 1 0 0 0,-1 0 0 0 0,0-1 0 0 0,1 1 0 0 0,0-1-1 0 0,-1 0 1 0 0,1 1 0 0 0,1-1 0 0 0,-1 0 0 0 0,0 0 0 0 0,1-1 0 0 0,-1 1 0 0 0,1 0 0 0 0,0-1-1 0 0,4 3 1 0 0,-1-1-39 0 0,-1-1-1 0 0,1 0 1 0 0,0 0-1 0 0,0-1 1 0 0,0 1-1 0 0,0-1 1 0 0,1-1-1 0 0,-1 1 0 0 0,1-1 1 0 0,-1 0-1 0 0,1-1 1 0 0,-1 1-1 0 0,1-1 1 0 0,-1-1-1 0 0,1 1 1 0 0,-1-1-1 0 0,11-3 1 0 0,-6 1-240 0 0,-1-1 1 0 0,1 0-1 0 0,-1-1 1 0 0,0 0-1 0 0,-1 0 1 0 0,13-10-1 0 0,-12 7-921 0 0,0 0-1 0 0,-1-1 1 0 0,0-1 0 0 0,0 1 0 0 0,-1-2-1 0 0,0 1 1 0 0,-1-1 0 0 0,10-18 0 0 0,-11 16 62 0 0,-1 0 0 0 0,1-1 0 0 0,-2 0 0 0 0,0 0 1 0 0,-1 0-1 0 0,0 0 0 0 0,1-24 0 0 0,-4 25 1317 0 0,0 0-1 0 0,-1 0 1 0 0,0 0-1 0 0,-1 0 0 0 0,-4-13 1 0 0,0 10 558 0 0,-7 1 7267 0 0,12 14-7733 0 0,1 1 0 0 0,-1 0 0 0 0,1 0 0 0 0,0 0 0 0 0,-1 0 0 0 0,1-1 0 0 0,-1 1 0 0 0,1 0 0 0 0,0 0 0 0 0,-1 0 0 0 0,1 0 0 0 0,-1 0 0 0 0,1 0 0 0 0,0 0 0 0 0,-1 0 0 0 0,1 0 0 0 0,-1 0 0 0 0,1 0 0 0 0,-1 0 0 0 0,1 0 0 0 0,0 1 0 0 0,-1-1 0 0 0,1 0 1 0 0,-1 0-1 0 0,1 0 0 0 0,0 0 0 0 0,-1 1 0 0 0,0 0-30 0 0,0 0 1 0 0,0 0-1 0 0,0 1 1 0 0,1-1 0 0 0,-1 0-1 0 0,0 0 1 0 0,1 1-1 0 0,-1-1 1 0 0,1 0 0 0 0,-1 1-1 0 0,1-1 1 0 0,0 0 0 0 0,-1 2-1 0 0,-5 36 922 0 0,0 73 0 0 0,1-20-1031 0 0,4-78-130 0 0,0-9-12 0 0,0 0-1 0 0,0 0 1 0 0,1 1-1 0 0,0-1 1 0 0,0 0-1 0 0,0 0 1 0 0,1 1-1 0 0,1 7 1 0 0,-1-12-8 0 0,0 0 1 0 0,-1-1-1 0 0,1 0 1 0 0,0 1-1 0 0,-1-1 1 0 0,1 1-1 0 0,0-1 1 0 0,0 0-1 0 0,0 1 1 0 0,-1-1-1 0 0,1 0 1 0 0,0 0-1 0 0,0 0 1 0 0,0 0 0 0 0,0 1-1 0 0,0-1 1 0 0,-1 0-1 0 0,1-1 1 0 0,0 1-1 0 0,0 0 1 0 0,0 0-1 0 0,0 0 1 0 0,-1 0-1 0 0,1-1 1 0 0,0 1-1 0 0,0 0 1 0 0,0-1-1 0 0,-1 1 1 0 0,2-1 0 0 0,29-14-441 0 0,-27 13 347 0 0,46-20-1281 0 0,-13 6-1352 0 0,-2-3-4326 0 0,-24 10 2076 0 0,-1-3-2283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31 19484 0 0,'-2'-1'418'0'0,"1"1"0"0"0,-1 0 1 0 0,0-1-1 0 0,1 0 0 0 0,-1 1 0 0 0,1-1 0 0 0,-1 0 0 0 0,0 0 1 0 0,1 0-1 0 0,0 0 0 0 0,-1 0 0 0 0,-1-2 0 0 0,3 3-350 0 0,0 0-1 0 0,0-1 0 0 0,-1 1 0 0 0,1 0 1 0 0,0-1-1 0 0,0 1 0 0 0,0 0 1 0 0,0-1-1 0 0,1 1 0 0 0,-1 0 1 0 0,0-1-1 0 0,0 1 0 0 0,0 0 1 0 0,0-1-1 0 0,0 1 0 0 0,0 0 1 0 0,0-1-1 0 0,0 1 0 0 0,1 0 1 0 0,-1 0-1 0 0,0-1 0 0 0,0 1 1 0 0,0 0-1 0 0,1 0 0 0 0,-1-1 1 0 0,0 1-1 0 0,0 0 0 0 0,1 0 1 0 0,-1 0-1 0 0,0-1 0 0 0,1 1 1 0 0,-1 0-1 0 0,0 0 0 0 0,0 0 1 0 0,1 0-1 0 0,-1 0 0 0 0,1 0 1 0 0,4-2 92 0 0,0 0 1 0 0,0 1-1 0 0,0-1 1 0 0,1 1-1 0 0,-1 1 1 0 0,10-1-1 0 0,-8 0-119 0 0,0 2 0 0 0,0-1 0 0 0,0 1 0 0 0,0 0 0 0 0,0 0 0 0 0,0 1 0 0 0,0 0 0 0 0,-1 0 0 0 0,1 0 0 0 0,0 1 0 0 0,-1 0 0 0 0,0 1 0 0 0,0-1 0 0 0,0 1-1 0 0,0 0 1 0 0,9 10 0 0 0,-10-8-21 0 0,0 0 0 0 0,0 1 0 0 0,-1-1-1 0 0,0 1 1 0 0,0 0 0 0 0,-1 0-1 0 0,0 1 1 0 0,0-1 0 0 0,-1 1 0 0 0,0-1-1 0 0,0 1 1 0 0,0 0 0 0 0,-1 0 0 0 0,0 14-1 0 0,-2 9-98 0 0,-1 0-1 0 0,-2-1 0 0 0,-1 1 0 0 0,-1-1 0 0 0,-2 0 0 0 0,-18 46 1 0 0,24-71 43 0 0,1 0 1 0 0,-1-1 0 0 0,1 1 0 0 0,0 0 0 0 0,0 0 0 0 0,1 1 0 0 0,0-1 0 0 0,0 0-1 0 0,0 0 1 0 0,1 6 0 0 0,-1-10 27 0 0,1 1 1 0 0,-1-1-1 0 0,1 1 0 0 0,0-1 0 0 0,-1 1 1 0 0,1-1-1 0 0,0 1 0 0 0,0-1 0 0 0,0 0 1 0 0,0 1-1 0 0,0-1 0 0 0,1 0 0 0 0,-1 0 1 0 0,0 0-1 0 0,0 0 0 0 0,1 0 0 0 0,-1 0 1 0 0,1 0-1 0 0,-1 0 0 0 0,1-1 0 0 0,-1 1 1 0 0,1-1-1 0 0,-1 1 0 0 0,1-1 1 0 0,0 1-1 0 0,-1-1 0 0 0,1 0 0 0 0,0 0 1 0 0,-1 0-1 0 0,1 0 0 0 0,0 0 0 0 0,-1 0 1 0 0,1 0-1 0 0,1-1 0 0 0,9 0-66 0 0,0-1-1 0 0,0-1 1 0 0,-1 0-1 0 0,0-1 1 0 0,1 0-1 0 0,-1 0 1 0 0,0-2-1 0 0,13-8 1 0 0,-2 1-1320 0 0,-1-2 0 0 0,36-32 0 0 0,-35 21-3509 0 0,-12 5-1487 0 0,-7 5-954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23229 0 0,'4'-1'1112'0'0,"3"0"-360"0"0,3 0 41 0 0,6 1-145 0 0,1 0-200 0 0,1 1-200 0 0,2 0-136 0 0,-1 3-40 0 0,-2 1-56 0 0,-1-1-72 0 0,-1 4-328 0 0,-4-1-608 0 0,-4 2-865 0 0,-3 1-1448 0 0,-6 2-1576 0 0,-7 0 96 0 0,-3 4-2416 0 0</inkml:trace>
  <inkml:trace contextRef="#ctx0" brushRef="#br0" timeOffset="1">45 236 10250 0 0,'-2'5'6690'0'0,"2"0"-2561"0"0,1 0-1929 0 0,5-2-872 0 0,1-2-440 0 0,3 1-255 0 0,3-2-209 0 0,3-2-136 0 0,4 0-128 0 0,2-2-88 0 0,2-1-72 0 0,1-1-288 0 0,-1-1-528 0 0,1-2-881 0 0,-3 1-1495 0 0,-4-2-1842 0 0,-4-1 233 0 0,-4-4-2472 0 0</inkml:trace>
  <inkml:trace contextRef="#ctx0" brushRef="#br0" timeOffset="2">273 1 22637 0 0,'-8'16'2392'0'0,"2"6"-959"0"0,0 10-393 0 0,0 3-344 0 0,2 2-296 0 0,3 2-176 0 0,1 1-144 0 0,4 1-112 0 0,2-1-152 0 0,4 1-288 0 0,1-5-472 0 0,3 1-697 0 0,3-4-1167 0 0,2-4-1921 0 0,-1-5-568 0 0,2-5-2801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8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27 22469 0 0,'-10'1'486'0'0,"0"2"1"0"0,1-1-1 0 0,0 2 0 0 0,-1-1 1 0 0,1 1-1 0 0,0 0 0 0 0,1 1 1 0 0,-1 0-1 0 0,1 0 0 0 0,0 1 1 0 0,0 0-1 0 0,-8 9 0 0 0,12-10-436 0 0,0-1 0 0 0,1 1 0 0 0,-1 0-1 0 0,1 0 1 0 0,0 0 0 0 0,1 0 0 0 0,-1 1 0 0 0,1-1-1 0 0,0 1 1 0 0,1 0 0 0 0,-1-1 0 0 0,1 1-1 0 0,0 0 1 0 0,0 0 0 0 0,1 0 0 0 0,0 0 0 0 0,0 0-1 0 0,0 0 1 0 0,1 0 0 0 0,0-1 0 0 0,2 10-1 0 0,0-4-64 0 0,0-1 0 0 0,1 0 0 0 0,0 0 0 0 0,1 0 0 0 0,0 0 0 0 0,0 0-1 0 0,1-1 1 0 0,0 0 0 0 0,1-1 0 0 0,0 1 0 0 0,0-1 0 0 0,1 0 0 0 0,0-1-1 0 0,0 0 1 0 0,0 0 0 0 0,1-1 0 0 0,1 0 0 0 0,-1-1 0 0 0,11 5 0 0 0,-17-9 4 0 0,0 0 0 0 0,0 0 0 0 0,0 0 1 0 0,0-1-1 0 0,0 0 0 0 0,1 1 1 0 0,-1-1-1 0 0,0 0 0 0 0,0-1 0 0 0,0 1 1 0 0,0 0-1 0 0,0-1 0 0 0,0 0 1 0 0,0 0-1 0 0,0 0 0 0 0,0 0 0 0 0,0 0 1 0 0,0 0-1 0 0,0-1 0 0 0,0 0 0 0 0,-1 1 1 0 0,1-1-1 0 0,-1 0 0 0 0,1 0 1 0 0,-1 0-1 0 0,0-1 0 0 0,0 1 0 0 0,0-1 1 0 0,0 1-1 0 0,0-1 0 0 0,-1 1 1 0 0,1-1-1 0 0,1-5 0 0 0,2-2-28 0 0,0-1 0 0 0,-1-1-1 0 0,0 1 1 0 0,-1 0 0 0 0,0-1-1 0 0,-1 0 1 0 0,1-19 0 0 0,-2 22-72 0 0,-1-1 0 0 0,0 0 1 0 0,-1 0-1 0 0,0 0 0 0 0,0 1 1 0 0,-1-1-1 0 0,-1 1 0 0 0,1-1 1 0 0,-2 1-1 0 0,1 0 0 0 0,-1 0 1 0 0,-1 0-1 0 0,1 0 0 0 0,-1 1 0 0 0,-1 0 1 0 0,0 0-1 0 0,0 0 0 0 0,0 1 1 0 0,-1 0-1 0 0,0 0 0 0 0,-1 0 1 0 0,1 1-1 0 0,-1 1 0 0 0,0-1 1 0 0,-1 1-1 0 0,1 0 0 0 0,-1 1 1 0 0,0 0-1 0 0,0 1 0 0 0,-15-5 0 0 0,6 9-3873 0 0,18-1 3768 0 0,-3 5-4315 0 0,3-4 4315 0 0,0-1 0 0 0,0 0 0 0 0,0 1 0 0 0,0-1 1 0 0,0 0-1 0 0,0 0 0 0 0,0 1 0 0 0,1-1 0 0 0,-1 0 1 0 0,0 1-1 0 0,0-1 0 0 0,0 0 0 0 0,0 0 0 0 0,0 1 1 0 0,5 2-3885 0 0,4 4-1864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12091 0 0,'2'0'740'0'0,"0"0"1"0"0,-1 0-1 0 0,1 0 1 0 0,-1 1-1 0 0,1-1 1 0 0,0 1 0 0 0,-1-1-1 0 0,1 1 1 0 0,-1-1-1 0 0,0 1 1 0 0,1 0-1 0 0,-1 0 1 0 0,1 0 0 0 0,-1-1-1 0 0,0 1 1 0 0,2 3-1 0 0,0-2-192 0 0,-1 1 0 0 0,0 0 0 0 0,0 0-1 0 0,0 0 1 0 0,0 1 0 0 0,0-1 0 0 0,1 5 0 0 0,2 7-838 0 0,-1 0 1 0 0,4 29 0 0 0,-5-23 1427 0 0,1-4-1134 0 0,32 207-1431 0 0,-37-243 430 0 0,1 0 0 0 0,1 0 0 0 0,1 0 0 0 0,7-38 1 0 0,-7 47 1049 0 0,1-1 0 0 0,0 0 0 0 0,1 1 1 0 0,0 0-1 0 0,1-1 0 0 0,0 2 1 0 0,0-1-1 0 0,1 0 0 0 0,1 1 0 0 0,12-15 1 0 0,-18 23-30 0 0,1-1 0 0 0,-1 1 1 0 0,0 0-1 0 0,1-1 0 0 0,-1 1 1 0 0,1 0-1 0 0,-1 0 0 0 0,1 0 1 0 0,-1 0-1 0 0,1 0 0 0 0,0 0 1 0 0,0 0-1 0 0,-1 1 0 0 0,1-1 1 0 0,0 1-1 0 0,0-1 0 0 0,0 1 1 0 0,0-1-1 0 0,-1 1 0 0 0,1 0 0 0 0,0 0 1 0 0,0 0-1 0 0,0 0 0 0 0,0 1 1 0 0,0-1-1 0 0,0 0 0 0 0,0 1 1 0 0,-1-1-1 0 0,1 1 0 0 0,2 1 1 0 0,-2-1-144 0 0,0 1 0 0 0,-1 0 0 0 0,0 0 0 0 0,1-1 1 0 0,-1 1-1 0 0,0 0 0 0 0,0 0 0 0 0,0 0 0 0 0,0 0 1 0 0,0 0-1 0 0,0 1 0 0 0,-1-1 0 0 0,1 0 0 0 0,-1 0 0 0 0,0 0 1 0 0,1 1-1 0 0,-1-1 0 0 0,0 0 0 0 0,0 0 0 0 0,0 1 1 0 0,-1-1-1 0 0,1 0 0 0 0,-1 0 0 0 0,1 1 0 0 0,-2 2 1 0 0,0 1-938 0 0,0-1 1 0 0,0 1-1 0 0,-1-1 1 0 0,1 1 0 0 0,-1-1-1 0 0,-1 0 1 0 0,1 0 0 0 0,-1 0-1 0 0,0 0 1 0 0,-8 7-1 0 0,-11 9-4934 0 0</inkml:trace>
  <inkml:trace contextRef="#ctx0" brushRef="#br0" timeOffset="1">47 367 10234 0 0,'-7'10'4169'0'0,"3"-2"-520"0"0,3-1-745 0 0,4-2-863 0 0,7-3-593 0 0,4-1-408 0 0,5-2-295 0 0,4-3-289 0 0,4-2-160 0 0,3 0-168 0 0,0 0-72 0 0,0 1-144 0 0,-2 2-328 0 0,-2 2-729 0 0,-3 2-1831 0 0,-6-3-3418 0 0,-2 1-3432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62 13283 0 0,'-1'-5'5670'0'0,"1"5"-5569"0"0,8-11 1937 0 0,12-8-744 0 0,-12 14-1116 0 0,0 2 0 0 0,0-1-1 0 0,1 1 1 0 0,-1 0 0 0 0,1 1 0 0 0,0-1-1 0 0,0 2 1 0 0,-1 0 0 0 0,1 0 0 0 0,0 0-1 0 0,12 1 1 0 0,14 3-226 0 0,53 9 1 0 0,-61-7-138 0 0,49 9-2899 0 0,-27-3-5338 0 0,-32-7 962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20 121 19348 0 0,'-1'1'146'0'0,"-17"27"2571"0"0,18-27-2697 0 0,-1-1 0 0 0,1 0 0 0 0,0 0 0 0 0,0 1 0 0 0,0-1 0 0 0,0 0 0 0 0,0 0 0 0 0,0 1 0 0 0,0-1 0 0 0,0 0 0 0 0,0 0 0 0 0,0 1 0 0 0,0-1 0 0 0,0 0 0 0 0,0 0 0 0 0,0 1 0 0 0,1-1 0 0 0,-1 0 0 0 0,0 0 0 0 0,0 1 0 0 0,0-1 0 0 0,0 0 0 0 0,0 0 0 0 0,0 0 0 0 0,1 1 0 0 0,-1-1 0 0 0,0 0 0 0 0,0 0 0 0 0,0 0 0 0 0,1 1 0 0 0,-1-1 0 0 0,0 0 0 0 0,0 0 0 0 0,1 0 0 0 0,-1 0 0 0 0,20-1 233 0 0,42-18 25 0 0,-50 14-247 0 0,1 0 1 0 0,0 1-1 0 0,0 1 0 0 0,1 0 1 0 0,21-2-1 0 0,-34 5-23 0 0,-1 0-1 0 0,1 0 1 0 0,0 0-1 0 0,0 0 0 0 0,0 0 1 0 0,0 0-1 0 0,0 0 0 0 0,0 1 1 0 0,0-1-1 0 0,0 0 1 0 0,-1 1-1 0 0,1-1 0 0 0,0 0 1 0 0,0 1-1 0 0,0-1 0 0 0,0 1 1 0 0,-1-1-1 0 0,1 1 1 0 0,0-1-1 0 0,-1 1 0 0 0,1 0 1 0 0,0-1-1 0 0,-1 1 1 0 0,1 0-1 0 0,0 1 0 0 0,0 0-3 0 0,-1 0-1 0 0,1-1 0 0 0,-1 1 1 0 0,0 0-1 0 0,0 0 0 0 0,0 0 1 0 0,0-1-1 0 0,0 1 0 0 0,0 0 1 0 0,0 0-1 0 0,0 0 0 0 0,-2 2 1 0 0,-1 8-23 0 0,-2 0 0 0 0,1-1 0 0 0,-9 14 1 0 0,8-15 19 0 0,2-3-17 0 0,0 1 0 0 0,1 0-1 0 0,0-1 1 0 0,0 1 0 0 0,1 0 0 0 0,0 0 0 0 0,0 0 0 0 0,1 0 0 0 0,0 0 0 0 0,2 15 0 0 0,-1-17 15 0 0,0 0 0 0 0,0 0 0 0 0,1 0 0 0 0,0-1 0 0 0,0 1 0 0 0,0 0 0 0 0,0-1 0 0 0,1 1 0 0 0,0-1 1 0 0,1 0-1 0 0,-1 0 0 0 0,1 0 0 0 0,0 0 0 0 0,8 7 0 0 0,-11-11 16 0 0,0-1 0 0 0,0 1 0 0 0,0 0 0 0 0,0-1 0 0 0,0 1 0 0 0,1-1 0 0 0,-1 1 0 0 0,0-1 0 0 0,0 1 0 0 0,1-1 0 0 0,-1 0 0 0 0,0 0 0 0 0,0 0 0 0 0,1 0 0 0 0,-1 0 0 0 0,0 0 1 0 0,1 0-1 0 0,-1 0 0 0 0,0 0 0 0 0,0 0 0 0 0,1-1 0 0 0,-1 1 0 0 0,0-1 0 0 0,0 1 0 0 0,0-1 0 0 0,1 1 0 0 0,-1-1 0 0 0,0 0 0 0 0,0 1 0 0 0,0-1 0 0 0,0 0 0 0 0,0 0 0 0 0,0 0 0 0 0,0 0 0 0 0,0 0 0 0 0,-1 0 0 0 0,1 0 0 0 0,0 0 0 0 0,-1 0 0 0 0,2-1 0 0 0,2-5 83 0 0,0 0 0 0 0,0 0 0 0 0,-1 0 0 0 0,1-1 0 0 0,1-8 0 0 0,1-5 41 0 0,0-1 1 0 0,-2 1-1 0 0,-1-1 0 0 0,1-31 0 0 0,-4 38-78 0 0,0 0 0 0 0,-2 1-1 0 0,1-1 1 0 0,-1 0 0 0 0,-1 1-1 0 0,-1-1 1 0 0,-8-21 0 0 0,9 31-203 0 0,1 1 1 0 0,-1-1 0 0 0,0 1-1 0 0,0 0 1 0 0,-1 0-1 0 0,1 0 1 0 0,-1 0-1 0 0,0 0 1 0 0,0 1-1 0 0,0 0 1 0 0,0 0-1 0 0,-1 0 1 0 0,1 0 0 0 0,-1 1-1 0 0,0-1 1 0 0,0 1-1 0 0,0 1 1 0 0,0-1-1 0 0,0 1 1 0 0,0-1-1 0 0,0 1 1 0 0,0 1-1 0 0,-1-1 1 0 0,1 1 0 0 0,0 0-1 0 0,-1 0 1 0 0,1 1-1 0 0,-9 1 1 0 0,13-2-50 0 0,0 0 1 0 0,0 1 0 0 0,0-1-1 0 0,0 0 1 0 0,1 0-1 0 0,-1 1 1 0 0,0-1 0 0 0,0 1-1 0 0,0-1 1 0 0,1 0-1 0 0,-1 1 1 0 0,0 0 0 0 0,1-1-1 0 0,-1 1 1 0 0,1-1-1 0 0,-1 1 1 0 0,0 0 0 0 0,1-1-1 0 0,-1 1 1 0 0,1 0-1 0 0,0 0 1 0 0,-1-1 0 0 0,1 1-1 0 0,0 0 1 0 0,-1 0 0 0 0,1 0-1 0 0,0-1 1 0 0,-1 2-1 0 0,1 0-453 0 0,1 0 1 0 0,-1 1-1 0 0,0-1 0 0 0,0 0 0 0 0,1 0 0 0 0,-1 0 0 0 0,1 0 0 0 0,0-1 0 0 0,-1 1 1 0 0,3 4-1 0 0,6 9-4952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2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15931 0 0,'1'-1'399'0'0,"1"1"-1"0"0,-1 0 1 0 0,1 0-1 0 0,-1-1 1 0 0,1 1-1 0 0,-1 0 0 0 0,0 0 1 0 0,1 0-1 0 0,-1 0 1 0 0,1 0-1 0 0,-1 1 1 0 0,1-1-1 0 0,-1 0 1 0 0,0 1-1 0 0,1-1 0 0 0,-1 1 1 0 0,1-1-1 0 0,-1 1 1 0 0,0 0-1 0 0,0 0 1 0 0,2 1-1 0 0,-1 0-156 0 0,0-1-1 0 0,-1 1 1 0 0,0 0 0 0 0,1 0 0 0 0,-1 1-1 0 0,0-1 1 0 0,0 0 0 0 0,0 0-1 0 0,0 0 1 0 0,0 1 0 0 0,-1-1 0 0 0,1 3-1 0 0,1 9-262 0 0,-1 0 0 0 0,0 0 1 0 0,-3 25-1 0 0,2-25 540 0 0,-1 12-602 0 0,-1 0 0 0 0,-1 0 0 0 0,-8 36 0 0 0,11-64 32 0 0,0 1-1 0 0,0-1 0 0 0,0 0 1 0 0,1 0-1 0 0,-1 1 1 0 0,0-1-1 0 0,1 0 0 0 0,-1 1 1 0 0,1-1-1 0 0,0 0 1 0 0,0 1-1 0 0,-1-1 0 0 0,1 1 1 0 0,0-1-1 0 0,0 1 1 0 0,0-1-1 0 0,1 1 0 0 0,-1 0 1 0 0,2-2-1 0 0,3-1 30 0 0,0 0 0 0 0,0 1 0 0 0,0-1 1 0 0,1 2-1 0 0,-1-1 0 0 0,1 1 0 0 0,-1 0 0 0 0,1 0 0 0 0,12-1 0 0 0,5 1-1035 0 0,36 1-1 0 0,-14 1-3338 0 0,-3-4-3701 0 0,-24 0 822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16404 0 0,'0'-1'205'0'0,"1"0"1"0"0,-1 1 0 0 0,0-1 0 0 0,1 0 0 0 0,-1 0 0 0 0,1 1 0 0 0,-1-1 0 0 0,1 0 0 0 0,-1 1-1 0 0,1-1 1 0 0,0 0 0 0 0,-1 1 0 0 0,1-1 0 0 0,0 1 0 0 0,-1-1 0 0 0,1 1 0 0 0,0-1 0 0 0,-1 1 0 0 0,1 0-1 0 0,0-1 1 0 0,0 1 0 0 0,0 0 0 0 0,-1 0 0 0 0,1-1 0 0 0,0 1 0 0 0,0 0 0 0 0,0 0 0 0 0,0 0-1 0 0,0 0 1 0 0,-1 0 0 0 0,2 0 0 0 0,34 1 949 0 0,-31 0-747 0 0,2-1-279 0 0,0 1 0 0 0,0 0 0 0 0,1 0 0 0 0,-1 1 0 0 0,0 0 0 0 0,0 0 0 0 0,0 1-1 0 0,-1 0 1 0 0,1 0 0 0 0,-1 0 0 0 0,1 1 0 0 0,5 5 0 0 0,-8-6-90 0 0,0 0-1 0 0,-1 0 0 0 0,0 1 1 0 0,0 0-1 0 0,0 0 0 0 0,0-1 1 0 0,-1 2-1 0 0,1-1 0 0 0,-1 0 1 0 0,0 0-1 0 0,-1 1 0 0 0,1-1 1 0 0,-1 1-1 0 0,1-1 0 0 0,-1 1 0 0 0,-1 0 1 0 0,1 0-1 0 0,-1-1 0 0 0,0 9 1 0 0,-1 3-261 0 0,0-1 1 0 0,-1 1 0 0 0,-1-1 0 0 0,-1 0-1 0 0,0 0 1 0 0,-1 0 0 0 0,-9 19-1 0 0,-4 2-384 0 0,-38 54-1 0 0,56-90 620 0 0,0 0-1 0 0,-1 0 0 0 0,1 1 1 0 0,0-1-1 0 0,0 0 0 0 0,-1 0 1 0 0,1 0-1 0 0,0 0 0 0 0,0 1 1 0 0,0-1-1 0 0,0 0 0 0 0,0 0 1 0 0,-1 1-1 0 0,1-1 0 0 0,0 0 0 0 0,0 0 1 0 0,0 1-1 0 0,0-1 0 0 0,0 0 1 0 0,0 0-1 0 0,0 1 0 0 0,0-1 1 0 0,0 0-1 0 0,0 0 0 0 0,0 1 1 0 0,0-1-1 0 0,0 0 0 0 0,0 0 1 0 0,0 1-1 0 0,0-1 0 0 0,0 0 1 0 0,0 0-1 0 0,0 1 0 0 0,0-1 0 0 0,0 0 1 0 0,1 0-1 0 0,-1 1 0 0 0,0-1 1 0 0,0 0-1 0 0,0 0 0 0 0,0 0 1 0 0,1 1-1 0 0,-1-1 0 0 0,0 0 1 0 0,16-1 435 0 0,23-14 74 0 0,-37 14-497 0 0,102-49 545 0 0,-47 21-1749 0 0,2 3-4495 0 0,-58 25 5361 0 0,0 1 1 0 0,0-1-1 0 0,1 0 0 0 0,-1 1 0 0 0,0-1 0 0 0,0 0 0 0 0,0 1 0 0 0,0-1 0 0 0,0 0 0 0 0,0 0 0 0 0,0 0 0 0 0,0 0 0 0 0,-1 0 0 0 0,1 0 0 0 0,0 0 0 0 0,0 0 0 0 0,-1 0 0 0 0,1-1 0 0 0,-1 1 0 0 0,1 0 0 0 0,-1 0 0 0 0,1-3 0 0 0,2-5-1747 0 0,8-5-4266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21733 0 0,'-5'6'2128'0'0,"1"5"-680"0"0,2 8-367 0 0,2 8-449 0 0,-2 6-240 0 0,4 8-96 0 0,-1 3-120 0 0,1 4-72 0 0,2 1-72 0 0,1-2-112 0 0,2-3-208 0 0,3-5-400 0 0,2-3-665 0 0,3-7-1151 0 0,2-7-1817 0 0,-1-7-1056 0 0,1-8-2921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44 12803 0 0,'-4'-7'1659'0'0,"1"-16"-368"0"0,1 9 1818 0 0,6 15-2401 0 0,15 5-251 0 0,0-5-349 0 0,0 1-1 0 0,1 1 1 0 0,-1 1 0 0 0,-1 0-1 0 0,1 1 1 0 0,19 9-1 0 0,-37-14-101 0 0,0 1-1 0 0,0-1 0 0 0,-1 0 0 0 0,1 0 0 0 0,0 1 1 0 0,0-1-1 0 0,0 0 0 0 0,-1 0 0 0 0,1 0 0 0 0,0 0 1 0 0,0 0-1 0 0,0 0 0 0 0,-1 0 0 0 0,1-1 0 0 0,0 1 1 0 0,0 0-1 0 0,0 0 0 0 0,-1-1 0 0 0,1 1 0 0 0,0 0 0 0 0,0-1 1 0 0,-1 1-1 0 0,1 0 0 0 0,0-1 0 0 0,-1 0 0 0 0,1 1 1 0 0,0-1-1 0 0,-1 1 0 0 0,1-1 0 0 0,-1 1 0 0 0,2-3 1 0 0,8-3 167 0 0,-9 6-153 0 0,0 0-1 0 0,0 1 1 0 0,0-1-1 0 0,0 0 1 0 0,-1 1-1 0 0,1-1 1 0 0,0 1-1 0 0,0 0 1 0 0,0-1-1 0 0,0 1 1 0 0,0 0-1 0 0,-1-1 1 0 0,1 1-1 0 0,0 0 1 0 0,-1 0-1 0 0,1 0 1 0 0,0 1-1 0 0,3 3 72 0 0,-1 0 0 0 0,0 1 0 0 0,0-1 0 0 0,0 1 0 0 0,-1 0 0 0 0,0-1 0 0 0,0 1 0 0 0,0 0 0 0 0,-1 0 0 0 0,0 0 0 0 0,0 7 0 0 0,0 8 761 0 0,-3 41 0 0 0,-1 0-258 0 0,3-38-1017 0 0,1 0 0 0 0,1 0-1 0 0,2 0 1 0 0,9 39 0 0 0,-10-57-160 0 0,-1-8 153 0 0,0-1-813 0 0,1 12-1821 0 0,1-3-1001 0 0,8 7-3014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0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20588 0 0,'-3'3'450'0'0,"1"0"-1"0"0,0-1 1 0 0,-1 1-1 0 0,1 0 1 0 0,1 1-1 0 0,-1-1 1 0 0,0 0-1 0 0,1 1 0 0 0,0-1 1 0 0,-1 0-1 0 0,1 1 1 0 0,1 0-1 0 0,-2 5 1 0 0,-3 55-171 0 0,4-40 124 0 0,-3 38-354 0 0,3 0 0 0 0,2 0 0 0 0,13 89 0 0 0,-8-130-504 0 0,-5-31-327 0 0,-2-38-271 0 0,1 44 1095 0 0,-1-15-223 0 0,-1-27-314 0 0,5-56-1 0 0,-2 91 471 0 0,1-1 0 0 0,-1 0-1 0 0,2 1 1 0 0,0-1 0 0 0,0 1 0 0 0,1 0-1 0 0,0 0 1 0 0,1 0 0 0 0,1 0-1 0 0,7-11 1 0 0,-12 20 37 0 0,1-1-1 0 0,0 0 1 0 0,0 1 0 0 0,0 0-1 0 0,0-1 1 0 0,1 1 0 0 0,-1 0-1 0 0,0 0 1 0 0,1 0 0 0 0,0 0-1 0 0,-1 1 1 0 0,1-1 0 0 0,0 1-1 0 0,0 0 1 0 0,0 0 0 0 0,0 0-1 0 0,0 0 1 0 0,0 0 0 0 0,0 0-1 0 0,0 1 1 0 0,0-1 0 0 0,0 1-1 0 0,1 0 1 0 0,-1 0 0 0 0,0 1-1 0 0,0-1 1 0 0,0 0 0 0 0,0 1-1 0 0,0 0 1 0 0,0 0 0 0 0,0 0-1 0 0,0 0 1 0 0,6 3 0 0 0,-5-1 11 0 0,0-1 1 0 0,0 2 0 0 0,0-1 0 0 0,-1 0 0 0 0,1 1-1 0 0,-1-1 1 0 0,1 1 0 0 0,-1 0 0 0 0,0 0 0 0 0,-1 0-1 0 0,1 1 1 0 0,-1-1 0 0 0,0 1 0 0 0,0-1 0 0 0,0 1-1 0 0,-1 0 1 0 0,1 0 0 0 0,-1-1 0 0 0,0 1 0 0 0,0 10-1 0 0,-1-10-5 0 0,0 0 0 0 0,0 0 1 0 0,-1 0-1 0 0,0-1 0 0 0,0 1 0 0 0,0 0 0 0 0,0 0 0 0 0,-1-1 0 0 0,0 1 0 0 0,0-1 0 0 0,0 1 0 0 0,0-1 0 0 0,-1 0 0 0 0,-3 5 1 0 0,-3 2 32 0 0,-1-1 1 0 0,0-1 0 0 0,-18 14 0 0 0,-22 22 551 0 0,49-44-571 0 0,-1 0 0 0 0,1 1-1 0 0,0 0 1 0 0,-1-1 0 0 0,1 1 0 0 0,0 0 0 0 0,0 0-1 0 0,0 0 1 0 0,1-1 0 0 0,-1 1 0 0 0,0 0 0 0 0,1 0 0 0 0,-1 0-1 0 0,1 0 1 0 0,0 0 0 0 0,-1 0 0 0 0,1 0 0 0 0,0 1 0 0 0,0-1-1 0 0,1 0 1 0 0,0 3 0 0 0,0-2-15 0 0,0 1-1 0 0,0-1 1 0 0,1 0 0 0 0,0 0-1 0 0,-1-1 1 0 0,1 1 0 0 0,0 0 0 0 0,0-1-1 0 0,1 1 1 0 0,-1-1 0 0 0,1 1-1 0 0,2 1 1 0 0,3 2-20 0 0,0-1 1 0 0,0 0-1 0 0,0 0 1 0 0,0-1-1 0 0,1 0 0 0 0,0-1 1 0 0,0 0-1 0 0,15 4 0 0 0,-13-6-46 0 0,-1 0 0 0 0,1-1-1 0 0,0 0 1 0 0,20-3 0 0 0,-21 1-589 0 0,-1 0 1 0 0,0 0 0 0 0,-1-1-1 0 0,1 0 1 0 0,0 0 0 0 0,8-6-1 0 0,-13 7 52 0 0,1-1 0 0 0,0 0 0 0 0,0-1 0 0 0,-1 1 0 0 0,0-1 0 0 0,0 0 0 0 0,0 0 0 0 0,0 0 0 0 0,0 0 0 0 0,-1-1 0 0 0,0 1-1 0 0,0-1 1 0 0,0 0 0 0 0,-1 0 0 0 0,1 0 0 0 0,-1 0 0 0 0,0-1 0 0 0,-1 1 0 0 0,1 0 0 0 0,-1-1 0 0 0,0 0 0 0 0,-1 1-1 0 0,1-1 1 0 0,-1-5 0 0 0,-1-3 469 0 0,0 0-1 0 0,-1 1 1 0 0,-1-1 0 0 0,0 1-1 0 0,-7-20 1 0 0,-5 2 3720 0 0,-5 5 3816 0 0,20 26-7230 0 0,0 0 0 0 0,0-1-1 0 0,0 1 1 0 0,0 0-1 0 0,0 0 1 0 0,-1-1 0 0 0,1 1-1 0 0,0 0 1 0 0,0 0-1 0 0,-1-1 1 0 0,1 1-1 0 0,0 0 1 0 0,0 0 0 0 0,-1 0-1 0 0,1-1 1 0 0,0 1-1 0 0,-1 0 1 0 0,1 0-1 0 0,0 0 1 0 0,-1 0 0 0 0,1 0-1 0 0,0 0 1 0 0,0 0-1 0 0,-1 0 1 0 0,1 0-1 0 0,0 0 1 0 0,-1 0 0 0 0,1 0-1 0 0,0 0 1 0 0,-1 0-1 0 0,1 0 1 0 0,0 0-1 0 0,-1 0 1 0 0,1 0 0 0 0,-1 0-1 0 0,-1 13 2190 0 0,8 23-2079 0 0,-6-33 43 0 0,0-2-334 0 0,6 26 326 0 0,15 44 0 0 0,-19-64-326 0 0,0-1-1 0 0,0 0 1 0 0,1 0-1 0 0,0 0 0 0 0,1-1 1 0 0,-1 1-1 0 0,1-1 1 0 0,0 1-1 0 0,0-1 0 0 0,1-1 1 0 0,0 1-1 0 0,0-1 1 0 0,7 6-1 0 0,-10-9 2 0 0,1 0 0 0 0,-1 0 0 0 0,1 0 0 0 0,0 0 0 0 0,-1 0 0 0 0,1-1 0 0 0,0 0 0 0 0,0 1 0 0 0,-1-1 0 0 0,1 0 0 0 0,0 0 0 0 0,0 0 0 0 0,0-1 0 0 0,4 0 0 0 0,12-10-2015 0 0,-18 10 1553 0 0,0 0-1 0 0,0 0 1 0 0,0 0 0 0 0,-1 0-1 0 0,1-1 1 0 0,0 1 0 0 0,-1 0-1 0 0,1 0 1 0 0,-1 0 0 0 0,0-1-1 0 0,1 1 1 0 0,-1 0 0 0 0,0-1-1 0 0,0 1 1 0 0,0-2-1 0 0,-4-11-5545 0 0,-8 1 3368 0 0,9 11 1258 0 0,-9-6-4816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22317 0 0,'-5'23'1067'0'0,"0"0"0"0"0,2 0-1 0 0,1 1 1 0 0,0 34 0 0 0,3-48-987 0 0,-1-1-1 0 0,1 1 0 0 0,1-1 1 0 0,0 0-1 0 0,0 0 1 0 0,1 0-1 0 0,0 0 0 0 0,0 0 1 0 0,1 0-1 0 0,0-1 1 0 0,1 0-1 0 0,0 0 0 0 0,0 0 1 0 0,7 7-1 0 0,-9-11-113 0 0,1-1 0 0 0,0 0 0 0 0,0-1 1 0 0,0 1-1 0 0,0-1 0 0 0,0 1 0 0 0,0-1 0 0 0,1 0 0 0 0,-1-1 0 0 0,1 1 0 0 0,0-1 0 0 0,-1 0 0 0 0,1 0 0 0 0,0-1 1 0 0,0 1-1 0 0,-1-1 0 0 0,1 0 0 0 0,0 0 0 0 0,0 0 0 0 0,0-1 0 0 0,8-2 0 0 0,-2 0-930 0 0,0 0-1 0 0,0 0 1 0 0,14-7 0 0 0,24-18-9157 0 0,-27 11 1612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21020 0 0,'-3'1'320'0'0,"-1"0"-1"0"0,1 1 0 0 0,0-1 0 0 0,0 1 0 0 0,0 0 0 0 0,0 0 0 0 0,0 0 0 0 0,0 0 0 0 0,0 1 0 0 0,1-1 1 0 0,-1 1-1 0 0,1 0 0 0 0,-1 0 0 0 0,1-1 0 0 0,0 1 0 0 0,0 1 0 0 0,1-1 0 0 0,-3 5 0 0 0,-3 9-422 0 0,1-1 0 0 0,-6 30-1 0 0,5-17 421 0 0,-33 130-1085 0 0,19-52-4806 0 0,18-118 594 0 0,6-29 4341 0 0,-1 34 633 0 0,-1 1 1 0 0,1 0 0 0 0,0-1 0 0 0,0 1 0 0 0,0 0-1 0 0,1 0 1 0 0,-1 0 0 0 0,1 1 0 0 0,1-1-1 0 0,-1 0 1 0 0,0 1 0 0 0,1 0 0 0 0,0 0 0 0 0,0 0-1 0 0,1 1 1 0 0,-1-1 0 0 0,6-2 0 0 0,-5 3 73 0 0,1 1-1 0 0,-1 0 1 0 0,1 0 0 0 0,0 0 0 0 0,0 1-1 0 0,0 0 1 0 0,0 0 0 0 0,0 0 0 0 0,0 1 0 0 0,0 0-1 0 0,0 0 1 0 0,0 0 0 0 0,0 1 0 0 0,0 0 0 0 0,10 3-1 0 0,10 4 170 0 0,47 22 0 0 0,3 2-2446 0 0,-72-31 1539 0 0,0 0-1 0 0,0 0 1 0 0,0 0-1 0 0,0-1 1 0 0,0 1-1 0 0,0-1 1 0 0,0 0-1 0 0,7-1 1 0 0,8 0-4535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20612 0 0,'-6'14'1337'0'0,"0"5"-873"0"0,-2 9-56 0 0,2 6-152 0 0,-2 5-120 0 0,-1 8-136 0 0,-1 3-272 0 0,1 5-480 0 0,-2 1-737 0 0,-1 4-1391 0 0,0-5-1473 0 0,1-8 584 0 0,0-6-2536 0 0</inkml:trace>
  <inkml:trace contextRef="#ctx0" brushRef="#br0" timeOffset="1">1 531 14883 0 0,'0'1'327'0'0,"1"0"0"0"0,0 1 1 0 0,-1-1-1 0 0,1 0 0 0 0,0 1 0 0 0,0-1 0 0 0,0 0 0 0 0,0 0 0 0 0,0 1 0 0 0,0-1 1 0 0,0 0-1 0 0,0 0 0 0 0,0 0 0 0 0,0 0 0 0 0,1 0 0 0 0,-1-1 0 0 0,0 1 0 0 0,3 1 1 0 0,0-1-81 0 0,-1 0 0 0 0,1 0 0 0 0,-1-1 0 0 0,1 1 0 0 0,0-1 0 0 0,-1 0 1 0 0,7 0-1 0 0,4-2-88 0 0,0 0 0 0 0,0-1 0 0 0,15-5 0 0 0,-26 7 49 0 0,89-33 421 0 0,-92 33-619 0 0,0 1 0 0 0,0 0 0 0 0,1 0-1 0 0,-1 0 1 0 0,0 0 0 0 0,0 0 0 0 0,0 0 0 0 0,1-1-1 0 0,-1 1 1 0 0,0 0 0 0 0,0 0 0 0 0,1 0 0 0 0,-1 0-1 0 0,0 0 1 0 0,0 0 0 0 0,1 0 0 0 0,-1 0 0 0 0,0 0-1 0 0,0 0 1 0 0,1 0 0 0 0,-1 0 0 0 0,0 0 0 0 0,0 0 0 0 0,0 0-1 0 0,1 0 1 0 0,-1 1 0 0 0,0-1 0 0 0,0 0 0 0 0,1 0-1 0 0,-1 0 1 0 0,0 0 0 0 0,0 0 0 0 0,0 0 0 0 0,1 1-1 0 0,-1-1 1 0 0,0 0 0 0 0,0 0 0 0 0,0 0 0 0 0,0 0-1 0 0,0 1 1 0 0,1-1 0 0 0,-1 0 0 0 0,0 1 0 0 0,-3 11 222 0 0,-13 15-49 0 0,-26 26-66 0 0,31-42-104 0 0,1 1-1 0 0,0 1 0 0 0,1-1 1 0 0,1 1-1 0 0,0 1 0 0 0,0 0 1 0 0,-6 20-1 0 0,13-31-5 0 0,0 1 0 0 0,0 0-1 0 0,0 0 1 0 0,1 0 0 0 0,0 0-1 0 0,0-1 1 0 0,0 1 0 0 0,0 0 0 0 0,1 0-1 0 0,0 0 1 0 0,-1 0 0 0 0,1-1 0 0 0,1 1-1 0 0,-1 0 1 0 0,0-1 0 0 0,1 1-1 0 0,0-1 1 0 0,0 1 0 0 0,0-1 0 0 0,0 0-1 0 0,0 0 1 0 0,1 0 0 0 0,0 0-1 0 0,-1 0 1 0 0,1-1 0 0 0,0 1 0 0 0,0-1-1 0 0,0 1 1 0 0,1-1 0 0 0,-1 0 0 0 0,1-1-1 0 0,-1 1 1 0 0,1 0 0 0 0,-1-1-1 0 0,1 0 1 0 0,0 0 0 0 0,-1 0 0 0 0,1 0-1 0 0,0-1 1 0 0,0 0 0 0 0,0 1-1 0 0,0-1 1 0 0,0-1 0 0 0,0 1 0 0 0,-1 0-1 0 0,1-1 1 0 0,0 0 0 0 0,4-1 0 0 0,5-3-236 0 0,-1-1 0 0 0,1 0 0 0 0,-1-1 0 0 0,0 0 0 0 0,-1-1 0 0 0,19-16 0 0 0,-9 5-2873 0 0,-1-1 1 0 0,22-29 0 0 0,-13 10-5413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2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23821 0 0,'12'0'948'0'0,"8"0"-219"0"0,0 0 0 0 0,1 1 0 0 0,-1 1 0 0 0,0 1 0 0 0,23 6 0 0 0,-38-8-712 0 0,-1 1-1 0 0,0-1 1 0 0,1 1-1 0 0,-1 0 1 0 0,0 0-1 0 0,0 1 1 0 0,0-1-1 0 0,-1 1 1 0 0,1 0-1 0 0,-1 0 1 0 0,1 0-1 0 0,-1 0 1 0 0,0 1-1 0 0,0-1 0 0 0,0 1 1 0 0,-1 0-1 0 0,1 0 1 0 0,-1 0-1 0 0,0 0 1 0 0,0 0-1 0 0,0 0 1 0 0,-1 1-1 0 0,0-1 1 0 0,1 1-1 0 0,-1-1 1 0 0,-1 1-1 0 0,1-1 1 0 0,-1 10-1 0 0,0 0-81 0 0,-1 0 0 0 0,0 0 0 0 0,-1 1 0 0 0,0-1-1 0 0,-2 0 1 0 0,1-1 0 0 0,-12 27 0 0 0,10-30-11 0 0,1-1-1 0 0,-1 1 1 0 0,-1-1-1 0 0,0 0 1 0 0,0-1-1 0 0,-1 1 1 0 0,0-1-1 0 0,-1-1 1 0 0,1 1-1 0 0,-2-1 1 0 0,-9 7-1 0 0,15-13 61 0 0,0 1 1 0 0,1 0-1 0 0,-1-1 0 0 0,1 1 0 0 0,0 0 1 0 0,0 0-1 0 0,0 0 0 0 0,0 0 0 0 0,0 1 1 0 0,-2 2-1 0 0,4-5 13 0 0,0 1 1 0 0,0-1-1 0 0,0 0 0 0 0,0 1 1 0 0,-1-1-1 0 0,1 1 0 0 0,0-1 1 0 0,0 1-1 0 0,0-1 0 0 0,0 1 1 0 0,0-1-1 0 0,1 0 1 0 0,-1 1-1 0 0,0-1 0 0 0,0 1 1 0 0,0-1-1 0 0,0 1 0 0 0,0-1 1 0 0,0 0-1 0 0,1 1 0 0 0,-1-1 1 0 0,0 0-1 0 0,0 1 0 0 0,1-1 1 0 0,-1 0-1 0 0,1 1 1 0 0,18 9 49 0 0,-7-7-29 0 0,0-1 1 0 0,-1-1 0 0 0,1 0 0 0 0,0 0-1 0 0,0-1 1 0 0,0-1 0 0 0,0 0 0 0 0,0 0-1 0 0,0-1 1 0 0,20-7 0 0 0,-18 5-339 0 0,1-1 0 0 0,-1-1 0 0 0,0 0 1 0 0,0-1-1 0 0,-1 0 0 0 0,0-1 0 0 0,24-19 0 0 0,-25 13-2504 0 0,-11 12 2250 0 0,0 1 0 0 0,-1 0 0 0 0,1-1-1 0 0,-1 1 1 0 0,1-1 0 0 0,-1 1 0 0 0,1 0 0 0 0,-1-1 0 0 0,0 1 0 0 0,0-1-1 0 0,1 1 1 0 0,-1-1 0 0 0,0 1 0 0 0,-1-1 0 0 0,1-2 0 0 0,-5-13-7615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22229 0 0,'0'1'130'0'0,"0"1"1"0"0,0 0-1 0 0,0 0 1 0 0,0-1-1 0 0,0 1 1 0 0,1 0-1 0 0,-1 0 1 0 0,0 0-1 0 0,1-1 1 0 0,0 1-1 0 0,-1 0 1 0 0,1-1-1 0 0,0 1 1 0 0,0-1-1 0 0,-1 1 0 0 0,1-1 1 0 0,1 1-1 0 0,-1-1 1 0 0,0 1-1 0 0,0-1 1 0 0,0 0-1 0 0,1 0 1 0 0,-1 0-1 0 0,1 0 1 0 0,-1 0-1 0 0,1 0 1 0 0,-1 0-1 0 0,1 0 1 0 0,-1 0-1 0 0,1-1 1 0 0,0 1-1 0 0,0-1 1 0 0,-1 1-1 0 0,1-1 1 0 0,0 1-1 0 0,0-1 1 0 0,-1 0-1 0 0,4 0 1 0 0,3 1-127 0 0,0-1 1 0 0,0 0 0 0 0,0 0-1 0 0,0-1 1 0 0,0 0 0 0 0,0 0-1 0 0,10-3 1 0 0,-13 2-417 0 0,0 0-1 0 0,1 0 1 0 0,-1 0-1 0 0,0-1 1 0 0,-1 0 0 0 0,1 0-1 0 0,0 0 1 0 0,-1 0-1 0 0,1-1 1 0 0,-1 0 0 0 0,0 0-1 0 0,-1 0 1 0 0,1 0-1 0 0,-1-1 1 0 0,1 1-1 0 0,3-8 1 0 0,-4 5-632 0 0,1-2 1 0 0,-1 1-1 0 0,0 0 0 0 0,3-17 1 0 0,-1-17 745 0 0,-8 89 10313 0 0,-1 9-6788 0 0,-6 77-2495 0 0,8-105-716 0 0,-1 1-428 0 0,0 0 0 0 0,3 1-1 0 0,0-1 1 0 0,8 52-1 0 0,-8-79-26 0 0,1 0 0 0 0,-1 0 0 0 0,1 1-1 0 0,0-1 1 0 0,0 0 0 0 0,0 0 0 0 0,0 0 0 0 0,1 0-1 0 0,-1 0 1 0 0,3 3 0 0 0,-4-5 167 0 0,1 1 0 0 0,-1-1 0 0 0,1 1 0 0 0,-1-1 0 0 0,1 0 0 0 0,0 1 0 0 0,-1-1 0 0 0,1 0 0 0 0,-1 0 0 0 0,1 1 0 0 0,0-1 0 0 0,-1 0-1 0 0,1 0 1 0 0,0 0 0 0 0,-1 0 0 0 0,1 0 0 0 0,0 0 0 0 0,-1 0 0 0 0,1 0 0 0 0,0 0 0 0 0,-1 0 0 0 0,1 0 0 0 0,0 0 0 0 0,-1 0 0 0 0,1-1 0 0 0,0 1 0 0 0,-1 0 0 0 0,1 0 0 0 0,-1-1 0 0 0,1 1 0 0 0,0 0 0 0 0,-1-1 0 0 0,1 1 0 0 0,-1-1 0 0 0,1 1 0 0 0,-1-1 0 0 0,1 1 0 0 0,-1-1 0 0 0,0 1 0 0 0,1-2 0 0 0,10-13-6523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16924 0 0,'-7'24'9747'0'0,"4"17"-8949"0"0,3-18-65 0 0,-1-5-631 0 0,-4 35-202 0 0,3-1-1 0 0,2 1 1 0 0,2-1 0 0 0,12 63 0 0 0,-12-108-557 0 0,0 1 0 0 0,1-1 0 0 0,0 1 0 0 0,6 9 0 0 0,-8-16 337 0 0,-1 0-1 0 0,1 0 1 0 0,0 0 0 0 0,0 1 0 0 0,0-1 0 0 0,0 0 0 0 0,0 0 0 0 0,0 0 0 0 0,0 0 0 0 0,0 0-1 0 0,0-1 1 0 0,0 1 0 0 0,3 1 0 0 0,-3-2 87 0 0,0 0 0 0 0,-1 0 0 0 0,1 0 0 0 0,0 0 0 0 0,-1 0 0 0 0,1 0 0 0 0,0 0 0 0 0,0-1 0 0 0,-1 1 0 0 0,1 0 0 0 0,-1 0 0 0 0,1-1 0 0 0,0 1 0 0 0,-1 0 0 0 0,1-1 0 0 0,0 1 0 0 0,-1-1 0 0 0,1 1 0 0 0,-1-1 0 0 0,1 1 0 0 0,-1-1 0 0 0,1 1 0 0 0,-1-1 0 0 0,0 1 0 0 0,1-1 0 0 0,-1 0 0 0 0,0 1 0 0 0,1-1 0 0 0,-1 1 0 0 0,0-2 0 0 0,2-3-492 0 0,0 1 0 0 0,-1-1-1 0 0,0 1 1 0 0,0-1 0 0 0,0 1-1 0 0,0-1 1 0 0,-1 0-1 0 0,0 0 1 0 0,0 1 0 0 0,-1-8-1 0 0,1 4-309 0 0,-1-22-1828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3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 13131 0 0,'0'-1'337'0'0,"-1"1"1"0"0,1-1-1 0 0,-1 1 1 0 0,1-1 0 0 0,0 1-1 0 0,-1-1 1 0 0,1 1-1 0 0,0-1 1 0 0,0 0-1 0 0,-1 1 1 0 0,1-1-1 0 0,0 1 1 0 0,0-1-1 0 0,0 0 1 0 0,0 1 0 0 0,0-1-1 0 0,-1 0 1 0 0,1 1-1 0 0,0-1 1 0 0,1 0-1 0 0,-1 1 1 0 0,0-1-1 0 0,0 1 1 0 0,0-1-1 0 0,0 0 1 0 0,0 1 0 0 0,1-1-1 0 0,-1 0 1 0 0,0 1-1 0 0,1-1 1 0 0,-1 1-1 0 0,0-1 1 0 0,1 1-1 0 0,0-2 1 0 0,1 2-106 0 0,-1 0-1 0 0,1-1 1 0 0,-1 1 0 0 0,1 0 0 0 0,0 0-1 0 0,-1 0 1 0 0,1 0 0 0 0,0 0 0 0 0,-1 0-1 0 0,1 0 1 0 0,0 1 0 0 0,-1-1-1 0 0,3 1 1 0 0,7 3-130 0 0,-1 0 0 0 0,1 0 0 0 0,10 6 0 0 0,-11-3-44 0 0,0-1-1 0 0,-1 1 1 0 0,0 0 0 0 0,0 1-1 0 0,-1 0 1 0 0,1 0 0 0 0,-2 1 0 0 0,1 0-1 0 0,8 15 1 0 0,-15-21-97 0 0,1 0 0 0 0,0 0 0 0 0,-1 0 0 0 0,1 0 0 0 0,-1 0 0 0 0,0 1 0 0 0,0-1 0 0 0,-1 0 0 0 0,1 1 0 0 0,-1-1 0 0 0,1 0 0 0 0,-1 1 0 0 0,0-1 0 0 0,0 1-1 0 0,-1-1 1 0 0,1 0 0 0 0,-1 1 0 0 0,1-1 0 0 0,-1 0 0 0 0,0 1 0 0 0,0-1 0 0 0,-1 0 0 0 0,1 0 0 0 0,-1 0 0 0 0,1 0 0 0 0,-1 0 0 0 0,0 0 0 0 0,0 0 0 0 0,-1-1 0 0 0,1 1 0 0 0,0-1 0 0 0,-1 0 0 0 0,1 1 0 0 0,-1-1 0 0 0,-5 3 0 0 0,-7 5-106 0 0,7-5 154 0 0,1-1-1 0 0,0 1 1 0 0,0 0-1 0 0,0 1 1 0 0,1 0 0 0 0,0 0-1 0 0,0 0 1 0 0,0 1-1 0 0,-8 13 1 0 0,14-19 5 0 0,0 0 0 0 0,-1-1 0 0 0,1 1 0 0 0,0 0 1 0 0,0 0-1 0 0,0 0 0 0 0,0 0 0 0 0,0-1 0 0 0,0 1 0 0 0,1 0 0 0 0,-1 0 1 0 0,0 0-1 0 0,0-1 0 0 0,0 1 0 0 0,1 0 0 0 0,-1 0 0 0 0,0 0 0 0 0,1-1 1 0 0,-1 1-1 0 0,1 0 0 0 0,-1-1 0 0 0,1 1 0 0 0,-1 0 0 0 0,1-1 0 0 0,0 1 1 0 0,-1-1-1 0 0,1 1 0 0 0,0-1 0 0 0,-1 1 0 0 0,1-1 0 0 0,0 1 0 0 0,-1-1 0 0 0,1 0 1 0 0,0 0-1 0 0,0 1 0 0 0,0-1 0 0 0,-1 0 0 0 0,1 0 0 0 0,0 0 0 0 0,0 0 1 0 0,0 1-1 0 0,1-2 0 0 0,37 6 71 0 0,-19-6-331 0 0,0-1-1 0 0,0-1 0 0 0,0-1 0 0 0,0 0 0 0 0,0-2 0 0 0,-1 0 0 0 0,29-14 0 0 0,-83 36-1962 0 0,22-6 2598 0 0,1 1 1 0 0,1 0-1 0 0,0 1 1 0 0,0 0-1 0 0,2 0 1 0 0,-1 1-1 0 0,1 1 1 0 0,-10 20 0 0 0,18-32-369 0 0,0 0 0 0 0,0 0 0 0 0,-1 0 1 0 0,2-1-1 0 0,-1 1 0 0 0,0 0 0 0 0,0 0 1 0 0,1 1-1 0 0,-1-1 0 0 0,1 0 1 0 0,-1 0-1 0 0,1 0 0 0 0,0 0 0 0 0,0 0 1 0 0,0 0-1 0 0,0 1 0 0 0,0-1 0 0 0,1 0 1 0 0,-1 0-1 0 0,1 0 0 0 0,-1 0 1 0 0,1 0-1 0 0,0 0 0 0 0,0 0 0 0 0,0 0 1 0 0,0 0-1 0 0,0 0 0 0 0,0-1 0 0 0,0 1 1 0 0,1 0-1 0 0,-1-1 0 0 0,1 1 1 0 0,-1-1-1 0 0,1 1 0 0 0,-1-1 0 0 0,1 1 1 0 0,0-1-1 0 0,0 0 0 0 0,0 0 0 0 0,3 1 1 0 0,0-1-92 0 0,-1 0 1 0 0,1 0 0 0 0,0 0-1 0 0,0-1 1 0 0,0 0 0 0 0,0 0-1 0 0,-1 0 1 0 0,1 0 0 0 0,0-1-1 0 0,0 0 1 0 0,0 0 0 0 0,-1 0-1 0 0,1-1 1 0 0,0 1 0 0 0,6-5-1 0 0,-10 6 41 0 0,-1 0 27 0 0,0 0 0 0 0,0 0 0 0 0,0 0 0 0 0,0 0 0 0 0,1 0 0 0 0,-1 0 1 0 0,0 0-1 0 0,0 0 0 0 0,0 0 0 0 0,0 0 0 0 0,0 0 0 0 0,0 0 0 0 0,1 0 0 0 0,-1 0 0 0 0,0 0 0 0 0,0 0 1 0 0,0 0-1 0 0,0 0 0 0 0,0 0 0 0 0,0 0 0 0 0,0 0 0 0 0,1 0 0 0 0,-1 0 0 0 0,0 0 0 0 0,0 0 0 0 0,0 0 1 0 0,0 0-1 0 0,0 1 0 0 0,0-1 0 0 0,0 0 0 0 0,0 0 0 0 0,0 0 0 0 0,1 0 0 0 0,-1 0 0 0 0,0 0 0 0 0,0 0 0 0 0,0 0 1 0 0,0 1-1 0 0,0-1 0 0 0,0 0 0 0 0,0 0 0 0 0,0 0 0 0 0,0 0 0 0 0,0 0 0 0 0,0 0 0 0 0,0 0 0 0 0,0 1 1 0 0,0-1-1 0 0,0 0 0 0 0,0 0 0 0 0,0 0 0 0 0,0 0 0 0 0,0 0 0 0 0,0 0 0 0 0,0 1 0 0 0,0-1 0 0 0,0 0 1 0 0,0 0-1 0 0,-1 0 0 0 0,1 0 0 0 0,-5 14 16 0 0,-8 12 176 0 0,5-13-24 0 0,-10 13 382 0 0,-18 36 1 0 0,33-55-445 0 0,0-1 0 0 0,0 1 0 0 0,0 0 0 0 0,1 0 1 0 0,0 1-1 0 0,1-1 0 0 0,-1 0 0 0 0,1 1 0 0 0,1-1 0 0 0,-1 1 0 0 0,2 8 0 0 0,-1-14-98 0 0,0-1-1 0 0,1 1 0 0 0,-1 0 0 0 0,1-1 0 0 0,-1 1 0 0 0,1-1 0 0 0,0 1 0 0 0,-1-1 1 0 0,1 1-1 0 0,0-1 0 0 0,0 0 0 0 0,0 1 0 0 0,0-1 0 0 0,1 0 0 0 0,-1 0 1 0 0,0 0-1 0 0,0 0 0 0 0,1 0 0 0 0,-1 0 0 0 0,0 0 0 0 0,1 0 0 0 0,-1-1 0 0 0,1 1 1 0 0,-1 0-1 0 0,1-1 0 0 0,0 1 0 0 0,-1-1 0 0 0,1 0 0 0 0,-1 1 0 0 0,1-1 0 0 0,0 0 1 0 0,-1 0-1 0 0,1 0 0 0 0,0 0 0 0 0,-1 0 0 0 0,3-1 0 0 0,9-1-157 0 0,-1 0-1 0 0,1 0 1 0 0,21-9-1 0 0,-11 4-647 0 0,20-1-1649 0 0,22-7-7711 0 0,-27 3 524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53 27462 0 0,'-1'-1'101'0'0,"1"0"0"0"0,-1 1 0 0 0,1-1 0 0 0,-1 0 0 0 0,0 0 0 0 0,1 1 0 0 0,-1-1 0 0 0,0 1 0 0 0,0-1 0 0 0,0 1 0 0 0,1-1 0 0 0,-1 1 0 0 0,0-1 0 0 0,0 1 0 0 0,0-1 1 0 0,0 1-1 0 0,0 0 0 0 0,0 0 0 0 0,1 0 0 0 0,-1-1 0 0 0,0 1 0 0 0,0 0 0 0 0,0 0 0 0 0,0 0 0 0 0,0 0 0 0 0,0 0 0 0 0,0 1 0 0 0,0-1 0 0 0,0 0 0 0 0,0 0 0 0 0,0 1 0 0 0,1-1 0 0 0,-1 0 0 0 0,0 1 0 0 0,0-1 0 0 0,0 1 0 0 0,0-1 0 0 0,1 1 0 0 0,-1 0 0 0 0,0-1 1 0 0,1 1-1 0 0,-2 0 0 0 0,-3 5-20 0 0,-1 0-1 0 0,1 1 1 0 0,1-1 0 0 0,-6 10 0 0 0,0 0 230 0 0,-154 257-31 0 0,92-142-2718 0 0,70-127 2362 0 0,-16 20-3842 0 0,18-23 3592 0 0,-1-1 0 0 0,1 1 0 0 0,-1-1 0 0 0,1 0 0 0 0,-1 1 0 0 0,0-1 1 0 0,1 0-1 0 0,-1 1 0 0 0,0-1 0 0 0,1 0 0 0 0,-1 0 0 0 0,0 1 0 0 0,1-1 0 0 0,-1 0 0 0 0,0 0 1 0 0,1 0-1 0 0,-1 0 0 0 0,0 0 0 0 0,0 0 0 0 0,1 0 0 0 0,-1 0 0 0 0,0 0 0 0 0,1-1 0 0 0,-1 1 1 0 0,0 0-1 0 0,1 0 0 0 0,-1 0 0 0 0,0-1 0 0 0,1 1 0 0 0,-1 0 0 0 0,0-1 0 0 0,1 1 0 0 0,-1-1 1 0 0,1 1-1 0 0,-2-2 0 0 0,-12-12-8591 0 0</inkml:trace>
  <inkml:trace contextRef="#ctx0" brushRef="#br0" timeOffset="1">1 5 16908 0 0,'1'0'500'0'0,"0"-1"1"0"0,0 0-1 0 0,0 1 0 0 0,0-1 1 0 0,0 1-1 0 0,1 0 1 0 0,-1-1-1 0 0,0 1 1 0 0,0 0-1 0 0,0 0 0 0 0,1 0 1 0 0,-1 0-1 0 0,0 0 1 0 0,0 0-1 0 0,0 0 1 0 0,1 0-1 0 0,-1 0 1 0 0,1 1-1 0 0,19 13 2698 0 0,-14-6-3239 0 0,-1 0 0 0 0,0 0 0 0 0,7 14 0 0 0,-8-13 792 0 0,85 165 183 0 0,-9-13-2408 0 0,-32-85-4721 0 0,8-5-6022 0 0,-37-49 4985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8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7570 0 0,'-7'0'1253'0'0,"-21"3"7607"0"0,22 6-4949 0 0,13 8-2504 0 0,-5-15-1307 0 0,0-1 0 0 0,0 1 1 0 0,0 0-1 0 0,0 0 0 0 0,0-1 0 0 0,1 0 0 0 0,-1 1 1 0 0,0-1-1 0 0,1 0 0 0 0,-1 0 0 0 0,1 0 0 0 0,-1 0 1 0 0,1-1-1 0 0,0 1 0 0 0,-1-1 0 0 0,1 1 0 0 0,0-1 1 0 0,-1 0-1 0 0,1 0 0 0 0,4-1 0 0 0,10 0 91 0 0,-1-2 1 0 0,20-4-1 0 0,-18 3 21 0 0,75-14 127 0 0,1 4 0 0 0,0 4 0 0 0,182 5 0 0 0,-92 24-87 0 0,45 3-113 0 0,-201-24-96 0 0,-27 2-63 0 0,0 1-1 0 0,0-1 1 0 0,0 0-1 0 0,-1 0 1 0 0,1-1 0 0 0,0 1-1 0 0,0 0 1 0 0,0 0-1 0 0,0 0 1 0 0,-1 0 0 0 0,1-1-1 0 0,0 1 1 0 0,0 0-1 0 0,0-1 1 0 0,-1 1-1 0 0,1-1 1 0 0,0 1 0 0 0,-1-1-1 0 0,1 1 1 0 0,0-1-1 0 0,-1 1 1 0 0,1-1-1 0 0,-1 0 1 0 0,1 1 0 0 0,-1-1-1 0 0,1-1 1 0 0,-1 2-178 0 0,0-1 1 0 0,-1 0-1 0 0,1 0 0 0 0,-1 0 1 0 0,0 1-1 0 0,1-1 1 0 0,-1 0-1 0 0,1 1 0 0 0,-1-1 1 0 0,0 0-1 0 0,0 1 1 0 0,1-1-1 0 0,-1 1 0 0 0,0-1 1 0 0,0 1-1 0 0,0 0 1 0 0,0-1-1 0 0,1 1 0 0 0,-1 0 1 0 0,0-1-1 0 0,0 1 1 0 0,-1 0-1 0 0,-27-4-5312 0 0,18 2 1693 0 0,-8-2-1926 0 0,-7 8 308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11290 0 0,'-1'0'237'0'0,"1"0"-1"0"0,-1 0 0 0 0,1 0 0 0 0,0 0 0 0 0,-1 0 1 0 0,1 0-1 0 0,-1 0 0 0 0,1 0 0 0 0,-1 0 0 0 0,1 0 1 0 0,0 0-1 0 0,-1 0 0 0 0,1 0 0 0 0,-1 0 0 0 0,1 0 1 0 0,-1 0-1 0 0,1 1 0 0 0,0-1 0 0 0,-1 0 0 0 0,1 0 1 0 0,0 1-1 0 0,-1-1 0 0 0,1 0 0 0 0,0 0 0 0 0,-1 1 1 0 0,1-1-1 0 0,0 0 0 0 0,-1 1 0 0 0,1-1 0 0 0,0 0 1 0 0,0 1-1 0 0,-1 0 0 0 0,6 13 1317 0 0,3 5-1037 0 0,26 136 798 0 0,-24-96-2510 0 0,32 95 0 0 0,-26-118-1812 0 0,-16-35 2685 0 0,0 0 0 0 0,1 0-1 0 0,0 0 1 0 0,-1 0 0 0 0,1-1 0 0 0,-1 1 0 0 0,1 0 0 0 0,0 0-1 0 0,0 0 1 0 0,-1 0 0 0 0,1-1 0 0 0,0 1 0 0 0,0 0 0 0 0,0-1-1 0 0,2 2 1 0 0,4-11-6485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11114 0 0,'-17'79'7879'0'0,"17"-79"-7796"0"0,1 1 0 0 0,-1-1-1 0 0,0 0 1 0 0,0 0-1 0 0,1 1 1 0 0,-1-1 0 0 0,0 0-1 0 0,1 0 1 0 0,-1 0 0 0 0,0 1-1 0 0,1-1 1 0 0,-1 0-1 0 0,1 0 1 0 0,-1 0 0 0 0,0 0-1 0 0,1 0 1 0 0,-1 0-1 0 0,1 0 1 0 0,-1 0 0 0 0,0 0-1 0 0,1 0 1 0 0,-1 0 0 0 0,1 0-1 0 0,-1 0 1 0 0,0 0-1 0 0,1 0 1 0 0,-1 0 0 0 0,0 0-1 0 0,1-1 1 0 0,-1 1-1 0 0,1 0 1 0 0,-1 0 0 0 0,0 0-1 0 0,1-1 1 0 0,-1 1 0 0 0,1-1-1 0 0,24-8 821 0 0,-16 5-419 0 0,20-5 10 0 0,0 2 1 0 0,0 1-1 0 0,0 1 0 0 0,38-1 1 0 0,124 4-269 0 0,-126 3-145 0 0,461 19-354 0 0,-516-19-342 0 0,8 1-1386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3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6 10578 0 0,'-11'-2'1579'0'0,"0"0"0"0"0,0 1 0 0 0,0 0 0 0 0,-1 1-1 0 0,-17 2 1 0 0,11 0-83 0 0,0 2-1 0 0,-34 10 1 0 0,25-5-1071 0 0,1 2 1 0 0,0 1 0 0 0,1 2 0 0 0,-30 19 0 0 0,34-17-371 0 0,1 1 0 0 0,0 1 1 0 0,1 0-1 0 0,1 2 0 0 0,1 0 0 0 0,1 1 0 0 0,1 1 1 0 0,1 0-1 0 0,0 1 0 0 0,-13 32 0 0 0,6-4 79 0 0,2 1-1 0 0,2 1 1 0 0,-19 105 0 0 0,30-112-76 0 0,1 0 0 0 0,3 0 0 0 0,1 1 0 0 0,3-1 0 0 0,2 0-1 0 0,1 0 1 0 0,3 0 0 0 0,2-1 0 0 0,1 0 0 0 0,34 81 0 0 0,-27-84-52 0 0,2-1-1 0 0,1-1 1 0 0,3-1 0 0 0,1-1-1 0 0,2-1 1 0 0,1-1-1 0 0,2-1 1 0 0,1-2-1 0 0,2-2 1 0 0,1 0-1 0 0,41 27 1 0 0,-55-44 29 0 0,1-2 1 0 0,0 0-1 0 0,26 10 1 0 0,-40-19-271 0 0,0 0 0 0 0,-1-1 0 0 0,2 0 0 0 0,-1 0 0 0 0,0 0 1 0 0,0-1-1 0 0,1 0 0 0 0,-1-1 0 0 0,0 0 0 0 0,1 0 0 0 0,-1 0 1 0 0,0-1-1 0 0,1 0 0 0 0,11-4 0 0 0,-19 5-63 0 0,1 0 0 0 0,0 0 0 0 0,0-1-1 0 0,-1 1 1 0 0,1 0 0 0 0,0-1 0 0 0,-1 1 0 0 0,1 0 0 0 0,0-1 0 0 0,-1 1-1 0 0,1-1 1 0 0,-1 1 0 0 0,1-1 0 0 0,-1 1 0 0 0,1-1 0 0 0,-1 0-1 0 0,1 1 1 0 0,-1-1 0 0 0,1 0 0 0 0,-1 1 0 0 0,0-1 0 0 0,0 0 0 0 0,1 1-1 0 0,-1-1 1 0 0,0 0 0 0 0,0 0 0 0 0,0 1 0 0 0,0-1 0 0 0,1-1-1 0 0,-5-11-8830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15 10306 0 0,'-7'3'614'0'0,"1"0"0"0"0,-1 1 0 0 0,0 0 0 0 0,1 0 0 0 0,0 0-1 0 0,0 1 1 0 0,0 0 0 0 0,1 0 0 0 0,-1 1 0 0 0,1 0 0 0 0,0-1 0 0 0,-5 10 0 0 0,8-10-462 0 0,0 0 1 0 0,0 0 0 0 0,0 0-1 0 0,0 1 1 0 0,1-1 0 0 0,0 0-1 0 0,0 1 1 0 0,1-1 0 0 0,-1 0-1 0 0,1 1 1 0 0,0-1 0 0 0,0 1-1 0 0,1-1 1 0 0,0 0 0 0 0,0 1-1 0 0,0-1 1 0 0,1 0 0 0 0,2 7-1 0 0,1 0-55 0 0,1 0-1 0 0,0-1 1 0 0,1 0-1 0 0,0 0 1 0 0,1 0-1 0 0,0-1 1 0 0,11 11-1 0 0,-14-15-70 0 0,1 0 0 0 0,0-1 0 0 0,0 0 0 0 0,0 0 0 0 0,0-1 0 0 0,1 1 0 0 0,0-1 0 0 0,0-1 0 0 0,0 1 0 0 0,0-1 0 0 0,1-1 0 0 0,15 5 0 0 0,-20-7-14 0 0,0 0 1 0 0,0 1 0 0 0,-1-1 0 0 0,1 0-1 0 0,0 0 1 0 0,0-1 0 0 0,0 1 0 0 0,0-1-1 0 0,0 1 1 0 0,0-1 0 0 0,0 0 0 0 0,-1 0-1 0 0,1 0 1 0 0,0 0 0 0 0,-1-1-1 0 0,1 1 1 0 0,-1-1 0 0 0,1 0 0 0 0,-1 1-1 0 0,3-4 1 0 0,-2 2 7 0 0,-1-1 0 0 0,1 0 0 0 0,-1 1 0 0 0,0-1 0 0 0,0 0 0 0 0,0 0 0 0 0,-1 0 0 0 0,1 0 0 0 0,-1-1 0 0 0,0 1 0 0 0,0 0 0 0 0,0-6 0 0 0,0-5 30 0 0,-1 1 0 0 0,0 0 1 0 0,-2 0-1 0 0,1-1 0 0 0,-1 1 1 0 0,-1 0-1 0 0,-6-17 0 0 0,4 19 5 0 0,1 0 1 0 0,-2 1-1 0 0,0 0 0 0 0,0 0 0 0 0,-1 0 0 0 0,0 1 0 0 0,-1 0 0 0 0,-13-14 0 0 0,18 21-100 0 0,1 0 0 0 0,-1 1 0 0 0,0 0 0 0 0,0-1-1 0 0,0 1 1 0 0,0 0 0 0 0,0 0 0 0 0,0 1 0 0 0,0-1 0 0 0,-1 1-1 0 0,1-1 1 0 0,-1 1 0 0 0,1 0 0 0 0,-1 0 0 0 0,1 1-1 0 0,-1-1 1 0 0,1 1 0 0 0,-1 0 0 0 0,0 0 0 0 0,1 0-1 0 0,-1 0 1 0 0,0 0 0 0 0,1 1 0 0 0,-1 0 0 0 0,1 0 0 0 0,-1 0-1 0 0,1 0 1 0 0,0 0 0 0 0,-1 1 0 0 0,1-1 0 0 0,0 1-1 0 0,0 0 1 0 0,-5 4 0 0 0,5-4-394 0 0,0 1 1 0 0,0 0-1 0 0,1-1 1 0 0,-1 1-1 0 0,1 0 0 0 0,0 0 1 0 0,0 1-1 0 0,-2 4 0 0 0,3-7 59 0 0,0 0 0 0 0,1 1 0 0 0,-1-1-1 0 0,1 0 1 0 0,-1 1 0 0 0,1-1 0 0 0,0 1 0 0 0,-1-1-1 0 0,1 0 1 0 0,0 1 0 0 0,0-1 0 0 0,0 1-1 0 0,0-1 1 0 0,0 1 0 0 0,1-1 0 0 0,-1 1-1 0 0,0-1 1 0 0,1 0 0 0 0,-1 1 0 0 0,1-1 0 0 0,-1 0-1 0 0,1 1 1 0 0,0-1 0 0 0,-1 0 0 0 0,2 2-1 0 0,8 6-4658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7378 0 0,'2'-3'728'0'0,"1"1"1"0"0,-1-1 0 0 0,1 1 0 0 0,-1 0-1 0 0,1-1 1 0 0,0 1 0 0 0,0 1 0 0 0,0-1-1 0 0,0 0 1 0 0,0 1 0 0 0,0-1 0 0 0,5 0-1 0 0,-7 2-464 0 0,0 0-1 0 0,0 0 1 0 0,0 0-1 0 0,0 0 1 0 0,-1 0-1 0 0,1 0 1 0 0,0 0-1 0 0,0 1 1 0 0,0-1-1 0 0,0 0 1 0 0,-1 1-1 0 0,1-1 1 0 0,0 0-1 0 0,0 1 1 0 0,-1-1-1 0 0,1 1 1 0 0,0 0-1 0 0,-1-1 1 0 0,2 2-1 0 0,0 0 34 0 0,-1 1 0 0 0,1-1 0 0 0,-1 1 0 0 0,1-1 0 0 0,-1 1 0 0 0,0 0 0 0 0,0-1-1 0 0,1 5 1 0 0,5 24 490 0 0,-2-1-1 0 0,-1 2 1 0 0,0 53-1 0 0,-4-55-1116 0 0,1 0 0 0 0,2 0 0 0 0,1 0 1 0 0,10 38-1 0 0,2-31-2628 0 0,-15-36 2578 0 0,-1 0 0 0 0,1 0 1 0 0,0 0-1 0 0,-1 0 0 0 0,1 0 0 0 0,0 0 0 0 0,0 0 0 0 0,0-1 1 0 0,0 1-1 0 0,0 0 0 0 0,0 0 0 0 0,0-1 0 0 0,0 1 1 0 0,0 0-1 0 0,0-1 0 0 0,0 1 0 0 0,0-1 0 0 0,1 0 0 0 0,-1 1 1 0 0,0-1-1 0 0,0 0 0 0 0,0 0 0 0 0,1 0 0 0 0,-1 0 1 0 0,0 0-1 0 0,0 0 0 0 0,1 0 0 0 0,0 0 0 0 0,12-5-7064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65 14011 0 0,'-1'0'247'0'0,"-39"2"8522"0"0,40-2-8738 0 0,0 0-1 0 0,0 0 1 0 0,0 0-1 0 0,0-1 1 0 0,0 1-1 0 0,0 0 1 0 0,1 0-1 0 0,-1 0 0 0 0,0 0 1 0 0,0 0-1 0 0,0 0 1 0 0,0 0-1 0 0,0 0 1 0 0,0 0-1 0 0,0 0 1 0 0,0 0-1 0 0,0 0 0 0 0,0-1 1 0 0,0 1-1 0 0,0 0 1 0 0,0 0-1 0 0,0 0 1 0 0,0 0-1 0 0,0 0 0 0 0,0 0 1 0 0,0 0-1 0 0,0 0 1 0 0,0 0-1 0 0,0-1 1 0 0,0 1-1 0 0,0 0 1 0 0,0 0-1 0 0,0 0 0 0 0,0 0 1 0 0,0 0-1 0 0,0 0 1 0 0,0 0-1 0 0,0 0 1 0 0,0 0-1 0 0,0-1 1 0 0,0 1-1 0 0,0 0 0 0 0,0 0 1 0 0,-1 0-1 0 0,1 0 1 0 0,0 0-1 0 0,0 0 1 0 0,0 0-1 0 0,0 0 0 0 0,0 0 1 0 0,0 0-1 0 0,0 0 1 0 0,0 0-1 0 0,0 0 1 0 0,0 0-1 0 0,-1 0 1 0 0,1 0-1 0 0,0 0 0 0 0,0 0 1 0 0,0 0-1 0 0,0 0 1 0 0,0 0-1 0 0,0 0 1 0 0,22-10 298 0 0,7 0-342 0 0,32-5 0 0 0,-33 9 0 0 0,42-16-1 0 0,-73 23-33 0 0,-5 0 32 0 0,-1 1-1 0 0,1 0 0 0 0,-15 7 1 0 0,-20 14 11 0 0,-58 41 1 0 0,90-56 9 0 0,1 0 1 0 0,0 1-1 0 0,0 0 1 0 0,1 0-1 0 0,0 1 1 0 0,1 0-1 0 0,0 0 0 0 0,1 1 1 0 0,0 0-1 0 0,-10 21 1 0 0,16-30-2 0 0,0 0 1 0 0,0 1-1 0 0,0-1 1 0 0,1 1-1 0 0,-1-1 1 0 0,1 0-1 0 0,-1 1 1 0 0,1-1-1 0 0,0 1 1 0 0,0 0-1 0 0,0-1 1 0 0,0 1-1 0 0,1-1 1 0 0,-1 1-1 0 0,1-1 1 0 0,-1 0-1 0 0,1 1 1 0 0,0-1-1 0 0,0 1 1 0 0,0-1-1 0 0,0 0 1 0 0,0 0-1 0 0,1 0 1 0 0,-1 1-1 0 0,1-1 1 0 0,-1-1 0 0 0,1 1-1 0 0,0 0 1 0 0,0 0-1 0 0,0-1 1 0 0,0 1-1 0 0,0-1 1 0 0,0 1-1 0 0,0-1 1 0 0,0 0-1 0 0,1 0 1 0 0,2 1-1 0 0,2 1-5 0 0,0-1-1 0 0,0 0 1 0 0,0 0-1 0 0,0-1 1 0 0,0 0-1 0 0,0 0 1 0 0,1-1-1 0 0,-1 0 0 0 0,0 0 1 0 0,0-1-1 0 0,0 0 1 0 0,9-2-1 0 0,5-4-72 0 0,0-1 0 0 0,-1-1-1 0 0,0-1 1 0 0,0-1 0 0 0,28-21-1 0 0,-8 6-1497 0 0,-33 24-3535 0 0,-13 11 1199 0 0,-17 14-1739 0 0,6-6 388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11178 0 0,'14'-11'8397'0'0,"10"0"-3428"0"0,-8 6-4014 0 0,-1 1 0 0 0,22-3 1 0 0,-25 5-965 0 0,-1 0 1 0 0,0 1 0 0 0,0 1 0 0 0,0 0-1 0 0,1 0 1 0 0,-1 1 0 0 0,0 1 0 0 0,0-1 0 0 0,0 2-1 0 0,20 6 1 0 0,-29-8-35 0 0,0 0-1 0 0,0 0 1 0 0,1 1-1 0 0,-1-1 1 0 0,0 0-1 0 0,0 1 0 0 0,0-1 1 0 0,0 1-1 0 0,-1 0 1 0 0,1-1-1 0 0,0 1 1 0 0,-1 0-1 0 0,1 0 1 0 0,-1 0-1 0 0,1 1 1 0 0,-1-1-1 0 0,0 0 1 0 0,0 0-1 0 0,0 1 1 0 0,0-1-1 0 0,-1 0 0 0 0,1 1 1 0 0,-1-1-1 0 0,1 1 1 0 0,-1-1-1 0 0,0 1 1 0 0,0-1-1 0 0,0 1 1 0 0,0-1-1 0 0,0 1 1 0 0,-1-1-1 0 0,1 1 1 0 0,-1-1-1 0 0,0 0 1 0 0,1 1-1 0 0,-1-1 0 0 0,0 0 1 0 0,0 1-1 0 0,-1-1 1 0 0,1 0-1 0 0,-2 3 1 0 0,-4 5-807 0 0,-1 0-1 0 0,1 0 1 0 0,-2-1 0 0 0,1 0-1 0 0,-1-1 1 0 0,-20 15 0 0 0,16-14 359 0 0,-1 0 1 0 0,0-1 0 0 0,-1 0-1 0 0,-15 5 1 0 0,18-9 1249 0 0,0 0-1 0 0,-1-1 1 0 0,-13 2 0 0 0,31-8 2255 0 0,23-14-1599 0 0,47-8 29 0 0,32-13-863 0 0,-104 36-553 0 0,-1 1-1 0 0,1 0 1 0 0,-1 0-1 0 0,1 0 1 0 0,0 1 0 0 0,-1-1-1 0 0,1 1 1 0 0,0-1-1 0 0,3 1 1 0 0,0 6 337 0 0,-10 12-111 0 0,-4-2-165 0 0,-1-1 0 0 0,-13 19-1 0 0,14-24-30 0 0,1 0-1 0 0,1 1 0 0 0,-1 0 0 0 0,2 0 1 0 0,0 0-1 0 0,-7 22 0 0 0,11-32-43 0 0,1 0 1 0 0,0 0-1 0 0,-1 0 0 0 0,1 0 0 0 0,0 0 1 0 0,0 0-1 0 0,0 0 0 0 0,0 0 0 0 0,0 0 1 0 0,0 0-1 0 0,0 0 0 0 0,0 0 0 0 0,1 0 1 0 0,-1 0-1 0 0,0 0 0 0 0,1 0 0 0 0,-1 0 1 0 0,0-1-1 0 0,1 1 0 0 0,-1 0 1 0 0,1 0-1 0 0,-1 0 0 0 0,1 0 0 0 0,0-1 1 0 0,-1 1-1 0 0,1 0 0 0 0,1 0 0 0 0,0 0-6 0 0,-1 0-1 0 0,1 0 1 0 0,0-1-1 0 0,0 1 1 0 0,0-1-1 0 0,0 1 1 0 0,0-1-1 0 0,0 0 1 0 0,0 0 0 0 0,0 0-1 0 0,0 0 1 0 0,4-1-1 0 0,2 0-74 0 0,0-1 1 0 0,0 0-1 0 0,0 0 1 0 0,0-1-1 0 0,11-6 0 0 0,-5 1-960 0 0,0-1-1 0 0,-1 0 0 0 0,23-23 0 0 0,-21 17-2340 0 0,0-2-1 0 0,17-24 1 0 0,-5 1-4898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40 10202 0 0,'-8'2'1397'0'0,"-1"-1"-1"0"0,1 1 0 0 0,-1 1 1 0 0,1 0-1 0 0,0 0 0 0 0,0 1 1 0 0,0 0-1 0 0,-13 8 1 0 0,20-11-1305 0 0,-1 1 1 0 0,0-1-1 0 0,0 0 1 0 0,1 1 0 0 0,-1-1-1 0 0,1 1 1 0 0,-1 0 0 0 0,1 0-1 0 0,0-1 1 0 0,-1 1 0 0 0,1 0-1 0 0,0 0 1 0 0,0 0-1 0 0,0 0 1 0 0,1 0 0 0 0,-1 0-1 0 0,0 0 1 0 0,1 1 0 0 0,0-1-1 0 0,-1 0 1 0 0,1 0 0 0 0,0 0-1 0 0,0 1 1 0 0,0-1-1 0 0,0 0 1 0 0,1 0 0 0 0,-1 0-1 0 0,0 1 1 0 0,1-1 0 0 0,0 0-1 0 0,-1 0 1 0 0,1 0 0 0 0,0 0-1 0 0,0 0 1 0 0,0 0-1 0 0,0 0 1 0 0,1-1 0 0 0,-1 1-1 0 0,3 3 1 0 0,-2-2-82 0 0,0 0 1 0 0,1-1-1 0 0,-1 1 1 0 0,1 0-1 0 0,-1-1 1 0 0,1 0-1 0 0,0 1 1 0 0,0-1-1 0 0,0 0 1 0 0,0 0-1 0 0,1-1 1 0 0,-1 1-1 0 0,0-1 1 0 0,1 1-1 0 0,-1-1 1 0 0,1 0-1 0 0,-1-1 1 0 0,1 1-1 0 0,0 0 1 0 0,-1-1-1 0 0,1 0 1 0 0,-1 0-1 0 0,1 0 1 0 0,0 0-1 0 0,-1-1 1 0 0,1 0-1 0 0,6-1 1 0 0,-5 0-3 0 0,-1 0 1 0 0,0 0-1 0 0,0 0 1 0 0,0-1-1 0 0,0 1 1 0 0,-1-1-1 0 0,1 0 1 0 0,-1 0-1 0 0,1 0 1 0 0,-1-1-1 0 0,0 1 1 0 0,0-1-1 0 0,-1 0 1 0 0,1 1-1 0 0,-1-1 1 0 0,0-1-1 0 0,0 1 1 0 0,0 0-1 0 0,0 0 1 0 0,-1-1-1 0 0,2-6 1 0 0,-2 4 26 0 0,0 1-1 0 0,-1 0 1 0 0,0-1 0 0 0,0 1 0 0 0,0-1-1 0 0,-1 1 1 0 0,0 0 0 0 0,0-1 0 0 0,-3-9 0 0 0,3 14-38 0 0,1 1 1 0 0,-1-1 0 0 0,1 0-1 0 0,-1 1 1 0 0,0-1-1 0 0,0 0 1 0 0,0 1 0 0 0,0-1-1 0 0,0 1 1 0 0,0-1 0 0 0,0 1-1 0 0,-1 0 1 0 0,1-1 0 0 0,0 1-1 0 0,-1 0 1 0 0,1 0 0 0 0,-1 0-1 0 0,0 0 1 0 0,1 0 0 0 0,-1 0-1 0 0,0 1 1 0 0,1-1 0 0 0,-1 0-1 0 0,0 1 1 0 0,0 0 0 0 0,1-1-1 0 0,-1 1 1 0 0,0 0 0 0 0,0 0-1 0 0,0 0 1 0 0,0 0 0 0 0,1 0-1 0 0,-1 0 1 0 0,0 0 0 0 0,0 1-1 0 0,0-1 1 0 0,-1 2 0 0 0,-6 1-252 0 0,1 1 1 0 0,-1 0-1 0 0,1 0 1 0 0,0 1-1 0 0,1 0 1 0 0,-1 0-1 0 0,-12 13 1 0 0,-44 50-1747 0 0,61-64 1910 0 0,-64 82-1448 0 0,59-75 1542 0 0,1 0-1 0 0,1 0 1 0 0,0 1-1 0 0,1 0 0 0 0,0 1 1 0 0,-4 15-1 0 0,8-26 86 0 0,0 1 0 0 0,1-1 0 0 0,0 0 0 0 0,-1 1 0 0 0,1-1 0 0 0,0 1 0 0 0,0-1 0 0 0,0 0 0 0 0,0 1 0 0 0,1-1 0 0 0,-1 0 0 0 0,1 1 0 0 0,-1-1 0 0 0,1 0 0 0 0,0 1-1 0 0,0-1 1 0 0,0 0 0 0 0,0 0 0 0 0,0 0 0 0 0,0 0 0 0 0,1 0 0 0 0,1 2 0 0 0,0-1 33 0 0,0-1-1 0 0,0 0 1 0 0,0 0 0 0 0,1 0 0 0 0,-1 0-1 0 0,1 0 1 0 0,-1-1 0 0 0,1 0-1 0 0,-1 1 1 0 0,1-1 0 0 0,0 0-1 0 0,5 0 1 0 0,11 0 136 0 0,0 0 1 0 0,0-1-1 0 0,0-1 0 0 0,22-5 1 0 0,-39 6-270 0 0,15-3-157 0 0,0-1 0 0 0,0 0 1 0 0,-1-2-1 0 0,0 0 1 0 0,0-1-1 0 0,0 0 0 0 0,17-11 1 0 0,34-28-6035 0 0,-4-6-7946 0 0,-54 41 10378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6 8186 0 0,'-6'-6'4401'0'0,"0"6"232"0"0,0 1-825 0 0,1 5-1119 0 0,0 4-945 0 0,1 2-575 0 0,0 8-401 0 0,0 4-280 0 0,0 6-248 0 0,2 3-112 0 0,-2 1-96 0 0,2 3-184 0 0,-1 1-376 0 0,1-1-576 0 0,-1-2-985 0 0,2-2-1888 0 0,-4-7-1568 0 0,-1-1-3489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 11362 0 0,'-1'0'502'0'0,"-1"0"0"0"0,1-1 0 0 0,0 1 0 0 0,0 0 0 0 0,0-1 0 0 0,0 1 0 0 0,0 0 0 0 0,-1 0-1 0 0,1 0 1 0 0,0 0 0 0 0,0 0 0 0 0,0 0 0 0 0,-1 0 0 0 0,1 0 0 0 0,0 1 0 0 0,0-1 0 0 0,0 0-1 0 0,0 1 1 0 0,0-1 0 0 0,0 1 0 0 0,0-1 0 0 0,-2 2 0 0 0,1 0-147 0 0,0-1 0 0 0,0 1 1 0 0,1 0-1 0 0,-1 0 0 0 0,1 0 0 0 0,-1 0 0 0 0,1 1 1 0 0,-1-1-1 0 0,-1 5 0 0 0,-1 3-264 0 0,1 1 0 0 0,0 0 0 0 0,-2 19 0 0 0,0 27-181 0 0,3 84 1 0 0,1-39-3641 0 0,3-123 3415 0 0,7-39 0 0 0,-8 54 317 0 0,0 0-1 0 0,1 1 1 0 0,0-1 0 0 0,0 1-1 0 0,0-1 1 0 0,1 1 0 0 0,-1 0 0 0 0,1 0-1 0 0,1 0 1 0 0,-1 0 0 0 0,8-8-1 0 0,-10 12 3 0 0,1 0 0 0 0,0-1 0 0 0,0 1 0 0 0,0 0 0 0 0,0 0 0 0 0,0 0-1 0 0,0 0 1 0 0,0 0 0 0 0,0 0 0 0 0,0 1 0 0 0,1-1 0 0 0,-1 1-1 0 0,0 0 1 0 0,0-1 0 0 0,1 1 0 0 0,-1 0 0 0 0,0 0 0 0 0,0 0 0 0 0,1 1-1 0 0,-1-1 1 0 0,0 1 0 0 0,0-1 0 0 0,0 1 0 0 0,0 0 0 0 0,3 1-1 0 0,4 2 4 0 0,0 2 0 0 0,0-1 0 0 0,-1 1 0 0 0,13 11 0 0 0,-15-11-275 0 0,1-1 0 0 0,0 0 0 0 0,0 0 0 0 0,8 4 0 0 0,-14-8 80 0 0,0-1 1 0 0,0 1-1 0 0,0-1 1 0 0,0 0-1 0 0,0 1 1 0 0,0-1-1 0 0,0 0 0 0 0,0 0 1 0 0,0 0-1 0 0,0 1 1 0 0,0-1-1 0 0,0 0 1 0 0,0 0-1 0 0,0-1 1 0 0,0 1-1 0 0,0 0 1 0 0,0 0-1 0 0,0 0 0 0 0,0-1 1 0 0,0 1-1 0 0,0 0 1 0 0,0-1-1 0 0,0 1 1 0 0,0-1-1 0 0,0 0 1 0 0,0 1-1 0 0,0-1 0 0 0,-1 1 1 0 0,1-1-1 0 0,0 0 1 0 0,0 0-1 0 0,-1 0 1 0 0,2-1-1 0 0,0-1-558 0 0,0-1 0 0 0,-1 1 0 0 0,0 0 0 0 0,0-1 0 0 0,0 1 0 0 0,0-1 0 0 0,0 1 0 0 0,0-6 0 0 0,0-11-3812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10402 0 0,'-1'1'628'0'0,"0"0"0"0"0,0 0 0 0 0,0 0 0 0 0,1 0 0 0 0,-1 0 0 0 0,0 0 1 0 0,1 0-1 0 0,-1 0 0 0 0,1 0 0 0 0,-1 1 0 0 0,1-1 0 0 0,-1 0 0 0 0,1 0 0 0 0,0 2 0 0 0,-3 37 1273 0 0,3-29-1062 0 0,0 161 484 0 0,2-97-3804 0 0,1 5-6363 0 0,-3-62 5184 0 0,-1-3-1664 0 0</inkml:trace>
  <inkml:trace contextRef="#ctx0" brushRef="#br0" timeOffset="1">11 414 11226 0 0,'-10'-15'5583'0'0,"10"15"-5471"0"0,0 0-1 0 0,0 0 1 0 0,0-1 0 0 0,0 1 0 0 0,0 0-1 0 0,0-1 1 0 0,0 1 0 0 0,0 0-1 0 0,0 0 1 0 0,0-1 0 0 0,0 1-1 0 0,0 0 1 0 0,0-1 0 0 0,0 1 0 0 0,0 0-1 0 0,1 0 1 0 0,-1-1 0 0 0,0 1-1 0 0,0 0 1 0 0,0 0 0 0 0,0-1-1 0 0,1 1 1 0 0,-1 0 0 0 0,0 0 0 0 0,0 0-1 0 0,0-1 1 0 0,1 1 0 0 0,-1 0-1 0 0,0 0 1 0 0,0 0 0 0 0,1 0-1 0 0,31-4 2837 0 0,-12 3-2649 0 0,-3-2-120 0 0,-12 2-135 0 0,0 0 0 0 0,1 1 1 0 0,-1-1-1 0 0,1 1 1 0 0,-1 0-1 0 0,0 0 0 0 0,6 1 1 0 0,-9 0-33 0 0,-1-1-1 0 0,1 1 1 0 0,-1 0 0 0 0,0-1 0 0 0,0 1-1 0 0,1 0 1 0 0,-1 0 0 0 0,0 0 0 0 0,0 0 0 0 0,0 0-1 0 0,0 0 1 0 0,0 0 0 0 0,0 0 0 0 0,0 0 0 0 0,0 0-1 0 0,-1 0 1 0 0,1 1 0 0 0,0-1 0 0 0,-1 0 0 0 0,1 1-1 0 0,-1-1 1 0 0,1 0 0 0 0,-1 1 0 0 0,0-1 0 0 0,1 1-1 0 0,-1-1 1 0 0,0 1 0 0 0,0-1 0 0 0,0 0 0 0 0,0 1-1 0 0,-1 1 1 0 0,1 5-46 0 0,-1 0 0 0 0,-1 0 0 0 0,1 0 0 0 0,-1 0-1 0 0,-1-1 1 0 0,1 1 0 0 0,-1-1 0 0 0,-1 1 0 0 0,-7 11 0 0 0,-11 30 93 0 0,21-48-54 0 0,1-1 0 0 0,0 0 0 0 0,0 1 0 0 0,0-1 0 0 0,0 1 1 0 0,0-1-1 0 0,0 1 0 0 0,0-1 0 0 0,0 1 0 0 0,0-1 1 0 0,0 1-1 0 0,0-1 0 0 0,0 1 0 0 0,0-1 0 0 0,0 1 0 0 0,0-1 1 0 0,1 0-1 0 0,-1 1 0 0 0,0-1 0 0 0,0 1 0 0 0,0-1 1 0 0,1 0-1 0 0,-1 1 0 0 0,0-1 0 0 0,1 1 0 0 0,-1-1 0 0 0,0 0 1 0 0,1 1-1 0 0,-1-1 0 0 0,1 0 0 0 0,17 7 64 0 0,21-6-45 0 0,-25-2-390 0 0,0-1 1 0 0,1-1-1 0 0,-1 0 1 0 0,0 0-1 0 0,0-2 1 0 0,16-6-1 0 0,-20 6-1514 0 0,0 0-1 0 0,0-1 1 0 0,-1 0-1 0 0,18-15 1 0 0,-4-1-5470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17972 0 0,'-22'10'360'0'0,"1"1"-376"0"0,-4 1-32 0 0,7-1 24 0 0,6-7-32 0 0,6-1-152 0 0,11-5-448 0 0,6 1 152 0 0,5-1-289 0 0,2 0-623 0 0,2 0-1032 0 0,17 13-4562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3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87 15635 0 0,'0'-1'196'0'0,"-1"1"0"0"0,0 0 0 0 0,1 0 0 0 0,-1 0 0 0 0,1-1 0 0 0,-1 1 0 0 0,1 0 0 0 0,-1 0 0 0 0,1-1 0 0 0,-1 1 1 0 0,1-1-1 0 0,0 1 0 0 0,-1 0 0 0 0,1-1 0 0 0,-1 1 0 0 0,1-1 0 0 0,0 1 0 0 0,-1-1 0 0 0,1 1 0 0 0,0-1 0 0 0,0 1 0 0 0,-1-1 0 0 0,1 1 0 0 0,0-1 0 0 0,0 0 0 0 0,0 1 0 0 0,0-1 0 0 0,0 1 0 0 0,0-1 0 0 0,0 0 0 0 0,12-12 2006 0 0,26-4-1483 0 0,-3 6-597 0 0,-6 1-547 0 0,1 2-1 0 0,40-6 0 0 0,-43 16-3317 0 0,-27-2 3322 0 0,1 0 1 0 0,0 0-1 0 0,0 1 0 0 0,-1-1 0 0 0,1 0 0 0 0,0 1 0 0 0,-1-1 0 0 0,1 0 0 0 0,0 1 0 0 0,-1-1 0 0 0,1 1 0 0 0,-1-1 0 0 0,1 1 0 0 0,-1-1 0 0 0,1 1 0 0 0,-1 0 0 0 0,1-1 0 0 0,-1 1 1 0 0,0 0-1 0 0,1 0 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3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12091 0 0,'21'-5'8384'0'0,"-3"1"-8221"0"0,0 1 0 0 0,0 1 0 0 0,28-1 0 0 0,-46 4-144 0 0,0-1 0 0 0,1 0 0 0 0,-1 0 0 0 0,1 1 0 0 0,-1-1 0 0 0,1 1 0 0 0,-1-1 0 0 0,0 0 0 0 0,1 1 0 0 0,-1-1 0 0 0,0 1 0 0 0,1-1 0 0 0,-1 1 0 0 0,0-1 1 0 0,1 1-1 0 0,-1-1 0 0 0,0 1 0 0 0,0-1 0 0 0,0 1 0 0 0,0-1 0 0 0,0 1 0 0 0,1 0 0 0 0,-1-1 0 0 0,0 1 0 0 0,0-1 0 0 0,0 1 0 0 0,-1-1 0 0 0,1 1 0 0 0,0-1 0 0 0,0 1 0 0 0,0 0 0 0 0,0-1 0 0 0,0 1 0 0 0,-1-1 0 0 0,1 1 0 0 0,0-1 0 0 0,-1 1 0 0 0,-10 32 180 0 0,6-20-114 0 0,3-6 32 0 0,1 1-1 0 0,1-1 1 0 0,-1 0-1 0 0,1 1 0 0 0,0-1 1 0 0,1 0-1 0 0,-1 1 1 0 0,2-1-1 0 0,-1 0 1 0 0,1 0-1 0 0,3 9 1 0 0,-4-13-80 0 0,0-1 0 0 0,-1 1 0 0 0,2-1 0 0 0,-1 1 0 0 0,0-1 0 0 0,0 0 0 0 0,1 0 0 0 0,-1 1 0 0 0,1-1 1 0 0,0 0-1 0 0,0 0 0 0 0,-1-1 0 0 0,1 1 0 0 0,1 0 0 0 0,-1-1 0 0 0,0 1 0 0 0,0-1 0 0 0,0 0 0 0 0,1 1 0 0 0,-1-1 0 0 0,1 0 0 0 0,-1-1 0 0 0,1 1 1 0 0,-1 0-1 0 0,1-1 0 0 0,-1 1 0 0 0,1-1 0 0 0,0 0 0 0 0,-1 0 0 0 0,1 0 0 0 0,0 0 0 0 0,-1 0 0 0 0,1-1 0 0 0,4 0 0 0 0,-5 0-17 0 0,0 0 0 0 0,1 0 1 0 0,-1-1-1 0 0,0 1 0 0 0,0-1 0 0 0,0 1 0 0 0,0-1 0 0 0,0 0 0 0 0,0 1 0 0 0,0-1 0 0 0,-1 0 0 0 0,1 0 0 0 0,-1 0 0 0 0,1-1 1 0 0,-1 1-1 0 0,0 0 0 0 0,0-1 0 0 0,0 1 0 0 0,0 0 0 0 0,0-1 0 0 0,0 1 0 0 0,-1-1 0 0 0,1 1 0 0 0,-1-1 0 0 0,0 1 0 0 0,0-5 1 0 0,1-2 41 0 0,-1 0 1 0 0,0 1 0 0 0,-1-1 0 0 0,0 0 0 0 0,0 1 0 0 0,-5-15 0 0 0,2 13-108 0 0,0 0 1 0 0,0 0-1 0 0,-1 0 0 0 0,-1 1 1 0 0,0 0-1 0 0,0 0 0 0 0,-12-13 1 0 0,-8-1-3062 0 0,-3 7-4104 0 0</inkml:trace>
  <inkml:trace contextRef="#ctx0" brushRef="#br0" timeOffset="1">186 21 5217 0 0,'0'-2'435'0'0,"1"1"0"0"0,0 0-1 0 0,-1-1 1 0 0,1 1 0 0 0,0 0 0 0 0,0 0 0 0 0,0 0-1 0 0,0 0 1 0 0,0 0 0 0 0,0 0 0 0 0,0 0 0 0 0,0 0-1 0 0,0 1 1 0 0,1-1 0 0 0,-1 0 0 0 0,0 1 0 0 0,1-1-1 0 0,-1 0 1 0 0,0 1 0 0 0,1 0 0 0 0,-1-1 0 0 0,0 1-1 0 0,1 0 1 0 0,-1 0 0 0 0,2 0 0 0 0,-1 0-97 0 0,0 1 0 0 0,-1 0 0 0 0,1 0-1 0 0,-1 0 1 0 0,0 0 0 0 0,1 0 0 0 0,-1 0 0 0 0,0 0 0 0 0,0 1 0 0 0,1-1 0 0 0,-1 0 0 0 0,0 1 0 0 0,0-1 0 0 0,-1 1 0 0 0,1-1 0 0 0,0 1 0 0 0,0 2-1 0 0,5 9 350 0 0,-2 2-1 0 0,1-1 0 0 0,2 23 0 0 0,1 23-253 0 0,-6-37-393 0 0,1-1 1 0 0,11 41-1 0 0,-14-62-78 0 0,0-1-1 0 0,0 0 1 0 0,0 1 0 0 0,0-1 0 0 0,0 1-1 0 0,1-1 1 0 0,-1 1 0 0 0,0-1 0 0 0,0 0-1 0 0,0 1 1 0 0,0-1 0 0 0,1 0 0 0 0,-1 1-1 0 0,0-1 1 0 0,0 0 0 0 0,1 1 0 0 0,-1-1-1 0 0,0 0 1 0 0,0 1 0 0 0,1-1 0 0 0,-1 0-1 0 0,0 0 1 0 0,1 1 0 0 0,-1-1 0 0 0,1 0-1 0 0,-1 0 1 0 0,0 0 0 0 0,1 1 0 0 0,-1-1-1 0 0,1 0 1 0 0,-1 0 0 0 0,0 0 0 0 0,1 0-1 0 0,-1 0 1 0 0,1 0 0 0 0,11-12-2072 0 0,4-23-3486 0 0,-5-7-2063 0 0,-7 18 2059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 8418 0 0,'-3'-3'6241'0'0,"3"7"-3648"0"0,0 7-745 0 0,0 5-400 0 0,-1 5-279 0 0,0 4-313 0 0,1 8-320 0 0,1 3-256 0 0,0 3-184 0 0,1 0-304 0 0,0-1-512 0 0,2-1-752 0 0,-1-4-1249 0 0,2-5-1504 0 0,-4-6 456 0 0,3-5-2808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4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81 9066 0 0,'-11'37'8303'0'0,"10"8"-4447"0"0,1-42-3784 0 0,0-1 0 0 0,0 1 1 0 0,0 0-1 0 0,0-1 0 0 0,1 1 0 0 0,0-1 0 0 0,-1 1 0 0 0,1-1 0 0 0,0 1 0 0 0,0-1 0 0 0,0 0 0 0 0,1 1 0 0 0,-1-1 0 0 0,0 0 0 0 0,1 0 0 0 0,0 0 0 0 0,-1 0 0 0 0,1 0 0 0 0,0 0 0 0 0,0 0 0 0 0,0-1 0 0 0,0 1 0 0 0,0-1 0 0 0,1 1 0 0 0,-1-1 0 0 0,0 0 0 0 0,1 0 0 0 0,-1 0 0 0 0,5 1 0 0 0,-5-2-48 0 0,0 0-1 0 0,0 0 0 0 0,0 0 0 0 0,1-1 0 0 0,-1 1 1 0 0,0 0-1 0 0,0-1 0 0 0,0 0 0 0 0,0 1 1 0 0,0-1-1 0 0,0 0 0 0 0,0 0 0 0 0,0 0 1 0 0,0 0-1 0 0,-1-1 0 0 0,1 1 0 0 0,0 0 0 0 0,-1-1 1 0 0,1 1-1 0 0,-1-1 0 0 0,1 0 0 0 0,-1 1 1 0 0,0-1-1 0 0,1 0 0 0 0,-1 0 0 0 0,0 0 1 0 0,0 0-1 0 0,-1 0 0 0 0,1 0 0 0 0,0 0 1 0 0,0-4-1 0 0,3-5 52 0 0,-2 0 0 0 0,1-1 0 0 0,-1 1 0 0 0,0-18 0 0 0,-1 22-31 0 0,-1-1 1 0 0,-1 1-1 0 0,1-1 0 0 0,-1 1 0 0 0,-1-1 0 0 0,1 1 1 0 0,-1 0-1 0 0,-1 0 0 0 0,-2-8 0 0 0,4 13-31 0 0,0 1 0 0 0,0-1 0 0 0,0 0 0 0 0,0 1 0 0 0,0-1 0 0 0,0 1 0 0 0,0-1 0 0 0,-1 1 0 0 0,1 0 0 0 0,-1-1-1 0 0,1 1 1 0 0,-1 0 0 0 0,1 0 0 0 0,-1 0 0 0 0,0 0 0 0 0,1 0 0 0 0,-1 0 0 0 0,0 1 0 0 0,0-1 0 0 0,1 1 0 0 0,-1-1 0 0 0,0 1 0 0 0,0 0 0 0 0,0-1 0 0 0,0 1-1 0 0,0 0 1 0 0,0 0 0 0 0,0 0 0 0 0,0 1 0 0 0,1-1 0 0 0,-1 0 0 0 0,0 1 0 0 0,0-1 0 0 0,0 1 0 0 0,0 0 0 0 0,1-1 0 0 0,-1 1 0 0 0,0 0 0 0 0,1 0 0 0 0,-3 2-1 0 0,-5 2 19 0 0,-1 2 0 0 0,1-1 0 0 0,1 1 0 0 0,-1 0 0 0 0,1 1 0 0 0,-10 12 0 0 0,15-17-131 0 0,0 0 1 0 0,1 1-1 0 0,-1-1 1 0 0,1 1-1 0 0,-1 0 1 0 0,1-1-1 0 0,0 1 1 0 0,0 0-1 0 0,1 0 1 0 0,-1 1-1 0 0,1-1 1 0 0,0 0-1 0 0,0 0 1 0 0,1 1-1 0 0,-1-1 1 0 0,1 1-1 0 0,0-1 1 0 0,0 0-1 0 0,1 5 1 0 0,-1-8-18 0 0,0-1 1 0 0,0 1-1 0 0,0-1 1 0 0,0 1-1 0 0,0-1 1 0 0,0 1 0 0 0,1 0-1 0 0,-1-1 1 0 0,0 1-1 0 0,0-1 1 0 0,1 1-1 0 0,-1-1 1 0 0,0 1-1 0 0,1-1 1 0 0,-1 0-1 0 0,1 1 1 0 0,-1-1-1 0 0,0 1 1 0 0,1-1 0 0 0,-1 0-1 0 0,1 1 1 0 0,-1-1-1 0 0,1 0 1 0 0,-1 0-1 0 0,1 1 1 0 0,-1-1-1 0 0,1 0 1 0 0,0 0-1 0 0,-1 0 1 0 0,1 0-1 0 0,-1 1 1 0 0,1-1 0 0 0,-1 0-1 0 0,1 0 1 0 0,0 0-1 0 0,-1 0 1 0 0,1 0-1 0 0,-1-1 1 0 0,1 1-1 0 0,-1 0 1 0 0,1 0-1 0 0,0 0 1 0 0,0-1-1 0 0,25-15-5140 0 0,-16 8 2399 0 0,14 0-3069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17316 0 0,'-7'14'1667'0'0,"0"1"0"0"0,1 0 0 0 0,-6 20 0 0 0,6-12-481 0 0,-4 39 1 0 0,3 110-4173 0 0,7-148 2170 0 0,-2-41-871 0 0,1 11 1581 0 0,0-1-1 0 0,1 0 1 0 0,-1 1-1 0 0,1-1 1 0 0,1 0 0 0 0,0-7-1 0 0,0 13 106 0 0,-1 0 0 0 0,0 0-1 0 0,0 0 1 0 0,1 0 0 0 0,-1 0-1 0 0,1 0 1 0 0,-1 0 0 0 0,1 0 0 0 0,-1 1-1 0 0,1-1 1 0 0,-1 0 0 0 0,1 0-1 0 0,0 1 1 0 0,0-1 0 0 0,-1 0 0 0 0,1 1-1 0 0,0-1 1 0 0,0 1 0 0 0,0-1-1 0 0,0 0 1 0 0,1 1-41 0 0,0-1-1 0 0,0 1 1 0 0,0 0-1 0 0,-1 0 1 0 0,1 0-1 0 0,0 0 1 0 0,0 0-1 0 0,0 0 1 0 0,-1 0-1 0 0,1 1 1 0 0,0-1-1 0 0,0 1 1 0 0,-1-1-1 0 0,1 1 1 0 0,2 1-1 0 0,1 0-776 0 0,1 1 0 0 0,0-1 0 0 0,0 0 0 0 0,0-1 0 0 0,0 0 0 0 0,1 0 0 0 0,11 1 0 0 0,-16-2 595 0 0,0-1-1 0 0,0 1 0 0 0,0 0 0 0 0,1-1 0 0 0,-1 0 0 0 0,0 1 0 0 0,0-1 0 0 0,0 0 0 0 0,0 0 0 0 0,-1 0 1 0 0,1-1-1 0 0,0 1 0 0 0,0 0 0 0 0,-1-1 0 0 0,1 1 0 0 0,0-1 0 0 0,-1 1 0 0 0,0-1 0 0 0,1 0 0 0 0,-1 0 1 0 0,0 1-1 0 0,0-1 0 0 0,0 0 0 0 0,0 0 0 0 0,0 0 0 0 0,1-3 0 0 0,14-56-190 0 0,-15 55 434 0 0,0 1 1 0 0,0-1 0 0 0,-1 0-1 0 0,0 1 1 0 0,0-1 0 0 0,0 0-1 0 0,-1 1 1 0 0,0-1 0 0 0,-2-6-1 0 0,7 67 11839 0 0,6 37-7108 0 0,-3-17-4861 0 0,-6-63-779 0 0,2 0 0 0 0,-1-1 0 0 0,2 1 0 0 0,4 10 0 0 0,4-4-6617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 14915 0 0,'-12'11'6244'0'0,"17"-17"-5817"0"0,-2 4-364 0 0,-1 0 0 0 0,1 0-1 0 0,0 0 1 0 0,0 0 0 0 0,-1 1 0 0 0,1-1-1 0 0,0 1 1 0 0,1-1 0 0 0,-1 1 0 0 0,0 0 0 0 0,0 0-1 0 0,0 1 1 0 0,1-1 0 0 0,-1 1 0 0 0,0-1-1 0 0,1 1 1 0 0,-1 0 0 0 0,0 0 0 0 0,1 1 0 0 0,-1-1-1 0 0,0 1 1 0 0,1-1 0 0 0,-1 1 0 0 0,0 0-1 0 0,5 3 1 0 0,-3-3-29 0 0,-1 1-1 0 0,0 0 0 0 0,0 0 1 0 0,0 0-1 0 0,0 1 0 0 0,0-1 1 0 0,0 1-1 0 0,-1 0 0 0 0,0 0 1 0 0,1 0-1 0 0,-1 1 0 0 0,0-1 1 0 0,0 1-1 0 0,-1-1 0 0 0,1 1 1 0 0,-1 0-1 0 0,0 0 0 0 0,2 5 1 0 0,0 4-35 0 0,-2 0-1 0 0,0 1 1 0 0,0-1 0 0 0,-1 0 0 0 0,-2 21 0 0 0,-6 7-3786 0 0,14-67-3599 0 0,4-12 1979 0 0,3 1 4199 0 0,-11 32 1457 0 0,0-1 0 0 0,0 1 0 0 0,1 0 0 0 0,0 0 0 0 0,0 0 0 0 0,0 1 0 0 0,0 0 0 0 0,0-1 0 0 0,1 1 0 0 0,0 1 0 0 0,9-2 8134 0 0,-13 17-3878 0 0,6 69-2048 0 0,-5-69-2439 0 0,0 0 0 0 0,1 0 0 0 0,0 0 1 0 0,1 0-1 0 0,0-1 0 0 0,7 13 0 0 0,-11-24-25 0 0,0 0 0 0 0,0 0 0 0 0,0 1 0 0 0,1-1 0 0 0,-1 0 0 0 0,0 0 0 0 0,0 1 0 0 0,0-1 0 0 0,0 0 1 0 0,0 0-1 0 0,0 0 0 0 0,1 1 0 0 0,-1-1 0 0 0,0 0 0 0 0,0 0 0 0 0,0 0 0 0 0,0 0 0 0 0,1 1 0 0 0,-1-1 0 0 0,0 0 0 0 0,0 0 0 0 0,1 0 0 0 0,-1 0 0 0 0,0 0 1 0 0,0 0-1 0 0,1 0 0 0 0,-1 0 0 0 0,0 0 0 0 0,0 1 0 0 0,1-1 0 0 0,-1 0 0 0 0,0 0 0 0 0,0 0 0 0 0,1 0 0 0 0,-1-1 0 0 0,0 1 0 0 0,0 0 0 0 0,1 0 1 0 0,-1 0-1 0 0,0 0 0 0 0,0 0 0 0 0,0 0 0 0 0,1 0 0 0 0,-1 0 0 0 0,0 0 0 0 0,0-1 0 0 0,1 1 0 0 0,7-15-806 0 0,1-21-3298 0 0,-8 33 3443 0 0,-1 2 156 0 0,0 0 1 0 0,1 0-1 0 0,-1 0 0 0 0,0 0 1 0 0,0-1-1 0 0,0 1 0 0 0,0 0 0 0 0,0 0 1 0 0,0 0-1 0 0,0 0 0 0 0,0 0 1 0 0,-1 0-1 0 0,1 0 0 0 0,0-1 0 0 0,0 1 1 0 0,-1 0-1 0 0,1 0 0 0 0,-1 0 1 0 0,1 0-1 0 0,-1 0 0 0 0,-1-1 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8698 0 0,'-4'7'1190'0'0,"0"0"1"0"0,1 0-1 0 0,0 1 1 0 0,0-1-1 0 0,1 1 0 0 0,0 0 1 0 0,0 0-1 0 0,1 0 1 0 0,-1 10-1 0 0,2-16-1104 0 0,0 0 1 0 0,0 1-1 0 0,0-1 0 0 0,0 0 1 0 0,1 1-1 0 0,-1-1 0 0 0,1 0 0 0 0,-1 0 1 0 0,1 1-1 0 0,0-1 0 0 0,0 0 0 0 0,0 0 1 0 0,0 0-1 0 0,0 0 0 0 0,1 0 1 0 0,-1 0-1 0 0,1-1 0 0 0,-1 1 0 0 0,1 0 1 0 0,-1-1-1 0 0,1 1 0 0 0,0-1 1 0 0,0 1-1 0 0,0-1 0 0 0,0 0 0 0 0,0 0 1 0 0,0 0-1 0 0,0 0 0 0 0,0 0 0 0 0,0 0 1 0 0,1-1-1 0 0,-1 1 0 0 0,0-1 1 0 0,1 0-1 0 0,-1 1 0 0 0,3-1 0 0 0,3 0-441 0 0,-1 1 0 0 0,1-1 0 0 0,-1 0 0 0 0,1-1-1 0 0,0 0 1 0 0,9-3 0 0 0,-13 3-538 0 0,1 0 0 0 0,-1-1 0 0 0,-1 1 0 0 0,1-1 1 0 0,0 0-1 0 0,0-1 0 0 0,-1 1 0 0 0,1 0 0 0 0,-1-1 0 0 0,0 0 0 0 0,1 0 1 0 0,3-5-1 0 0,7-9-5215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53 10290 0 0,'-2'3'1169'0'0,"0"1"0"0"0,0-1 1 0 0,0 1-1 0 0,0-1 0 0 0,1 1 0 0 0,0 0 0 0 0,-1 0 0 0 0,1-1 0 0 0,0 9 0 0 0,0-6-564 0 0,1 1-1 0 0,0 0 1 0 0,0 0-1 0 0,1 0 1 0 0,1 10-1 0 0,-1-11-574 0 0,1 0 0 0 0,-1-1 0 0 0,1 0-1 0 0,0 1 1 0 0,0-1 0 0 0,1 0 0 0 0,-1 0-1 0 0,1 0 1 0 0,0-1 0 0 0,0 1 0 0 0,1-1-1 0 0,0 1 1 0 0,-1-1 0 0 0,1 0 0 0 0,8 5-1 0 0,-11-8-24 0 0,0 0-1 0 0,0-1 1 0 0,0 1 0 0 0,0 0-1 0 0,0-1 1 0 0,0 1-1 0 0,1-1 1 0 0,-1 1 0 0 0,0-1-1 0 0,0 0 1 0 0,1 1-1 0 0,-1-1 1 0 0,0 0-1 0 0,1 0 1 0 0,-1 0 0 0 0,0 0-1 0 0,1 0 1 0 0,-1 0-1 0 0,0 0 1 0 0,1 0 0 0 0,-1-1-1 0 0,0 1 1 0 0,0-1-1 0 0,1 1 1 0 0,-1-1-1 0 0,2 0 1 0 0,-1-1 1 0 0,-1 1 0 0 0,1-1 0 0 0,0 0 0 0 0,-1 0 0 0 0,1 0 0 0 0,-1 0 0 0 0,0-1 0 0 0,0 1 0 0 0,0 0 0 0 0,0 0 0 0 0,0-1 0 0 0,0 1 0 0 0,0-3 0 0 0,2-9 8 0 0,-1 0 0 0 0,0 0 0 0 0,-1-23 0 0 0,-1 21-79 0 0,-1 0-1 0 0,-4-21 0 0 0,5 34-21 0 0,0 0 0 0 0,0 1 0 0 0,-1-1-1 0 0,1 1 1 0 0,-1-1 0 0 0,0 1 0 0 0,0-1 0 0 0,0 1 0 0 0,0 0 0 0 0,0-1-1 0 0,0 1 1 0 0,-1 0 0 0 0,1 0 0 0 0,-1 0 0 0 0,0 0 0 0 0,1 0 0 0 0,-1 0 0 0 0,0 0-1 0 0,0 1 1 0 0,0-1 0 0 0,0 1 0 0 0,-1-1 0 0 0,-3-1 0 0 0,4 3-64 0 0,0 0-1 0 0,0 0 1 0 0,-1 0 0 0 0,1 0 0 0 0,0 1-1 0 0,0-1 1 0 0,-1 1 0 0 0,1-1 0 0 0,0 1-1 0 0,0 0 1 0 0,0 0 0 0 0,0 0 0 0 0,0 0 0 0 0,0 0-1 0 0,0 0 1 0 0,0 1 0 0 0,1-1 0 0 0,-1 1-1 0 0,-3 2 1 0 0,-28 35-1562 0 0,32-37 1626 0 0,-9 13-344 0 0,0 1 1 0 0,1 0 0 0 0,0 1-1 0 0,2 0 1 0 0,-8 21 0 0 0,11-26 581 0 0,1 0 1 0 0,0 1 0 0 0,1-1-1 0 0,0 1 1 0 0,1 0-1 0 0,0-1 1 0 0,1 1 0 0 0,2 18-1 0 0,-1-28 21 0 0,-1 0 0 0 0,0-1 0 0 0,1 1-1 0 0,0 0 1 0 0,0-1 0 0 0,0 1 0 0 0,0-1 0 0 0,0 1-1 0 0,0-1 1 0 0,1 1 0 0 0,-1-1 0 0 0,1 0 0 0 0,0 0 0 0 0,-1 0-1 0 0,1 0 1 0 0,0 0 0 0 0,0 0 0 0 0,4 3 0 0 0,-2-4 53 0 0,-1 1 0 0 0,1-1 0 0 0,0 1 0 0 0,-1-1 0 0 0,1 0 0 0 0,0-1 0 0 0,0 1 1 0 0,0 0-1 0 0,-1-1 0 0 0,1 0 0 0 0,8-1 0 0 0,6-1-153 0 0,0-2 0 0 0,0 0 0 0 0,0-2 0 0 0,24-9-1 0 0,-32 11-655 0 0,13-8-3831 0 0,-13 5-729 0 0</inkml:trace>
  <inkml:trace contextRef="#ctx0" brushRef="#br0" timeOffset="1">189 375 7426 0 0,'-8'14'3283'0'0,"2"0"0"0"0,-8 23 0 0 0,9-23-1991 0 0,2 1 1 0 0,0-1-1 0 0,-2 17 1 0 0,5-23-1101 0 0,-1 0 0 0 0,1 1 0 0 0,0-1 0 0 0,0 0-1 0 0,1 0 1 0 0,1 0 0 0 0,-1 0 0 0 0,1 0 0 0 0,0 0 0 0 0,1 0 0 0 0,0-1 0 0 0,0 1 0 0 0,1-1 0 0 0,0 1 0 0 0,9 11 0 0 0,-11-17-174 0 0,0 1 1 0 0,0-1-1 0 0,1 0 1 0 0,-1 0-1 0 0,1 0 0 0 0,0 0 1 0 0,-1 0-1 0 0,1-1 0 0 0,0 1 1 0 0,0-1-1 0 0,0 0 1 0 0,0 0-1 0 0,0 0 0 0 0,1 0 1 0 0,-1 0-1 0 0,0-1 0 0 0,0 1 1 0 0,0-1-1 0 0,1 0 1 0 0,-1 0-1 0 0,0 0 0 0 0,1-1 1 0 0,-1 1-1 0 0,0-1 0 0 0,0 0 1 0 0,0 0-1 0 0,6-2 1 0 0,-1 0-483 0 0,-1 0 1 0 0,0-1 0 0 0,0 1-1 0 0,9-8 1 0 0,20-21-8649 0 0,-26 21 623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64 11298 0 0,'-41'-11'9856'0'0,"86"3"-7362"0"0,-23 7-2454 0 0,-1-1 0 0 0,0-1 0 0 0,0-1 0 0 0,-1-1 0 0 0,1-1 0 0 0,-1 0 0 0 0,23-12 0 0 0,-59 20-259 0 0,-13 7-38 0 0,19-4 237 0 0,1 0 0 0 0,1 0 0 0 0,-1 1 0 0 0,1 0 0 0 0,0 1 0 0 0,1-1 0 0 0,-9 11 1 0 0,14-16 17 0 0,0 1 0 0 0,1 0 0 0 0,-1 0 1 0 0,1 0-1 0 0,0 0 0 0 0,0 0 1 0 0,0 0-1 0 0,0 0 0 0 0,0 1 1 0 0,0-1-1 0 0,0 0 0 0 0,1 0 1 0 0,-1 1-1 0 0,1-1 0 0 0,-1 1 0 0 0,1-1 1 0 0,0 0-1 0 0,0 1 0 0 0,0-1 1 0 0,1 1-1 0 0,-1-1 0 0 0,0 0 1 0 0,1 1-1 0 0,0-1 0 0 0,-1 0 1 0 0,1 1-1 0 0,0-1 0 0 0,0 0 0 0 0,0 0 1 0 0,1 0-1 0 0,-1 0 0 0 0,0 0 1 0 0,1 0-1 0 0,-1 0 0 0 0,4 3 1 0 0,3 2-70 0 0,1 0 0 0 0,-1 0 0 0 0,1-1 0 0 0,0 0 0 0 0,1 0 0 0 0,-1-1 1 0 0,1 0-1 0 0,0-1 0 0 0,0 0 0 0 0,16 3 0 0 0,-20-5-333 0 0,1-1 0 0 0,-1-1 1 0 0,1 1-1 0 0,0-1 0 0 0,-1 0 0 0 0,1 0 1 0 0,-1-1-1 0 0,8-1 0 0 0,-10 1-269 0 0,1 0 1 0 0,-1-1-1 0 0,0 0 1 0 0,1 0-1 0 0,-1 0 1 0 0,0 0-1 0 0,0 0 1 0 0,-1-1-1 0 0,1 1 1 0 0,0-1-1 0 0,-1 0 1 0 0,5-6-1 0 0,9-12-5273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15611 0 0,'0'0'132'0'0,"0"1"-1"0"0,0-1 1 0 0,0 0-1 0 0,0 0 1 0 0,-1 1-1 0 0,1-1 0 0 0,0 0 1 0 0,0 1-1 0 0,0-1 1 0 0,0 0-1 0 0,0 0 1 0 0,0 1-1 0 0,0-1 0 0 0,0 0 1 0 0,1 1-1 0 0,-1-1 1 0 0,0 0-1 0 0,0 0 1 0 0,0 1-1 0 0,0-1 1 0 0,0 0-1 0 0,0 0 0 0 0,0 1 1 0 0,1-1-1 0 0,-1 0 1 0 0,0 0-1 0 0,0 0 1 0 0,0 1-1 0 0,1-1 0 0 0,-1 0 1 0 0,0 0-1 0 0,0 0 1 0 0,0 1-1 0 0,1-1 1 0 0,13 5 1125 0 0,13-1-1133 0 0,-15-3-94 0 0,0-2 0 0 0,0 1 1 0 0,0-2-1 0 0,16-3 0 0 0,-22 4-120 0 0,-1-1-1 0 0,0 1 0 0 0,0-1 0 0 0,1-1 1 0 0,-1 1-1 0 0,-1-1 0 0 0,1 0 0 0 0,0 0 0 0 0,-1 0 1 0 0,1 0-1 0 0,6-8 0 0 0,-11 11 79 0 0,0 0 0 0 0,0 0 0 0 0,0 0 0 0 0,0 0 0 0 0,0 0 0 0 0,1 0 0 0 0,-1 0 0 0 0,0 0 0 0 0,0 0 0 0 0,0 0 0 0 0,0 0 0 0 0,0 0 0 0 0,0 0 1 0 0,0 0-1 0 0,0 0 0 0 0,0 0 0 0 0,0-1 0 0 0,0 1 0 0 0,1 0 0 0 0,-1 0 0 0 0,0 0 0 0 0,0 0 0 0 0,0 0 0 0 0,0 0 0 0 0,0 0 0 0 0,0 0 0 0 0,0-1 0 0 0,0 1 0 0 0,0 0 0 0 0,0 0 0 0 0,0 0 0 0 0,0 0 0 0 0,0 0 0 0 0,0 0 0 0 0,0 0 0 0 0,0 0 0 0 0,0-1 0 0 0,0 1 0 0 0,0 0 0 0 0,0 0 0 0 0,0 0 0 0 0,0 0 0 0 0,0 0 0 0 0,0 0 1 0 0,-1 0-1 0 0,1 0 0 0 0,0-1 0 0 0,0 1 0 0 0,0 0 0 0 0,0 0 0 0 0,0 0 0 0 0,0 0 0 0 0,0 0 0 0 0,0 0 0 0 0,0 0 0 0 0,0 0 0 0 0,-1 0 0 0 0,1 0 0 0 0,0 0 0 0 0,0 0 0 0 0,0 0 0 0 0,0 0 0 0 0,0 0 0 0 0,0 0 0 0 0,0 0 0 0 0,0 0 0 0 0,-1 0 0 0 0,1 0 0 0 0,-13 2-403 0 0,-14 7 34 0 0,13-2 492 0 0,0 0 0 0 0,1 1 0 0 0,0 1 0 0 0,-17 14 0 0 0,27-20 25 0 0,0-1 1 0 0,0 1-1 0 0,0-1 0 0 0,1 1 1 0 0,-1 0-1 0 0,1 0 0 0 0,-1 1 1 0 0,1-1-1 0 0,0 0 0 0 0,0 1 1 0 0,1-1-1 0 0,-1 1 0 0 0,1 0 0 0 0,0-1 1 0 0,0 1-1 0 0,0 0 0 0 0,0 0 1 0 0,1 0-1 0 0,-1 0 0 0 0,1-1 1 0 0,0 1-1 0 0,0 0 0 0 0,1 5 1 0 0,0-7-119 0 0,-1 0 0 0 0,1 0 1 0 0,0 0-1 0 0,-1-1 0 0 0,1 1 1 0 0,0 0-1 0 0,0 0 0 0 0,0-1 1 0 0,1 1-1 0 0,-1-1 0 0 0,0 1 1 0 0,1-1-1 0 0,-1 1 1 0 0,1-1-1 0 0,-1 0 0 0 0,1 0 1 0 0,-1 0-1 0 0,1 1 0 0 0,2 0 1 0 0,1-1 4 0 0,-1 1-1 0 0,0-1 1 0 0,1 0 0 0 0,-1 0 0 0 0,1 0 0 0 0,-1-1 0 0 0,1 0-1 0 0,5 0 1 0 0,5-1-802 0 0,-1 0 0 0 0,1-2 0 0 0,-1 0-1 0 0,18-5 1 0 0,-20 3-640 0 0,6 0-5149 0 0,-31 7 927 0 0,7 0 6319 0 0,0-1 1 0 0,1 1-1 0 0,-1 0 0 0 0,1 1 1 0 0,-1-1-1 0 0,1 1 0 0 0,0 0 1 0 0,0 0-1 0 0,0 1 0 0 0,0-1 1 0 0,-6 8-1 0 0,9-9-74 0 0,0 1 0 0 0,0 0 0 0 0,0 1 1 0 0,0-1-1 0 0,1 0 0 0 0,-1 0 0 0 0,1 1 0 0 0,0-1 0 0 0,-2 8 0 0 0,1 25 652 0 0,2-33-1197 0 0,0 0 0 0 0,0 0 0 0 0,1 1 0 0 0,-1-1 1 0 0,1 0-1 0 0,-1 0 0 0 0,1 0 0 0 0,0 0 1 0 0,1 0-1 0 0,-1 0 0 0 0,0 0 0 0 0,1-1 0 0 0,-1 1 1 0 0,1 0-1 0 0,0-1 0 0 0,0 1 0 0 0,0-1 1 0 0,0 0-1 0 0,1 1 0 0 0,-1-1 0 0 0,4 2 1 0 0,-6-4-61 0 0,1 0 0 0 0,-1 0 0 0 0,1 0 0 0 0,-1 0 0 0 0,1 0 1 0 0,-1 0-1 0 0,1 0 0 0 0,-1 0 0 0 0,1 0 0 0 0,-1 0 1 0 0,0-1-1 0 0,1 1 0 0 0,-1 0 0 0 0,1 0 0 0 0,-1 0 1 0 0,1-1-1 0 0,-1 1 0 0 0,0 0 0 0 0,1-1 0 0 0,-1 1 1 0 0,0 0-1 0 0,1-1 0 0 0,-1 1 0 0 0,0 0 0 0 0,1-1 1 0 0,-1 1-1 0 0,0-1 0 0 0,0 1 0 0 0,1-1 0 0 0,-1 1 1 0 0,0 0-1 0 0,0-1 0 0 0,9-22-42 0 0,-4 11 34 0 0,-2 8 31 0 0,0 0 1 0 0,0 1 0 0 0,1 0-1 0 0,-1 0 1 0 0,1 0-1 0 0,0 0 1 0 0,0 1 0 0 0,0-1-1 0 0,0 1 1 0 0,0 0-1 0 0,1 0 1 0 0,-1 1 0 0 0,0-1-1 0 0,1 1 1 0 0,0 0-1 0 0,-1 0 1 0 0,1 0-1 0 0,0 1 1 0 0,-1 0 0 0 0,1 0-1 0 0,0 0 1 0 0,6 1-1 0 0,-6 0-245 0 0,1-1 0 0 0,0 2-1 0 0,0-1 1 0 0,-1 0 0 0 0,1 1 0 0 0,-1 0-1 0 0,0 0 1 0 0,8 5 0 0 0,-11-6-345 0 0,1 1 0 0 0,0 0 1 0 0,-1 0-1 0 0,1 0 0 0 0,-1 1 1 0 0,1-1-1 0 0,-1 0 0 0 0,0 1 1 0 0,0 0-1 0 0,0-1 1 0 0,0 1-1 0 0,-1 0 0 0 0,1 0 1 0 0,1 5-1 0 0,-1 5-3022 0 0,-3 0-1807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19372 0 0,'0'0'248'0'0,"2"0"-456"0"0,3 2 0 0 0,3-1 32 0 0,0 1 40 0 0,6-1 56 0 0,3-2-184 0 0,2-2-464 0 0,3-2-704 0 0,2-1-873 0 0,-2-3-912 0 0,0-5-3400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20 10306 0 0,'-28'24'8609'0'0,"16"-12"-2845"0"0,15-14-3787 0 0,8-5-1867 0 0,0 0-1 0 0,0 1 0 0 0,0 0 0 0 0,1 1 1 0 0,0 0-1 0 0,0 1 0 0 0,0 0 0 0 0,1 1 0 0 0,-1 0 1 0 0,19-1-1 0 0,-29 5-106 0 0,1-1 0 0 0,-1 1 0 0 0,1 0 0 0 0,-1-1 0 0 0,0 1 0 0 0,1 0 0 0 0,-1 1 0 0 0,0-1 0 0 0,1 0 0 0 0,-1 1 0 0 0,0-1 0 0 0,0 1 0 0 0,0-1 0 0 0,0 1 0 0 0,-1 0 0 0 0,1 0 0 0 0,0 0 0 0 0,-1 0 0 0 0,1 0 0 0 0,-1 0 0 0 0,0 1 0 0 0,0-1 0 0 0,0 0 0 0 0,0 1 0 0 0,0-1 0 0 0,1 3 0 0 0,1 5-607 0 0,-1-1-1 0 0,0 1 1 0 0,0 0-1 0 0,-1 0 0 0 0,0 15 1 0 0,-2-18-2869 0 0,-10-27-8168 0 0,7 5 5956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23 115 14987 0 0,'-9'-4'2467'0'0,"-5"-1"2357"0"0,28 4-3105 0 0,1 1-1532 0 0,-4 1 14 0 0,0-1 0 0 0,-1 1 1 0 0,1 1-1 0 0,0 0 1 0 0,11 3-1 0 0,-19-3-150 0 0,1 0 0 0 0,-1-1-1 0 0,1 1 1 0 0,-1 0 0 0 0,0 1 0 0 0,0-1-1 0 0,0 1 1 0 0,0-1 0 0 0,0 1 0 0 0,0 0-1 0 0,-1 0 1 0 0,1 0 0 0 0,-1 0 0 0 0,0 0-1 0 0,0 1 1 0 0,0-1 0 0 0,0 1 0 0 0,1 3-1 0 0,2 9-124 0 0,-1 0 1 0 0,-1 0-1 0 0,0 0 0 0 0,1 29 0 0 0,0-5-3250 0 0,3-2-4803 0 0</inkml:trace>
  <inkml:trace contextRef="#ctx0" brushRef="#br0" timeOffset="1">230 1 14059 0 0,'1'2'7022'0'0,"1"5"-3388"0"0,11 42-2482 0 0,-6-6-925 0 0,-3-13-314 0 0,1-1 1 0 0,12 40 0 0 0,-16-68 63 0 0,-1 0 0 0 0,0 0 0 0 0,1 0 0 0 0,-1 0 0 0 0,1 0-1 0 0,0 0 1 0 0,-1-1 0 0 0,1 1 0 0 0,0 0 0 0 0,-1 0 0 0 0,1-1 0 0 0,0 1 0 0 0,0-1 0 0 0,0 1 0 0 0,0 0 0 0 0,-1-1 0 0 0,1 1 0 0 0,0-1 0 0 0,0 0 0 0 0,0 1-1 0 0,0-1 1 0 0,0 0 0 0 0,0 0 0 0 0,0 0 0 0 0,0 1 0 0 0,0-1 0 0 0,0 0 0 0 0,0 0 0 0 0,0 0 0 0 0,0-1 0 0 0,0 1 0 0 0,0 0 0 0 0,0 0 0 0 0,0 0-1 0 0,0-1 1 0 0,0 1 0 0 0,0-1 0 0 0,0 1 0 0 0,0-1 0 0 0,0 1 0 0 0,1-1 0 0 0,7-4-174 0 0,1-1 0 0 0,-1 1 1 0 0,10-10-1 0 0,-5 5-546 0 0,-11 8 501 0 0,24-13-2668 0 0,-8 11-2191 0 0,-19 3 4984 0 0,0 1 0 0 0,0 0-1 0 0,1 0 1 0 0,-1 0 0 0 0,0 0 0 0 0,0 0-1 0 0,1-1 1 0 0,-1 1 0 0 0,0 0 0 0 0,0 0-1 0 0,0 0 1 0 0,1-1 0 0 0,-1 1-1 0 0,0 0 1 0 0,0 0 0 0 0,0-1 0 0 0,0 1-1 0 0,1 0 1 0 0,-1 0 0 0 0,0-1 0 0 0,0 1-1 0 0,0 0 1 0 0,0-1 0 0 0,0 1 0 0 0,0 0-1 0 0,0 0 1 0 0,0-1 0 0 0,0 1 0 0 0,0 0-1 0 0,0-1 1 0 0,0 1 0 0 0,0 0-1 0 0,0-1 1 0 0,0 1 0 0 0,0 0 0 0 0,-1 0-1 0 0,1-1 1 0 0,0 1 0 0 0,0 0 0 0 0,0 0-1 0 0,0-1 1 0 0,0 1 0 0 0,-1 0 0 0 0,1 0-1 0 0,0-1 1 0 0,0 1 0 0 0,0 0-1 0 0,-1 0 1 0 0,1 0 0 0 0,0 0 0 0 0,0-1-1 0 0,-1 1 1 0 0,1 0 0 0 0,-1-1-782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56 16692 0 0,'-2'2'427'0'0,"1"-1"0"0"0,-1 1 0 0 0,1-1 0 0 0,0 1 1 0 0,0-1-1 0 0,0 1 0 0 0,0 0 0 0 0,0 0 0 0 0,0-1 1 0 0,1 1-1 0 0,-2 4 0 0 0,7-2 1081 0 0,12-9-1274 0 0,-3 0-184 0 0,0 0 1 0 0,-1-1-1 0 0,0 0 1 0 0,0-1-1 0 0,0-1 1 0 0,-1 0-1 0 0,-1-1 1 0 0,18-16-1 0 0,-59 52-439 0 0,26-21 385 0 0,0 0 0 0 0,1 1-1 0 0,0-1 1 0 0,0 1 0 0 0,0-1 0 0 0,1 1 0 0 0,0 0-1 0 0,0 0 1 0 0,1 0 0 0 0,0 0 0 0 0,0 0-1 0 0,1 0 1 0 0,0 0 0 0 0,0 0 0 0 0,0 0 0 0 0,1 0-1 0 0,0 0 1 0 0,1 0 0 0 0,-1 0 0 0 0,4 8-1 0 0,-3-10 22 0 0,0 0 0 0 0,0 0-1 0 0,1 0 1 0 0,-1-1-1 0 0,1 1 1 0 0,0-1 0 0 0,1 0-1 0 0,-1 0 1 0 0,1 0-1 0 0,-1 0 1 0 0,1 0 0 0 0,0-1-1 0 0,1 0 1 0 0,-1 1-1 0 0,1-2 1 0 0,-1 1 0 0 0,1-1-1 0 0,0 1 1 0 0,0-1-1 0 0,0 0 1 0 0,0-1 0 0 0,0 1-1 0 0,0-1 1 0 0,0 0-1 0 0,1-1 1 0 0,-1 1 0 0 0,9-1-1 0 0,-9-1-72 0 0,1 0 1 0 0,-1 0-1 0 0,0 0 0 0 0,1-1 0 0 0,-1 0 1 0 0,0 0-1 0 0,0 0 0 0 0,0-1 0 0 0,0 1 1 0 0,0-1-1 0 0,-1-1 0 0 0,1 1 0 0 0,-1 0 1 0 0,5-6-1 0 0,-6 6-445 0 0,0-1 1 0 0,0 1-1 0 0,0-1 1 0 0,0 0-1 0 0,0 0 0 0 0,-1-1 1 0 0,3-5-1 0 0,-4 7-272 0 0,0 0 0 0 0,0 1 0 0 0,0-1 0 0 0,0 0 0 0 0,-1 0 0 0 0,0 0 0 0 0,1 0-1 0 0,-1 0 1 0 0,0 1 0 0 0,-1-1 0 0 0,1 0 0 0 0,-1-6 0 0 0,-5-3-4808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 14259 0 0,'-4'9'3089'0'0,"5"-1"-1001"0"0,-1 1-455 0 0,6-4-537 0 0,1-5-464 0 0,0-1-176 0 0,3-2-64 0 0,2 1-128 0 0,3-2-120 0 0,2-1-96 0 0,2-1-24 0 0,5 1-104 0 0,2-1-536 0 0,3-1-1560 0 0,-2-2-2930 0 0,-2-3-4384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8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20876 0 0,'-13'-1'3438'0'0,"19"9"-1962"0"0,35 19-1455 0 0,-16-11 326 0 0,-19-11-289 0 0,1 0 0 0 0,-1 1 0 0 0,0-1 0 0 0,-1 1 0 0 0,1 0 0 0 0,-1 1 0 0 0,0 0 0 0 0,-1-1 0 0 0,1 1 0 0 0,-2 1-1 0 0,1-1 1 0 0,4 12 0 0 0,-7-13-50 0 0,0 0-1 0 0,0 0 0 0 0,0 0 0 0 0,-1 0 1 0 0,0 0-1 0 0,0 0 0 0 0,0 1 0 0 0,-1-1 1 0 0,0 0-1 0 0,0 0 0 0 0,-1-1 0 0 0,1 1 1 0 0,-1 0-1 0 0,-1 0 0 0 0,1-1 0 0 0,-1 1 1 0 0,-5 7-1 0 0,-1-1-13 0 0,0-1 0 0 0,0 0 0 0 0,-1 0 0 0 0,0-1 0 0 0,-19 13 0 0 0,-13 15 299 0 0,70-45-139 0 0,-19 6-120 0 0,15-4-486 0 0,3 0 720 0 0,-1-1 0 0 0,50-18-1 0 0,-69 20-837 0 0,1 1 0 0 0,-1-1 0 0 0,0-1 0 0 0,0 1 0 0 0,11-11 0 0 0,-15 12-368 0 0,1-1 0 0 0,-1 0 0 0 0,0 0 0 0 0,0 0 1 0 0,0 0-1 0 0,0 0 0 0 0,-1-1 0 0 0,1 1 0 0 0,-1-1 0 0 0,2-7 1 0 0,-4 10 462 0 0,1-1 1 0 0,-1 0 0 0 0,0 0-1 0 0,0 1 1 0 0,0-1 0 0 0,0 0-1 0 0,0 0 1 0 0,-1 0-1 0 0,1 1 1 0 0,-1-1 0 0 0,1 0-1 0 0,-1 1 1 0 0,-2-5 0 0 0,0-3-915 0 0,-1-13-2779 0 0</inkml:trace>
  <inkml:trace contextRef="#ctx0" brushRef="#br0" timeOffset="1">274 49 7202 0 0,'4'-15'8303'0'0,"-1"23"-2592"0"0,1 25-1942 0 0,-4 10-2399 0 0,2 102 768 0 0,0-111-2883 0 0,1-1 1 0 0,11 42-1 0 0,-14-74 671 0 0,9 28-3477 0 0,2-14-4935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20596 0 0,'-2'8'7424'0'0,"0"17"-6792"0"0,2-19 13 0 0,-4 47-70 0 0,-10 101 189 0 0,10-129-1410 0 0,-1 0 0 0 0,-1 0 0 0 0,-18 46-1 0 0,24-70 410 0 0,0 0-1 0 0,0-1 0 0 0,-1 1 1 0 0,1 0-1 0 0,0 0 1 0 0,-1 0-1 0 0,1 0 0 0 0,-1 0 1 0 0,1 0-1 0 0,-1 0 0 0 0,0-1 1 0 0,1 1-1 0 0,-1 0 0 0 0,0 0 1 0 0,1-1-1 0 0,-1 1 1 0 0,0-1-1 0 0,0 1 0 0 0,1 0 1 0 0,-1-1-1 0 0,0 0 0 0 0,0 1 1 0 0,0-1-1 0 0,0 1 0 0 0,0-1 1 0 0,0 0-1 0 0,0 0 1 0 0,0 1-1 0 0,0-1 0 0 0,0 0 1 0 0,-1 0-1 0 0,-1-1-540 0 0,1 0 0 0 0,0 0 0 0 0,-1 0 1 0 0,1 0-1 0 0,0-1 0 0 0,0 1 0 0 0,0-1 0 0 0,0 1 0 0 0,-2-3 0 0 0,-1 0 434 0 0,-15-12-7451 0 0</inkml:trace>
  <inkml:trace contextRef="#ctx0" brushRef="#br0" timeOffset="1">1 171 10530 0 0,'-1'-5'10002'0'0,"5"4"-7913"0"0,3 2-169 0 0,7 4-503 0 0,4 4-353 0 0,4 3-344 0 0,3 3-280 0 0,2 3-216 0 0,1 0-152 0 0,-1 2-40 0 0,0 2-208 0 0,-2 0-344 0 0,0 0-616 0 0,-1 0-1185 0 0,-2 0-2600 0 0,1 0-9802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5:4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25309 0 0,'-2'1'2369'0'0,"2"1"-1225"0"0,-1 2-296 0 0,4-3-376 0 0,-2 0-272 0 0,1-1-136 0 0,1-1-80 0 0,1 0-72 0 0,1 0-176 0 0,0-2-360 0 0,-1 3-560 0 0,-1 0-1288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 10474 0 0,'0'0'260'0'0,"-1"-1"0"0"0,0 1-1 0 0,1 0 1 0 0,-1-1 0 0 0,0 1-1 0 0,1 0 1 0 0,-1-1 0 0 0,0 1-1 0 0,0 0 1 0 0,1 0 0 0 0,-1 0-1 0 0,0 0 1 0 0,0 0 0 0 0,1 0 0 0 0,-1 0-1 0 0,0 0 1 0 0,0 0 0 0 0,1 0-1 0 0,-1 0 1 0 0,0 0 0 0 0,0 0-1 0 0,1 1 1 0 0,-1-1 0 0 0,0 0-1 0 0,0 1 1 0 0,1-1 0 0 0,-1 0-1 0 0,0 1 1 0 0,0 0 0 0 0,0 1-43 0 0,0-1-1 0 0,0 1 1 0 0,0 0 0 0 0,0-1-1 0 0,0 1 1 0 0,1 0 0 0 0,-1 0-1 0 0,1-1 1 0 0,-1 1 0 0 0,1 0-1 0 0,0 0 1 0 0,0 2 0 0 0,0 11-170 0 0,0 0 0 0 0,5 24-1 0 0,-4-29 437 0 0,7 47-404 0 0,2-1 1 0 0,27 87-1 0 0,-29-128-372 0 0,-6-25-63 0 0,-5-26 0 0 0,-30-97-301 0 0,20 84 585 0 0,-13-77-1 0 0,26 122 64 0 0,-1-1-1 0 0,1 1 0 0 0,0 0 1 0 0,0 0-1 0 0,0 0 0 0 0,0-1 1 0 0,2-6-1 0 0,2 14 33 0 0,-2 1-1 0 0,1 0 1 0 0,0-1 0 0 0,-1 1-1 0 0,1 0 1 0 0,2 9 0 0 0,2-1 37 0 0,5 12-61 0 0,-10-17 86 0 0,-7-10 139 0 0,-2-1-220 0 0,7 8 54 0 0,1-4-128 0 0,-1 1 1 0 0,0 0-1 0 0,1-1 1 0 0,-1 1-1 0 0,1 0 0 0 0,-1-1 1 0 0,1 1-1 0 0,-1-1 1 0 0,1 1-1 0 0,0-1 1 0 0,-1 1-1 0 0,1-1 0 0 0,-1 1 1 0 0,1-1-1 0 0,0 1 1 0 0,-1-1-1 0 0,1 0 1 0 0,0 1-1 0 0,0-1 1 0 0,-1 0-1 0 0,2 0 0 0 0,1 4-2223 0 0,-3-4 2199 0 0,1 0 1 0 0,-1 0 0 0 0,1 1-1 0 0,-1-1 1 0 0,1 0-1 0 0,-1 0 1 0 0,1 1 0 0 0,-1-1-1 0 0,1 0 1 0 0,-1 1-1 0 0,0-1 1 0 0,1 0 0 0 0,-1 1-1 0 0,0-1 1 0 0,1 1-1 0 0,-1-1 1 0 0,0 0 0 0 0,0 1-1 0 0,1-1 1 0 0,-1 1-1 0 0,0-1 1 0 0,0 1 0 0 0,0-1-1 0 0,0 1 1 0 0,1-1-1 0 0,-1 1 1 0 0,0-1 0 0 0,0 1-1 0 0,0-1 1 0 0,0 1-1 0 0,0-1 1 0 0,0 1 0 0 0,0-1-1 0 0,-1 2 1 0 0,1-2 94 0 0,-1 0 3 0 0,5 6-490 0 0,0 2-686 0 0,-4-8 1159 0 0,0 0 0 0 0,0 0 0 0 0,0 0 1 0 0,0 1-1 0 0,0-1 0 0 0,0 0 0 0 0,0 0 0 0 0,0 0 0 0 0,0 0 0 0 0,0 0 0 0 0,0 1 0 0 0,0-1 1 0 0,0 0-1 0 0,0 0 0 0 0,0 0 0 0 0,0 0 0 0 0,0 0 0 0 0,0 1 0 0 0,0-1 0 0 0,0 0 0 0 0,0 0 0 0 0,0 0 1 0 0,0 0-1 0 0,0 0 0 0 0,0 0 0 0 0,0 0 0 0 0,-1 0 0 0 0,1 1 0 0 0,0-1 0 0 0,0 0 0 0 0,0 0 1 0 0,0 0-1 0 0,0 0 0 0 0,0 0 0 0 0,-1 0 0 0 0,1 0 0 0 0,0 0 0 0 0,0 0 0 0 0,0 0 0 0 0,0 0 1 0 0,0 0-1 0 0,0 0 0 0 0,-1 0 0 0 0,1 0 0 0 0,0 0 0 0 0,0 0 0 0 0,0 0 0 0 0,0 0 0 0 0,0 0 1 0 0,-1 0-1 0 0,1 0 0 0 0,0 0-23 0 0,-2 11-7387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104 216 4753 0 0,'0'0'279'0'0,"-1"0"-1"0"0,0 0 1 0 0,1-1 0 0 0,-1 1 0 0 0,1 0-1 0 0,-1 0 1 0 0,0 0 0 0 0,1 0 0 0 0,-1 0-1 0 0,0 0 1 0 0,1 0 0 0 0,-1 0 0 0 0,1 0-1 0 0,-1 0 1 0 0,0 0 0 0 0,1 0 0 0 0,-1 0-1 0 0,0 1 1 0 0,1-1 0 0 0,-1 0 0 0 0,1 0-1 0 0,-1 1 1 0 0,1-1 0 0 0,-1 0-1 0 0,1 1 1 0 0,-1-1 0 0 0,1 1 0 0 0,-1-1-1 0 0,1 1 1 0 0,-1-1 0 0 0,0 1 0 0 0,-11 25 3429 0 0,10-19-3365 0 0,0 0 1 0 0,1 0-1 0 0,0 0 0 0 0,0 0 1 0 0,0 0-1 0 0,1 8 0 0 0,3-6-175 0 0,0 0 1 0 0,0 0-1 0 0,0 0 0 0 0,1 0 1 0 0,1 0-1 0 0,-1-1 0 0 0,1 0 0 0 0,1 0 1 0 0,7 9-1 0 0,6 5 155 0 0,38 35 1 0 0,-51-52-302 0 0,0 1-1 0 0,1-1 0 0 0,0-1 1 0 0,0 1-1 0 0,0-1 1 0 0,0 0-1 0 0,1-1 1 0 0,0 0-1 0 0,14 4 1 0 0,-18-6 0 0 0,-1-1 0 0 0,1 1 0 0 0,-1-1 0 0 0,0 0-1 0 0,1 0 1 0 0,-1 0 0 0 0,1 0 0 0 0,-1-1 0 0 0,0 1 0 0 0,1-1 0 0 0,-1 0 0 0 0,0 0 0 0 0,1 0 0 0 0,-1-1 0 0 0,0 1 0 0 0,0-1 0 0 0,0 0 0 0 0,0 0-1 0 0,-1 0 1 0 0,1 0 0 0 0,0 0 0 0 0,-1 0 0 0 0,1-1 0 0 0,-1 1 0 0 0,0-1 0 0 0,3-3 0 0 0,0-3 71 0 0,0-1 1 0 0,0 1-1 0 0,-1-1 1 0 0,-1 0-1 0 0,1 0 0 0 0,-2 0 1 0 0,1 0-1 0 0,-1 0 1 0 0,-1-1-1 0 0,0 1 0 0 0,0-1 1 0 0,-2-15-1 0 0,-1-6 82 0 0,-2-1 0 0 0,-13-54 0 0 0,14 74-115 0 0,-1 0 0 0 0,0-1 0 0 0,-1 2 1 0 0,-1-1-1 0 0,0 1 0 0 0,0-1 0 0 0,-1 2 0 0 0,-1-1 0 0 0,-14-17 0 0 0,17 24-11 0 0,1 1 0 0 0,-1-1 0 0 0,0 1 0 0 0,-1 0 0 0 0,1 1 0 0 0,-1-1 0 0 0,1 1 0 0 0,-1 0 0 0 0,0 0 0 0 0,0 1 0 0 0,0 0 0 0 0,-1 0 0 0 0,1 0 0 0 0,0 1-1 0 0,-1 0 1 0 0,1 0 0 0 0,-1 0 0 0 0,0 1 0 0 0,1 0 0 0 0,-1 1 0 0 0,1-1 0 0 0,-9 3 0 0 0,7-1-3 0 0,0 0 1 0 0,0 1-1 0 0,0 0 1 0 0,0 0-1 0 0,1 1 0 0 0,-1 0 1 0 0,1 0-1 0 0,0 1 0 0 0,1 0 1 0 0,-1 0-1 0 0,1 1 1 0 0,0 0-1 0 0,0 0 0 0 0,0 0 1 0 0,1 1-1 0 0,0-1 1 0 0,0 1-1 0 0,1 0 0 0 0,0 1 1 0 0,0-1-1 0 0,1 1 1 0 0,0 0-1 0 0,-2 9 0 0 0,2-7-43 0 0,0 0 0 0 0,1 0 0 0 0,0 0 0 0 0,1 0 0 0 0,0 1 0 0 0,1-1 0 0 0,0 0-1 0 0,1 1 1 0 0,0-1 0 0 0,0 0 0 0 0,1 0 0 0 0,1 0 0 0 0,0 0 0 0 0,0 0 0 0 0,1 0 0 0 0,0-1-1 0 0,0 0 1 0 0,10 15 0 0 0,-11-21-142 0 0,0 1 1 0 0,0-1-1 0 0,0 0 0 0 0,1 1 0 0 0,-1-1 1 0 0,1-1-1 0 0,0 1 0 0 0,0-1 0 0 0,0 1 1 0 0,0-1-1 0 0,0 0 0 0 0,1-1 0 0 0,-1 1 1 0 0,1-1-1 0 0,-1 1 0 0 0,7-1 0 0 0,32 0-4340 0 0,-2-13-3883 0 0,-17 1 1008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6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17748 0 0,'1'13'8421'0'0,"18"61"-7718"0"0,3 10-575 0 0,21 74-369 0 0,-33-131-1122 0 0,0 0 0 0 0,1-1-1 0 0,23 39 1 0 0,-31-61 717 0 0,18 24-3228 0 0,-2-16-3077 0 0,-9-11 869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1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17708 0 0,'-7'11'3577'0'0,"2"3"-3866"0"0,0 6-247 0 0,5 1 96 0 0,5-4-56 0 0,6-2-696 0 0,5-4-1329 0 0,1-9-1543 0 0,7-1-3282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7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10098 0 0,'-21'-3'9432'0'0,"35"4"-4953"0"0,36 4-3056 0 0,16 6-1111 0 0,-49-7-490 0 0,1-1 1 0 0,-1 0 0 0 0,1-2-1 0 0,0 0 1 0 0,34-2 0 0 0,-24-11-2147 0 0,-22 5 249 0 0,-7 6 2003 0 0,1 1 0 0 0,-1-1 0 0 0,1 1 0 0 0,-1-1 0 0 0,1 1 1 0 0,-1 0-1 0 0,1-1 0 0 0,-1 1 0 0 0,1 0 0 0 0,-1-1 0 0 0,0 1 1 0 0,1 0-1 0 0,-1 0 0 0 0,1-1 0 0 0,-1 1 0 0 0,0 0 0 0 0,1 0 0 0 0,-1 0 1 0 0,0 0-1 0 0,1 0 0 0 0,-2 0 0 0 0,-3 0 83 0 0,-1 0-1 0 0,0 1 1 0 0,1-1 0 0 0,-1 1-1 0 0,0 0 1 0 0,1 1-1 0 0,0-1 1 0 0,-1 1 0 0 0,1 0-1 0 0,-7 4 1 0 0,-51 31 2061 0 0,60-35-1959 0 0,-4 4 136 0 0,0 0 0 0 0,0 0-1 0 0,0 1 1 0 0,1-1 0 0 0,0 1 0 0 0,1 1 0 0 0,0-1 0 0 0,0 1 0 0 0,0 0-1 0 0,1 1 1 0 0,0-1 0 0 0,1 1 0 0 0,0-1 0 0 0,0 1 0 0 0,1 0 0 0 0,0 0-1 0 0,0 0 1 0 0,1 0 0 0 0,0 0 0 0 0,1 1 0 0 0,1 13 0 0 0,0-15-335 0 0,-1 1 0 0 0,2 0 0 0 0,0-1 0 0 0,0 1 0 0 0,0-1 0 0 0,1 0 0 0 0,0 0 0 0 0,1 0 0 0 0,-1 0 1 0 0,8 10-1 0 0,-8-13-346 0 0,1 0 1 0 0,1 0-1 0 0,-1 0 1 0 0,1-1-1 0 0,-1 1 1 0 0,1-1 0 0 0,0 0-1 0 0,1-1 1 0 0,-1 1-1 0 0,1-1 1 0 0,-1 0-1 0 0,1-1 1 0 0,0 1 0 0 0,12 2-1 0 0,-16-4 61 0 0,0-1 0 0 0,-1 1 0 0 0,1-1 0 0 0,0 0 0 0 0,0 0-1 0 0,0 0 1 0 0,0 0 0 0 0,-1 0 0 0 0,1 0 0 0 0,0 0 0 0 0,0 0 0 0 0,0-1 0 0 0,-1 1-1 0 0,1-1 1 0 0,0 0 0 0 0,-1 1 0 0 0,1-1 0 0 0,0 0 0 0 0,-1 0 0 0 0,1 0 0 0 0,-1 0 0 0 0,1 0-1 0 0,-1 0 1 0 0,0-1 0 0 0,1 1 0 0 0,-1 0 0 0 0,0-1 0 0 0,2-2 0 0 0,9-15-4758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9 8666 0 0,'0'-1'324'0'0,"0"1"0"0"0,0-1 0 0 0,-1 1 0 0 0,1-1 0 0 0,-1 1 0 0 0,1-1 0 0 0,0 1 1 0 0,-1-1-1 0 0,1 1 0 0 0,-1-1 0 0 0,1 1 0 0 0,-1 0 0 0 0,1-1 0 0 0,-1 1 0 0 0,1 0 0 0 0,-1-1 0 0 0,0 1 0 0 0,1 0 0 0 0,-1 0 1 0 0,1-1-1 0 0,-1 1 0 0 0,0 0 0 0 0,1 0 0 0 0,-1 0 0 0 0,0 0 0 0 0,1 0 0 0 0,-1 0 0 0 0,1 0 0 0 0,-2 0 0 0 0,1 1-76 0 0,0 0 0 0 0,1 0 0 0 0,-1 0 0 0 0,0-1-1 0 0,1 1 1 0 0,-1 0 0 0 0,1 0 0 0 0,-1 0 0 0 0,1 0-1 0 0,-1 0 1 0 0,1 0 0 0 0,0 0 0 0 0,-1 0 0 0 0,1 0-1 0 0,0 2 1 0 0,-4 56 298 0 0,4-46 212 0 0,-2 20-546 0 0,2 8-191 0 0,-3 0 0 0 0,-1 0 0 0 0,-2-1 0 0 0,-23 78 0 0 0,27-113-179 0 0,0-1 0 0 0,0 1 0 0 0,-1-1 0 0 0,1 0 0 0 0,-1 0 0 0 0,-4 5 0 0 0,6-8 98 0 0,0 0 0 0 0,0 0-1 0 0,0 0 1 0 0,0 0 0 0 0,1 0 0 0 0,-1 0 0 0 0,-1 0-1 0 0,1-1 1 0 0,0 1 0 0 0,0 0 0 0 0,0-1 0 0 0,0 1-1 0 0,0-1 1 0 0,-1 1 0 0 0,1-1 0 0 0,0 0 0 0 0,0 1-1 0 0,-1-1 1 0 0,1 0 0 0 0,0 0 0 0 0,-1 0 0 0 0,1 0-1 0 0,0 0 1 0 0,0 0 0 0 0,-1 0 0 0 0,1-1-1 0 0,0 1 1 0 0,0 0 0 0 0,-2-1 0 0 0,3 1 68 0 0,-1 0 0 0 0,1 0 0 0 0,0 0 0 0 0,0 0 0 0 0,-1 0 1 0 0,1 0-1 0 0,0 0 0 0 0,-1-1 0 0 0,1 1 0 0 0,0 0 0 0 0,-1 0 0 0 0,1 0 0 0 0,0 0 1 0 0,0-1-1 0 0,-1 1 0 0 0,1 0 0 0 0,0 0 0 0 0,0 0 0 0 0,0-1 0 0 0,-1 1 0 0 0,1 0 1 0 0,0 0-1 0 0,0-1 0 0 0,0 1 0 0 0,0 0 0 0 0,-1-1 0 0 0,1 1 0 0 0,0 0 0 0 0,0 0 1 0 0,0-1-1 0 0,0 1 0 0 0,0 0 0 0 0,0-1 0 0 0,0 1 0 0 0,0 0 0 0 0,0-1 0 0 0,0 1 1 0 0,12-6 677 0 0,19 4 261 0 0,12 6-959 0 0,-23-1 277 0 0,0-1-1 0 0,35 0 1 0 0,-49-3-778 0 0,0 0 0 0 0,0 0 0 0 0,0 0 0 0 0,0-1 0 0 0,7-2 0 0 0,-9 2-284 0 0,-1 1 0 0 0,1-1-1 0 0,-1 0 1 0 0,0 0 0 0 0,1-1 0 0 0,-1 1 0 0 0,0-1-1 0 0,-1 1 1 0 0,4-5 0 0 0,7-12-6690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23 16363 0 0,'-5'5'5681'0'0,"3"6"-3564"0"0,0 14-1535 0 0,2-23-102 0 0,9 324 757 0 0,-3-302-1623 0 0,-6-24 368 0 0,0 1-1 0 0,0-1 0 0 0,0 0 0 0 0,1 1 1 0 0,-1-1-1 0 0,0 0 0 0 0,0 0 1 0 0,1 1-1 0 0,-1-1 0 0 0,0 0 1 0 0,0 0-1 0 0,1 1 0 0 0,-1-1 1 0 0,0 0-1 0 0,1 0 0 0 0,-1 0 0 0 0,0 0 1 0 0,1 1-1 0 0,-1-1 0 0 0,0 0 1 0 0,1 0-1 0 0,-1 0 0 0 0,1 0 1 0 0,-1 0-1 0 0,0 0 0 0 0,1 0 0 0 0,-1 0 1 0 0,0 0-1 0 0,1 0 0 0 0,-1 0 1 0 0,1-1-1 0 0,3-1-46 0 0,-1 0-1 0 0,1 0 1 0 0,-1-1-1 0 0,0 0 1 0 0,0 0 0 0 0,0 0-1 0 0,4-5 1 0 0,-7 8 65 0 0,7-8-77 0 0,0 1 0 0 0,0 1 0 0 0,1-1 0 0 0,-1 1-1 0 0,1 1 1 0 0,0-1 0 0 0,1 1 0 0 0,0 1 0 0 0,-1-1-1 0 0,1 2 1 0 0,1-1 0 0 0,15-3 0 0 0,-14 5-1345 0 0,1 0 1 0 0,-1 1-1 0 0,19 1 1 0 0,-1-2-6475 0 0,-17-1 1561 0 0</inkml:trace>
  <inkml:trace contextRef="#ctx0" brushRef="#br0" timeOffset="1">305 88 15363 0 0,'-7'3'1224'0'0,"0"0"-1"0"0,0 1 0 0 0,1-1 0 0 0,-1 1 1 0 0,-10 9-1 0 0,12-9-781 0 0,1 1 1 0 0,-1-1-1 0 0,1 1 0 0 0,0 0 1 0 0,0 1-1 0 0,-4 6 0 0 0,4-3-293 0 0,1-1 0 0 0,-1 1 0 0 0,2-1 0 0 0,-1 1-1 0 0,1 0 1 0 0,0 0 0 0 0,1 0 0 0 0,0 0 0 0 0,0 1 0 0 0,2 12 0 0 0,-1-9-108 0 0,2 0 0 0 0,0 0 0 0 0,0 0 1 0 0,1-1-1 0 0,1 1 0 0 0,0-1 0 0 0,10 22 1 0 0,-10-27-46 0 0,0-1 1 0 0,0 1-1 0 0,0-1 1 0 0,0 1-1 0 0,1-1 1 0 0,0 0 0 0 0,1-1-1 0 0,-1 1 1 0 0,1-1-1 0 0,0 0 1 0 0,0-1 0 0 0,1 0-1 0 0,0 0 1 0 0,9 5-1 0 0,-13-8 3 0 0,-1 0 0 0 0,1 0 0 0 0,0-1 0 0 0,-1 1 0 0 0,1-1 0 0 0,0 1 0 0 0,0-1 0 0 0,-1 0 0 0 0,1 0 1 0 0,0 0-1 0 0,0 0 0 0 0,-1-1 0 0 0,1 1 0 0 0,0-1 0 0 0,0 0 0 0 0,-1 1 0 0 0,1-1 0 0 0,3-2 0 0 0,-1 0 3 0 0,-1 0-1 0 0,1 0 1 0 0,-1-1 0 0 0,0 1 0 0 0,0-1 0 0 0,0 0 0 0 0,0 0 0 0 0,5-9 0 0 0,0-1 9 0 0,-2 1 0 0 0,0-2 1 0 0,0 1-1 0 0,-1 0 1 0 0,6-27-1 0 0,-7 21 11 0 0,-2-1 0 0 0,0 0 0 0 0,-1 1 1 0 0,-1-1-1 0 0,-1 0 0 0 0,-3-26 0 0 0,2 40-1 0 0,0-1 0 0 0,0 1-1 0 0,0-1 1 0 0,-1 1 0 0 0,0-1 0 0 0,-1 1 0 0 0,0 0 0 0 0,0 0-1 0 0,0 0 1 0 0,-1 1 0 0 0,0-1 0 0 0,0 1 0 0 0,-1 0-1 0 0,1 0 1 0 0,-1 0 0 0 0,-1 0 0 0 0,1 1 0 0 0,-1 0-1 0 0,0 0 1 0 0,-7-4 0 0 0,9 7-15 0 0,0 0 0 0 0,1 0 1 0 0,-1 1-1 0 0,0-1 0 0 0,0 1 0 0 0,0 0 0 0 0,0 0 0 0 0,0 0 1 0 0,0 0-1 0 0,0 1 0 0 0,0 0 0 0 0,0 0 0 0 0,0 0 0 0 0,0 0 1 0 0,-1 0-1 0 0,1 1 0 0 0,0 0 0 0 0,0 0 0 0 0,0 0 0 0 0,0 0 1 0 0,1 1-1 0 0,-1 0 0 0 0,0-1 0 0 0,1 1 0 0 0,-1 1 0 0 0,1-1 1 0 0,-1 0-1 0 0,1 1 0 0 0,-6 5 0 0 0,4-2-203 0 0,1 0 1 0 0,-1 1-1 0 0,1-1 0 0 0,0 1 1 0 0,1 0-1 0 0,-1 0 0 0 0,1 0 1 0 0,1 0-1 0 0,-1 0 0 0 0,1 1 1 0 0,1-1-1 0 0,-1 1 0 0 0,1-1 0 0 0,1 1 1 0 0,-1 9-1 0 0,2-10-739 0 0,-1-1 0 0 0,1 1 0 0 0,0-1 0 0 0,3 13 0 0 0,10 8-6775 0 0,0-12-237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16804 0 0,'8'-1'7879'0'0,"-7"1"-7607"0"0,5 10 2782 0 0,-1 17-2347 0 0,-4-24-242 0 0,10 113 690 0 0,9 51-1471 0 0,-16-144-1401 0 0,2 0 1 0 0,14 36 0 0 0,-9-37-2872 0 0,-1-10-1560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8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21341 0 0,'-1'0'278'0'0,"0"1"0"0"0,0-1 0 0 0,0 1 0 0 0,0 0 0 0 0,0-1 0 0 0,0 1 0 0 0,0 0 0 0 0,0 0 0 0 0,0 0 0 0 0,1 0 0 0 0,-1-1 0 0 0,0 1 0 0 0,0 0 0 0 0,1 0 0 0 0,-1 1 0 0 0,1-1 0 0 0,-1 0 0 0 0,1 0 0 0 0,-1 2 0 0 0,1-2-197 0 0,0 0 0 0 0,0 0 1 0 0,1 0-1 0 0,-1-1 0 0 0,0 1 0 0 0,0 0 0 0 0,1 0 0 0 0,-1 0 1 0 0,1-1-1 0 0,-1 1 0 0 0,1 0 0 0 0,-1-1 0 0 0,1 1 0 0 0,-1 0 1 0 0,1-1-1 0 0,0 1 0 0 0,-1-1 0 0 0,1 1 0 0 0,0-1 0 0 0,1 2 1 0 0,6 2-166 0 0,1 0 0 0 0,-1-1 0 0 0,1 1 1 0 0,10 1-1 0 0,-12-3 388 0 0,7 2-293 0 0,0 0 0 0 0,0-2-1 0 0,21 3 1 0 0,-31-5-172 0 0,0 0 1 0 0,0 0 0 0 0,0 0 0 0 0,0 0-1 0 0,0-1 1 0 0,0 1 0 0 0,0-1-1 0 0,0 0 1 0 0,-1 0 0 0 0,1-1-1 0 0,0 1 1 0 0,0-1 0 0 0,-1 0-1 0 0,1 0 1 0 0,-1 0 0 0 0,0 0-1 0 0,4-3 1 0 0,-7 5 9 0 0,1-1 0 0 0,0 1 0 0 0,-1-1-1 0 0,1 1 1 0 0,-1-1 0 0 0,0 1 0 0 0,1-1 0 0 0,-1 0 0 0 0,1 1-1 0 0,-1-1 1 0 0,0 1 0 0 0,1-1 0 0 0,-1 0 0 0 0,0 1-1 0 0,0-1 1 0 0,0 0 0 0 0,1 1 0 0 0,-1-1 0 0 0,0 0 0 0 0,0 1-1 0 0,0-1 1 0 0,0 0 0 0 0,0 0 0 0 0,0 1 0 0 0,0-1-1 0 0,0 0 1 0 0,-1 1 0 0 0,1-1 0 0 0,0 0 0 0 0,-1 0 0 0 0,0 0-258 0 0,0-1 1 0 0,0 1 0 0 0,0 0 0 0 0,0 0 0 0 0,0 0-1 0 0,-1 0 1 0 0,1 0 0 0 0,-1 0 0 0 0,1 0 0 0 0,0 0-1 0 0,-1 0 1 0 0,-1 0 0 0 0,-5-2-826 0 0,1 1 0 0 0,-1 0 0 0 0,1 0 0 0 0,-14-1 0 0 0,-19 6 633 0 0,35-2 1069 0 0,1 1-1 0 0,0-1 0 0 0,0 0 1 0 0,0 1-1 0 0,1 0 0 0 0,-1 0 0 0 0,0 0 1 0 0,1 1-1 0 0,-1-1 0 0 0,-5 6 0 0 0,7-5-59 0 0,-1 0-1 0 0,1 0 1 0 0,0 1-1 0 0,0-1 0 0 0,0 0 1 0 0,0 1-1 0 0,0 0 1 0 0,1-1-1 0 0,0 1 0 0 0,-1 0 1 0 0,1 0-1 0 0,1 0 0 0 0,-1-1 1 0 0,1 1-1 0 0,-1 0 1 0 0,1 0-1 0 0,0 0 0 0 0,1 0 1 0 0,-1 0-1 0 0,1 0 1 0 0,-1 0-1 0 0,2 4 0 0 0,5 16 16 0 0,1 0-1 0 0,1-1 1 0 0,1 0-1 0 0,1 0 1 0 0,1-1-1 0 0,1-1 1 0 0,1 0-1 0 0,1-1 1 0 0,18 20-1 0 0,-31-37-669 0 0,1-1 1 0 0,0 1-1 0 0,-1 0 0 0 0,1-1 0 0 0,0 0 0 0 0,1 0 0 0 0,-1 0 1 0 0,0 0-1 0 0,6 2 0 0 0,-8-4 8 0 0,0 1-1 0 0,-1-1 1 0 0,1 0-1 0 0,0 0 1 0 0,-1 0 0 0 0,1 0-1 0 0,0 0 1 0 0,0 0 0 0 0,-1 0-1 0 0,1 0 1 0 0,0 0 0 0 0,-1-1-1 0 0,1 1 1 0 0,0 0-1 0 0,0 0 1 0 0,-1-1 0 0 0,1 1-1 0 0,0 0 1 0 0,-1-1 0 0 0,2 0-1 0 0,-1 0-242 0 0,0 0 0 0 0,0-1 0 0 0,0 1 0 0 0,0 0 0 0 0,0-1 1 0 0,-1 1-1 0 0,1-1 0 0 0,0 1 0 0 0,-1-1 0 0 0,1 1 0 0 0,-1-1 0 0 0,1-3 0 0 0,12-96-7628 0 0,-10 58 11329 0 0,3 0 7469 0 0,-16 96-5144 0 0,-8 9-4568 0 0,16-54-1316 0 0,-1 1 1 0 0,-1-1-1 0 0,1 0 1 0 0,-1 0-1 0 0,-1-1 1 0 0,0 1-1 0 0,0-1 1 0 0,0 0-1 0 0,-1 0 1 0 0,0 0 0 0 0,-12 10-1 0 0,17-16 262 0 0,0 0 1 0 0,0 0-1 0 0,0 0 1 0 0,-1-1-1 0 0,1 1 1 0 0,0 0-1 0 0,0-1 0 0 0,-1 1 1 0 0,1-1-1 0 0,-1 1 1 0 0,1-1-1 0 0,0 0 1 0 0,-1 0-1 0 0,1 1 0 0 0,-1-1 1 0 0,1 0-1 0 0,0 0 1 0 0,-1 0-1 0 0,1-1 1 0 0,-3 1-1 0 0,4 0 89 0 0,0-1-1 0 0,0 1 1 0 0,-1 0 0 0 0,1 0-1 0 0,0 0 1 0 0,0 0 0 0 0,0-1-1 0 0,0 1 1 0 0,0 0 0 0 0,0 0-1 0 0,-1 0 1 0 0,1-1 0 0 0,0 1-1 0 0,0 0 1 0 0,0 0-1 0 0,0 0 1 0 0,0-1 0 0 0,0 1-1 0 0,0 0 1 0 0,0 0 0 0 0,0-1-1 0 0,0 1 1 0 0,0 0 0 0 0,0 0-1 0 0,0 0 1 0 0,0-1 0 0 0,0 1-1 0 0,0 0 1 0 0,0 0 0 0 0,0 0-1 0 0,1-1 1 0 0,-1 1 0 0 0,0 0-1 0 0,0 0 1 0 0,0 0-1 0 0,0-1 1 0 0,15-12 1171 0 0,-5 8-1103 0 0,0 0 0 0 0,0 1 0 0 0,0 0 0 0 0,1 1 0 0 0,0 0-1 0 0,-1 0 1 0 0,1 1 0 0 0,0 1 0 0 0,0 0 0 0 0,0 0 0 0 0,0 1 0 0 0,0 1 0 0 0,0-1 0 0 0,0 2 0 0 0,0 0 0 0 0,0 0 0 0 0,0 1 0 0 0,-1 0 0 0 0,0 1 0 0 0,1 0 0 0 0,-1 0 0 0 0,0 1 0 0 0,15 11 0 0 0,-23-14-291 0 0,1 0 1 0 0,-1 0-1 0 0,0 0 1 0 0,0 1-1 0 0,0-1 1 0 0,0 1-1 0 0,0-1 1 0 0,0 1 0 0 0,0 0-1 0 0,-1 0 1 0 0,0 0-1 0 0,2 5 1 0 0,-2-7-112 0 0,-1 0 1 0 0,0 1-1 0 0,0-1 1 0 0,1 0-1 0 0,-1 0 1 0 0,0 0-1 0 0,0 0 1 0 0,-1 1-1 0 0,1-1 1 0 0,0 0-1 0 0,0 0 1 0 0,0 0-1 0 0,-1 0 1 0 0,1 1-1 0 0,-1-1 1 0 0,1 0-1 0 0,-1 0 1 0 0,1 0-1 0 0,-1 0 1 0 0,1 0-1 0 0,-1 0 1 0 0,0 0-1 0 0,0 0 1 0 0,1-1-1 0 0,-1 1 1 0 0,0 0-1 0 0,0 0 1 0 0,0-1-1 0 0,0 1 1 0 0,0 0-1 0 0,0-1 1 0 0,0 1-1 0 0,0-1 1 0 0,0 1-1 0 0,-1-1 1 0 0,-1 1-1 0 0,-16 4-5458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9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7066 0 0,'-10'3'2366'0'0,"-35"15"6301"0"0,42-17-8199 0 0,1 1 1 0 0,-1-1 0 0 0,1 1-1 0 0,-1-1 1 0 0,1 1-1 0 0,0 0 1 0 0,0 0-1 0 0,0 0 1 0 0,0 0-1 0 0,0 1 1 0 0,0-1-1 0 0,0 0 1 0 0,-2 5 0 0 0,4-7-416 0 0,0 0 1 0 0,0 1-1 0 0,0-1 1 0 0,0 0-1 0 0,0 1 1 0 0,0-1-1 0 0,0 0 1 0 0,0 1-1 0 0,-1-1 1 0 0,1 0-1 0 0,0 0 1 0 0,0 1-1 0 0,0-1 1 0 0,0 0-1 0 0,1 1 1 0 0,-1-1-1 0 0,0 0 1 0 0,0 1-1 0 0,0-1 1 0 0,0 0 0 0 0,0 0-1 0 0,0 1 1 0 0,0-1-1 0 0,1 0 1 0 0,-1 0-1 0 0,0 1 1 0 0,0-1-1 0 0,0 0 1 0 0,0 0-1 0 0,1 1 1 0 0,-1-1-1 0 0,0 0 1 0 0,0 0-1 0 0,1 0 1 0 0,-1 1-1 0 0,0-1 1 0 0,1 0-1 0 0,16 3 781 0 0,16-6-209 0 0,-2-3-1127 0 0,116-15 2419 0 0,-73 20-5750 0 0,-57 2-427 0 0,0 1-1 0 0,21 5 1 0 0,-27-4-3747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 14091 0 0,'-2'-2'537'0'0,"0"1"-1"0"0,0-1 1 0 0,0 1-1 0 0,0 0 1 0 0,0 0-1 0 0,0 0 1 0 0,0 0 0 0 0,0 0-1 0 0,-1 1 1 0 0,1-1-1 0 0,0 1 1 0 0,0-1-1 0 0,-1 1 1 0 0,1 0 0 0 0,0 0-1 0 0,-4 0 1 0 0,4 1-399 0 0,1 0-1 0 0,0 0 1 0 0,0 1 0 0 0,0-1 0 0 0,0 0 0 0 0,0 1 0 0 0,0-1 0 0 0,0 1 0 0 0,0-1-1 0 0,0 1 1 0 0,1-1 0 0 0,-1 1 0 0 0,1 0 0 0 0,-1-1 0 0 0,1 1 0 0 0,0 0 0 0 0,-1-1-1 0 0,1 1 1 0 0,0 0 0 0 0,0-1 0 0 0,0 1 0 0 0,1 0 0 0 0,-1 1 0 0 0,15 235 547 0 0,-1-74-1020 0 0,-14-156-136 0 0,-3-7 35 0 0,-4-15-329 0 0,-8-28-327 0 0,7 12 587 0 0,0 0 1 0 0,2-1 0 0 0,-4-45-1 0 0,9 60 464 0 0,1 0-1 0 0,0 1 0 0 0,1-1 1 0 0,1 0-1 0 0,1 1 0 0 0,0-1 1 0 0,1 1-1 0 0,10-28 0 0 0,-12 39 69 0 0,-1 1 0 0 0,0-1 0 0 0,1 1-1 0 0,0-1 1 0 0,0 1 0 0 0,0 0 0 0 0,0 0 0 0 0,1 0-1 0 0,-1 0 1 0 0,1 0 0 0 0,0 1 0 0 0,0-1 0 0 0,0 1-1 0 0,0-1 1 0 0,0 1 0 0 0,0 0 0 0 0,0 0 0 0 0,1 1-1 0 0,-1-1 1 0 0,1 1 0 0 0,0 0 0 0 0,-1-1 0 0 0,1 2-1 0 0,0-1 1 0 0,0 0 0 0 0,-1 1 0 0 0,1 0 0 0 0,0-1-1 0 0,0 2 1 0 0,0-1 0 0 0,-1 0 0 0 0,1 1 0 0 0,0 0-1 0 0,0-1 1 0 0,-1 2 0 0 0,8 1 0 0 0,-2 2 79 0 0,1-1 1 0 0,-1 1 0 0 0,0 1 0 0 0,-1-1-1 0 0,1 1 1 0 0,-1 1 0 0 0,0 0 0 0 0,0 0-1 0 0,-1 0 1 0 0,0 1 0 0 0,-1 0 0 0 0,10 15-1 0 0,-11-14-28 0 0,-1 0-1 0 0,1 0 0 0 0,-2 1 1 0 0,1-1-1 0 0,-1 1 0 0 0,-1 0 0 0 0,0 0 1 0 0,0-1-1 0 0,-1 2 0 0 0,0-1 0 0 0,-1 0 1 0 0,0 0-1 0 0,0 0 0 0 0,-1 0 0 0 0,-1 0 1 0 0,-4 18-1 0 0,3-20-84 0 0,0 0 0 0 0,0-1 0 0 0,0 1 0 0 0,-1-1 0 0 0,0 0 0 0 0,-1 0 0 0 0,1 0 0 0 0,-1 0 0 0 0,-1-1 0 0 0,1 0 0 0 0,-1 0 0 0 0,0-1 0 0 0,-1 1 0 0 0,1-1 0 0 0,-1 0 0 0 0,0-1 1 0 0,0 0-1 0 0,-1 0 0 0 0,1-1 0 0 0,-1 0 0 0 0,-8 3 0 0 0,12-4-41 0 0,-1-1 1 0 0,1 1-1 0 0,-1-1 1 0 0,0 0-1 0 0,1-1 1 0 0,-1 1 0 0 0,0-1-1 0 0,0 0 1 0 0,0 0-1 0 0,1 0 1 0 0,-9-2-1 0 0,41-10-715 0 0,44-6 253 0 0,15-5-3023 0 0,-1-3-4266 0 0,-58 16 4384 0 0,4 5-1729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0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9 9730 0 0,'0'-1'284'0'0,"0"1"1"0"0,-1-1-1 0 0,1 1 1 0 0,0-1-1 0 0,0 1 0 0 0,-1-1 1 0 0,1 1-1 0 0,0 0 1 0 0,-1-1-1 0 0,1 1 1 0 0,0 0-1 0 0,-1-1 0 0 0,1 1 1 0 0,-1 0-1 0 0,1-1 1 0 0,0 1-1 0 0,-1 0 0 0 0,1 0 1 0 0,-1 0-1 0 0,1-1 1 0 0,-1 1-1 0 0,1 0 0 0 0,-1 0 1 0 0,1 0-1 0 0,-1 0 1 0 0,1 0-1 0 0,-1 0 0 0 0,1 0 1 0 0,-1 0-1 0 0,1 0 1 0 0,-1 0-1 0 0,1 0 0 0 0,-1 0 1 0 0,1 0-1 0 0,-1 1 1 0 0,1-1-1 0 0,-1 0 0 0 0,-1 2 13 0 0,1-1-1 0 0,0 1 0 0 0,1-1 0 0 0,-1 1 0 0 0,0-1 1 0 0,0 1-1 0 0,1-1 0 0 0,-1 1 0 0 0,1 0 0 0 0,-1-1 1 0 0,1 4-1 0 0,-5 54 68 0 0,5-55 56 0 0,-1 7-304 0 0,0 5-46 0 0,1-1 0 0 0,0 1 0 0 0,1-1-1 0 0,1 1 1 0 0,0-1 0 0 0,7 25 0 0 0,-8-39-75 0 0,1 1-1 0 0,-1 0 0 0 0,1-1 1 0 0,0 1-1 0 0,-1-1 0 0 0,1 1 0 0 0,0-1 1 0 0,0 0-1 0 0,0 0 0 0 0,0 0 1 0 0,0 0-1 0 0,0 0 0 0 0,0 0 0 0 0,0-1 1 0 0,0 1-1 0 0,0-1 0 0 0,1 1 0 0 0,-1-1 1 0 0,0 0-1 0 0,0 0 0 0 0,1 0 1 0 0,-1 0-1 0 0,0 0 0 0 0,0-1 0 0 0,4 0 1 0 0,6 0-1594 0 0,0-1-1 0 0,0-1 1 0 0,16-5 0 0 0,-21 4-4227 0 0,-14 2 59 0 0,-1 3 1305 0 0</inkml:trace>
  <inkml:trace contextRef="#ctx0" brushRef="#br0" timeOffset="1">85 327 7594 0 0,'-9'6'1296'0'0,"1"0"0"0"0,1 1 1 0 0,-1 1-1 0 0,1-1 0 0 0,0 1 1 0 0,1 0-1 0 0,0 1 0 0 0,0-1 1 0 0,-7 16-1 0 0,12-21-1165 0 0,0 0-1 0 0,0-1 0 0 0,0 1 1 0 0,0 0-1 0 0,0 0 1 0 0,1 0-1 0 0,-1 0 1 0 0,1 0-1 0 0,0 0 1 0 0,0 0-1 0 0,0 0 1 0 0,0 0-1 0 0,1 0 1 0 0,-1-1-1 0 0,1 1 1 0 0,-1 0-1 0 0,1 0 0 0 0,0 0 1 0 0,0 0-1 0 0,1-1 1 0 0,-1 1-1 0 0,0 0 1 0 0,1-1-1 0 0,0 0 1 0 0,-1 1-1 0 0,1-1 1 0 0,0 0-1 0 0,0 0 1 0 0,1 0-1 0 0,-1 0 1 0 0,0 0-1 0 0,1 0 0 0 0,-1 0 1 0 0,1-1-1 0 0,-1 0 1 0 0,1 1-1 0 0,4 1 1 0 0,0 0-328 0 0,0-1 1 0 0,1 1 0 0 0,-1-1-1 0 0,1 0 1 0 0,-1 0 0 0 0,1-1-1 0 0,-1 0 1 0 0,1-1 0 0 0,0 0 0 0 0,0 0-1 0 0,-1 0 1 0 0,13-3 0 0 0,-12 1-1183 0 0,1 0 1 0 0,-1-1 0 0 0,0 0 0 0 0,0 0 0 0 0,0 0 0 0 0,12-8 0 0 0,14-12-6665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0 23957 0 0,'-9'5'302'0'0,"0"1"1"0"0,1 0-1 0 0,0 0 1 0 0,0 1-1 0 0,0-1 0 0 0,1 2 1 0 0,0-1-1 0 0,1 1 0 0 0,-1 0 1 0 0,1 1-1 0 0,1 0 1 0 0,-8 16-1 0 0,10-17-242 0 0,0 0 0 0 0,1 1 0 0 0,0-1 0 0 0,0 1 1 0 0,1 0-1 0 0,1-1 0 0 0,-1 1 0 0 0,1 0 0 0 0,1 0 0 0 0,-1-1 0 0 0,1 1 1 0 0,1 0-1 0 0,0-1 0 0 0,0 1 0 0 0,5 10 0 0 0,-4-11-58 0 0,1 0 1 0 0,0 0-1 0 0,1 0 0 0 0,0 0 1 0 0,0-1-1 0 0,0 1 0 0 0,1-1 0 0 0,0-1 1 0 0,1 1-1 0 0,-1-1 0 0 0,1 0 1 0 0,1-1-1 0 0,12 8 0 0 0,-17-11-4 0 0,0 0-1 0 0,1 0 1 0 0,-1-1-1 0 0,1 1 1 0 0,0-1 0 0 0,-1 0-1 0 0,1 0 1 0 0,0 0-1 0 0,0 0 1 0 0,-1-1-1 0 0,1 0 1 0 0,0 0 0 0 0,0 0-1 0 0,0 0 1 0 0,0 0-1 0 0,0-1 1 0 0,-1 0-1 0 0,1 0 1 0 0,0 0 0 0 0,0 0-1 0 0,-1 0 1 0 0,1-1-1 0 0,-1 0 1 0 0,1 1-1 0 0,-1-1 1 0 0,0-1 0 0 0,0 1-1 0 0,0 0 1 0 0,0-1-1 0 0,0 1 1 0 0,0-1-1 0 0,-1 0 1 0 0,5-6 0 0 0,-2 1 0 0 0,0 0 1 0 0,0-1 0 0 0,-1 1 0 0 0,-1-1 0 0 0,1 0 0 0 0,-1 0 0 0 0,-1-1-1 0 0,1 1 1 0 0,-2 0 0 0 0,1-1 0 0 0,-1-17 0 0 0,0 21-26 0 0,-1 0-1 0 0,-1-1 1 0 0,1 1 0 0 0,-1 0-1 0 0,0 0 1 0 0,0 0 0 0 0,-1 0-1 0 0,0 1 1 0 0,0-1 0 0 0,0 0-1 0 0,0 1 1 0 0,-1-1 0 0 0,0 1-1 0 0,0 0 1 0 0,-1 0 0 0 0,0 0-1 0 0,0 0 1 0 0,0 0 0 0 0,-8-6-1 0 0,8 9-94 0 0,0 0 0 0 0,0 0 0 0 0,0 0 0 0 0,-1 0 0 0 0,1 1-1 0 0,-1 0 1 0 0,1 0 0 0 0,-1 0 0 0 0,0 0 0 0 0,1 1-1 0 0,-1 0 1 0 0,0 0 0 0 0,1 0 0 0 0,-1 0 0 0 0,0 1 0 0 0,1 0-1 0 0,-1 0 1 0 0,1 0 0 0 0,-1 1 0 0 0,-8 3 0 0 0,-2 2-550 0 0,-1 0 0 0 0,1 1 1 0 0,1 1-1 0 0,-21 15 0 0 0,24-15 294 0 0,0 1-1 0 0,0 0 0 0 0,1 1 0 0 0,0 0 0 0 0,1 0 0 0 0,0 1 0 0 0,1 0 0 0 0,1 0 1 0 0,-1 1-1 0 0,-6 17 0 0 0,11-21 516 0 0,0-1-1 0 0,1 1 1 0 0,-1 0 0 0 0,1 0-1 0 0,1 0 1 0 0,0 0 0 0 0,0 0-1 0 0,1 0 1 0 0,0 0 0 0 0,1 0 0 0 0,0 0-1 0 0,0 0 1 0 0,1 0 0 0 0,0 0-1 0 0,0 0 1 0 0,1-1 0 0 0,7 15-1 0 0,-7-18 93 0 0,0 0 0 0 0,1 0 0 0 0,0 0 0 0 0,0-1 0 0 0,0 0 0 0 0,0 0 0 0 0,1 0 0 0 0,0 0 0 0 0,0-1 0 0 0,0 0 0 0 0,0 0 0 0 0,0 0 0 0 0,0 0 0 0 0,1-1 0 0 0,-1 0 0 0 0,1 0 0 0 0,0-1 0 0 0,0 1 0 0 0,0-1 0 0 0,-1-1 0 0 0,1 1 0 0 0,7-1 0 0 0,9 1-89 0 0,1-2-1 0 0,0 0 1 0 0,-1-2 0 0 0,32-6 0 0 0,62-21-2796 0 0,-42 1-7314 0 0,-42 13 1583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23853 0 0,'-11'21'2305'0'0,"1"5"-1153"0"0,-2 9-312 0 0,2 6-376 0 0,1 3-256 0 0,4 1-104 0 0,5 2-104 0 0,3-3-128 0 0,4-3-280 0 0,2-3-432 0 0,4-4-736 0 0,1-5-1305 0 0,3-6-2184 0 0,0-9-5369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31 5521 0 0,'-12'-16'3069'0'0,"12"16"-2868"0"0,-1 0 1 0 0,1-1-1 0 0,0 1 0 0 0,-1 0 0 0 0,1 0 1 0 0,0-1-1 0 0,-1 1 0 0 0,1 0 1 0 0,0-1-1 0 0,0 1 0 0 0,-1 0 0 0 0,1-1 1 0 0,0 1-1 0 0,0 0 0 0 0,0-1 0 0 0,0 1 1 0 0,-1 0-1 0 0,1-1 0 0 0,0 1 0 0 0,0-1 1 0 0,0 1-1 0 0,0 0 0 0 0,0-1 1 0 0,0 1-1 0 0,0-1 0 0 0,0 1 0 0 0,0 0 1 0 0,0-1-1 0 0,0 1 0 0 0,0-1 0 0 0,0 1 1 0 0,1 0-1 0 0,-1-1 0 0 0,0 1 1 0 0,0 0-1 0 0,0-1 0 0 0,0 1 0 0 0,1 0 1 0 0,-1-1-1 0 0,1 1 23 0 0,0 1 0 0 0,0 0 0 0 0,0-1 1 0 0,0 1-1 0 0,-1 0 0 0 0,1-1 0 0 0,0 1 0 0 0,-1 0 0 0 0,1 0 0 0 0,0 0 1 0 0,-1 0-1 0 0,1 0 0 0 0,-1 0 0 0 0,1 0 0 0 0,-1 0 0 0 0,0 0 0 0 0,1 0 1 0 0,-1 0-1 0 0,0 0 0 0 0,0 0 0 0 0,0 0 0 0 0,0 2 0 0 0,4 27 591 0 0,-2 88-112 0 0,-3-78-1041 0 0,1 0 1 0 0,3 0 0 0 0,1 0 0 0 0,10 41-1 0 0,-6-64-2577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34 10634 0 0,'-7'-6'2334'0'0,"4"3"-1495"0"0,-1 0 0 0 0,1 1 0 0 0,0-1 0 0 0,-1 1 0 0 0,0 0 0 0 0,0 0 0 0 0,1 0 0 0 0,-1 0 0 0 0,0 0 0 0 0,0 1 0 0 0,-1 0 0 0 0,-7-1-1 0 0,12 2-788 0 0,0 0 0 0 0,0 0 0 0 0,0 0 0 0 0,-1 0 0 0 0,1 0 0 0 0,0 0 0 0 0,0 0 0 0 0,0 0 0 0 0,0 0 0 0 0,0 0 0 0 0,0 0 0 0 0,0 0 0 0 0,-1 0 0 0 0,1 0 0 0 0,0 0 0 0 0,0 0 0 0 0,0 0 0 0 0,0 0 0 0 0,0 0 0 0 0,0 1 0 0 0,0-1 0 0 0,0 0 0 0 0,0 0 0 0 0,-1 0 0 0 0,1 0 0 0 0,0 0 0 0 0,0 0 0 0 0,0 0 0 0 0,0 0 0 0 0,0 1 0 0 0,0-1 0 0 0,0 0 0 0 0,0 0 0 0 0,0 0 0 0 0,0 0 0 0 0,0 0 0 0 0,0 0 0 0 0,0 0 0 0 0,0 1 0 0 0,0-1 0 0 0,0 0 0 0 0,0 0 0 0 0,0 0 0 0 0,0 0 0 0 0,0 0 0 0 0,0 0 0 0 0,0 1 0 0 0,0-1 0 0 0,0 0 0 0 0,0 0 0 0 0,0 0 0 0 0,1 0 0 0 0,5 9 756 0 0,11 6-563 0 0,-3-6-234 0 0,0 0 1 0 0,1 0 0 0 0,0-2 0 0 0,0 0 0 0 0,1-1-1 0 0,-1 0 1 0 0,1-1 0 0 0,1-1 0 0 0,-1-1 0 0 0,1 0-1 0 0,-1-1 1 0 0,1-1 0 0 0,20-1 0 0 0,-23-3-248 0 0,-13-2-380 0 0,-2 4 551 0 0,0 1-1 0 0,0-1 1 0 0,0 1-1 0 0,-1-1 1 0 0,1 1 0 0 0,0-1-1 0 0,0 1 1 0 0,-1 0-1 0 0,1 0 1 0 0,0-1 0 0 0,0 1-1 0 0,-1 0 1 0 0,1 0-1 0 0,0 0 1 0 0,-1 1 0 0 0,-1-1-1 0 0,-12 3-193 0 0,1 1-1 0 0,0 0 1 0 0,0 1-1 0 0,0 0 0 0 0,0 1 1 0 0,-19 12-1 0 0,10-4 199 0 0,1 1 0 0 0,-36 31 0 0 0,52-41 84 0 0,1 0 0 0 0,-1 1 1 0 0,1 0-1 0 0,0 0 0 0 0,1 1 1 0 0,0-1-1 0 0,0 1 0 0 0,0 0 0 0 0,0 0 1 0 0,1 0-1 0 0,-3 12 0 0 0,5-12-4 0 0,-1 0 0 0 0,2 0-1 0 0,-1 1 1 0 0,1-1-1 0 0,0 0 1 0 0,0 1-1 0 0,1-1 1 0 0,0 0 0 0 0,0 1-1 0 0,1-1 1 0 0,0 0-1 0 0,0 0 1 0 0,1 0 0 0 0,0 0-1 0 0,0-1 1 0 0,1 1-1 0 0,-1-1 1 0 0,10 11 0 0 0,-7-8-13 0 0,1-1 0 0 0,1 0 1 0 0,-1 0-1 0 0,1-1 0 0 0,0 0 1 0 0,1-1-1 0 0,0 1 0 0 0,0-2 1 0 0,0 1-1 0 0,0-1 0 0 0,1-1 1 0 0,0 1-1 0 0,0-2 1 0 0,1 1-1 0 0,17 2 0 0 0,-21-5-187 0 0,1 0 0 0 0,-1-1 0 0 0,0 0 0 0 0,1 0 0 0 0,-1-1 0 0 0,0 0-1 0 0,1 0 1 0 0,-1-1 0 0 0,0 0 0 0 0,8-3 0 0 0,-8 2-379 0 0,-1 0 0 0 0,1-1 0 0 0,-1 1 0 0 0,0-2 1 0 0,0 1-1 0 0,0-1 0 0 0,0 1 0 0 0,-1-2 0 0 0,0 1 0 0 0,0 0 0 0 0,5-9 0 0 0,4-8-3769 0 0,-5 9-2244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1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17492 0 0,'0'1'174'0'0,"0"0"-1"0"0,0 0 1 0 0,0 0 0 0 0,0 0 0 0 0,0 0 0 0 0,0 0 0 0 0,0 0 0 0 0,0 0-1 0 0,0 0 1 0 0,0 0 0 0 0,1 0 0 0 0,-1 0 0 0 0,0 0 0 0 0,1 0-1 0 0,-1 0 1 0 0,1 0 0 0 0,-1 0 0 0 0,1 0 0 0 0,-1-1 0 0 0,1 1 0 0 0,0 0-1 0 0,-1 0 1 0 0,1-1 0 0 0,0 1 0 0 0,0 0 0 0 0,0-1 0 0 0,-1 1 0 0 0,1-1-1 0 0,0 1 1 0 0,0-1 0 0 0,0 1 0 0 0,0-1 0 0 0,0 1 0 0 0,0-1-1 0 0,0 0 1 0 0,0 0 0 0 0,1 1 0 0 0,40 7 1166 0 0,-42-8-1318 0 0,27 1 531 0 0,46-4 0 0 0,-42 1-600 0 0,34 2 0 0 0,-56 1-429 0 0,0 0 0 0 0,0 0 1 0 0,0 1-1 0 0,0 0 0 0 0,-1 1 0 0 0,1 0 1 0 0,-1 0-1 0 0,11 6 0 0 0,1 8-4412 0 0,-14-1-1600 0 0,-8-5-93 0 0</inkml:trace>
  <inkml:trace contextRef="#ctx0" brushRef="#br0" timeOffset="1">49 334 19668 0 0,'0'0'103'0'0,"-1"1"-1"0"0,1 0 0 0 0,0-1 0 0 0,0 1 1 0 0,0 0-1 0 0,0-1 0 0 0,0 1 1 0 0,-1 0-1 0 0,1-1 0 0 0,0 1 1 0 0,0 0-1 0 0,1-1 0 0 0,-1 1 1 0 0,0 0-1 0 0,0-1 0 0 0,0 1 1 0 0,0 0-1 0 0,1-1 0 0 0,-1 1 1 0 0,0 0-1 0 0,0-1 0 0 0,1 1 1 0 0,-1-1-1 0 0,1 1 0 0 0,-1-1 1 0 0,0 1-1 0 0,1-1 0 0 0,-1 1 0 0 0,1-1 1 0 0,-1 1-1 0 0,1-1 0 0 0,0 1 1 0 0,-1-1-1 0 0,1 0 0 0 0,-1 1 1 0 0,1-1-1 0 0,0 0 0 0 0,-1 0 1 0 0,1 1-1 0 0,0-1 0 0 0,-1 0 1 0 0,1 0-1 0 0,0 0 0 0 0,-1 0 1 0 0,1 0-1 0 0,0 0 0 0 0,-1 0 1 0 0,1 0-1 0 0,0 0 0 0 0,0 0 1 0 0,46-4-630 0 0,-36 3 858 0 0,35-4-968 0 0,71-4 966 0 0,-59 13-4625 0 0,-48-2 1544 0 0,1 0-1 0 0,-1 1 1 0 0,13 5 0 0 0,-13-2-3037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1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 15003 0 0,'-4'0'6679'0'0,"9"-2"-2597"0"0,28-5-1357 0 0,50-8-2540 0 0,-69 13-112 0 0,0 1-1 0 0,0 0 1 0 0,1 2 0 0 0,-1-1-1 0 0,0 2 1 0 0,20 4-1 0 0,-31-6-62 0 0,0 1 0 0 0,0 0-1 0 0,0 0 1 0 0,0 0 0 0 0,-1 0-1 0 0,1 0 1 0 0,0 0 0 0 0,0 1-1 0 0,-1 0 1 0 0,1-1 0 0 0,-1 1-1 0 0,0 0 1 0 0,1 0 0 0 0,-1 0-1 0 0,0 0 1 0 0,0 1 0 0 0,0-1-1 0 0,0 1 1 0 0,-1-1 0 0 0,1 1-1 0 0,-1 0 1 0 0,1-1 0 0 0,-1 1-1 0 0,0 0 1 0 0,0 0 0 0 0,0 0-1 0 0,-1 0 1 0 0,1 0 0 0 0,-1 0-1 0 0,1 0 1 0 0,-1 0 0 0 0,0 0-1 0 0,0 0 1 0 0,-1 0 0 0 0,0 5-1 0 0,-2 21-556 0 0,-3 15-1466 0 0,-2-19-6240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18892 0 0,'-4'3'853'0'0,"-1"1"1"0"0,1-1-1 0 0,-1 2 1 0 0,1-1-1 0 0,0 0 1 0 0,-4 7-1 0 0,-17 35 1576 0 0,15-18-2355 0 0,-9 46 0 0 0,10-37 312 0 0,-4 11-425 0 0,-2 13-1703 0 0,-44 111 1 0 0,58-169 1408 0 0,-1-1 0 0 0,1 1 0 0 0,0-1 0 0 0,-1 0 0 0 0,1 0 0 0 0,-1 1 0 0 0,0-1 0 0 0,0 0 1 0 0,-2 2-1 0 0,4-4 284 0 0,0 0-1 0 0,0 0 1 0 0,-1 0 0 0 0,1 0 0 0 0,0 0 0 0 0,0 0 0 0 0,0 0-1 0 0,0 0 1 0 0,0 1 0 0 0,-1-1 0 0 0,1 0 0 0 0,0 0 0 0 0,0 0-1 0 0,0 0 1 0 0,0 0 0 0 0,-1 0 0 0 0,1 0 0 0 0,0 0 0 0 0,0 0-1 0 0,0 0 1 0 0,0 0 0 0 0,-1 0 0 0 0,1 0 0 0 0,0 0-1 0 0,0 0 1 0 0,0 0 0 0 0,0-1 0 0 0,-1 1 0 0 0,1 0 0 0 0,0 0-1 0 0,0 0 1 0 0,0 0 0 0 0,0 0 0 0 0,0 0 0 0 0,-1 0 0 0 0,1 0-1 0 0,0-1 1 0 0,0 1 0 0 0,0 0 0 0 0,0 0 0 0 0,0 0 0 0 0,0 0-1 0 0,0 0 1 0 0,0-1 0 0 0,0-16-657 0 0,1 10 820 0 0,2 0 0 0 0,-1 0 0 0 0,1 0 0 0 0,0 1 0 0 0,0-1 0 0 0,0 1 0 0 0,1 0 0 0 0,0 0 0 0 0,1 0 0 0 0,-1 1 0 0 0,1-1 0 0 0,0 1 0 0 0,0 0 0 0 0,1 1 0 0 0,-1-1 0 0 0,1 1 0 0 0,0 0 0 0 0,1 1 0 0 0,-1-1 0 0 0,7-2 0 0 0,-7 3-16 0 0,1 0 1 0 0,-1 1-1 0 0,1-1 1 0 0,0 1-1 0 0,0 1 1 0 0,-1-1 0 0 0,1 1-1 0 0,0 1 1 0 0,0-1-1 0 0,0 1 1 0 0,0 0-1 0 0,0 1 1 0 0,0-1-1 0 0,0 1 1 0 0,0 1-1 0 0,0-1 1 0 0,0 1 0 0 0,-1 1-1 0 0,1-1 1 0 0,9 6-1 0 0,9 12-21 0 0,2 2-1513 0 0,-7-13-3171 0 0</inkml:trace>
  <inkml:trace contextRef="#ctx0" brushRef="#br0" timeOffset="1">153 260 11490 0 0,'4'3'5354'0'0,"4"-1"-3266"0"0,3 2-648 0 0,5-1-319 0 0,3-1-505 0 0,0 0-392 0 0,3-2-144 0 0,3 0-56 0 0,0 0-168 0 0,2-2-664 0 0,0 0-905 0 0,-2-1-1159 0 0,-6-2-1369 0 0,8 5-2137 0 0,-16-10 1729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2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14643 0 0,'-4'1'3673'0'0,"1"3"-1329"0"0,-2 1-431 0 0,-1 3-529 0 0,1 5-528 0 0,-1 4-304 0 0,-2 5-256 0 0,1 3-143 0 0,-2 5-177 0 0,0 2-393 0 0,-2 2-623 0 0,1 5-1352 0 0,-2 1-1657 0 0,-2 1-1000 0 0,1-1-3033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1 785 13171 0 0,'6'8'1218'0'0,"0"0"0"0"0,1-1 0 0 0,0 1 0 0 0,0-1 0 0 0,0-1 0 0 0,9 7 0 0 0,-7-7-659 0 0,-1-1 1 0 0,1 0-1 0 0,0 0 1 0 0,0-1 0 0 0,1 0-1 0 0,12 3 1 0 0,-18-5-474 0 0,0-1 1 0 0,1 0-1 0 0,-1 0 0 0 0,0 0 1 0 0,0-1-1 0 0,1 1 1 0 0,-1-1-1 0 0,0 0 1 0 0,1-1-1 0 0,-1 1 0 0 0,0-1 1 0 0,0 0-1 0 0,1 0 1 0 0,-1 0-1 0 0,0 0 0 0 0,0-1 1 0 0,0 1-1 0 0,0-1 1 0 0,0 0-1 0 0,-1 0 1 0 0,1-1-1 0 0,-1 1 0 0 0,1-1 1 0 0,-1 0-1 0 0,0 0 1 0 0,0 0-1 0 0,0 0 0 0 0,0-1 1 0 0,-1 1-1 0 0,1-1 1 0 0,-1 1-1 0 0,0-1 1 0 0,0 0-1 0 0,0 0 0 0 0,1-5 1 0 0,-1 3-19 0 0,0 0-1 0 0,0 0 1 0 0,0-1 0 0 0,-1 1-1 0 0,0 0 1 0 0,-1-1 0 0 0,1 1 0 0 0,-1-1-1 0 0,-1 1 1 0 0,1-1 0 0 0,-1 1 0 0 0,0-1-1 0 0,-1 1 1 0 0,1 0 0 0 0,-5-10-1 0 0,5 12-44 0 0,-1 1 0 0 0,0-1 0 0 0,0 1 0 0 0,0 0 0 0 0,0 0-1 0 0,-1 0 1 0 0,1 0 0 0 0,-1 0 0 0 0,0 0 0 0 0,0 1 0 0 0,0 0-1 0 0,0-1 1 0 0,0 1 0 0 0,-1 0 0 0 0,1 0 0 0 0,0 1 0 0 0,-1-1-1 0 0,0 1 1 0 0,1-1 0 0 0,-1 1 0 0 0,0 1 0 0 0,0-1 0 0 0,1 0-1 0 0,-1 1 1 0 0,0 0 0 0 0,0 0 0 0 0,-4 0 0 0 0,1 1-10 0 0,-1 0 0 0 0,1 0-1 0 0,0 1 1 0 0,0 0 0 0 0,0 0 0 0 0,0 1 0 0 0,0-1 0 0 0,1 2-1 0 0,-1-1 1 0 0,1 1 0 0 0,-11 7 0 0 0,13-8-191 0 0,1 0 1 0 0,-1 1-1 0 0,0-1 1 0 0,1 1-1 0 0,0-1 0 0 0,0 1 1 0 0,0 0-1 0 0,0 0 0 0 0,1 0 1 0 0,0 1-1 0 0,0-1 1 0 0,0 1-1 0 0,0-1 0 0 0,1 1 1 0 0,-1-1-1 0 0,1 1 0 0 0,0 0 1 0 0,0 8-1 0 0,1-12-126 0 0,0 0-1 0 0,0 0 1 0 0,0 0-1 0 0,0 0 1 0 0,0 1-1 0 0,1-1 1 0 0,-1 0-1 0 0,0 0 1 0 0,1 0-1 0 0,-1 0 1 0 0,1 0-1 0 0,-1-1 1 0 0,1 1-1 0 0,-1 0 1 0 0,1 0-1 0 0,-1 0 0 0 0,1 0 1 0 0,0 0-1 0 0,1 0 1 0 0,13 6-9339 0 0,-3-5 2438 0 0</inkml:trace>
  <inkml:trace contextRef="#ctx0" brushRef="#br0" timeOffset="1">675 16 20804 0 0,'-8'-3'802'0'0,"0"0"-1"0"0,0 1 0 0 0,0 0 0 0 0,-1 0 0 0 0,1 0 0 0 0,-1 1 1 0 0,-13 0-1 0 0,16 2-565 0 0,0 0 1 0 0,-1 0-1 0 0,1 1 0 0 0,0-1 1 0 0,0 1-1 0 0,0 1 1 0 0,0-1-1 0 0,0 1 1 0 0,1 0-1 0 0,-10 8 0 0 0,5-4-106 0 0,0 0 0 0 0,1 1 0 0 0,0 1 0 0 0,0 0-1 0 0,1 0 1 0 0,0 1 0 0 0,1-1 0 0 0,0 2 0 0 0,0-1 0 0 0,-5 13-1 0 0,5-6-69 0 0,1-1-1 0 0,0 1 0 0 0,1 0 1 0 0,1 1-1 0 0,0-1 0 0 0,-1 29 0 0 0,4-21-63 0 0,1-1 0 0 0,1 1 0 0 0,1 0 0 0 0,2 0 0 0 0,0-1 0 0 0,1 1 0 0 0,2-1-1 0 0,0 0 1 0 0,2-1 0 0 0,14 29 0 0 0,-18-42-143 0 0,1-1 0 0 0,1 1 1 0 0,-1-1-1 0 0,1-1 0 0 0,1 1 0 0 0,0-1 0 0 0,0 0 1 0 0,0-1-1 0 0,1 0 0 0 0,0 0 0 0 0,14 7 0 0 0,-12-8-980 0 0,1-1 0 0 0,-1 0-1 0 0,1-1 1 0 0,0 0 0 0 0,25 4-1 0 0,-35-7 695 0 0,0-1 0 0 0,-1 0 0 0 0,1 0 0 0 0,0 1 0 0 0,0-1 0 0 0,0 0 0 0 0,-1-1 0 0 0,1 1 0 0 0,0 0 0 0 0,0 0 0 0 0,0-1 0 0 0,-1 1 0 0 0,1-1 0 0 0,0 0 0 0 0,-1 1 0 0 0,1-1 0 0 0,0 0 1 0 0,-1 0-1 0 0,1 0 0 0 0,-1 0 0 0 0,3-2 0 0 0,1-1-1245 0 0,17-4-5996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29 9490 0 0,'-20'-6'2347'0'0,"6"1"-783"0"0,-1 0 1 0 0,1 2-1 0 0,-1 0 1 0 0,0 0 0 0 0,0 1-1 0 0,-29 1 1 0 0,42 1-1424 0 0,0 0 0 0 0,0 1 0 0 0,1-1 1 0 0,-1 0-1 0 0,0 1 0 0 0,1-1 0 0 0,-1 1 0 0 0,0 0 0 0 0,1 0 1 0 0,-1 0-1 0 0,1 0 0 0 0,-1 0 0 0 0,1 0 0 0 0,0 0 1 0 0,-1 0-1 0 0,1 0 0 0 0,0 0 0 0 0,0 1 0 0 0,0-1 0 0 0,-2 3 1 0 0,2-1-24 0 0,0 0 0 0 0,0 0 0 0 0,0 0 0 0 0,0 0 1 0 0,1 0-1 0 0,-1 0 0 0 0,1 0 0 0 0,0 0 0 0 0,0 0 1 0 0,0 0-1 0 0,0 4 0 0 0,2 3 37 0 0,0 1 0 0 0,1 0-1 0 0,0-1 1 0 0,0 1 0 0 0,9 16 0 0 0,0-5-78 0 0,1 0 0 0 0,0-1-1 0 0,33 38 1 0 0,-40-51-62 0 0,1 0 0 0 0,0-1-1 0 0,0-1 1 0 0,1 1-1 0 0,0-1 1 0 0,0 0 0 0 0,1-1-1 0 0,0 0 1 0 0,0 0-1 0 0,0-1 1 0 0,0 0 0 0 0,17 5-1 0 0,-23-9-15 0 0,0 1-1 0 0,0-1 1 0 0,1 0-1 0 0,-1 0 1 0 0,0 0 0 0 0,0 0-1 0 0,0 0 1 0 0,0 0-1 0 0,0-1 1 0 0,0 0-1 0 0,0 1 1 0 0,0-1 0 0 0,0 0-1 0 0,0-1 1 0 0,-1 1-1 0 0,1 0 1 0 0,0-1-1 0 0,3-2 1 0 0,-3 1-5 0 0,0-1 0 0 0,0 1 1 0 0,0 0-1 0 0,0-1 0 0 0,-1 1 0 0 0,1-1 0 0 0,-1 0 1 0 0,0 0-1 0 0,-1 0 0 0 0,1 0 0 0 0,2-8 0 0 0,-2 2-11 0 0,0 0-1 0 0,0 0 0 0 0,-1-1 0 0 0,-1 1 0 0 0,0 0 0 0 0,0-1 0 0 0,-1 1 0 0 0,0-1 0 0 0,-1 1 1 0 0,-3-12-1 0 0,3 14-108 0 0,-2 1 0 0 0,1-1 0 0 0,-1 1 1 0 0,0 0-1 0 0,0 0 0 0 0,-1 1 0 0 0,1-1 0 0 0,-2 1 1 0 0,1 0-1 0 0,-1 1 0 0 0,0-1 0 0 0,0 1 1 0 0,0 0-1 0 0,-1 0 0 0 0,0 1 0 0 0,-10-6 0 0 0,11 8 5 0 0,1-1-1 0 0,-1 1 1 0 0,0 1 0 0 0,0-1-1 0 0,0 1 1 0 0,1-1-1 0 0,-1 2 1 0 0,0-1-1 0 0,0 1 1 0 0,-1 0-1 0 0,1 0 1 0 0,0 0 0 0 0,0 1-1 0 0,0 0 1 0 0,1 0-1 0 0,-1 1 1 0 0,0 0-1 0 0,0 0 1 0 0,1 0-1 0 0,-1 0 1 0 0,1 1-1 0 0,-9 5 1 0 0,10-5 63 0 0,1 0 1 0 0,-1 0-1 0 0,1 0 0 0 0,0 0 1 0 0,0 0-1 0 0,0 1 0 0 0,0 0 1 0 0,0-1-1 0 0,1 1 0 0 0,-1 0 1 0 0,1 0-1 0 0,0 1 0 0 0,0-1 1 0 0,1 0-1 0 0,-1 0 1 0 0,1 1-1 0 0,0-1 0 0 0,0 1 1 0 0,1 0-1 0 0,-1-1 0 0 0,1 1 1 0 0,0-1-1 0 0,0 1 0 0 0,1 0 1 0 0,0 4-1 0 0,4 12 132 0 0,0-1 1 0 0,2 0-1 0 0,0 0 1 0 0,14 27-1 0 0,8 26 2784 0 0,-24-57-2423 0 0,-2 0-1 0 0,0 0 1 0 0,-1 0 0 0 0,-1 0-1 0 0,-1 31 1 0 0,0-42-436 0 0,0 0 1 0 0,-1 0-1 0 0,1 0 0 0 0,-1 0 0 0 0,0 0 1 0 0,-1 0-1 0 0,1-1 0 0 0,-1 1 0 0 0,0 0 1 0 0,0-1-1 0 0,0 0 0 0 0,-1 1 0 0 0,0-1 1 0 0,1 0-1 0 0,-1 0 0 0 0,-1 0 0 0 0,1-1 0 0 0,-1 1 1 0 0,1-1-1 0 0,-1 0 0 0 0,0 0 0 0 0,0 0 1 0 0,-6 3-1 0 0,-16-1-243 0 0,26-5 236 0 0,-1 0 1 0 0,1 0 0 0 0,-1 0 0 0 0,1 0-1 0 0,-1 0 1 0 0,1 0 0 0 0,-1 0-1 0 0,0 0 1 0 0,1 0 0 0 0,-1 0 0 0 0,1 0-1 0 0,-1 0 1 0 0,1 0 0 0 0,-1 0 0 0 0,1 0-1 0 0,-1 0 1 0 0,1-1 0 0 0,-1 1 0 0 0,1 0-1 0 0,-1 0 1 0 0,1-1 0 0 0,-1 1-1 0 0,1 0 1 0 0,-1-1 0 0 0,1 1 0 0 0,0 0-1 0 0,-1-1 1 0 0,1 1 0 0 0,0-1 0 0 0,-1 1-1 0 0,1-1 1 0 0,0 1 0 0 0,0-1-1 0 0,-1 1 1 0 0,1-1 0 0 0,0 1 0 0 0,0-1-1 0 0,0 1 1 0 0,-1-1 0 0 0,1 1 0 0 0,0-1-1 0 0,0 1 1 0 0,0-2 0 0 0,1 2 5 0 0,0-1 1 0 0,-1 1 0 0 0,1 0 0 0 0,0-1-1 0 0,0 1 1 0 0,0 0 0 0 0,-1 0-1 0 0,1 0 1 0 0,0 0 0 0 0,0 0-1 0 0,0 0 1 0 0,-1 0 0 0 0,1 0-1 0 0,0 0 1 0 0,0 0 0 0 0,-1 0-1 0 0,1 0 1 0 0,0 1 0 0 0,0-1-1 0 0,0 0 1 0 0,-1 0 0 0 0,2 1-1 0 0,24 8 53 0 0,-24-8-50 0 0,16 6 12 0 0,1-1 0 0 0,0-1 0 0 0,0-1 0 0 0,22 3 1 0 0,-31-7-286 0 0,-1 0 1 0 0,1 0 0 0 0,-1-1 0 0 0,1 0 0 0 0,-1-1 0 0 0,0 0 0 0 0,1 0 0 0 0,-1-1 0 0 0,0 0 0 0 0,13-7 0 0 0,43-28-7643 0 0,-32 20-901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21133 0 0,'-5'5'513'0'0,"0"0"0"0"0,1 0 0 0 0,-1 1 1 0 0,1 0-1 0 0,0-1 0 0 0,0 1 1 0 0,1 1-1 0 0,0-1 0 0 0,0 0 0 0 0,0 1 1 0 0,-2 12-1 0 0,2-7-256 0 0,2-1-1 0 0,-1 1 1 0 0,2 0 0 0 0,-1-1 0 0 0,2 1 0 0 0,2 18-1 0 0,2 0-191 0 0,2-1-1 0 0,2 1 1 0 0,0-2-1 0 0,24 48 1 0 0,-26-60-54 0 0,1 0 1 0 0,1 0-1 0 0,1-1 1 0 0,0 0-1 0 0,1-1 1 0 0,21 22-1 0 0,-29-33-7 0 0,-1 0 0 0 0,1-1 0 0 0,0 1-1 0 0,0-1 1 0 0,0 0 0 0 0,0 0 0 0 0,1 0 0 0 0,-1-1 0 0 0,0 1-1 0 0,1-1 1 0 0,-1 0 0 0 0,1 0 0 0 0,0 0 0 0 0,-1 0-1 0 0,1 0 1 0 0,0-1 0 0 0,0 0 0 0 0,-1 1 0 0 0,1-2-1 0 0,0 1 1 0 0,0 0 0 0 0,-1-1 0 0 0,1 1 0 0 0,0-1 0 0 0,-1 0-1 0 0,1-1 1 0 0,-1 1 0 0 0,1 0 0 0 0,-1-1 0 0 0,0 0-1 0 0,1 0 1 0 0,-1 0 0 0 0,0 0 0 0 0,0 0 0 0 0,0-1 0 0 0,-1 1-1 0 0,1-1 1 0 0,2-4 0 0 0,3-1-10 0 0,-1 0 0 0 0,-1-1-1 0 0,0 0 1 0 0,0 0 0 0 0,-1-1 0 0 0,0 1-1 0 0,-1-1 1 0 0,0 0 0 0 0,0-1 0 0 0,-1 1 0 0 0,0-1-1 0 0,-1 1 1 0 0,0-1 0 0 0,0-20 0 0 0,-2 24-238 0 0,0 0 0 0 0,0 0 0 0 0,-1 0 0 0 0,0 0 0 0 0,0 1 0 0 0,0-1 0 0 0,-1 0 0 0 0,0 0 0 0 0,-1 1 0 0 0,0-1 0 0 0,0 1 0 0 0,0 0 0 0 0,0 0 0 0 0,-1 0 1 0 0,0 0-1 0 0,0 1 0 0 0,-1-1 0 0 0,0 1 0 0 0,0 0 0 0 0,0 0 0 0 0,0 1 0 0 0,-1 0 0 0 0,-11-7 0 0 0,8 6-158 0 0,0 1 1 0 0,-1 1-1 0 0,1 0 1 0 0,-1 0-1 0 0,1 1 1 0 0,-1 0-1 0 0,0 0 0 0 0,0 1 1 0 0,0 0-1 0 0,0 1 1 0 0,1 1-1 0 0,-1-1 1 0 0,0 1-1 0 0,0 1 0 0 0,-11 3 1 0 0,15-3 477 0 0,0 0 0 0 0,0 0 0 0 0,0 1 0 0 0,1 0 0 0 0,-1 0 1 0 0,1 0-1 0 0,0 1 0 0 0,0-1 0 0 0,0 1 0 0 0,-8 9 0 0 0,9-8 223 0 0,1 0 0 0 0,-1-1 0 0 0,1 2-1 0 0,0-1 1 0 0,1 0 0 0 0,0 0 0 0 0,-1 1 0 0 0,1-1 0 0 0,1 1-1 0 0,-1 0 1 0 0,1-1 0 0 0,0 1 0 0 0,0 7 0 0 0,1-10-140 0 0,0 0 0 0 0,-1 1 0 0 0,1-1 0 0 0,1 0 0 0 0,-1 1 0 0 0,0-1 0 0 0,1 0 0 0 0,-1 0 0 0 0,1 1 0 0 0,0-1 0 0 0,0 0 0 0 0,1 0 0 0 0,-1 0 0 0 0,0 0 0 0 0,1 0 0 0 0,0 0 0 0 0,0-1 0 0 0,0 1 0 0 0,0-1 0 0 0,0 1 0 0 0,4 3 0 0 0,-1-3-27 0 0,1 0 1 0 0,-1-1-1 0 0,0 1 0 0 0,1-1 0 0 0,-1 0 0 0 0,1 0 1 0 0,-1-1-1 0 0,1 0 0 0 0,0 0 0 0 0,0 0 1 0 0,9-1-1 0 0,25-1-110 0 0,0-2 0 0 0,0-2 0 0 0,-1-2 0 0 0,66-19 0 0 0,-68 16-300 0 0,9-6 327 0 0,-39 13-877 0 0,0 0-1 0 0,0-1 0 0 0,-1 0 0 0 0,0 0 1 0 0,0-1-1 0 0,10-8 0 0 0,-12 8 105 0 0,0 0 0 0 0,0 0 0 0 0,0-1 0 0 0,-1 1 0 0 0,1-1 0 0 0,-2 0 0 0 0,1 1-1 0 0,0-2 1 0 0,-1 1 0 0 0,0 0 0 0 0,-1 0 0 0 0,1-1 0 0 0,-1 1 0 0 0,0-1 0 0 0,-1-8 0 0 0,1 11 823 0 0,-2-34 878 0 0,-3 20 2210 0 0,-5 8 3734 0 0,6 17-2823 0 0,0 11-2866 0 0,3-15-813 0 0,-13 161 3322 0 0,12-118-3702 0 0,2 0 0 0 0,2-1 1 0 0,12 66-1 0 0,-12-98-306 0 0,1 0 1 0 0,7 21-1 0 0,-9-31-97 0 0,-1 1 1 0 0,1-1-1 0 0,0 1 0 0 0,0-1 0 0 0,0 0 1 0 0,0 0-1 0 0,0 0 0 0 0,1 0 0 0 0,0 0 1 0 0,-1-1-1 0 0,1 1 0 0 0,0-1 0 0 0,0 0 1 0 0,4 3-1 0 0,-6-5 5 0 0,0 1-1 0 0,0-1 1 0 0,0 0-1 0 0,-1 1 1 0 0,1-1-1 0 0,0 0 1 0 0,0 1 0 0 0,0-1-1 0 0,0 0 1 0 0,0 0-1 0 0,0 0 1 0 0,0 0 0 0 0,0 0-1 0 0,0 0 1 0 0,0 0-1 0 0,0 0 1 0 0,-1-1 0 0 0,1 1-1 0 0,0 0 1 0 0,0-1-1 0 0,0 1 1 0 0,0 0-1 0 0,0-1 1 0 0,-1 1 0 0 0,1-1-1 0 0,0 1 1 0 0,1-2-1 0 0,9-10-8171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24773 0 0,'0'0'37'0'0,"0"1"0"0"0,0 0 1 0 0,0-1-1 0 0,0 1 0 0 0,0 0 0 0 0,0 0 0 0 0,0-1 0 0 0,0 1 0 0 0,1 0 0 0 0,-1-1 0 0 0,0 1 0 0 0,0 0 0 0 0,1-1 0 0 0,-1 1 1 0 0,0 0-1 0 0,1-1 0 0 0,-1 1 0 0 0,1-1 0 0 0,-1 1 0 0 0,1-1 0 0 0,-1 1 0 0 0,1-1 0 0 0,-1 1 0 0 0,1-1 0 0 0,-1 1 0 0 0,1-1 1 0 0,0 0-1 0 0,-1 1 0 0 0,1-1 0 0 0,0 0 0 0 0,-1 0 0 0 0,1 1 0 0 0,0-1 0 0 0,-1 0 0 0 0,1 0 0 0 0,0 0 0 0 0,0 0 1 0 0,-1 0-1 0 0,1 0 0 0 0,0 0 0 0 0,1 0 0 0 0,36-1 188 0 0,-34 0-142 0 0,65-11 207 0 0,-55 8-1008 0 0,1 0 0 0 0,-1 2 0 0 0,1 0-1 0 0,27 0 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 16852 0 0,'-9'59'4971'0'0,"8"-56"-4857"0"0,1-1-1 0 0,0 0 0 0 0,0 1 0 0 0,0-1 0 0 0,0 0 0 0 0,0 1 1 0 0,0-1-1 0 0,1 0 0 0 0,-1 1 0 0 0,1-1 0 0 0,-1 0 1 0 0,1 0-1 0 0,0 0 0 0 0,0 0 0 0 0,0 1 0 0 0,0-1 0 0 0,1 0 1 0 0,-1-1-1 0 0,0 1 0 0 0,1 0 0 0 0,0 0 0 0 0,3 3 1 0 0,-3-5 23 0 0,1 1 1 0 0,-1 0-1 0 0,0-1 1 0 0,1 1-1 0 0,-1-1 1 0 0,1 0 0 0 0,-1 0-1 0 0,1 0 1 0 0,-1 0-1 0 0,1 0 1 0 0,-1-1-1 0 0,1 1 1 0 0,-1-1 0 0 0,1 1-1 0 0,2-2 1 0 0,40-18 809 0 0,-27 12-619 0 0,-1 0-201 0 0,1 2-1 0 0,0 0 1 0 0,0 1-1 0 0,21-3 1 0 0,-32 7-115 0 0,0 0 0 0 0,0 1 0 0 0,0-1-1 0 0,0 1 1 0 0,0 1 0 0 0,0-1 0 0 0,0 1 0 0 0,0 1 0 0 0,0-1 0 0 0,0 1 0 0 0,0 0-1 0 0,-1 1 1 0 0,1-1 0 0 0,6 5 0 0 0,-11-6-23 0 0,-1-1 1 0 0,0 1-1 0 0,0 0 0 0 0,0 0 0 0 0,1-1 0 0 0,-1 1 1 0 0,0 0-1 0 0,0 0 0 0 0,0 0 0 0 0,-1 0 0 0 0,1 0 1 0 0,0 1-1 0 0,0-1 0 0 0,0 0 0 0 0,-1 0 0 0 0,1 0 1 0 0,-1 1-1 0 0,1-1 0 0 0,-1 0 0 0 0,1 1 1 0 0,-1 1-1 0 0,0-2-11 0 0,0 1 1 0 0,-1-1-1 0 0,1 0 0 0 0,-1 0 1 0 0,1 1-1 0 0,-1-1 1 0 0,1 0-1 0 0,-1 0 0 0 0,0 0 1 0 0,1 0-1 0 0,-1 0 1 0 0,0 0-1 0 0,0 0 0 0 0,0 0 1 0 0,0 0-1 0 0,0 0 1 0 0,0 0-1 0 0,-2 0 0 0 0,-7 5-76 0 0,0-1-1 0 0,-1 0 0 0 0,1 0 0 0 0,-13 3 0 0 0,11-4 210 0 0,3 0-26 0 0,1 0-1 0 0,-1 1 1 0 0,1 0-1 0 0,1 1 1 0 0,-1 0-1 0 0,1 0 1 0 0,0 0-1 0 0,0 1 1 0 0,1 0-1 0 0,-10 14 1 0 0,0 3 245 0 0,0 0-1 0 0,-14 34 1 0 0,28-55-294 0 0,0 1 0 0 0,0 0 0 0 0,1 0 0 0 0,0 0 0 0 0,0-1 0 0 0,0 1 0 0 0,0 1 0 0 0,0-1 0 0 0,1 0 0 0 0,-1 0 0 0 0,1 0 0 0 0,0 0 0 0 0,2 8 0 0 0,-1-10-32 0 0,-1 0 0 0 0,1 0-1 0 0,0 0 1 0 0,1 0 0 0 0,-1 0 0 0 0,0 0-1 0 0,1 0 1 0 0,-1 0 0 0 0,1-1 0 0 0,-1 1-1 0 0,1 0 1 0 0,0-1 0 0 0,0 1 0 0 0,0-1-1 0 0,0 0 1 0 0,0 0 0 0 0,0 0 0 0 0,0 0-1 0 0,0 0 1 0 0,0 0 0 0 0,0 0 0 0 0,1-1 0 0 0,-1 1-1 0 0,0-1 1 0 0,5 1 0 0 0,4-1-24 0 0,1 0 0 0 0,-1 0 0 0 0,1-1 0 0 0,-1-1 0 0 0,0 0 0 0 0,0 0 0 0 0,0-1 0 0 0,0 0 0 0 0,0-1 0 0 0,0-1 0 0 0,-1 0 0 0 0,0 0 0 0 0,0 0 0 0 0,0-2 0 0 0,-1 1 0 0 0,0-1 0 0 0,0-1 0 0 0,-1 1 0 0 0,1-1 0 0 0,6-10 0 0 0,-13 15-1 0 0,0 0-1 0 0,-1 0 1 0 0,1 0 0 0 0,-1-1 0 0 0,0 1 0 0 0,0-1 0 0 0,0 1 0 0 0,0-1 0 0 0,0 0 0 0 0,-1 1-1 0 0,1-1 1 0 0,-1 1 0 0 0,0-1 0 0 0,0 0 0 0 0,-1 1 0 0 0,1-1 0 0 0,-1 0 0 0 0,0 1 0 0 0,0-1-1 0 0,0 1 1 0 0,0-1 0 0 0,0 1 0 0 0,-1 0 0 0 0,0-1 0 0 0,1 1 0 0 0,-1 0 0 0 0,0 0 0 0 0,-1 0-1 0 0,1 0 1 0 0,0 1 0 0 0,-1-1 0 0 0,-4-3 0 0 0,3 2 39 0 0,1 1 0 0 0,-1 0 0 0 0,0-1 0 0 0,-1 2 0 0 0,1-1 0 0 0,0 0 0 0 0,-1 1 0 0 0,1 0 0 0 0,-1 0 0 0 0,0 0 0 0 0,0 0 0 0 0,0 1 0 0 0,0 0 0 0 0,0 0 0 0 0,0 0 0 0 0,0 1 0 0 0,0 0 0 0 0,0-1 0 0 0,0 2 0 0 0,0-1 0 0 0,-1 1 0 0 0,-8 2 0 0 0,11-1-11 0 0,0 0 1 0 0,1-1-1 0 0,-1 2 0 0 0,1-1 1 0 0,0 0-1 0 0,0 0 0 0 0,0 1 1 0 0,0-1-1 0 0,0 1 1 0 0,0 0-1 0 0,1-1 0 0 0,-1 1 1 0 0,1 0-1 0 0,0 0 0 0 0,0 0 1 0 0,0 0-1 0 0,0 0 0 0 0,-1 7 1 0 0,2-8-140 0 0,0 0 0 0 0,-1 0 1 0 0,1 0-1 0 0,0 0 0 0 0,0 1 0 0 0,1-1 0 0 0,-1 0 1 0 0,0 0-1 0 0,1 0 0 0 0,-1 0 0 0 0,1 0 1 0 0,1 3-1 0 0,-1-4-98 0 0,-1 0-1 0 0,1 0 1 0 0,0 0 0 0 0,-1 0 0 0 0,1 0-1 0 0,0 0 1 0 0,0 0 0 0 0,0-1 0 0 0,0 1-1 0 0,0 0 1 0 0,0-1 0 0 0,0 1 0 0 0,0-1-1 0 0,0 1 1 0 0,0-1 0 0 0,0 1 0 0 0,0-1-1 0 0,0 0 1 0 0,0 1 0 0 0,0-1-1 0 0,1 0 1 0 0,-1 0 0 0 0,0 0 0 0 0,1 0-1 0 0,1 0-207 0 0,-1-1-1 0 0,1 1 0 0 0,-1-1 1 0 0,1 0-1 0 0,-1 1 0 0 0,1-1 0 0 0,-1-1 1 0 0,0 1-1 0 0,0 0 0 0 0,1 0 1 0 0,-1-1-1 0 0,0 1 0 0 0,0-1 0 0 0,0 0 1 0 0,-1 0-1 0 0,1 1 0 0 0,2-4 0 0 0,28-42-430 0 0,-19 26 1618 0 0,-7 13 38 0 0,-1 1 1 0 0,1 0 0 0 0,0 1-1 0 0,1-1 1 0 0,-1 1-1 0 0,2 0 1 0 0,-1 1 0 0 0,0 0-1 0 0,1 0 1 0 0,0 1 0 0 0,0-1-1 0 0,17-5 1 0 0,-3 4-248 0 0,-1 1 0 0 0,1 1 0 0 0,0 1 1 0 0,26 0-1 0 0,-47 3-661 0 0,0 0 1 0 0,0 0-1 0 0,0 0 0 0 0,-1 0 1 0 0,1 0-1 0 0,0 0 1 0 0,0-1-1 0 0,0 1 0 0 0,-1 0 1 0 0,1 0-1 0 0,0-1 1 0 0,0 1-1 0 0,-1-1 1 0 0,1 1-1 0 0,0-1 0 0 0,0 1 1 0 0,-1-1-1 0 0,1 1 1 0 0,-1-1-1 0 0,1 1 0 0 0,0-1 1 0 0,-1 0-1 0 0,1 1 1 0 0,-1-1-1 0 0,0 0 0 0 0,1 0 1 0 0,-1 1-1 0 0,1-1 1 0 0,-1 0-1 0 0,0-1 1 0 0,1-1-669 0 0,-1 1 1 0 0,0-1 0 0 0,0 0 0 0 0,0 0 0 0 0,-1 1 0 0 0,1-1 0 0 0,0 0 0 0 0,-1 1 0 0 0,-2-6 0 0 0,-16-33-5907 0 0,7 23 8580 0 0,12 18-1686 0 0,-1-1-1 0 0,1 1 1 0 0,0 0 0 0 0,0 0-1 0 0,0-1 1 0 0,0 1 0 0 0,-1-1 595 0 0,1 1-595 0 0,-1 0 0 0 0,1 0-1 0 0,0-1 1 0 0,0 1 0 0 0,-1 0-1 0 0,1 0 1 0 0,0 0 0 0 0,-1 0-1 0 0,1 0 1 0 0,0 0 0 0 0,0 0-1 0 0,-1-1 1 0 0,1 1 0 0 0,0 0-1 0 0,-1 0 1 0 0,1 0 0 0 0,0 0-1 0 0,-1 0 1 0 0,1 0 0 0 0,0 0-1 0 0,-1 1 1 0 0,1-1 0 0 0,0 0-1 0 0,0 0 1 0 0,-1 0 0 0 0,1 0-1 0 0,0 0 1 0 0,-1 1-1 0 0,-6 13 4063 0 0,0 20-1054 0 0,5 23-2391 0 0,1 1 0 0 0,4 0 0 0 0,12 73 1 0 0,-14-125-882 0 0,-1 4-215 0 0,1-1-1 0 0,1 0 0 0 0,-1 0 1 0 0,2 0-1 0 0,-1 0 0 0 0,1 0 1 0 0,0-1-1 0 0,1 1 1 0 0,0-1-1 0 0,7 11 0 0 0,-11-19 133 0 0,1 0 0 0 0,-1 1 0 0 0,0-1 0 0 0,0 0 0 0 0,0 1 0 0 0,1-1 0 0 0,-1 0 0 0 0,0 1-1 0 0,1-1 1 0 0,-1 0 0 0 0,0 1 0 0 0,1-1 0 0 0,-1 0 0 0 0,0 0 0 0 0,1 1 0 0 0,-1-1 0 0 0,1 0 0 0 0,-1 0-1 0 0,0 0 1 0 0,1 0 0 0 0,-1 0 0 0 0,1 0 0 0 0,-1 0 0 0 0,1 1 0 0 0,-1-1 0 0 0,0 0 0 0 0,1-1 0 0 0,-1 1 0 0 0,1 0-1 0 0,-1 0 1 0 0,1 0 0 0 0,-1 0 0 0 0,0 0 0 0 0,1 0 0 0 0,-1 0 0 0 0,1-1 0 0 0,-1 1 0 0 0,0 0 0 0 0,1 0-1 0 0,-1 0 1 0 0,0-1 0 0 0,1 1 0 0 0,-1 0 0 0 0,0-1 0 0 0,1 1 0 0 0,-1 0 0 0 0,0-1 0 0 0,0 1 0 0 0,1 0 0 0 0,-1-1-1 0 0,0 1 1 0 0,0 0 0 0 0,0-1 0 0 0,1 0 0 0 0,6-25-7143 0 0,-7 25 7147 0 0,5-26-6499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6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68 6745 0 0,'0'1'429'0'0,"0"0"0"0"0,-1 0 0 0 0,1 0-1 0 0,0 0 1 0 0,-1 0 0 0 0,1-1-1 0 0,0 1 1 0 0,0 0 0 0 0,0 0 0 0 0,0 0-1 0 0,0 0 1 0 0,0 0 0 0 0,0 0-1 0 0,0 0 1 0 0,0 0 0 0 0,1 0-1 0 0,-1 0 1 0 0,0 0 0 0 0,1 0 0 0 0,-1-1-1 0 0,0 1 1 0 0,1 0 0 0 0,-1 0-1 0 0,1 0 1 0 0,-1-1 0 0 0,2 2 0 0 0,12 10 4498 0 0,4 3-4833 0 0,32 58 320 0 0,-41-58-403 0 0,0 0 0 0 0,0-1 0 0 0,2-1 0 0 0,-1 1 0 0 0,2-2 0 0 0,0 1 0 0 0,14 10 0 0 0,-24-22-9 0 0,0 1 1 0 0,0-1 0 0 0,0 0-1 0 0,1 0 1 0 0,-1 0-1 0 0,0-1 1 0 0,0 1-1 0 0,1-1 1 0 0,-1 1 0 0 0,0-1-1 0 0,1 0 1 0 0,-1 0-1 0 0,1 0 1 0 0,-1 0 0 0 0,0 0-1 0 0,1 0 1 0 0,-1-1-1 0 0,0 1 1 0 0,1-1 0 0 0,-1 1-1 0 0,0-1 1 0 0,1 0-1 0 0,-1 0 1 0 0,0 0 0 0 0,0 0-1 0 0,0-1 1 0 0,0 1-1 0 0,0-1 1 0 0,0 1-1 0 0,-1-1 1 0 0,1 1 0 0 0,3-5-1 0 0,5-5 28 0 0,-1-1 1 0 0,0 0-1 0 0,-1 0 0 0 0,7-14 1 0 0,-10 18-10 0 0,27-49-97 0 0,23-38 376 0 0,-15 34-5367 0 0,-37 56 1752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 14467 0 0,'-6'-8'10824'0'0,"3"20"-7692"0"0,0 24-2984 0 0,2-34 258 0 0,-1 51-382 0 0,1 0 0 0 0,3 1 0 0 0,3-1 0 0 0,1 0 0 0 0,3 0 0 0 0,17 53 0 0 0,-22-92-797 0 0,1-1-1 0 0,13 25 1 0 0,-15-33-144 0 0,0 0 0 0 0,1 0 0 0 0,-1 0 0 0 0,1-1 0 0 0,7 7 0 0 0,-11-10 713 0 0,1-1-1 0 0,-1 0 0 0 0,0 1 1 0 0,0-1-1 0 0,1 0 1 0 0,-1 1-1 0 0,0-1 0 0 0,0 0 1 0 0,1 1-1 0 0,-1-1 0 0 0,0 0 1 0 0,1 0-1 0 0,-1 0 1 0 0,0 1-1 0 0,1-1 0 0 0,-1 0 1 0 0,0 0-1 0 0,1 0 0 0 0,-1 0 1 0 0,1 0-1 0 0,-1 0 1 0 0,0 1-1 0 0,1-1 0 0 0,-1 0 1 0 0,1 0-1 0 0,-1 0 1 0 0,0 0-1 0 0,1 0 0 0 0,-1-1 1 0 0,1 1-1 0 0,-1 0 0 0 0,0 0 1 0 0,1 0-1 0 0,-1 0 1 0 0,0 0-1 0 0,1 0 0 0 0,-1-1 1 0 0,0 1-1 0 0,1 0 0 0 0,-1 0 1 0 0,0-1-1 0 0,1 1 1 0 0,-1 0-1 0 0,0 0 0 0 0,1-1 1 0 0,-1 1-1 0 0,0 0 1 0 0,0-1-1 0 0,0 1 0 0 0,1-1 1 0 0,6-9-6835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6 23133 0 0,'3'-2'328'0'0,"1"1"1"0"0,-1 1-1 0 0,0-1 0 0 0,0 0 0 0 0,0 1 1 0 0,1-1-1 0 0,-1 1 0 0 0,0 0 1 0 0,0 0-1 0 0,1 1 0 0 0,-1-1 0 0 0,0 1 1 0 0,0-1-1 0 0,5 3 0 0 0,47 18-260 0 0,-33-11 232 0 0,-19-9-345 0 0,41 17 152 0 0,-31-10-369 0 0,-20-8-727 0 0,-2-1 1000 0 0,-1 1-1 0 0,1-1 1 0 0,-1 2-1 0 0,1-1 1 0 0,-1 1-1 0 0,1 1 1 0 0,-1 0-1 0 0,1 0 1 0 0,0 1-1 0 0,0 0 1 0 0,0 0-1 0 0,0 1 1 0 0,1 1-1 0 0,0-1 1 0 0,-1 1-1 0 0,1 1 1 0 0,1-1-1 0 0,-8 8 0 0 0,9-9 37 0 0,1 1-1 0 0,0 0 0 0 0,0-1 0 0 0,1 2 0 0 0,-1-1 0 0 0,1 0 1 0 0,1 1-1 0 0,-1 0 0 0 0,1 0 0 0 0,0 0 0 0 0,0 0 0 0 0,0 0 0 0 0,1 1 1 0 0,0-1-1 0 0,0 1 0 0 0,1-1 0 0 0,0 1 0 0 0,0 0 0 0 0,0 0 1 0 0,1 0-1 0 0,0-1 0 0 0,1 1 0 0 0,-1 0 0 0 0,1 0 0 0 0,4 12 0 0 0,-3-14-19 0 0,-1-1-1 0 0,2 0 0 0 0,-1 1 0 0 0,0-1 0 0 0,1 0 0 0 0,0 0 0 0 0,0-1 0 0 0,0 1 0 0 0,0-1 0 0 0,0 1 0 0 0,1-1 0 0 0,0 0 0 0 0,-1 0 0 0 0,1-1 0 0 0,0 1 1 0 0,1-1-1 0 0,-1 0 0 0 0,0 0 0 0 0,1 0 0 0 0,-1 0 0 0 0,1-1 0 0 0,-1 0 0 0 0,1 0 0 0 0,0 0 0 0 0,7 0 0 0 0,10-1-721 0 0,0 0 0 0 0,0-1 0 0 0,-1-2 0 0 0,30-6 0 0 0,-19 4-3081 0 0,-24 2-285 0 0</inkml:trace>
  <inkml:trace contextRef="#ctx0" brushRef="#br0" timeOffset="1">69 523 21197 0 0,'1'1'2432'0'0,"1"-1"-1464"0"0,6 0-176 0 0,1-1-167 0 0,6 0-209 0 0,4 0-144 0 0,1 0-64 0 0,6-1-128 0 0,2 0-48 0 0,5-2-120 0 0,1-2-184 0 0,3 0-400 0 0,-3-1-1121 0 0,-2-4-2000 0 0,-6-4-2112 0 0,-4-5-3193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1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23077 0 0,'2'1'340'0'0,"0"-1"-1"0"0,-1 1 1 0 0,1-1-1 0 0,0 1 1 0 0,-1 0 0 0 0,1-1-1 0 0,0 1 1 0 0,-1 0 0 0 0,1 0-1 0 0,-1 0 1 0 0,0 1 0 0 0,1-1-1 0 0,-1 0 1 0 0,0 0 0 0 0,0 1-1 0 0,2 1 1 0 0,19 29 333 0 0,-19-27-233 0 0,14 24-54 0 0,0 0 0 0 0,-3 1 1 0 0,0 1-1 0 0,-2 0 0 0 0,-1 0 1 0 0,11 53-1 0 0,-17-51-361 0 0,-1 1 0 0 0,-1-1-1 0 0,-3 59 1 0 0,-7-6-53 0 0,-31 149 0 0 0,37-230-81 0 0,0 0 0 0 0,0 1 0 0 0,-1-1 1 0 0,1 0-1 0 0,-1 0 0 0 0,-5 8 0 0 0,6-12-61 0 0,0 0 0 0 0,1 0 0 0 0,-1-1 1 0 0,0 1-1 0 0,0 0 0 0 0,0 0 0 0 0,1-1 0 0 0,-1 1 0 0 0,0-1 0 0 0,0 1 0 0 0,0-1 0 0 0,0 1 0 0 0,0-1 1 0 0,0 1-1 0 0,-2-1 0 0 0,2 0-441 0 0,-1 1 0 0 0,0-1 0 0 0,0 0 0 0 0,0 0 1 0 0,0-1-1 0 0,1 1 0 0 0,-1 0 0 0 0,0-1 0 0 0,0 1 0 0 0,0-1 1 0 0,-2 0-1 0 0,-7-4-6208 0 0,-1 4-2438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4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220 138 9586 0 0,'-10'-26'3199'0'0,"1"-1"0"0"0,2-1 0 0 0,-5-27-1 0 0,12 54-3040 0 0,-12 36 3475 0 0,4-17-3379 0 0,-3 12-180 0 0,-2-1 1 0 0,-2 0-1 0 0,0-1 1 0 0,-2-1-1 0 0,-27 34 1 0 0,6-6-384 0 0,37-54 273 0 0,0 0 0 0 0,0 0 0 0 0,0 0 0 0 0,1 0 0 0 0,-1 0 0 0 0,0 1-1 0 0,1-1 1 0 0,-1 0 0 0 0,1 1 0 0 0,-1-1 0 0 0,1 0 0 0 0,0 1 0 0 0,-1-1-1 0 0,1 1 1 0 0,0-1 0 0 0,0 0 0 0 0,0 1 0 0 0,0-1 0 0 0,0 1 0 0 0,0-1 0 0 0,1 1-1 0 0,-1-1 1 0 0,0 0 0 0 0,2 3 0 0 0,-1-3 0 0 0,0 1 0 0 0,1 0 0 0 0,-1-1 0 0 0,1 1 0 0 0,-1-1 0 0 0,1 0 0 0 0,0 1 0 0 0,0-1 0 0 0,-1 0 0 0 0,1 0 0 0 0,0 0 0 0 0,0 0 0 0 0,0-1 0 0 0,3 2 0 0 0,9 1-54 0 0,-1 0 0 0 0,1-1-1 0 0,25 1 1 0 0,-39-3 90 0 0,52-4-65 0 0,-44 3 124 0 0,0-1-1 0 0,0 2 1 0 0,0-1 0 0 0,0 1-1 0 0,0 0 1 0 0,1 1 0 0 0,-1-1-1 0 0,0 2 1 0 0,0-1-1 0 0,0 1 1 0 0,12 5 0 0 0,-18-6-10 0 0,0 1 0 0 0,0 0 0 0 0,0-1-1 0 0,0 1 1 0 0,-1 0 0 0 0,1 0 0 0 0,-1 1 0 0 0,1-1 0 0 0,-1 0 0 0 0,0 0 0 0 0,1 1 0 0 0,-1-1 0 0 0,0 1 0 0 0,-1-1 0 0 0,1 1 0 0 0,0-1 0 0 0,-1 1-1 0 0,1 0 1 0 0,-1-1 0 0 0,0 1 0 0 0,0 0 0 0 0,0-1 0 0 0,0 1 0 0 0,-1-1 0 0 0,1 1 0 0 0,-1 0 0 0 0,1-1 0 0 0,-1 1 0 0 0,-1 3 0 0 0,-2 4 2 0 0,1-1 1 0 0,-1 0 0 0 0,0 1-1 0 0,-1-2 1 0 0,0 1 0 0 0,-9 11-1 0 0,7-12-144 0 0,-1 0 0 0 0,0 0 0 0 0,0-1 0 0 0,0 0 0 0 0,-1 0 0 0 0,-12 7 0 0 0,-31 14-3371 0 0,80-54-16040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4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99 13971 0 0,'0'1'508'0'0,"0"1"0"0"0,1-1 0 0 0,-1 0-1 0 0,1 0 1 0 0,0 0 0 0 0,-1 0 0 0 0,1 0 0 0 0,0 0 0 0 0,-1 0 0 0 0,1 0 0 0 0,0 0-1 0 0,0 0 1 0 0,0 0 0 0 0,0 0 0 0 0,0-1 0 0 0,0 1 0 0 0,0 0 0 0 0,2 0-1 0 0,26 6 2619 0 0,-12-7-3505 0 0,-1 0 0 0 0,21-4 0 0 0,-19 1 1209 0 0,-2 2-818 0 0,60-8-131 0 0,-69 8 8 0 0,1-1 0 0 0,-1 0 0 0 0,0 0 0 0 0,0-1 0 0 0,0 0 0 0 0,0 0 0 0 0,11-7 0 0 0,-18 10 70 0 0,1-1-1 0 0,0 0 1 0 0,0 1-1 0 0,0-1 1 0 0,-1 1-1 0 0,1-1 1 0 0,0 0-1 0 0,-1 1 0 0 0,1-1 1 0 0,0 0-1 0 0,-1 0 1 0 0,1 1-1 0 0,-1-1 1 0 0,1 0-1 0 0,-1 0 1 0 0,0 0-1 0 0,1 0 1 0 0,-1 0-1 0 0,0 0 1 0 0,0 0-1 0 0,1 0 1 0 0,-1 0-1 0 0,0 0 1 0 0,0 1-1 0 0,0-1 1 0 0,0 0-1 0 0,0 0 1 0 0,-1-2-1 0 0,0 1-7 0 0,0 0-1 0 0,0 0 1 0 0,0 0-1 0 0,0 0 1 0 0,-1 0-1 0 0,1 1 1 0 0,-1-1-1 0 0,1 0 1 0 0,-1 1-1 0 0,0-1 1 0 0,1 1-1 0 0,-3-2 1 0 0,-4-1 19 0 0,1-1 1 0 0,-1 1 0 0 0,0 0 0 0 0,0 1-1 0 0,-15-5 1 0 0,12 7 156 0 0,1-1 0 0 0,-1 1 1 0 0,0 1-1 0 0,1 0 0 0 0,-1 0 0 0 0,0 1 1 0 0,1 1-1 0 0,-1-1 0 0 0,0 2 0 0 0,1-1 1 0 0,0 2-1 0 0,-19 7 0 0 0,23-8-30 0 0,1 0 1 0 0,-1 1-1 0 0,1-1 1 0 0,0 1-1 0 0,0 0 0 0 0,0 0 1 0 0,0 0-1 0 0,1 1 1 0 0,0 0-1 0 0,0 0 0 0 0,0 0 1 0 0,0 0-1 0 0,1 1 1 0 0,0-1-1 0 0,0 1 0 0 0,0 0 1 0 0,1 0-1 0 0,0 0 1 0 0,0 0-1 0 0,1 0 0 0 0,-1 1 1 0 0,0 9-1 0 0,2 2-75 0 0,0-1 0 0 0,1 0-1 0 0,0 1 1 0 0,2-1 0 0 0,0 0-1 0 0,1 0 1 0 0,1 0 0 0 0,0 0-1 0 0,1-1 1 0 0,1 0 0 0 0,0 0 0 0 0,2 0-1 0 0,-1-1 1 0 0,20 25 0 0 0,-25-37-63 0 0,1 0 1 0 0,-1 1-1 0 0,0-1 1 0 0,1-1 0 0 0,0 1-1 0 0,0 0 1 0 0,-1-1 0 0 0,2 0-1 0 0,-1 0 1 0 0,0 0 0 0 0,8 2-1 0 0,-6-3-417 0 0,0 0 0 0 0,0 0 1 0 0,0-1-1 0 0,0 0 0 0 0,0 0 0 0 0,0 0 0 0 0,0-1 0 0 0,0 0 0 0 0,0 0 1 0 0,0 0-1 0 0,0-1 0 0 0,10-5 0 0 0,-1 0-1063 0 0,0-1 0 0 0,-1 0 0 0 0,0-1 0 0 0,-1-1 0 0 0,0 0 0 0 0,0-1 1 0 0,15-18-1 0 0,4-7-1116 0 0,-1 1-1266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48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78 5673 0 0,'0'-2'739'0'0,"-1"1"1"0"0,0-1-1 0 0,0 1 0 0 0,0 0 0 0 0,0-1 0 0 0,0 1 0 0 0,0 0 1 0 0,0 0-1 0 0,0 0 0 0 0,-1 0 0 0 0,1 0 0 0 0,0 0 0 0 0,-1 0 1 0 0,1 0-1 0 0,-1 1 0 0 0,1-1 0 0 0,-1 0 0 0 0,1 1 0 0 0,-3-1 1 0 0,0 0-182 0 0,1 1 1 0 0,0 0 0 0 0,0 0 0 0 0,0 0 0 0 0,-1 0 0 0 0,1 1-1 0 0,0-1 1 0 0,0 1 0 0 0,-6 1 0 0 0,4 0-377 0 0,0 0 0 0 0,0 0 0 0 0,0 1 0 0 0,0 0 0 0 0,0-1 0 0 0,0 2 1 0 0,1-1-1 0 0,0 0 0 0 0,-1 1 0 0 0,1 0 0 0 0,-5 7 0 0 0,5-4-142 0 0,0 0-1 0 0,0 1 1 0 0,0-1-1 0 0,1 1 1 0 0,1 0 0 0 0,-1 0-1 0 0,1 0 1 0 0,1 1-1 0 0,-2 13 1 0 0,3-19-46 0 0,0 1 0 0 0,0-1 0 0 0,0 1 1 0 0,0-1-1 0 0,0 1 0 0 0,1-1 0 0 0,-1 1 0 0 0,1-1 0 0 0,0 1 1 0 0,0-1-1 0 0,0 0 0 0 0,1 0 0 0 0,-1 1 0 0 0,1-1 0 0 0,0 0 1 0 0,0 0-1 0 0,0 0 0 0 0,0-1 0 0 0,0 1 0 0 0,1 0 0 0 0,-1-1 0 0 0,1 1 1 0 0,-1-1-1 0 0,1 0 0 0 0,4 3 0 0 0,-5-5-10 0 0,-1 1-1 0 0,1-1 1 0 0,-1 1 0 0 0,1-1 0 0 0,-1 1-1 0 0,0-1 1 0 0,1 0 0 0 0,0 1-1 0 0,-1-1 1 0 0,1 0 0 0 0,-1 0-1 0 0,1 0 1 0 0,-1 0 0 0 0,1-1-1 0 0,-1 1 1 0 0,1 0 0 0 0,-1-1-1 0 0,1 1 1 0 0,-1-1 0 0 0,1 1 0 0 0,1-2-1 0 0,0 0 0 0 0,0 0 0 0 0,0 0-1 0 0,0-1 1 0 0,-1 1 0 0 0,1-1-1 0 0,-1 1 1 0 0,0-1 0 0 0,4-6-1 0 0,2-5 5 0 0,-1 0 0 0 0,0 0 0 0 0,5-19-1 0 0,-11 29 10 0 0,16-56-30 0 0,-12 40 29 0 0,1 0 0 0 0,0 1 0 0 0,11-22-1 0 0,-17 41 10 0 0,1-1-1 0 0,-1 1 0 0 0,0-1 1 0 0,0 1-1 0 0,1-1 0 0 0,-1 1 1 0 0,0-1-1 0 0,0 1 1 0 0,1 0-1 0 0,-1-1 0 0 0,0 1 1 0 0,1-1-1 0 0,-1 1 0 0 0,1 0 1 0 0,-1-1-1 0 0,0 1 0 0 0,1 0 1 0 0,-1 0-1 0 0,1-1 1 0 0,-1 1-1 0 0,1 0 0 0 0,-1 0 1 0 0,1 0-1 0 0,-1-1 0 0 0,1 1 1 0 0,-1 0-1 0 0,1 0 1 0 0,-1 0-1 0 0,2 0 0 0 0,10 11 133 0 0,6 29 98 0 0,-15-33-210 0 0,9 24 107 0 0,-2 1-1 0 0,-1 0 1 0 0,-1 1 0 0 0,-2 0 0 0 0,-1 1-1 0 0,-2-1 1 0 0,-1 1 0 0 0,-3 38-1 0 0,0-63-83 0 0,0 1-1 0 0,-1 0 0 0 0,0 0 0 0 0,-1-1 1 0 0,0 1-1 0 0,-1-1 0 0 0,0 0 1 0 0,-10 18-1 0 0,12-25-46 0 0,1 0-1 0 0,-1 1 1 0 0,1-1 0 0 0,-1 0 0 0 0,0 0 0 0 0,0 0-1 0 0,0 0 1 0 0,0 0 0 0 0,0 0 0 0 0,0 0 0 0 0,-1-1-1 0 0,1 1 1 0 0,0-1 0 0 0,-1 0 0 0 0,1 0 0 0 0,-1 0 0 0 0,0 0-1 0 0,1 0 1 0 0,-1 0 0 0 0,0-1 0 0 0,0 1 0 0 0,1-1-1 0 0,-1 0 1 0 0,0 0 0 0 0,0 0 0 0 0,0 0 0 0 0,1 0-1 0 0,-1-1 1 0 0,0 1 0 0 0,0-1 0 0 0,1 0 0 0 0,-1 1-1 0 0,0-1 1 0 0,1 0 0 0 0,-1-1 0 0 0,-2-1 0 0 0,5 3-9 0 0,-1 0 1 0 0,1 0 0 0 0,-1 0 0 0 0,1-1-1 0 0,-1 1 1 0 0,1 0 0 0 0,-1-1 0 0 0,1 1 0 0 0,-1 0-1 0 0,1-1 1 0 0,-1 1 0 0 0,1 0 0 0 0,0-1-1 0 0,-1 1 1 0 0,1-1 0 0 0,0 1 0 0 0,-1-1-1 0 0,1 1 1 0 0,0-1 0 0 0,0 1 0 0 0,-1-1-1 0 0,1 0 1 0 0,0 1 0 0 0,0-1 0 0 0,0 1-1 0 0,0-1 1 0 0,0 1 0 0 0,0-1 0 0 0,0 0-1 0 0,0 1 1 0 0,0-2 0 0 0,0 1-2 0 0,1 0 0 0 0,0 0 0 0 0,0-1 0 0 0,0 1 0 0 0,0 0 0 0 0,-1 0 0 0 0,1 0 0 0 0,1 0 1 0 0,-1 0-1 0 0,0 0 0 0 0,0 0 0 0 0,2-1 0 0 0,50-21-69 0 0,-43 19 47 0 0,103-50-3274 0 0,-41 12-8658 0 0,-51 27 3707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4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13907 0 0,'3'18'8961'0'0,"6"12"-5954"0"0,1 2-2300 0 0,16 152 1260 0 0,-14-86-1635 0 0,-2-33-3054 0 0,1-12-2368 0 0,2-1-3306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4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13971 0 0,'3'2'6137'0'0,"0"2"-4056"0"0,-2 4-841 0 0,-2 2-656 0 0,-1 4-304 0 0,2 2-200 0 0,-1 4-208 0 0,0 4-456 0 0,1 1-864 0 0,0 2-1345 0 0,0-2-1640 0 0,1-2-4457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84 11098 0 0,'0'-1'336'0'0,"-1"1"0"0"0,0-1 0 0 0,0 0 0 0 0,0 0-1 0 0,1 0 1 0 0,-1 0 0 0 0,0 0 0 0 0,1 0-1 0 0,-1 0 1 0 0,1 0 0 0 0,-1 0 0 0 0,1 0 0 0 0,0 0-1 0 0,-1 0 1 0 0,1 0 0 0 0,0 0 0 0 0,0 0 0 0 0,0 0-1 0 0,-1 0 1 0 0,1 0 0 0 0,0 0 0 0 0,1-1-1 0 0,-1 1 1 0 0,0 0 0 0 0,0 0 0 0 0,0 0 0 0 0,1 0-1 0 0,0-2 1 0 0,0 1-66 0 0,1-1 0 0 0,0 1 1 0 0,-1 0-1 0 0,1 0 0 0 0,0 0 0 0 0,0 0 0 0 0,1 0 0 0 0,-1 0 0 0 0,0 0 0 0 0,1 1 1 0 0,2-2-1 0 0,4-2-127 0 0,0 0 1 0 0,1 1-1 0 0,-1 1 1 0 0,1 0-1 0 0,18-4 1 0 0,-24 7-104 0 0,0-1-1 0 0,1 1 1 0 0,-1 0 0 0 0,1 0 0 0 0,-1 1 0 0 0,0-1 0 0 0,1 1 0 0 0,-1 0-1 0 0,0 0 1 0 0,1 0 0 0 0,6 4 0 0 0,-9-4-14 0 0,0 1-1 0 0,0-1 1 0 0,0 0 0 0 0,-1 0-1 0 0,1 1 1 0 0,-1-1 0 0 0,1 1-1 0 0,-1-1 1 0 0,0 1 0 0 0,1 0-1 0 0,-1-1 1 0 0,0 1-1 0 0,0 0 1 0 0,0 0 0 0 0,0 0-1 0 0,0 0 1 0 0,-1 0 0 0 0,1 0-1 0 0,-1 0 1 0 0,1 0 0 0 0,-1 0-1 0 0,0 0 1 0 0,0 0 0 0 0,0 0-1 0 0,0 1 1 0 0,0 2 0 0 0,-1 4-150 0 0,-1 0 1 0 0,0 0-1 0 0,0-1 1 0 0,0 1-1 0 0,-1-1 1 0 0,-1 1 0 0 0,1-1-1 0 0,-1 0 1 0 0,-1 0-1 0 0,0-1 1 0 0,0 1 0 0 0,0-1-1 0 0,-1 0 1 0 0,0-1-1 0 0,0 1 1 0 0,0-1-1 0 0,-1 0 1 0 0,0-1 0 0 0,-1 0-1 0 0,1 0 1 0 0,-11 5-1 0 0,18-10 101 0 0,-1 0 0 0 0,1 0 0 0 0,0 0 0 0 0,0 1 0 0 0,-1-1 0 0 0,1 0 0 0 0,0 0 0 0 0,0 0 0 0 0,-1 0 0 0 0,1 0 0 0 0,0 0 0 0 0,0 0 0 0 0,0 1 1 0 0,-1-1-1 0 0,1 0 0 0 0,0 0 0 0 0,0 0 0 0 0,0 0 0 0 0,0 1 0 0 0,-1-1 0 0 0,1 0 0 0 0,0 0 0 0 0,0 1 0 0 0,0-1 0 0 0,0 0 0 0 0,0 0 0 0 0,0 1 0 0 0,0-1 0 0 0,-1 0 0 0 0,1 0 0 0 0,0 1 0 0 0,0-1 0 0 0,0 0 0 0 0,0 0 0 0 0,0 1 0 0 0,0-1 0 0 0,0 0 0 0 0,0 0 0 0 0,1 1 0 0 0,-1-1 0 0 0,11 8-218 0 0,25 4 536 0 0,-31-11-299 0 0,26 7 191 0 0,32 10 448 0 0,-58-17-414 0 0,-1 1 1 0 0,0-1-1 0 0,0 1 1 0 0,0 0-1 0 0,-1 1 1 0 0,1-1-1 0 0,0 1 1 0 0,-1-1-1 0 0,0 1 1 0 0,0 0-1 0 0,5 5 1 0 0,-7-6-149 0 0,0 0-1 0 0,0 0 1 0 0,0 0 0 0 0,0 0 0 0 0,-1 1 0 0 0,1-1 0 0 0,-1 0 0 0 0,1 0 0 0 0,-1 1 0 0 0,0-1 0 0 0,0 0 0 0 0,0 1 0 0 0,0-1 0 0 0,0 0 0 0 0,0 0 0 0 0,-1 1 0 0 0,1-1 0 0 0,-1 0-1 0 0,1 0 1 0 0,-1 1 0 0 0,0-1 0 0 0,0 0 0 0 0,0 0 0 0 0,0 0 0 0 0,-1 0 0 0 0,1 0 0 0 0,0 0 0 0 0,-1-1 0 0 0,1 1 0 0 0,-1 0 0 0 0,0-1 0 0 0,1 1 0 0 0,-5 2 0 0 0,0 1-58 0 0,0-1 1 0 0,-1 1-1 0 0,0-1 1 0 0,1 0 0 0 0,-2 0-1 0 0,1-1 1 0 0,0 0 0 0 0,-14 4-1 0 0,13-6-245 0 0,0 0 0 0 0,0 0 0 0 0,-1-1 0 0 0,1 0 0 0 0,0 0 0 0 0,0-1 0 0 0,0 0 0 0 0,0-1 0 0 0,-1 0 0 0 0,-10-3 0 0 0,52-14-22601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19684 0 0,'-3'1'348'0'0,"0"-1"1"0"0,0 1-1 0 0,0 1 0 0 0,0-1 0 0 0,0 0 0 0 0,0 1 0 0 0,0 0 0 0 0,1-1 1 0 0,-1 1-1 0 0,1 0 0 0 0,-1 1 0 0 0,1-1 0 0 0,0 0 0 0 0,-1 1 1 0 0,1-1-1 0 0,0 1 0 0 0,1-1 0 0 0,-1 1 0 0 0,-1 3 0 0 0,1-2-209 0 0,1 1-1 0 0,0-1 1 0 0,0 0-1 0 0,0 1 1 0 0,1-1-1 0 0,-1 1 1 0 0,1-1-1 0 0,0 1 1 0 0,1-1-1 0 0,-1 1 1 0 0,1-1-1 0 0,1 7 1 0 0,0-3-160 0 0,1 0-1 0 0,-1 0 1 0 0,2 0-1 0 0,-1-1 1 0 0,1 0 0 0 0,0 1-1 0 0,0-1 1 0 0,1-1 0 0 0,0 1-1 0 0,0-1 1 0 0,1 0-1 0 0,0 0 1 0 0,0 0 0 0 0,13 9-1 0 0,-16-14 11 0 0,-1 1-1 0 0,2-1 1 0 0,-1 0 0 0 0,0 1-1 0 0,0-1 1 0 0,0-1-1 0 0,0 1 1 0 0,1 0-1 0 0,-1-1 1 0 0,0 0 0 0 0,1 1-1 0 0,-1-1 1 0 0,0 0-1 0 0,1-1 1 0 0,-1 1-1 0 0,0-1 1 0 0,0 0 0 0 0,1 1-1 0 0,-1-1 1 0 0,5-3-1 0 0,-3 2 17 0 0,-1-1 0 0 0,1 0 0 0 0,-1 0 0 0 0,0 0 0 0 0,0 0 0 0 0,0-1 0 0 0,0 1 0 0 0,-1-1 0 0 0,0 0-1 0 0,1 0 1 0 0,-1 0 0 0 0,3-7 0 0 0,-4 7-6 0 0,0 0-1 0 0,0 0 1 0 0,0 0-1 0 0,-1-1 1 0 0,0 1-1 0 0,1 0 1 0 0,-2 0-1 0 0,1-1 1 0 0,0 1-1 0 0,-1-1 1 0 0,0 1-1 0 0,0-1 1 0 0,0 1-1 0 0,-2-5 1 0 0,2 6-20 0 0,-1 0 0 0 0,0 0 0 0 0,0 1 1 0 0,0-1-1 0 0,-1 1 0 0 0,1-1 0 0 0,-1 1 0 0 0,1-1 1 0 0,-1 1-1 0 0,0 0 0 0 0,0 0 0 0 0,0 0 1 0 0,0 0-1 0 0,0 0 0 0 0,0 0 0 0 0,-1 0 0 0 0,1 1 1 0 0,0-1-1 0 0,-1 1 0 0 0,0 0 0 0 0,1 0 0 0 0,-1 0 1 0 0,-4-1-1 0 0,2 1-198 0 0,-1 0 1 0 0,0 0 0 0 0,0 1-1 0 0,1 0 1 0 0,-1 0-1 0 0,0 1 1 0 0,0 0-1 0 0,1 0 1 0 0,-1 0 0 0 0,1 0-1 0 0,-1 1 1 0 0,1 0-1 0 0,-1 0 1 0 0,1 1-1 0 0,0-1 1 0 0,0 1 0 0 0,-7 6-1 0 0,2-2-187 0 0,0 0 0 0 0,0 1 0 0 0,1 0 1 0 0,0 1-1 0 0,1 0 0 0 0,0 0 0 0 0,-9 14 0 0 0,13-16 358 0 0,0 1 1 0 0,1-1-1 0 0,-1 1 1 0 0,2 0-1 0 0,-1 1 1 0 0,1-1-1 0 0,0 0 1 0 0,1 1-1 0 0,0-1 1 0 0,0 1-1 0 0,1-1 0 0 0,0 11 1 0 0,1-16 204 0 0,-1 0 0 0 0,0 1 0 0 0,1-1 0 0 0,-1 0-1 0 0,1 0 1 0 0,0 0 0 0 0,0 1 0 0 0,0-1 0 0 0,0 0 0 0 0,1 0 0 0 0,-1-1 0 0 0,1 1 0 0 0,0 0 0 0 0,0 0 0 0 0,0-1 0 0 0,0 1 0 0 0,0-1 0 0 0,1 0-1 0 0,-1 1 1 0 0,1-1 0 0 0,-1 0 0 0 0,1-1 0 0 0,0 1 0 0 0,0 0 0 0 0,0-1 0 0 0,0 0 0 0 0,0 1 0 0 0,0-1 0 0 0,0 0 0 0 0,0-1 0 0 0,0 1 0 0 0,1 0 0 0 0,-1-1-1 0 0,4 0 1 0 0,130 1-1325 0 0,-72-2-9469 0 0,-53 1 6375 0 0,-2-1-1443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22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4745 0 0,'-13'-4'9265'0'0,"12"16"-2577"0"0,2-2-5226 0 0,-1-6-1931 0 0,2 19 777 0 0,1 1-1 0 0,1-1 1 0 0,1 0-1 0 0,1-1 0 0 0,1 1 1 0 0,1-1-1 0 0,12 22 0 0 0,-16-34-258 0 0,-1 0 0 0 0,1 0-1 0 0,2 20 1 0 0,-4-19-402 0 0,1 0 1 0 0,-1-1-1 0 0,9 20 0 0 0,1-59-15431 0 0,-19 11 13839 0 0,7 9-1164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8066 0 0,'-5'3'1821'0'0,"-1"0"1"0"0,0 0-1 0 0,1 1 1 0 0,0-1-1 0 0,-9 9 1 0 0,10-8-1061 0 0,1 0 1 0 0,0-1-1 0 0,0 1 0 0 0,0 0 0 0 0,0 1 1 0 0,1-1-1 0 0,-3 5 0 0 0,3-2-446 0 0,0 0-1 0 0,0-1 1 0 0,1 1-1 0 0,0 0 1 0 0,0 0-1 0 0,0 0 1 0 0,1 0-1 0 0,0 1 1 0 0,0-1-1 0 0,1 0 1 0 0,2 10-1 0 0,-1-8-255 0 0,0-1-1 0 0,0 0 1 0 0,0 0-1 0 0,1 0 1 0 0,1 0-1 0 0,-1 0 0 0 0,1-1 1 0 0,0 0-1 0 0,1 0 1 0 0,9 11-1 0 0,-11-14-197 0 0,0-1 0 0 0,1 0 0 0 0,-1 0 0 0 0,1-1 0 0 0,0 1 0 0 0,-1-1 0 0 0,1 0 0 0 0,0 0 0 0 0,1 0 0 0 0,-1 0 0 0 0,0-1 0 0 0,0 1 0 0 0,1-1 0 0 0,-1 0 0 0 0,1-1 0 0 0,-1 1 0 0 0,1-1 0 0 0,-1 0 0 0 0,1 0 0 0 0,-1 0 0 0 0,7-2 0 0 0,-2 1-1348 0 0,0-2-1 0 0,0 1 1 0 0,-1-1-1 0 0,1 0 0 0 0,-1-1 1 0 0,1 0-1 0 0,-1 0 1 0 0,11-9-1 0 0,11-4-6671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33 162 14667 0 0,'-32'-25'9557'0'0,"35"56"-6517"0"0,59 274-2705 0 0,-72-354-1017 0 0,0 8 367 0 0,3 0 0 0 0,-5-76 1 0 0,12 105 292 0 0,0 0 1 0 0,1 0 0 0 0,0 0-1 0 0,1 0 1 0 0,0 0 0 0 0,1 0-1 0 0,1 0 1 0 0,0 0-1 0 0,0 1 1 0 0,1 0 0 0 0,0 0-1 0 0,1 0 1 0 0,1 1 0 0 0,10-14-1 0 0,-15 21 24 0 0,1 0-1 0 0,-1 0 0 0 0,1 0 1 0 0,0 0-1 0 0,0 0 1 0 0,0 1-1 0 0,1-1 1 0 0,-1 1-1 0 0,1 0 0 0 0,-1 0 1 0 0,1 0-1 0 0,0 1 1 0 0,-1-1-1 0 0,1 1 0 0 0,0 0 1 0 0,0 0-1 0 0,0 0 1 0 0,0 1-1 0 0,0-1 1 0 0,0 1-1 0 0,0 0 0 0 0,0 0 1 0 0,1 1-1 0 0,-1-1 1 0 0,0 1-1 0 0,4 1 0 0 0,-2 0 25 0 0,0 0 0 0 0,0 1-1 0 0,0 0 1 0 0,0 1 0 0 0,-1-1-1 0 0,1 1 1 0 0,-1 0-1 0 0,0 0 1 0 0,0 1 0 0 0,0 0-1 0 0,-1 0 1 0 0,0 0-1 0 0,0 0 1 0 0,0 0 0 0 0,5 10-1 0 0,-2 0 35 0 0,0 1 1 0 0,-1 1-1 0 0,0-1 0 0 0,-1 1 0 0 0,-1-1 0 0 0,-1 1 0 0 0,0 1 0 0 0,-1-1 1 0 0,-1 31-1 0 0,-1-34-40 0 0,-1 0 0 0 0,-1 0 0 0 0,0 0 0 0 0,-1 0 0 0 0,0 0 0 0 0,-1 0 0 0 0,0-1 1 0 0,-1 0-1 0 0,-1 0 0 0 0,0 0 0 0 0,-1 0 0 0 0,-11 15 0 0 0,13-22-12 0 0,-1 0-1 0 0,1 0 0 0 0,-1 0 1 0 0,0-1-1 0 0,-1 0 1 0 0,-7 5-1 0 0,10-8-9 0 0,0 0-1 0 0,1 0 1 0 0,-1 0-1 0 0,0-1 1 0 0,0 1-1 0 0,0-1 1 0 0,-1 0-1 0 0,1 0 1 0 0,0 0-1 0 0,0-1 1 0 0,0 1-1 0 0,-1-1 1 0 0,-3 0-1 0 0,19-8 9 0 0,9 0 24 0 0,97-33-340 0 0,-60 13-2792 0 0,-47 23 903 0 0,-1-2 0 0 0,1 0 0 0 0,9-8 0 0 0,1-7-6288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14675 0 0,'-1'3'5209'0'0,"1"0"-3144"0"0,3-2-489 0 0,2 1-296 0 0,4-6-456 0 0,2-1-279 0 0,5 0-177 0 0,3 0-152 0 0,0 0-112 0 0,3 2-88 0 0,0 0-280 0 0,0 2-424 0 0,0 0-673 0 0,-1 0-927 0 0,-1-3-1017 0 0,-3-3-1056 0 0,-5-7 232 0 0,2 2-2512 0 0</inkml:trace>
  <inkml:trace contextRef="#ctx0" brushRef="#br0" timeOffset="1">285 1 14467 0 0,'-5'17'4089'0'0,"1"3"-1200"0"0,-4 7-833 0 0,2 4-632 0 0,0-3-479 0 0,0 5-353 0 0,0 5-280 0 0,0 2-152 0 0,1 5-104 0 0,1-3-56 0 0,2-1-112 0 0,3-3-352 0 0,3-5-585 0 0,0-4-887 0 0,4-7-969 0 0,-2-6-879 0 0,1-9-665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11442 0 0,'6'-24'7431'0'0,"-3"18"-3148"0"0,0 17-2176 0 0,-2 41-626 0 0,-7 72 1 0 0,0 11-1677 0 0,13-16-2262 0 0,0-80-1195 0 0,4-2-3328 0 0,-3-18-1713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60 15915 0 0,'-12'37'9307'0'0,"6"5"-6038"0"0,9 43-4169 0 0,-1-52 1644 0 0,4 87-1242 0 0,-17-196-1968 0 0,9-56 1582 0 0,3 111 880 0 0,1 0 1 0 0,0 1-1 0 0,2 0 0 0 0,9-29 0 0 0,-13 47 32 0 0,1 0 0 0 0,-1 0 0 0 0,1 0 0 0 0,-1 0 0 0 0,1 0 1 0 0,0 1-1 0 0,0-1 0 0 0,0 0 0 0 0,0 0 0 0 0,1 1 0 0 0,-1-1 0 0 0,0 0 0 0 0,1 1 0 0 0,-1-1 0 0 0,1 1 1 0 0,-1 0-1 0 0,1 0 0 0 0,0-1 0 0 0,-1 1 0 0 0,1 0 0 0 0,0 0 0 0 0,0 0 0 0 0,3 0 0 0 0,-3 1 11 0 0,0 0-1 0 0,1 0 0 0 0,-1 1 0 0 0,0-1 0 0 0,0 1 0 0 0,0 0 0 0 0,1-1 1 0 0,-1 1-1 0 0,0 0 0 0 0,0 0 0 0 0,0 0 0 0 0,0 1 0 0 0,-1-1 0 0 0,1 0 1 0 0,0 1-1 0 0,0-1 0 0 0,-1 1 0 0 0,1 0 0 0 0,-1 0 0 0 0,0-1 0 0 0,2 4 1 0 0,7 9 67 0 0,-1 0 0 0 0,0 1 0 0 0,-1 0 1 0 0,-1 0-1 0 0,6 17 0 0 0,-9-21-83 0 0,0 0 0 0 0,-1 0 0 0 0,-1 0 0 0 0,0 0 0 0 0,0 0 0 0 0,-1 0 0 0 0,-1 1 0 0 0,-1 18 0 0 0,1-27-32 0 0,-1 1 0 0 0,0 0-1 0 0,0 0 1 0 0,-1-1 0 0 0,1 1 0 0 0,-1-1 0 0 0,0 0 0 0 0,0 1 0 0 0,0-1 0 0 0,0 0 0 0 0,0 0 0 0 0,-1 0-1 0 0,1 0 1 0 0,-5 3 0 0 0,-4 2-166 0 0,0 0 0 0 0,-22 12-1 0 0,24-15 102 0 0,1 0 0 0 0,-1 0 0 0 0,1 1 0 0 0,0 0 0 0 0,-13 13 0 0 0,21-19 65 0 0,-1 0 1 0 0,1 1 0 0 0,-1-1-1 0 0,1 1 1 0 0,0-1-1 0 0,-1 1 1 0 0,1-1 0 0 0,0 0-1 0 0,-1 1 1 0 0,1-1 0 0 0,0 1-1 0 0,-1 0 1 0 0,1-1-1 0 0,0 1 1 0 0,0-1 0 0 0,0 1-1 0 0,0-1 1 0 0,0 1-1 0 0,-1-1 1 0 0,1 1 0 0 0,0 0-1 0 0,0-1 1 0 0,0 1-1 0 0,0-1 1 0 0,1 1 0 0 0,-1-1-1 0 0,0 1 1 0 0,0 0-1 0 0,1 0 1 0 0,15 6-118 0 0,25-9 45 0 0,-16-3-76 0 0,0-1 0 0 0,48-18 0 0 0,-22 4-2398 0 0,-11 4-2169 0 0,-24 11 70 0 0,3 7-2737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17692 0 0,'-23'58'7750'0'0,"15"-37"-7378"0"0,-1 0 0 0 0,0 0 0 0 0,-20 31 0 0 0,6-24-358 0 0,7-6-902 0 0,36-26 942 0 0,-1 0 1 0 0,1 1-1 0 0,30 0 0 0 0,2-1-497 0 0,-32 2-60 0 0,40-4-2983 0 0,0-5-5306 0 0,-29 4 864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19100 0 0,'-1'0'166'0'0,"1"0"0"0"0,-1 0 0 0 0,0 0 1 0 0,1 0-1 0 0,-1 1 0 0 0,1-1 0 0 0,-1 0 0 0 0,0 0 0 0 0,1 0 0 0 0,-1 1 0 0 0,1-1 1 0 0,-1 0-1 0 0,1 1 0 0 0,-1-1 0 0 0,1 0 0 0 0,-1 1 0 0 0,1-1 0 0 0,-1 1 0 0 0,1-1 0 0 0,-1 1 1 0 0,1-1-1 0 0,0 1 0 0 0,-1-1 0 0 0,1 1 0 0 0,0-1 0 0 0,-1 1 0 0 0,1 0 0 0 0,0-1 1 0 0,0 1-1 0 0,0-1 0 0 0,-1 2 0 0 0,2-1-50 0 0,0 0 0 0 0,-1 0 0 0 0,1 0 0 0 0,0 0 0 0 0,-1 0 0 0 0,1 0 1 0 0,0 0-1 0 0,0-1 0 0 0,0 1 0 0 0,0 0 0 0 0,-1 0 0 0 0,1-1 0 0 0,0 1 0 0 0,3 0 0 0 0,40 17 439 0 0,-39-17-524 0 0,0 1-1 0 0,0-1 0 0 0,0 1 0 0 0,-1 1 1 0 0,1-1-1 0 0,-1 0 0 0 0,1 1 0 0 0,-1 0 1 0 0,6 5-1 0 0,-8-6-31 0 0,-1 0 0 0 0,0 0 0 0 0,1 0-1 0 0,-1 0 1 0 0,0 0 0 0 0,0 0 0 0 0,0 0 0 0 0,0 0 0 0 0,-1 0 0 0 0,1 0 0 0 0,-1 1 0 0 0,1-1 0 0 0,-1 0-1 0 0,0 0 1 0 0,0 1 0 0 0,0-1 0 0 0,0 0 0 0 0,0 0 0 0 0,0 1 0 0 0,-1-1 0 0 0,1 0 0 0 0,-1 0 0 0 0,-1 5-1 0 0,-5 10-25 0 0,0-1-1 0 0,-1 0 0 0 0,0 0 0 0 0,-16 20 0 0 0,12-16 43 0 0,-21 39 0 0 0,33-58-8 0 0,-1 1 0 0 0,0-1 0 0 0,1 1 0 0 0,-1-1 0 0 0,0 1 0 0 0,1-1 0 0 0,0 1 0 0 0,-1-1 0 0 0,1 1 0 0 0,0 0 0 0 0,0-1 0 0 0,0 1 0 0 0,0-1 0 0 0,0 1 0 0 0,0 0 0 0 0,0-1 0 0 0,1 1 0 0 0,-1-1 1 0 0,1 1-1 0 0,-1 0 0 0 0,1-1 0 0 0,-1 1 0 0 0,2 1 0 0 0,0-1 7 0 0,-1-1 1 0 0,1 0-1 0 0,0 1 1 0 0,0-1-1 0 0,-1 0 1 0 0,1 0-1 0 0,0 0 1 0 0,0 0-1 0 0,0 0 1 0 0,0-1-1 0 0,0 1 1 0 0,0-1-1 0 0,1 1 1 0 0,-1-1-1 0 0,3 1 1 0 0,9-1 4 0 0,1 0 0 0 0,-1 0 0 0 0,1-2 0 0 0,14-2 1 0 0,-27 4-35 0 0,13-3-144 0 0,77-15-2949 0 0,-47 1-2006 0 0,-8-7-4060 0 0,-20 8 2961 0 0</inkml:trace>
  <inkml:trace contextRef="#ctx0" brushRef="#br0" timeOffset="1">386 34 12979 0 0,'-2'1'804'0'0,"1"-1"-1"0"0,0 1 1 0 0,-1-1 0 0 0,1 1 0 0 0,0 0 0 0 0,0-1-1 0 0,-1 1 1 0 0,1 0 0 0 0,0 0 0 0 0,0 0 0 0 0,0 0-1 0 0,0 0 1 0 0,0 0 0 0 0,-1 2 0 0 0,-12 23 3679 0 0,-2 35-4247 0 0,14-50 536 0 0,-6 25-388 0 0,1 1 1 0 0,-2 68-1 0 0,9-88-1143 0 0,1 1 0 0 0,1 0-1 0 0,4 20 1 0 0,8 4-4311 0 0,6-4-3376 0 0,-9-24-704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3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76 112 10866 0 0,'-6'-14'3256'0'0,"5"9"-1913"0"0,-1 1 0 0 0,0-1 0 0 0,-1 0 0 0 0,1 1-1 0 0,-6-8 1 0 0,2 20 2877 0 0,-3 14-2908 0 0,1-1-918 0 0,1 0-1 0 0,1 0 1 0 0,1 1-1 0 0,1 0 1 0 0,-2 37-1 0 0,6-53-400 0 0,0-1 0 0 0,0 0 1 0 0,0 1-1 0 0,1-1 0 0 0,-1 0 0 0 0,2 1 0 0 0,-1-1 1 0 0,0 0-1 0 0,1 0 0 0 0,0 0 0 0 0,0 0 0 0 0,1 0 1 0 0,-1-1-1 0 0,1 1 0 0 0,0-1 0 0 0,0 1 0 0 0,0-1 0 0 0,1 0 1 0 0,0 0-1 0 0,0-1 0 0 0,0 1 0 0 0,0-1 0 0 0,0 0 1 0 0,1 0-1 0 0,-1 0 0 0 0,1 0 0 0 0,0-1 0 0 0,0 0 1 0 0,8 3-1 0 0,-8-4-30 0 0,0 0 1 0 0,0 0-1 0 0,0 0 1 0 0,0-1 0 0 0,0 0-1 0 0,0 0 1 0 0,0 0-1 0 0,0-1 1 0 0,0 1-1 0 0,0-1 1 0 0,0 0 0 0 0,0-1-1 0 0,0 1 1 0 0,-1-1-1 0 0,1 0 1 0 0,0 0 0 0 0,-1 0-1 0 0,1-1 1 0 0,-1 0-1 0 0,0 0 1 0 0,0 0-1 0 0,0 0 1 0 0,0 0 0 0 0,-1-1-1 0 0,1 0 1 0 0,-1 0-1 0 0,0 0 1 0 0,0 0-1 0 0,0 0 1 0 0,2-6 0 0 0,-1 3-127 0 0,-1 1 1 0 0,1-1 0 0 0,-1 0 0 0 0,-1 0 0 0 0,1 0-1 0 0,-1 0 1 0 0,0-1 0 0 0,-1 1 0 0 0,0-1-1 0 0,0 1 1 0 0,-1-1 0 0 0,0 1 0 0 0,0-1 0 0 0,0 1-1 0 0,-1-1 1 0 0,-1 1 0 0 0,1 0 0 0 0,-1-1 0 0 0,0 1-1 0 0,-4-8 1 0 0,2 8 193 0 0,-1 0 1 0 0,0 0-1 0 0,-1 1 0 0 0,0 0 0 0 0,0 0 1 0 0,0 0-1 0 0,-1 0 0 0 0,0 1 1 0 0,0 0-1 0 0,-8-4 0 0 0,25 14 226 0 0,1-1 0 0 0,0 0 0 0 0,0-1 0 0 0,0 0 0 0 0,1-1-1 0 0,-1 0 1 0 0,19 0 0 0 0,-22-1-415 0 0,1-1-1 0 0,0 0 0 0 0,-1-1 1 0 0,1 0-1 0 0,-1 0 0 0 0,1-1 1 0 0,-1 0-1 0 0,0-1 0 0 0,0 0 1 0 0,8-3-1 0 0,-13 4-133 0 0,0 0-1 0 0,1 0 1 0 0,-2 0-1 0 0,1-1 1 0 0,0 1-1 0 0,0-1 1 0 0,-1 1-1 0 0,1-1 1 0 0,-1 0-1 0 0,0 0 1 0 0,0 0-1 0 0,0 0 1 0 0,0-1-1 0 0,-1 1 1 0 0,1 0-1 0 0,-1-1 1 0 0,0 1-1 0 0,0-1 1 0 0,0 0-1 0 0,0 1 1 0 0,-1-1-1 0 0,1 1 1 0 0,-1-1-1 0 0,0 0 1 0 0,-1-6-1 0 0,-1-6 127 0 0,0 27 2574 0 0,0 27 1781 0 0,-1 56-738 0 0,1-50-3454 0 0,1-1 1 0 0,7 65-1 0 0,2-78-1788 0 0,-8-29 1476 0 0,1 0 0 0 0,-1 0 0 0 0,1 0 0 0 0,-1 0 0 0 0,1 0 0 0 0,-1 0 0 0 0,1 0 0 0 0,0 0 0 0 0,0 0 0 0 0,-1 0 0 0 0,1-1 0 0 0,0 1 0 0 0,0 0 0 0 0,0 0 0 0 0,0-1 0 0 0,0 1 0 0 0,0-1 0 0 0,0 1 0 0 0,0-1 0 0 0,0 1 0 0 0,0-1 0 0 0,0 1 0 0 0,2-1 0 0 0,-2 0 134 0 0,-1 0 1 0 0,0 0-1 0 0,1 0 1 0 0,-1 0-1 0 0,1 0 1 0 0,-1-1-1 0 0,0 1 1 0 0,1 0-1 0 0,-1 0 1 0 0,0 0-1 0 0,1-1 0 0 0,-1 1 1 0 0,0 0-1 0 0,1 0 1 0 0,-1-1-1 0 0,0 1 1 0 0,1 0-1 0 0,-1-1 1 0 0,0 1-1 0 0,0 0 1 0 0,0-1-1 0 0,1 1 0 0 0,-1-1 1 0 0,0 1-1 0 0,0 0 1 0 0,0-1-1 0 0,0 1 1 0 0,0-1-1 0 0,0 1 1 0 0,1 0-1 0 0,-1-1 0 0 0,0 1 1 0 0,0-1-1 0 0,0 1 1 0 0,-1 0-1 0 0,1-1 1 0 0,0 1-1 0 0,0-1 1 0 0,0 1-1 0 0,0 0 1 0 0,0-2-1 0 0,0-4-1823 0 0,7-7-4072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16428 0 0,'-2'100'10529'0'0,"0"3"-6162"0"0,5 3-4825 0 0,-1-73-1743 0 0,1-1 0 0 0,2 1 0 0 0,2-1-1 0 0,13 42 1 0 0,-13-56-3855 0 0,0-4-2315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2T07:46:54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 16692 0 0,'-14'3'5328'0'0,"19"-8"-2763"0"0,23-6-1425 0 0,-14 9-986 0 0,1 0 0 0 0,-1 2-1 0 0,0 0 1 0 0,1 0-1 0 0,-1 1 1 0 0,0 1-1 0 0,28 7 1 0 0,-36-7-141 0 0,0-1 0 0 0,0 1 0 0 0,0 0 0 0 0,-1 1 1 0 0,1-1-1 0 0,-1 1 0 0 0,1 0 0 0 0,-1 1 1 0 0,0-1-1 0 0,0 1 0 0 0,0 0 0 0 0,-1 0 0 0 0,1 1 1 0 0,-1-1-1 0 0,0 1 0 0 0,0 0 0 0 0,-1 0 1 0 0,1 0-1 0 0,-1 1 0 0 0,4 9 0 0 0,-6-10-33 0 0,0 1 0 0 0,-1 0 0 0 0,1 0 0 0 0,-1-1 0 0 0,-1 1 0 0 0,1 0 0 0 0,-1-1 0 0 0,0 1 0 0 0,0 0 0 0 0,0-1 0 0 0,-1 1 0 0 0,0-1 0 0 0,0 0 0 0 0,0 1 0 0 0,-1-1 0 0 0,0 0 0 0 0,0 0 0 0 0,0-1 0 0 0,0 1 0 0 0,-9 8 0 0 0,2-2-70 0 0,-1 1 0 0 0,-1-2 0 0 0,0 1 0 0 0,0-2 0 0 0,-1 1-1 0 0,-20 9 1 0 0,21-12-4 0 0,0-2-1 0 0,0 1 0 0 0,-16 3 1 0 0,45-11 335 0 0,1 0 1 0 0,0 1-1 0 0,-1 1 1 0 0,26 3 0 0 0,36-2-8 0 0,-37-2-353 0 0,29-3-846 0 0,-24-3-4032 0 0,-46 7 4469 0 0,0 0-1 0 0,0 0 1 0 0,1-1-1 0 0,-1 1 0 0 0,0 0 1 0 0,0-1-1 0 0,0 1 1 0 0,0-1-1 0 0,0 1 1 0 0,0-1-1 0 0,0 1 0 0 0,0-1 1 0 0,0 0-1 0 0,0 0 1 0 0,0 1-1 0 0,0-1 1 0 0,1-2-1 0 0,3-5-6647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7321" y="1086650"/>
            <a:ext cx="7087100" cy="71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49527" y="4065391"/>
            <a:ext cx="1917309" cy="685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6264" y="3272583"/>
            <a:ext cx="6123970" cy="394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56.xml"/><Relationship Id="rId671" Type="http://schemas.openxmlformats.org/officeDocument/2006/relationships/customXml" Target="../ink/ink1133.xml"/><Relationship Id="rId769" Type="http://schemas.openxmlformats.org/officeDocument/2006/relationships/customXml" Target="../ink/ink1182.xml"/><Relationship Id="rId21" Type="http://schemas.openxmlformats.org/officeDocument/2006/relationships/customXml" Target="../ink/ink808.xml"/><Relationship Id="rId324" Type="http://schemas.openxmlformats.org/officeDocument/2006/relationships/image" Target="../media/image971.png"/><Relationship Id="rId531" Type="http://schemas.openxmlformats.org/officeDocument/2006/relationships/customXml" Target="../ink/ink1063.xml"/><Relationship Id="rId629" Type="http://schemas.openxmlformats.org/officeDocument/2006/relationships/customXml" Target="../ink/ink1112.xml"/><Relationship Id="rId170" Type="http://schemas.openxmlformats.org/officeDocument/2006/relationships/image" Target="../media/image894.png"/><Relationship Id="rId836" Type="http://schemas.openxmlformats.org/officeDocument/2006/relationships/image" Target="../media/image1227.png"/><Relationship Id="rId268" Type="http://schemas.openxmlformats.org/officeDocument/2006/relationships/image" Target="../media/image943.png"/><Relationship Id="rId475" Type="http://schemas.openxmlformats.org/officeDocument/2006/relationships/customXml" Target="../ink/ink1035.xml"/><Relationship Id="rId682" Type="http://schemas.openxmlformats.org/officeDocument/2006/relationships/image" Target="../media/image1150.png"/><Relationship Id="rId32" Type="http://schemas.openxmlformats.org/officeDocument/2006/relationships/image" Target="../media/image825.png"/><Relationship Id="rId128" Type="http://schemas.openxmlformats.org/officeDocument/2006/relationships/image" Target="../media/image873.png"/><Relationship Id="rId335" Type="http://schemas.openxmlformats.org/officeDocument/2006/relationships/customXml" Target="../ink/ink965.xml"/><Relationship Id="rId542" Type="http://schemas.openxmlformats.org/officeDocument/2006/relationships/image" Target="../media/image1080.png"/><Relationship Id="rId181" Type="http://schemas.openxmlformats.org/officeDocument/2006/relationships/customXml" Target="../ink/ink888.xml"/><Relationship Id="rId402" Type="http://schemas.openxmlformats.org/officeDocument/2006/relationships/image" Target="../media/image1010.png"/><Relationship Id="rId847" Type="http://schemas.openxmlformats.org/officeDocument/2006/relationships/customXml" Target="../ink/ink1221.xml"/><Relationship Id="rId279" Type="http://schemas.openxmlformats.org/officeDocument/2006/relationships/customXml" Target="../ink/ink937.xml"/><Relationship Id="rId486" Type="http://schemas.openxmlformats.org/officeDocument/2006/relationships/image" Target="../media/image1052.png"/><Relationship Id="rId693" Type="http://schemas.openxmlformats.org/officeDocument/2006/relationships/customXml" Target="../ink/ink1144.xml"/><Relationship Id="rId707" Type="http://schemas.openxmlformats.org/officeDocument/2006/relationships/customXml" Target="../ink/ink1151.xml"/><Relationship Id="rId43" Type="http://schemas.openxmlformats.org/officeDocument/2006/relationships/customXml" Target="../ink/ink819.xml"/><Relationship Id="rId139" Type="http://schemas.openxmlformats.org/officeDocument/2006/relationships/customXml" Target="../ink/ink867.xml"/><Relationship Id="rId346" Type="http://schemas.openxmlformats.org/officeDocument/2006/relationships/image" Target="../media/image982.png"/><Relationship Id="rId553" Type="http://schemas.openxmlformats.org/officeDocument/2006/relationships/customXml" Target="../ink/ink1074.xml"/><Relationship Id="rId760" Type="http://schemas.openxmlformats.org/officeDocument/2006/relationships/image" Target="../media/image1189.png"/><Relationship Id="rId192" Type="http://schemas.openxmlformats.org/officeDocument/2006/relationships/image" Target="../media/image905.png"/><Relationship Id="rId206" Type="http://schemas.openxmlformats.org/officeDocument/2006/relationships/image" Target="../media/image912.png"/><Relationship Id="rId413" Type="http://schemas.openxmlformats.org/officeDocument/2006/relationships/customXml" Target="../ink/ink1004.xml"/><Relationship Id="rId497" Type="http://schemas.openxmlformats.org/officeDocument/2006/relationships/customXml" Target="../ink/ink1046.xml"/><Relationship Id="rId620" Type="http://schemas.openxmlformats.org/officeDocument/2006/relationships/image" Target="../media/image1119.png"/><Relationship Id="rId718" Type="http://schemas.openxmlformats.org/officeDocument/2006/relationships/image" Target="../media/image1168.png"/><Relationship Id="rId357" Type="http://schemas.openxmlformats.org/officeDocument/2006/relationships/customXml" Target="../ink/ink976.xml"/><Relationship Id="rId54" Type="http://schemas.openxmlformats.org/officeDocument/2006/relationships/image" Target="../media/image836.png"/><Relationship Id="rId217" Type="http://schemas.openxmlformats.org/officeDocument/2006/relationships/customXml" Target="../ink/ink906.xml"/><Relationship Id="rId564" Type="http://schemas.openxmlformats.org/officeDocument/2006/relationships/image" Target="../media/image1091.png"/><Relationship Id="rId771" Type="http://schemas.openxmlformats.org/officeDocument/2006/relationships/customXml" Target="../ink/ink1183.xml"/><Relationship Id="rId424" Type="http://schemas.openxmlformats.org/officeDocument/2006/relationships/image" Target="../media/image1021.png"/><Relationship Id="rId631" Type="http://schemas.openxmlformats.org/officeDocument/2006/relationships/customXml" Target="../ink/ink1113.xml"/><Relationship Id="rId729" Type="http://schemas.openxmlformats.org/officeDocument/2006/relationships/customXml" Target="../ink/ink1162.xml"/><Relationship Id="rId270" Type="http://schemas.openxmlformats.org/officeDocument/2006/relationships/image" Target="../media/image944.png"/><Relationship Id="rId65" Type="http://schemas.openxmlformats.org/officeDocument/2006/relationships/customXml" Target="../ink/ink830.xml"/><Relationship Id="rId130" Type="http://schemas.openxmlformats.org/officeDocument/2006/relationships/image" Target="../media/image874.png"/><Relationship Id="rId368" Type="http://schemas.openxmlformats.org/officeDocument/2006/relationships/image" Target="../media/image993.png"/><Relationship Id="rId575" Type="http://schemas.openxmlformats.org/officeDocument/2006/relationships/customXml" Target="../ink/ink1085.xml"/><Relationship Id="rId782" Type="http://schemas.openxmlformats.org/officeDocument/2006/relationships/image" Target="../media/image1200.png"/><Relationship Id="rId228" Type="http://schemas.openxmlformats.org/officeDocument/2006/relationships/image" Target="../media/image923.png"/><Relationship Id="rId435" Type="http://schemas.openxmlformats.org/officeDocument/2006/relationships/customXml" Target="../ink/ink1015.xml"/><Relationship Id="rId642" Type="http://schemas.openxmlformats.org/officeDocument/2006/relationships/image" Target="../media/image1130.png"/><Relationship Id="rId281" Type="http://schemas.openxmlformats.org/officeDocument/2006/relationships/customXml" Target="../ink/ink938.xml"/><Relationship Id="rId502" Type="http://schemas.openxmlformats.org/officeDocument/2006/relationships/image" Target="../media/image1060.png"/><Relationship Id="rId76" Type="http://schemas.openxmlformats.org/officeDocument/2006/relationships/image" Target="../media/image847.png"/><Relationship Id="rId141" Type="http://schemas.openxmlformats.org/officeDocument/2006/relationships/customXml" Target="../ink/ink868.xml"/><Relationship Id="rId379" Type="http://schemas.openxmlformats.org/officeDocument/2006/relationships/customXml" Target="../ink/ink987.xml"/><Relationship Id="rId586" Type="http://schemas.openxmlformats.org/officeDocument/2006/relationships/image" Target="../media/image1102.png"/><Relationship Id="rId793" Type="http://schemas.openxmlformats.org/officeDocument/2006/relationships/customXml" Target="../ink/ink1194.xml"/><Relationship Id="rId807" Type="http://schemas.openxmlformats.org/officeDocument/2006/relationships/customXml" Target="../ink/ink1201.xml"/><Relationship Id="rId7" Type="http://schemas.openxmlformats.org/officeDocument/2006/relationships/customXml" Target="../ink/ink801.xml"/><Relationship Id="rId239" Type="http://schemas.openxmlformats.org/officeDocument/2006/relationships/customXml" Target="../ink/ink917.xml"/><Relationship Id="rId446" Type="http://schemas.openxmlformats.org/officeDocument/2006/relationships/image" Target="../media/image1032.png"/><Relationship Id="rId653" Type="http://schemas.openxmlformats.org/officeDocument/2006/relationships/customXml" Target="../ink/ink1124.xml"/><Relationship Id="rId292" Type="http://schemas.openxmlformats.org/officeDocument/2006/relationships/image" Target="../media/image955.png"/><Relationship Id="rId306" Type="http://schemas.openxmlformats.org/officeDocument/2006/relationships/image" Target="../media/image962.png"/><Relationship Id="rId87" Type="http://schemas.openxmlformats.org/officeDocument/2006/relationships/customXml" Target="../ink/ink841.xml"/><Relationship Id="rId513" Type="http://schemas.openxmlformats.org/officeDocument/2006/relationships/customXml" Target="../ink/ink1054.xml"/><Relationship Id="rId597" Type="http://schemas.openxmlformats.org/officeDocument/2006/relationships/customXml" Target="../ink/ink1096.xml"/><Relationship Id="rId720" Type="http://schemas.openxmlformats.org/officeDocument/2006/relationships/image" Target="../media/image1169.png"/><Relationship Id="rId818" Type="http://schemas.openxmlformats.org/officeDocument/2006/relationships/image" Target="../media/image1218.png"/><Relationship Id="rId152" Type="http://schemas.openxmlformats.org/officeDocument/2006/relationships/image" Target="../media/image885.png"/><Relationship Id="rId457" Type="http://schemas.openxmlformats.org/officeDocument/2006/relationships/customXml" Target="../ink/ink1026.xml"/><Relationship Id="rId664" Type="http://schemas.openxmlformats.org/officeDocument/2006/relationships/image" Target="../media/image1141.png"/><Relationship Id="rId14" Type="http://schemas.openxmlformats.org/officeDocument/2006/relationships/image" Target="../media/image816.png"/><Relationship Id="rId317" Type="http://schemas.openxmlformats.org/officeDocument/2006/relationships/customXml" Target="../ink/ink956.xml"/><Relationship Id="rId524" Type="http://schemas.openxmlformats.org/officeDocument/2006/relationships/image" Target="../media/image1071.png"/><Relationship Id="rId731" Type="http://schemas.openxmlformats.org/officeDocument/2006/relationships/customXml" Target="../ink/ink1163.xml"/><Relationship Id="rId98" Type="http://schemas.openxmlformats.org/officeDocument/2006/relationships/image" Target="../media/image858.png"/><Relationship Id="rId163" Type="http://schemas.openxmlformats.org/officeDocument/2006/relationships/customXml" Target="../ink/ink879.xml"/><Relationship Id="rId370" Type="http://schemas.openxmlformats.org/officeDocument/2006/relationships/image" Target="../media/image994.png"/><Relationship Id="rId829" Type="http://schemas.openxmlformats.org/officeDocument/2006/relationships/customXml" Target="../ink/ink1212.xml"/><Relationship Id="rId230" Type="http://schemas.openxmlformats.org/officeDocument/2006/relationships/image" Target="../media/image924.png"/><Relationship Id="rId468" Type="http://schemas.openxmlformats.org/officeDocument/2006/relationships/image" Target="../media/image1043.png"/><Relationship Id="rId675" Type="http://schemas.openxmlformats.org/officeDocument/2006/relationships/customXml" Target="../ink/ink1135.xml"/><Relationship Id="rId25" Type="http://schemas.openxmlformats.org/officeDocument/2006/relationships/customXml" Target="../ink/ink810.xml"/><Relationship Id="rId328" Type="http://schemas.openxmlformats.org/officeDocument/2006/relationships/image" Target="../media/image973.png"/><Relationship Id="rId535" Type="http://schemas.openxmlformats.org/officeDocument/2006/relationships/customXml" Target="../ink/ink1065.xml"/><Relationship Id="rId742" Type="http://schemas.openxmlformats.org/officeDocument/2006/relationships/image" Target="../media/image1180.png"/><Relationship Id="rId174" Type="http://schemas.openxmlformats.org/officeDocument/2006/relationships/image" Target="../media/image896.png"/><Relationship Id="rId381" Type="http://schemas.openxmlformats.org/officeDocument/2006/relationships/customXml" Target="../ink/ink988.xml"/><Relationship Id="rId602" Type="http://schemas.openxmlformats.org/officeDocument/2006/relationships/image" Target="../media/image1110.png"/><Relationship Id="rId241" Type="http://schemas.openxmlformats.org/officeDocument/2006/relationships/customXml" Target="../ink/ink918.xml"/><Relationship Id="rId479" Type="http://schemas.openxmlformats.org/officeDocument/2006/relationships/customXml" Target="../ink/ink1037.xml"/><Relationship Id="rId686" Type="http://schemas.openxmlformats.org/officeDocument/2006/relationships/image" Target="../media/image1152.png"/><Relationship Id="rId36" Type="http://schemas.openxmlformats.org/officeDocument/2006/relationships/image" Target="../media/image827.png"/><Relationship Id="rId339" Type="http://schemas.openxmlformats.org/officeDocument/2006/relationships/customXml" Target="../ink/ink967.xml"/><Relationship Id="rId546" Type="http://schemas.openxmlformats.org/officeDocument/2006/relationships/image" Target="../media/image1082.png"/><Relationship Id="rId753" Type="http://schemas.openxmlformats.org/officeDocument/2006/relationships/customXml" Target="../ink/ink1174.xml"/><Relationship Id="rId101" Type="http://schemas.openxmlformats.org/officeDocument/2006/relationships/customXml" Target="../ink/ink848.xml"/><Relationship Id="rId185" Type="http://schemas.openxmlformats.org/officeDocument/2006/relationships/customXml" Target="../ink/ink890.xml"/><Relationship Id="rId406" Type="http://schemas.openxmlformats.org/officeDocument/2006/relationships/image" Target="../media/image1012.png"/><Relationship Id="rId392" Type="http://schemas.openxmlformats.org/officeDocument/2006/relationships/image" Target="../media/image1005.png"/><Relationship Id="rId613" Type="http://schemas.openxmlformats.org/officeDocument/2006/relationships/customXml" Target="../ink/ink1104.xml"/><Relationship Id="rId697" Type="http://schemas.openxmlformats.org/officeDocument/2006/relationships/customXml" Target="../ink/ink1146.xml"/><Relationship Id="rId820" Type="http://schemas.openxmlformats.org/officeDocument/2006/relationships/image" Target="../media/image1219.png"/><Relationship Id="rId252" Type="http://schemas.openxmlformats.org/officeDocument/2006/relationships/image" Target="../media/image935.png"/><Relationship Id="rId47" Type="http://schemas.openxmlformats.org/officeDocument/2006/relationships/customXml" Target="../ink/ink821.xml"/><Relationship Id="rId112" Type="http://schemas.openxmlformats.org/officeDocument/2006/relationships/image" Target="../media/image865.png"/><Relationship Id="rId557" Type="http://schemas.openxmlformats.org/officeDocument/2006/relationships/customXml" Target="../ink/ink1076.xml"/><Relationship Id="rId764" Type="http://schemas.openxmlformats.org/officeDocument/2006/relationships/image" Target="../media/image1191.png"/><Relationship Id="rId196" Type="http://schemas.openxmlformats.org/officeDocument/2006/relationships/image" Target="../media/image907.png"/><Relationship Id="rId417" Type="http://schemas.openxmlformats.org/officeDocument/2006/relationships/customXml" Target="../ink/ink1006.xml"/><Relationship Id="rId624" Type="http://schemas.openxmlformats.org/officeDocument/2006/relationships/image" Target="../media/image1121.png"/><Relationship Id="rId831" Type="http://schemas.openxmlformats.org/officeDocument/2006/relationships/customXml" Target="../ink/ink1213.xml"/><Relationship Id="rId263" Type="http://schemas.openxmlformats.org/officeDocument/2006/relationships/customXml" Target="../ink/ink929.xml"/><Relationship Id="rId470" Type="http://schemas.openxmlformats.org/officeDocument/2006/relationships/image" Target="../media/image1044.png"/><Relationship Id="rId58" Type="http://schemas.openxmlformats.org/officeDocument/2006/relationships/image" Target="../media/image838.png"/><Relationship Id="rId123" Type="http://schemas.openxmlformats.org/officeDocument/2006/relationships/customXml" Target="../ink/ink859.xml"/><Relationship Id="rId330" Type="http://schemas.openxmlformats.org/officeDocument/2006/relationships/image" Target="../media/image974.png"/><Relationship Id="rId568" Type="http://schemas.openxmlformats.org/officeDocument/2006/relationships/image" Target="../media/image1093.png"/><Relationship Id="rId775" Type="http://schemas.openxmlformats.org/officeDocument/2006/relationships/customXml" Target="../ink/ink1185.xml"/><Relationship Id="rId428" Type="http://schemas.openxmlformats.org/officeDocument/2006/relationships/image" Target="../media/image1023.png"/><Relationship Id="rId635" Type="http://schemas.openxmlformats.org/officeDocument/2006/relationships/customXml" Target="../ink/ink1115.xml"/><Relationship Id="rId842" Type="http://schemas.openxmlformats.org/officeDocument/2006/relationships/image" Target="../media/image1230.png"/><Relationship Id="rId274" Type="http://schemas.openxmlformats.org/officeDocument/2006/relationships/image" Target="../media/image946.png"/><Relationship Id="rId481" Type="http://schemas.openxmlformats.org/officeDocument/2006/relationships/customXml" Target="../ink/ink1038.xml"/><Relationship Id="rId702" Type="http://schemas.openxmlformats.org/officeDocument/2006/relationships/image" Target="../media/image1160.png"/><Relationship Id="rId69" Type="http://schemas.openxmlformats.org/officeDocument/2006/relationships/customXml" Target="../ink/ink832.xml"/><Relationship Id="rId134" Type="http://schemas.openxmlformats.org/officeDocument/2006/relationships/image" Target="../media/image876.png"/><Relationship Id="rId579" Type="http://schemas.openxmlformats.org/officeDocument/2006/relationships/customXml" Target="../ink/ink1087.xml"/><Relationship Id="rId786" Type="http://schemas.openxmlformats.org/officeDocument/2006/relationships/image" Target="../media/image1202.png"/><Relationship Id="rId341" Type="http://schemas.openxmlformats.org/officeDocument/2006/relationships/customXml" Target="../ink/ink968.xml"/><Relationship Id="rId439" Type="http://schemas.openxmlformats.org/officeDocument/2006/relationships/customXml" Target="../ink/ink1017.xml"/><Relationship Id="rId646" Type="http://schemas.openxmlformats.org/officeDocument/2006/relationships/image" Target="../media/image1132.png"/><Relationship Id="rId201" Type="http://schemas.openxmlformats.org/officeDocument/2006/relationships/customXml" Target="../ink/ink898.xml"/><Relationship Id="rId285" Type="http://schemas.openxmlformats.org/officeDocument/2006/relationships/customXml" Target="../ink/ink940.xml"/><Relationship Id="rId506" Type="http://schemas.openxmlformats.org/officeDocument/2006/relationships/image" Target="../media/image1062.png"/><Relationship Id="rId492" Type="http://schemas.openxmlformats.org/officeDocument/2006/relationships/image" Target="../media/image1055.png"/><Relationship Id="rId713" Type="http://schemas.openxmlformats.org/officeDocument/2006/relationships/customXml" Target="../ink/ink1154.xml"/><Relationship Id="rId797" Type="http://schemas.openxmlformats.org/officeDocument/2006/relationships/customXml" Target="../ink/ink1196.xml"/><Relationship Id="rId145" Type="http://schemas.openxmlformats.org/officeDocument/2006/relationships/customXml" Target="../ink/ink870.xml"/><Relationship Id="rId352" Type="http://schemas.openxmlformats.org/officeDocument/2006/relationships/image" Target="../media/image985.png"/><Relationship Id="rId212" Type="http://schemas.openxmlformats.org/officeDocument/2006/relationships/image" Target="../media/image915.png"/><Relationship Id="rId657" Type="http://schemas.openxmlformats.org/officeDocument/2006/relationships/customXml" Target="../ink/ink1126.xml"/><Relationship Id="rId296" Type="http://schemas.openxmlformats.org/officeDocument/2006/relationships/image" Target="../media/image957.png"/><Relationship Id="rId517" Type="http://schemas.openxmlformats.org/officeDocument/2006/relationships/customXml" Target="../ink/ink1056.xml"/><Relationship Id="rId724" Type="http://schemas.openxmlformats.org/officeDocument/2006/relationships/image" Target="../media/image1171.png"/><Relationship Id="rId60" Type="http://schemas.openxmlformats.org/officeDocument/2006/relationships/image" Target="../media/image839.png"/><Relationship Id="rId156" Type="http://schemas.openxmlformats.org/officeDocument/2006/relationships/image" Target="../media/image887.png"/><Relationship Id="rId363" Type="http://schemas.openxmlformats.org/officeDocument/2006/relationships/customXml" Target="../ink/ink979.xml"/><Relationship Id="rId570" Type="http://schemas.openxmlformats.org/officeDocument/2006/relationships/image" Target="../media/image1094.png"/><Relationship Id="rId223" Type="http://schemas.openxmlformats.org/officeDocument/2006/relationships/customXml" Target="../ink/ink909.xml"/><Relationship Id="rId430" Type="http://schemas.openxmlformats.org/officeDocument/2006/relationships/image" Target="../media/image1024.png"/><Relationship Id="rId668" Type="http://schemas.openxmlformats.org/officeDocument/2006/relationships/image" Target="../media/image1143.png"/><Relationship Id="rId18" Type="http://schemas.openxmlformats.org/officeDocument/2006/relationships/image" Target="../media/image818.png"/><Relationship Id="rId528" Type="http://schemas.openxmlformats.org/officeDocument/2006/relationships/image" Target="../media/image1073.png"/><Relationship Id="rId735" Type="http://schemas.openxmlformats.org/officeDocument/2006/relationships/customXml" Target="../ink/ink1165.xml"/><Relationship Id="rId167" Type="http://schemas.openxmlformats.org/officeDocument/2006/relationships/customXml" Target="../ink/ink881.xml"/><Relationship Id="rId374" Type="http://schemas.openxmlformats.org/officeDocument/2006/relationships/image" Target="../media/image996.png"/><Relationship Id="rId581" Type="http://schemas.openxmlformats.org/officeDocument/2006/relationships/customXml" Target="../ink/ink1088.xml"/><Relationship Id="rId71" Type="http://schemas.openxmlformats.org/officeDocument/2006/relationships/customXml" Target="../ink/ink833.xml"/><Relationship Id="rId234" Type="http://schemas.openxmlformats.org/officeDocument/2006/relationships/image" Target="../media/image926.png"/><Relationship Id="rId679" Type="http://schemas.openxmlformats.org/officeDocument/2006/relationships/customXml" Target="../ink/ink1137.xml"/><Relationship Id="rId802" Type="http://schemas.openxmlformats.org/officeDocument/2006/relationships/image" Target="../media/image1210.png"/><Relationship Id="rId2" Type="http://schemas.openxmlformats.org/officeDocument/2006/relationships/image" Target="../media/image472.png"/><Relationship Id="rId29" Type="http://schemas.openxmlformats.org/officeDocument/2006/relationships/customXml" Target="../ink/ink812.xml"/><Relationship Id="rId441" Type="http://schemas.openxmlformats.org/officeDocument/2006/relationships/customXml" Target="../ink/ink1018.xml"/><Relationship Id="rId539" Type="http://schemas.openxmlformats.org/officeDocument/2006/relationships/customXml" Target="../ink/ink1067.xml"/><Relationship Id="rId746" Type="http://schemas.openxmlformats.org/officeDocument/2006/relationships/image" Target="../media/image1182.png"/><Relationship Id="rId178" Type="http://schemas.openxmlformats.org/officeDocument/2006/relationships/image" Target="../media/image898.png"/><Relationship Id="rId301" Type="http://schemas.openxmlformats.org/officeDocument/2006/relationships/customXml" Target="../ink/ink948.xml"/><Relationship Id="rId82" Type="http://schemas.openxmlformats.org/officeDocument/2006/relationships/image" Target="../media/image850.png"/><Relationship Id="rId385" Type="http://schemas.openxmlformats.org/officeDocument/2006/relationships/customXml" Target="../ink/ink990.xml"/><Relationship Id="rId592" Type="http://schemas.openxmlformats.org/officeDocument/2006/relationships/image" Target="../media/image1105.png"/><Relationship Id="rId606" Type="http://schemas.openxmlformats.org/officeDocument/2006/relationships/image" Target="../media/image1112.png"/><Relationship Id="rId813" Type="http://schemas.openxmlformats.org/officeDocument/2006/relationships/customXml" Target="../ink/ink1204.xml"/><Relationship Id="rId245" Type="http://schemas.openxmlformats.org/officeDocument/2006/relationships/customXml" Target="../ink/ink920.xml"/><Relationship Id="rId452" Type="http://schemas.openxmlformats.org/officeDocument/2006/relationships/image" Target="../media/image1035.png"/><Relationship Id="rId105" Type="http://schemas.openxmlformats.org/officeDocument/2006/relationships/customXml" Target="../ink/ink850.xml"/><Relationship Id="rId312" Type="http://schemas.openxmlformats.org/officeDocument/2006/relationships/image" Target="../media/image965.png"/><Relationship Id="rId757" Type="http://schemas.openxmlformats.org/officeDocument/2006/relationships/customXml" Target="../ink/ink1176.xml"/><Relationship Id="rId93" Type="http://schemas.openxmlformats.org/officeDocument/2006/relationships/customXml" Target="../ink/ink844.xml"/><Relationship Id="rId189" Type="http://schemas.openxmlformats.org/officeDocument/2006/relationships/customXml" Target="../ink/ink892.xml"/><Relationship Id="rId396" Type="http://schemas.openxmlformats.org/officeDocument/2006/relationships/image" Target="../media/image1007.png"/><Relationship Id="rId617" Type="http://schemas.openxmlformats.org/officeDocument/2006/relationships/customXml" Target="../ink/ink1106.xml"/><Relationship Id="rId824" Type="http://schemas.openxmlformats.org/officeDocument/2006/relationships/image" Target="../media/image1221.png"/><Relationship Id="rId256" Type="http://schemas.openxmlformats.org/officeDocument/2006/relationships/image" Target="../media/image937.png"/><Relationship Id="rId463" Type="http://schemas.openxmlformats.org/officeDocument/2006/relationships/customXml" Target="../ink/ink1029.xml"/><Relationship Id="rId670" Type="http://schemas.openxmlformats.org/officeDocument/2006/relationships/image" Target="../media/image1144.png"/><Relationship Id="rId116" Type="http://schemas.openxmlformats.org/officeDocument/2006/relationships/image" Target="../media/image867.png"/><Relationship Id="rId323" Type="http://schemas.openxmlformats.org/officeDocument/2006/relationships/customXml" Target="../ink/ink959.xml"/><Relationship Id="rId530" Type="http://schemas.openxmlformats.org/officeDocument/2006/relationships/image" Target="../media/image1074.png"/><Relationship Id="rId768" Type="http://schemas.openxmlformats.org/officeDocument/2006/relationships/image" Target="../media/image1193.png"/><Relationship Id="rId20" Type="http://schemas.openxmlformats.org/officeDocument/2006/relationships/image" Target="../media/image819.png"/><Relationship Id="rId628" Type="http://schemas.openxmlformats.org/officeDocument/2006/relationships/image" Target="../media/image1123.png"/><Relationship Id="rId835" Type="http://schemas.openxmlformats.org/officeDocument/2006/relationships/customXml" Target="../ink/ink1215.xml"/><Relationship Id="rId267" Type="http://schemas.openxmlformats.org/officeDocument/2006/relationships/customXml" Target="../ink/ink931.xml"/><Relationship Id="rId474" Type="http://schemas.openxmlformats.org/officeDocument/2006/relationships/image" Target="../media/image1046.png"/><Relationship Id="rId127" Type="http://schemas.openxmlformats.org/officeDocument/2006/relationships/customXml" Target="../ink/ink861.xml"/><Relationship Id="rId681" Type="http://schemas.openxmlformats.org/officeDocument/2006/relationships/customXml" Target="../ink/ink1138.xml"/><Relationship Id="rId779" Type="http://schemas.openxmlformats.org/officeDocument/2006/relationships/customXml" Target="../ink/ink1187.xml"/><Relationship Id="rId31" Type="http://schemas.openxmlformats.org/officeDocument/2006/relationships/customXml" Target="../ink/ink813.xml"/><Relationship Id="rId334" Type="http://schemas.openxmlformats.org/officeDocument/2006/relationships/image" Target="../media/image976.png"/><Relationship Id="rId541" Type="http://schemas.openxmlformats.org/officeDocument/2006/relationships/customXml" Target="../ink/ink1068.xml"/><Relationship Id="rId639" Type="http://schemas.openxmlformats.org/officeDocument/2006/relationships/customXml" Target="../ink/ink1117.xml"/><Relationship Id="rId180" Type="http://schemas.openxmlformats.org/officeDocument/2006/relationships/image" Target="../media/image899.png"/><Relationship Id="rId278" Type="http://schemas.openxmlformats.org/officeDocument/2006/relationships/image" Target="../media/image948.png"/><Relationship Id="rId401" Type="http://schemas.openxmlformats.org/officeDocument/2006/relationships/customXml" Target="../ink/ink998.xml"/><Relationship Id="rId846" Type="http://schemas.openxmlformats.org/officeDocument/2006/relationships/image" Target="../media/image1232.png"/><Relationship Id="rId485" Type="http://schemas.openxmlformats.org/officeDocument/2006/relationships/customXml" Target="../ink/ink1040.xml"/><Relationship Id="rId692" Type="http://schemas.openxmlformats.org/officeDocument/2006/relationships/image" Target="../media/image1155.png"/><Relationship Id="rId706" Type="http://schemas.openxmlformats.org/officeDocument/2006/relationships/image" Target="../media/image1162.png"/><Relationship Id="rId42" Type="http://schemas.openxmlformats.org/officeDocument/2006/relationships/image" Target="../media/image830.png"/><Relationship Id="rId138" Type="http://schemas.openxmlformats.org/officeDocument/2006/relationships/image" Target="../media/image878.png"/><Relationship Id="rId345" Type="http://schemas.openxmlformats.org/officeDocument/2006/relationships/customXml" Target="../ink/ink970.xml"/><Relationship Id="rId552" Type="http://schemas.openxmlformats.org/officeDocument/2006/relationships/image" Target="../media/image1085.png"/><Relationship Id="rId191" Type="http://schemas.openxmlformats.org/officeDocument/2006/relationships/customXml" Target="../ink/ink893.xml"/><Relationship Id="rId205" Type="http://schemas.openxmlformats.org/officeDocument/2006/relationships/customXml" Target="../ink/ink900.xml"/><Relationship Id="rId412" Type="http://schemas.openxmlformats.org/officeDocument/2006/relationships/image" Target="../media/image1015.png"/><Relationship Id="rId289" Type="http://schemas.openxmlformats.org/officeDocument/2006/relationships/customXml" Target="../ink/ink942.xml"/><Relationship Id="rId496" Type="http://schemas.openxmlformats.org/officeDocument/2006/relationships/image" Target="../media/image1057.png"/><Relationship Id="rId717" Type="http://schemas.openxmlformats.org/officeDocument/2006/relationships/customXml" Target="../ink/ink1156.xml"/><Relationship Id="rId53" Type="http://schemas.openxmlformats.org/officeDocument/2006/relationships/customXml" Target="../ink/ink824.xml"/><Relationship Id="rId149" Type="http://schemas.openxmlformats.org/officeDocument/2006/relationships/customXml" Target="../ink/ink872.xml"/><Relationship Id="rId356" Type="http://schemas.openxmlformats.org/officeDocument/2006/relationships/image" Target="../media/image987.png"/><Relationship Id="rId563" Type="http://schemas.openxmlformats.org/officeDocument/2006/relationships/customXml" Target="../ink/ink1079.xml"/><Relationship Id="rId770" Type="http://schemas.openxmlformats.org/officeDocument/2006/relationships/image" Target="../media/image1194.png"/><Relationship Id="rId216" Type="http://schemas.openxmlformats.org/officeDocument/2006/relationships/image" Target="../media/image917.png"/><Relationship Id="rId423" Type="http://schemas.openxmlformats.org/officeDocument/2006/relationships/customXml" Target="../ink/ink1009.xml"/><Relationship Id="rId630" Type="http://schemas.openxmlformats.org/officeDocument/2006/relationships/image" Target="../media/image1124.png"/><Relationship Id="rId728" Type="http://schemas.openxmlformats.org/officeDocument/2006/relationships/image" Target="../media/image1173.png"/><Relationship Id="rId64" Type="http://schemas.openxmlformats.org/officeDocument/2006/relationships/image" Target="../media/image841.png"/><Relationship Id="rId367" Type="http://schemas.openxmlformats.org/officeDocument/2006/relationships/customXml" Target="../ink/ink981.xml"/><Relationship Id="rId574" Type="http://schemas.openxmlformats.org/officeDocument/2006/relationships/image" Target="../media/image1096.png"/><Relationship Id="rId227" Type="http://schemas.openxmlformats.org/officeDocument/2006/relationships/customXml" Target="../ink/ink911.xml"/><Relationship Id="rId781" Type="http://schemas.openxmlformats.org/officeDocument/2006/relationships/customXml" Target="../ink/ink1188.xml"/><Relationship Id="rId434" Type="http://schemas.openxmlformats.org/officeDocument/2006/relationships/image" Target="../media/image1026.png"/><Relationship Id="rId641" Type="http://schemas.openxmlformats.org/officeDocument/2006/relationships/customXml" Target="../ink/ink1118.xml"/><Relationship Id="rId739" Type="http://schemas.openxmlformats.org/officeDocument/2006/relationships/customXml" Target="../ink/ink1167.xml"/><Relationship Id="rId280" Type="http://schemas.openxmlformats.org/officeDocument/2006/relationships/image" Target="../media/image949.png"/><Relationship Id="rId501" Type="http://schemas.openxmlformats.org/officeDocument/2006/relationships/customXml" Target="../ink/ink1048.xml"/><Relationship Id="rId75" Type="http://schemas.openxmlformats.org/officeDocument/2006/relationships/customXml" Target="../ink/ink835.xml"/><Relationship Id="rId140" Type="http://schemas.openxmlformats.org/officeDocument/2006/relationships/image" Target="../media/image879.png"/><Relationship Id="rId378" Type="http://schemas.openxmlformats.org/officeDocument/2006/relationships/image" Target="../media/image998.png"/><Relationship Id="rId585" Type="http://schemas.openxmlformats.org/officeDocument/2006/relationships/customXml" Target="../ink/ink1090.xml"/><Relationship Id="rId792" Type="http://schemas.openxmlformats.org/officeDocument/2006/relationships/image" Target="../media/image1205.png"/><Relationship Id="rId806" Type="http://schemas.openxmlformats.org/officeDocument/2006/relationships/image" Target="../media/image1212.png"/><Relationship Id="rId6" Type="http://schemas.openxmlformats.org/officeDocument/2006/relationships/image" Target="../media/image812.png"/><Relationship Id="rId238" Type="http://schemas.openxmlformats.org/officeDocument/2006/relationships/image" Target="../media/image928.png"/><Relationship Id="rId445" Type="http://schemas.openxmlformats.org/officeDocument/2006/relationships/customXml" Target="../ink/ink1020.xml"/><Relationship Id="rId652" Type="http://schemas.openxmlformats.org/officeDocument/2006/relationships/image" Target="../media/image1135.png"/><Relationship Id="rId291" Type="http://schemas.openxmlformats.org/officeDocument/2006/relationships/customXml" Target="../ink/ink943.xml"/><Relationship Id="rId305" Type="http://schemas.openxmlformats.org/officeDocument/2006/relationships/customXml" Target="../ink/ink950.xml"/><Relationship Id="rId512" Type="http://schemas.openxmlformats.org/officeDocument/2006/relationships/image" Target="../media/image1065.png"/><Relationship Id="rId86" Type="http://schemas.openxmlformats.org/officeDocument/2006/relationships/image" Target="../media/image852.png"/><Relationship Id="rId151" Type="http://schemas.openxmlformats.org/officeDocument/2006/relationships/customXml" Target="../ink/ink873.xml"/><Relationship Id="rId389" Type="http://schemas.openxmlformats.org/officeDocument/2006/relationships/customXml" Target="../ink/ink992.xml"/><Relationship Id="rId596" Type="http://schemas.openxmlformats.org/officeDocument/2006/relationships/image" Target="../media/image1107.png"/><Relationship Id="rId817" Type="http://schemas.openxmlformats.org/officeDocument/2006/relationships/customXml" Target="../ink/ink1206.xml"/><Relationship Id="rId249" Type="http://schemas.openxmlformats.org/officeDocument/2006/relationships/customXml" Target="../ink/ink922.xml"/><Relationship Id="rId456" Type="http://schemas.openxmlformats.org/officeDocument/2006/relationships/image" Target="../media/image1037.png"/><Relationship Id="rId663" Type="http://schemas.openxmlformats.org/officeDocument/2006/relationships/customXml" Target="../ink/ink1129.xml"/><Relationship Id="rId13" Type="http://schemas.openxmlformats.org/officeDocument/2006/relationships/customXml" Target="../ink/ink804.xml"/><Relationship Id="rId109" Type="http://schemas.openxmlformats.org/officeDocument/2006/relationships/customXml" Target="../ink/ink852.xml"/><Relationship Id="rId316" Type="http://schemas.openxmlformats.org/officeDocument/2006/relationships/image" Target="../media/image967.png"/><Relationship Id="rId523" Type="http://schemas.openxmlformats.org/officeDocument/2006/relationships/customXml" Target="../ink/ink1059.xml"/><Relationship Id="rId97" Type="http://schemas.openxmlformats.org/officeDocument/2006/relationships/customXml" Target="../ink/ink846.xml"/><Relationship Id="rId730" Type="http://schemas.openxmlformats.org/officeDocument/2006/relationships/image" Target="../media/image1174.png"/><Relationship Id="rId828" Type="http://schemas.openxmlformats.org/officeDocument/2006/relationships/image" Target="../media/image1223.png"/><Relationship Id="rId162" Type="http://schemas.openxmlformats.org/officeDocument/2006/relationships/image" Target="../media/image890.png"/><Relationship Id="rId467" Type="http://schemas.openxmlformats.org/officeDocument/2006/relationships/customXml" Target="../ink/ink1031.xml"/><Relationship Id="rId674" Type="http://schemas.openxmlformats.org/officeDocument/2006/relationships/image" Target="../media/image1146.png"/><Relationship Id="rId24" Type="http://schemas.openxmlformats.org/officeDocument/2006/relationships/image" Target="../media/image821.png"/><Relationship Id="rId327" Type="http://schemas.openxmlformats.org/officeDocument/2006/relationships/customXml" Target="../ink/ink961.xml"/><Relationship Id="rId534" Type="http://schemas.openxmlformats.org/officeDocument/2006/relationships/image" Target="../media/image1076.png"/><Relationship Id="rId741" Type="http://schemas.openxmlformats.org/officeDocument/2006/relationships/customXml" Target="../ink/ink1168.xml"/><Relationship Id="rId839" Type="http://schemas.openxmlformats.org/officeDocument/2006/relationships/customXml" Target="../ink/ink1217.xml"/><Relationship Id="rId173" Type="http://schemas.openxmlformats.org/officeDocument/2006/relationships/customXml" Target="../ink/ink884.xml"/><Relationship Id="rId229" Type="http://schemas.openxmlformats.org/officeDocument/2006/relationships/customXml" Target="../ink/ink912.xml"/><Relationship Id="rId380" Type="http://schemas.openxmlformats.org/officeDocument/2006/relationships/image" Target="../media/image999.png"/><Relationship Id="rId436" Type="http://schemas.openxmlformats.org/officeDocument/2006/relationships/image" Target="../media/image1027.png"/><Relationship Id="rId601" Type="http://schemas.openxmlformats.org/officeDocument/2006/relationships/customXml" Target="../ink/ink1098.xml"/><Relationship Id="rId643" Type="http://schemas.openxmlformats.org/officeDocument/2006/relationships/customXml" Target="../ink/ink1119.xml"/><Relationship Id="rId240" Type="http://schemas.openxmlformats.org/officeDocument/2006/relationships/image" Target="../media/image929.png"/><Relationship Id="rId478" Type="http://schemas.openxmlformats.org/officeDocument/2006/relationships/image" Target="../media/image1048.png"/><Relationship Id="rId685" Type="http://schemas.openxmlformats.org/officeDocument/2006/relationships/customXml" Target="../ink/ink1140.xml"/><Relationship Id="rId850" Type="http://schemas.openxmlformats.org/officeDocument/2006/relationships/image" Target="../media/image1234.png"/><Relationship Id="rId35" Type="http://schemas.openxmlformats.org/officeDocument/2006/relationships/customXml" Target="../ink/ink815.xml"/><Relationship Id="rId77" Type="http://schemas.openxmlformats.org/officeDocument/2006/relationships/customXml" Target="../ink/ink836.xml"/><Relationship Id="rId100" Type="http://schemas.openxmlformats.org/officeDocument/2006/relationships/image" Target="../media/image859.png"/><Relationship Id="rId282" Type="http://schemas.openxmlformats.org/officeDocument/2006/relationships/image" Target="../media/image950.png"/><Relationship Id="rId338" Type="http://schemas.openxmlformats.org/officeDocument/2006/relationships/image" Target="../media/image978.png"/><Relationship Id="rId503" Type="http://schemas.openxmlformats.org/officeDocument/2006/relationships/customXml" Target="../ink/ink1049.xml"/><Relationship Id="rId545" Type="http://schemas.openxmlformats.org/officeDocument/2006/relationships/customXml" Target="../ink/ink1070.xml"/><Relationship Id="rId587" Type="http://schemas.openxmlformats.org/officeDocument/2006/relationships/customXml" Target="../ink/ink1091.xml"/><Relationship Id="rId710" Type="http://schemas.openxmlformats.org/officeDocument/2006/relationships/image" Target="../media/image1164.png"/><Relationship Id="rId752" Type="http://schemas.openxmlformats.org/officeDocument/2006/relationships/image" Target="../media/image1185.png"/><Relationship Id="rId808" Type="http://schemas.openxmlformats.org/officeDocument/2006/relationships/image" Target="../media/image1213.png"/><Relationship Id="rId8" Type="http://schemas.openxmlformats.org/officeDocument/2006/relationships/image" Target="../media/image813.png"/><Relationship Id="rId142" Type="http://schemas.openxmlformats.org/officeDocument/2006/relationships/image" Target="../media/image880.png"/><Relationship Id="rId184" Type="http://schemas.openxmlformats.org/officeDocument/2006/relationships/image" Target="../media/image901.png"/><Relationship Id="rId391" Type="http://schemas.openxmlformats.org/officeDocument/2006/relationships/customXml" Target="../ink/ink993.xml"/><Relationship Id="rId405" Type="http://schemas.openxmlformats.org/officeDocument/2006/relationships/customXml" Target="../ink/ink1000.xml"/><Relationship Id="rId447" Type="http://schemas.openxmlformats.org/officeDocument/2006/relationships/customXml" Target="../ink/ink1021.xml"/><Relationship Id="rId612" Type="http://schemas.openxmlformats.org/officeDocument/2006/relationships/image" Target="../media/image1115.png"/><Relationship Id="rId794" Type="http://schemas.openxmlformats.org/officeDocument/2006/relationships/image" Target="../media/image1206.png"/><Relationship Id="rId251" Type="http://schemas.openxmlformats.org/officeDocument/2006/relationships/customXml" Target="../ink/ink923.xml"/><Relationship Id="rId489" Type="http://schemas.openxmlformats.org/officeDocument/2006/relationships/customXml" Target="../ink/ink1042.xml"/><Relationship Id="rId654" Type="http://schemas.openxmlformats.org/officeDocument/2006/relationships/image" Target="../media/image1136.png"/><Relationship Id="rId696" Type="http://schemas.openxmlformats.org/officeDocument/2006/relationships/image" Target="../media/image1157.png"/><Relationship Id="rId46" Type="http://schemas.openxmlformats.org/officeDocument/2006/relationships/image" Target="../media/image832.png"/><Relationship Id="rId293" Type="http://schemas.openxmlformats.org/officeDocument/2006/relationships/customXml" Target="../ink/ink944.xml"/><Relationship Id="rId307" Type="http://schemas.openxmlformats.org/officeDocument/2006/relationships/customXml" Target="../ink/ink951.xml"/><Relationship Id="rId349" Type="http://schemas.openxmlformats.org/officeDocument/2006/relationships/customXml" Target="../ink/ink972.xml"/><Relationship Id="rId514" Type="http://schemas.openxmlformats.org/officeDocument/2006/relationships/image" Target="../media/image1066.png"/><Relationship Id="rId556" Type="http://schemas.openxmlformats.org/officeDocument/2006/relationships/image" Target="../media/image1087.png"/><Relationship Id="rId721" Type="http://schemas.openxmlformats.org/officeDocument/2006/relationships/customXml" Target="../ink/ink1158.xml"/><Relationship Id="rId763" Type="http://schemas.openxmlformats.org/officeDocument/2006/relationships/customXml" Target="../ink/ink1179.xml"/><Relationship Id="rId88" Type="http://schemas.openxmlformats.org/officeDocument/2006/relationships/image" Target="../media/image853.png"/><Relationship Id="rId111" Type="http://schemas.openxmlformats.org/officeDocument/2006/relationships/customXml" Target="../ink/ink853.xml"/><Relationship Id="rId153" Type="http://schemas.openxmlformats.org/officeDocument/2006/relationships/customXml" Target="../ink/ink874.xml"/><Relationship Id="rId195" Type="http://schemas.openxmlformats.org/officeDocument/2006/relationships/customXml" Target="../ink/ink895.xml"/><Relationship Id="rId209" Type="http://schemas.openxmlformats.org/officeDocument/2006/relationships/customXml" Target="../ink/ink902.xml"/><Relationship Id="rId360" Type="http://schemas.openxmlformats.org/officeDocument/2006/relationships/image" Target="../media/image989.png"/><Relationship Id="rId416" Type="http://schemas.openxmlformats.org/officeDocument/2006/relationships/image" Target="../media/image1017.png"/><Relationship Id="rId598" Type="http://schemas.openxmlformats.org/officeDocument/2006/relationships/image" Target="../media/image1108.png"/><Relationship Id="rId819" Type="http://schemas.openxmlformats.org/officeDocument/2006/relationships/customXml" Target="../ink/ink1207.xml"/><Relationship Id="rId220" Type="http://schemas.openxmlformats.org/officeDocument/2006/relationships/image" Target="../media/image919.png"/><Relationship Id="rId458" Type="http://schemas.openxmlformats.org/officeDocument/2006/relationships/image" Target="../media/image1038.png"/><Relationship Id="rId623" Type="http://schemas.openxmlformats.org/officeDocument/2006/relationships/customXml" Target="../ink/ink1109.xml"/><Relationship Id="rId665" Type="http://schemas.openxmlformats.org/officeDocument/2006/relationships/customXml" Target="../ink/ink1130.xml"/><Relationship Id="rId830" Type="http://schemas.openxmlformats.org/officeDocument/2006/relationships/image" Target="../media/image1224.png"/><Relationship Id="rId15" Type="http://schemas.openxmlformats.org/officeDocument/2006/relationships/customXml" Target="../ink/ink805.xml"/><Relationship Id="rId57" Type="http://schemas.openxmlformats.org/officeDocument/2006/relationships/customXml" Target="../ink/ink826.xml"/><Relationship Id="rId262" Type="http://schemas.openxmlformats.org/officeDocument/2006/relationships/image" Target="../media/image940.png"/><Relationship Id="rId318" Type="http://schemas.openxmlformats.org/officeDocument/2006/relationships/image" Target="../media/image968.png"/><Relationship Id="rId525" Type="http://schemas.openxmlformats.org/officeDocument/2006/relationships/customXml" Target="../ink/ink1060.xml"/><Relationship Id="rId567" Type="http://schemas.openxmlformats.org/officeDocument/2006/relationships/customXml" Target="../ink/ink1081.xml"/><Relationship Id="rId732" Type="http://schemas.openxmlformats.org/officeDocument/2006/relationships/image" Target="../media/image1175.png"/><Relationship Id="rId99" Type="http://schemas.openxmlformats.org/officeDocument/2006/relationships/customXml" Target="../ink/ink847.xml"/><Relationship Id="rId122" Type="http://schemas.openxmlformats.org/officeDocument/2006/relationships/image" Target="../media/image870.png"/><Relationship Id="rId164" Type="http://schemas.openxmlformats.org/officeDocument/2006/relationships/image" Target="../media/image891.png"/><Relationship Id="rId371" Type="http://schemas.openxmlformats.org/officeDocument/2006/relationships/customXml" Target="../ink/ink983.xml"/><Relationship Id="rId774" Type="http://schemas.openxmlformats.org/officeDocument/2006/relationships/image" Target="../media/image1196.png"/><Relationship Id="rId427" Type="http://schemas.openxmlformats.org/officeDocument/2006/relationships/customXml" Target="../ink/ink1011.xml"/><Relationship Id="rId469" Type="http://schemas.openxmlformats.org/officeDocument/2006/relationships/customXml" Target="../ink/ink1032.xml"/><Relationship Id="rId634" Type="http://schemas.openxmlformats.org/officeDocument/2006/relationships/image" Target="../media/image1126.png"/><Relationship Id="rId676" Type="http://schemas.openxmlformats.org/officeDocument/2006/relationships/image" Target="../media/image1147.png"/><Relationship Id="rId841" Type="http://schemas.openxmlformats.org/officeDocument/2006/relationships/customXml" Target="../ink/ink1218.xml"/><Relationship Id="rId26" Type="http://schemas.openxmlformats.org/officeDocument/2006/relationships/image" Target="../media/image822.png"/><Relationship Id="rId231" Type="http://schemas.openxmlformats.org/officeDocument/2006/relationships/customXml" Target="../ink/ink913.xml"/><Relationship Id="rId273" Type="http://schemas.openxmlformats.org/officeDocument/2006/relationships/customXml" Target="../ink/ink934.xml"/><Relationship Id="rId329" Type="http://schemas.openxmlformats.org/officeDocument/2006/relationships/customXml" Target="../ink/ink962.xml"/><Relationship Id="rId480" Type="http://schemas.openxmlformats.org/officeDocument/2006/relationships/image" Target="../media/image1049.png"/><Relationship Id="rId536" Type="http://schemas.openxmlformats.org/officeDocument/2006/relationships/image" Target="../media/image1077.png"/><Relationship Id="rId701" Type="http://schemas.openxmlformats.org/officeDocument/2006/relationships/customXml" Target="../ink/ink1148.xml"/><Relationship Id="rId68" Type="http://schemas.openxmlformats.org/officeDocument/2006/relationships/image" Target="../media/image843.png"/><Relationship Id="rId133" Type="http://schemas.openxmlformats.org/officeDocument/2006/relationships/customXml" Target="../ink/ink864.xml"/><Relationship Id="rId175" Type="http://schemas.openxmlformats.org/officeDocument/2006/relationships/customXml" Target="../ink/ink885.xml"/><Relationship Id="rId340" Type="http://schemas.openxmlformats.org/officeDocument/2006/relationships/image" Target="../media/image979.png"/><Relationship Id="rId578" Type="http://schemas.openxmlformats.org/officeDocument/2006/relationships/image" Target="../media/image1098.png"/><Relationship Id="rId743" Type="http://schemas.openxmlformats.org/officeDocument/2006/relationships/customXml" Target="../ink/ink1169.xml"/><Relationship Id="rId785" Type="http://schemas.openxmlformats.org/officeDocument/2006/relationships/customXml" Target="../ink/ink1190.xml"/><Relationship Id="rId200" Type="http://schemas.openxmlformats.org/officeDocument/2006/relationships/image" Target="../media/image909.png"/><Relationship Id="rId382" Type="http://schemas.openxmlformats.org/officeDocument/2006/relationships/image" Target="../media/image1000.png"/><Relationship Id="rId438" Type="http://schemas.openxmlformats.org/officeDocument/2006/relationships/image" Target="../media/image1028.png"/><Relationship Id="rId603" Type="http://schemas.openxmlformats.org/officeDocument/2006/relationships/customXml" Target="../ink/ink1099.xml"/><Relationship Id="rId645" Type="http://schemas.openxmlformats.org/officeDocument/2006/relationships/customXml" Target="../ink/ink1120.xml"/><Relationship Id="rId687" Type="http://schemas.openxmlformats.org/officeDocument/2006/relationships/customXml" Target="../ink/ink1141.xml"/><Relationship Id="rId810" Type="http://schemas.openxmlformats.org/officeDocument/2006/relationships/image" Target="../media/image1214.png"/><Relationship Id="rId242" Type="http://schemas.openxmlformats.org/officeDocument/2006/relationships/image" Target="../media/image930.png"/><Relationship Id="rId284" Type="http://schemas.openxmlformats.org/officeDocument/2006/relationships/image" Target="../media/image951.png"/><Relationship Id="rId491" Type="http://schemas.openxmlformats.org/officeDocument/2006/relationships/customXml" Target="../ink/ink1043.xml"/><Relationship Id="rId505" Type="http://schemas.openxmlformats.org/officeDocument/2006/relationships/customXml" Target="../ink/ink1050.xml"/><Relationship Id="rId712" Type="http://schemas.openxmlformats.org/officeDocument/2006/relationships/image" Target="../media/image1165.png"/><Relationship Id="rId37" Type="http://schemas.openxmlformats.org/officeDocument/2006/relationships/customXml" Target="../ink/ink816.xml"/><Relationship Id="rId79" Type="http://schemas.openxmlformats.org/officeDocument/2006/relationships/customXml" Target="../ink/ink837.xml"/><Relationship Id="rId102" Type="http://schemas.openxmlformats.org/officeDocument/2006/relationships/image" Target="../media/image860.png"/><Relationship Id="rId144" Type="http://schemas.openxmlformats.org/officeDocument/2006/relationships/image" Target="../media/image881.png"/><Relationship Id="rId547" Type="http://schemas.openxmlformats.org/officeDocument/2006/relationships/customXml" Target="../ink/ink1071.xml"/><Relationship Id="rId589" Type="http://schemas.openxmlformats.org/officeDocument/2006/relationships/customXml" Target="../ink/ink1092.xml"/><Relationship Id="rId754" Type="http://schemas.openxmlformats.org/officeDocument/2006/relationships/image" Target="../media/image1186.png"/><Relationship Id="rId796" Type="http://schemas.openxmlformats.org/officeDocument/2006/relationships/image" Target="../media/image1207.png"/><Relationship Id="rId90" Type="http://schemas.openxmlformats.org/officeDocument/2006/relationships/image" Target="../media/image854.png"/><Relationship Id="rId186" Type="http://schemas.openxmlformats.org/officeDocument/2006/relationships/image" Target="../media/image902.png"/><Relationship Id="rId351" Type="http://schemas.openxmlformats.org/officeDocument/2006/relationships/customXml" Target="../ink/ink973.xml"/><Relationship Id="rId393" Type="http://schemas.openxmlformats.org/officeDocument/2006/relationships/customXml" Target="../ink/ink994.xml"/><Relationship Id="rId407" Type="http://schemas.openxmlformats.org/officeDocument/2006/relationships/customXml" Target="../ink/ink1001.xml"/><Relationship Id="rId449" Type="http://schemas.openxmlformats.org/officeDocument/2006/relationships/customXml" Target="../ink/ink1022.xml"/><Relationship Id="rId614" Type="http://schemas.openxmlformats.org/officeDocument/2006/relationships/image" Target="../media/image1116.png"/><Relationship Id="rId656" Type="http://schemas.openxmlformats.org/officeDocument/2006/relationships/image" Target="../media/image1137.png"/><Relationship Id="rId821" Type="http://schemas.openxmlformats.org/officeDocument/2006/relationships/customXml" Target="../ink/ink1208.xml"/><Relationship Id="rId211" Type="http://schemas.openxmlformats.org/officeDocument/2006/relationships/customXml" Target="../ink/ink903.xml"/><Relationship Id="rId253" Type="http://schemas.openxmlformats.org/officeDocument/2006/relationships/customXml" Target="../ink/ink924.xml"/><Relationship Id="rId295" Type="http://schemas.openxmlformats.org/officeDocument/2006/relationships/customXml" Target="../ink/ink945.xml"/><Relationship Id="rId309" Type="http://schemas.openxmlformats.org/officeDocument/2006/relationships/customXml" Target="../ink/ink952.xml"/><Relationship Id="rId460" Type="http://schemas.openxmlformats.org/officeDocument/2006/relationships/image" Target="../media/image1039.png"/><Relationship Id="rId516" Type="http://schemas.openxmlformats.org/officeDocument/2006/relationships/image" Target="../media/image1067.png"/><Relationship Id="rId698" Type="http://schemas.openxmlformats.org/officeDocument/2006/relationships/image" Target="../media/image1158.png"/><Relationship Id="rId48" Type="http://schemas.openxmlformats.org/officeDocument/2006/relationships/image" Target="../media/image833.png"/><Relationship Id="rId113" Type="http://schemas.openxmlformats.org/officeDocument/2006/relationships/customXml" Target="../ink/ink854.xml"/><Relationship Id="rId320" Type="http://schemas.openxmlformats.org/officeDocument/2006/relationships/image" Target="../media/image969.png"/><Relationship Id="rId558" Type="http://schemas.openxmlformats.org/officeDocument/2006/relationships/image" Target="../media/image1088.png"/><Relationship Id="rId723" Type="http://schemas.openxmlformats.org/officeDocument/2006/relationships/customXml" Target="../ink/ink1159.xml"/><Relationship Id="rId765" Type="http://schemas.openxmlformats.org/officeDocument/2006/relationships/customXml" Target="../ink/ink1180.xml"/><Relationship Id="rId155" Type="http://schemas.openxmlformats.org/officeDocument/2006/relationships/customXml" Target="../ink/ink875.xml"/><Relationship Id="rId197" Type="http://schemas.openxmlformats.org/officeDocument/2006/relationships/customXml" Target="../ink/ink896.xml"/><Relationship Id="rId362" Type="http://schemas.openxmlformats.org/officeDocument/2006/relationships/image" Target="../media/image990.png"/><Relationship Id="rId418" Type="http://schemas.openxmlformats.org/officeDocument/2006/relationships/image" Target="../media/image1018.png"/><Relationship Id="rId625" Type="http://schemas.openxmlformats.org/officeDocument/2006/relationships/customXml" Target="../ink/ink1110.xml"/><Relationship Id="rId832" Type="http://schemas.openxmlformats.org/officeDocument/2006/relationships/image" Target="../media/image1225.png"/><Relationship Id="rId222" Type="http://schemas.openxmlformats.org/officeDocument/2006/relationships/image" Target="../media/image920.png"/><Relationship Id="rId264" Type="http://schemas.openxmlformats.org/officeDocument/2006/relationships/image" Target="../media/image941.png"/><Relationship Id="rId471" Type="http://schemas.openxmlformats.org/officeDocument/2006/relationships/customXml" Target="../ink/ink1033.xml"/><Relationship Id="rId667" Type="http://schemas.openxmlformats.org/officeDocument/2006/relationships/customXml" Target="../ink/ink1131.xml"/><Relationship Id="rId17" Type="http://schemas.openxmlformats.org/officeDocument/2006/relationships/customXml" Target="../ink/ink806.xml"/><Relationship Id="rId59" Type="http://schemas.openxmlformats.org/officeDocument/2006/relationships/customXml" Target="../ink/ink827.xml"/><Relationship Id="rId124" Type="http://schemas.openxmlformats.org/officeDocument/2006/relationships/image" Target="../media/image871.png"/><Relationship Id="rId527" Type="http://schemas.openxmlformats.org/officeDocument/2006/relationships/customXml" Target="../ink/ink1061.xml"/><Relationship Id="rId569" Type="http://schemas.openxmlformats.org/officeDocument/2006/relationships/customXml" Target="../ink/ink1082.xml"/><Relationship Id="rId734" Type="http://schemas.openxmlformats.org/officeDocument/2006/relationships/image" Target="../media/image1176.png"/><Relationship Id="rId776" Type="http://schemas.openxmlformats.org/officeDocument/2006/relationships/image" Target="../media/image1197.png"/><Relationship Id="rId70" Type="http://schemas.openxmlformats.org/officeDocument/2006/relationships/image" Target="../media/image844.png"/><Relationship Id="rId166" Type="http://schemas.openxmlformats.org/officeDocument/2006/relationships/image" Target="../media/image892.png"/><Relationship Id="rId331" Type="http://schemas.openxmlformats.org/officeDocument/2006/relationships/customXml" Target="../ink/ink963.xml"/><Relationship Id="rId373" Type="http://schemas.openxmlformats.org/officeDocument/2006/relationships/customXml" Target="../ink/ink984.xml"/><Relationship Id="rId429" Type="http://schemas.openxmlformats.org/officeDocument/2006/relationships/customXml" Target="../ink/ink1012.xml"/><Relationship Id="rId580" Type="http://schemas.openxmlformats.org/officeDocument/2006/relationships/image" Target="../media/image1099.png"/><Relationship Id="rId636" Type="http://schemas.openxmlformats.org/officeDocument/2006/relationships/image" Target="../media/image1127.png"/><Relationship Id="rId801" Type="http://schemas.openxmlformats.org/officeDocument/2006/relationships/customXml" Target="../ink/ink1198.xml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914.xml"/><Relationship Id="rId440" Type="http://schemas.openxmlformats.org/officeDocument/2006/relationships/image" Target="../media/image1029.png"/><Relationship Id="rId678" Type="http://schemas.openxmlformats.org/officeDocument/2006/relationships/image" Target="../media/image1148.png"/><Relationship Id="rId843" Type="http://schemas.openxmlformats.org/officeDocument/2006/relationships/customXml" Target="../ink/ink1219.xml"/><Relationship Id="rId28" Type="http://schemas.openxmlformats.org/officeDocument/2006/relationships/image" Target="../media/image823.png"/><Relationship Id="rId275" Type="http://schemas.openxmlformats.org/officeDocument/2006/relationships/customXml" Target="../ink/ink935.xml"/><Relationship Id="rId300" Type="http://schemas.openxmlformats.org/officeDocument/2006/relationships/image" Target="../media/image959.png"/><Relationship Id="rId482" Type="http://schemas.openxmlformats.org/officeDocument/2006/relationships/image" Target="../media/image1050.png"/><Relationship Id="rId538" Type="http://schemas.openxmlformats.org/officeDocument/2006/relationships/image" Target="../media/image1078.png"/><Relationship Id="rId703" Type="http://schemas.openxmlformats.org/officeDocument/2006/relationships/customXml" Target="../ink/ink1149.xml"/><Relationship Id="rId745" Type="http://schemas.openxmlformats.org/officeDocument/2006/relationships/customXml" Target="../ink/ink1170.xml"/><Relationship Id="rId81" Type="http://schemas.openxmlformats.org/officeDocument/2006/relationships/customXml" Target="../ink/ink838.xml"/><Relationship Id="rId135" Type="http://schemas.openxmlformats.org/officeDocument/2006/relationships/customXml" Target="../ink/ink865.xml"/><Relationship Id="rId177" Type="http://schemas.openxmlformats.org/officeDocument/2006/relationships/customXml" Target="../ink/ink886.xml"/><Relationship Id="rId342" Type="http://schemas.openxmlformats.org/officeDocument/2006/relationships/image" Target="../media/image980.png"/><Relationship Id="rId384" Type="http://schemas.openxmlformats.org/officeDocument/2006/relationships/image" Target="../media/image1001.png"/><Relationship Id="rId591" Type="http://schemas.openxmlformats.org/officeDocument/2006/relationships/customXml" Target="../ink/ink1093.xml"/><Relationship Id="rId605" Type="http://schemas.openxmlformats.org/officeDocument/2006/relationships/customXml" Target="../ink/ink1100.xml"/><Relationship Id="rId787" Type="http://schemas.openxmlformats.org/officeDocument/2006/relationships/customXml" Target="../ink/ink1191.xml"/><Relationship Id="rId812" Type="http://schemas.openxmlformats.org/officeDocument/2006/relationships/image" Target="../media/image1215.png"/><Relationship Id="rId202" Type="http://schemas.openxmlformats.org/officeDocument/2006/relationships/image" Target="../media/image910.png"/><Relationship Id="rId244" Type="http://schemas.openxmlformats.org/officeDocument/2006/relationships/image" Target="../media/image931.png"/><Relationship Id="rId647" Type="http://schemas.openxmlformats.org/officeDocument/2006/relationships/customXml" Target="../ink/ink1121.xml"/><Relationship Id="rId689" Type="http://schemas.openxmlformats.org/officeDocument/2006/relationships/customXml" Target="../ink/ink1142.xml"/><Relationship Id="rId39" Type="http://schemas.openxmlformats.org/officeDocument/2006/relationships/customXml" Target="../ink/ink817.xml"/><Relationship Id="rId286" Type="http://schemas.openxmlformats.org/officeDocument/2006/relationships/image" Target="../media/image952.png"/><Relationship Id="rId451" Type="http://schemas.openxmlformats.org/officeDocument/2006/relationships/customXml" Target="../ink/ink1023.xml"/><Relationship Id="rId493" Type="http://schemas.openxmlformats.org/officeDocument/2006/relationships/customXml" Target="../ink/ink1044.xml"/><Relationship Id="rId507" Type="http://schemas.openxmlformats.org/officeDocument/2006/relationships/customXml" Target="../ink/ink1051.xml"/><Relationship Id="rId549" Type="http://schemas.openxmlformats.org/officeDocument/2006/relationships/customXml" Target="../ink/ink1072.xml"/><Relationship Id="rId714" Type="http://schemas.openxmlformats.org/officeDocument/2006/relationships/image" Target="../media/image1166.png"/><Relationship Id="rId756" Type="http://schemas.openxmlformats.org/officeDocument/2006/relationships/image" Target="../media/image1187.png"/><Relationship Id="rId50" Type="http://schemas.openxmlformats.org/officeDocument/2006/relationships/image" Target="../media/image834.png"/><Relationship Id="rId104" Type="http://schemas.openxmlformats.org/officeDocument/2006/relationships/image" Target="../media/image861.png"/><Relationship Id="rId146" Type="http://schemas.openxmlformats.org/officeDocument/2006/relationships/image" Target="../media/image882.png"/><Relationship Id="rId188" Type="http://schemas.openxmlformats.org/officeDocument/2006/relationships/image" Target="../media/image903.png"/><Relationship Id="rId311" Type="http://schemas.openxmlformats.org/officeDocument/2006/relationships/customXml" Target="../ink/ink953.xml"/><Relationship Id="rId353" Type="http://schemas.openxmlformats.org/officeDocument/2006/relationships/customXml" Target="../ink/ink974.xml"/><Relationship Id="rId395" Type="http://schemas.openxmlformats.org/officeDocument/2006/relationships/customXml" Target="../ink/ink995.xml"/><Relationship Id="rId409" Type="http://schemas.openxmlformats.org/officeDocument/2006/relationships/customXml" Target="../ink/ink1002.xml"/><Relationship Id="rId560" Type="http://schemas.openxmlformats.org/officeDocument/2006/relationships/image" Target="../media/image1089.png"/><Relationship Id="rId798" Type="http://schemas.openxmlformats.org/officeDocument/2006/relationships/image" Target="../media/image1208.png"/><Relationship Id="rId92" Type="http://schemas.openxmlformats.org/officeDocument/2006/relationships/image" Target="../media/image855.png"/><Relationship Id="rId213" Type="http://schemas.openxmlformats.org/officeDocument/2006/relationships/customXml" Target="../ink/ink904.xml"/><Relationship Id="rId420" Type="http://schemas.openxmlformats.org/officeDocument/2006/relationships/image" Target="../media/image1019.png"/><Relationship Id="rId616" Type="http://schemas.openxmlformats.org/officeDocument/2006/relationships/image" Target="../media/image1117.png"/><Relationship Id="rId658" Type="http://schemas.openxmlformats.org/officeDocument/2006/relationships/image" Target="../media/image1138.png"/><Relationship Id="rId823" Type="http://schemas.openxmlformats.org/officeDocument/2006/relationships/customXml" Target="../ink/ink1209.xml"/><Relationship Id="rId255" Type="http://schemas.openxmlformats.org/officeDocument/2006/relationships/customXml" Target="../ink/ink925.xml"/><Relationship Id="rId297" Type="http://schemas.openxmlformats.org/officeDocument/2006/relationships/customXml" Target="../ink/ink946.xml"/><Relationship Id="rId462" Type="http://schemas.openxmlformats.org/officeDocument/2006/relationships/image" Target="../media/image1040.png"/><Relationship Id="rId518" Type="http://schemas.openxmlformats.org/officeDocument/2006/relationships/image" Target="../media/image1068.png"/><Relationship Id="rId725" Type="http://schemas.openxmlformats.org/officeDocument/2006/relationships/customXml" Target="../ink/ink1160.xml"/><Relationship Id="rId115" Type="http://schemas.openxmlformats.org/officeDocument/2006/relationships/customXml" Target="../ink/ink855.xml"/><Relationship Id="rId157" Type="http://schemas.openxmlformats.org/officeDocument/2006/relationships/customXml" Target="../ink/ink876.xml"/><Relationship Id="rId322" Type="http://schemas.openxmlformats.org/officeDocument/2006/relationships/image" Target="../media/image970.png"/><Relationship Id="rId364" Type="http://schemas.openxmlformats.org/officeDocument/2006/relationships/image" Target="../media/image991.png"/><Relationship Id="rId767" Type="http://schemas.openxmlformats.org/officeDocument/2006/relationships/customXml" Target="../ink/ink1181.xml"/><Relationship Id="rId61" Type="http://schemas.openxmlformats.org/officeDocument/2006/relationships/customXml" Target="../ink/ink828.xml"/><Relationship Id="rId199" Type="http://schemas.openxmlformats.org/officeDocument/2006/relationships/customXml" Target="../ink/ink897.xml"/><Relationship Id="rId571" Type="http://schemas.openxmlformats.org/officeDocument/2006/relationships/customXml" Target="../ink/ink1083.xml"/><Relationship Id="rId627" Type="http://schemas.openxmlformats.org/officeDocument/2006/relationships/customXml" Target="../ink/ink1111.xml"/><Relationship Id="rId669" Type="http://schemas.openxmlformats.org/officeDocument/2006/relationships/customXml" Target="../ink/ink1132.xml"/><Relationship Id="rId834" Type="http://schemas.openxmlformats.org/officeDocument/2006/relationships/image" Target="../media/image1226.png"/><Relationship Id="rId19" Type="http://schemas.openxmlformats.org/officeDocument/2006/relationships/customXml" Target="../ink/ink807.xml"/><Relationship Id="rId224" Type="http://schemas.openxmlformats.org/officeDocument/2006/relationships/image" Target="../media/image921.png"/><Relationship Id="rId266" Type="http://schemas.openxmlformats.org/officeDocument/2006/relationships/image" Target="../media/image942.png"/><Relationship Id="rId431" Type="http://schemas.openxmlformats.org/officeDocument/2006/relationships/customXml" Target="../ink/ink1013.xml"/><Relationship Id="rId473" Type="http://schemas.openxmlformats.org/officeDocument/2006/relationships/customXml" Target="../ink/ink1034.xml"/><Relationship Id="rId529" Type="http://schemas.openxmlformats.org/officeDocument/2006/relationships/customXml" Target="../ink/ink1062.xml"/><Relationship Id="rId680" Type="http://schemas.openxmlformats.org/officeDocument/2006/relationships/image" Target="../media/image1149.png"/><Relationship Id="rId736" Type="http://schemas.openxmlformats.org/officeDocument/2006/relationships/image" Target="../media/image1177.png"/><Relationship Id="rId30" Type="http://schemas.openxmlformats.org/officeDocument/2006/relationships/image" Target="../media/image824.png"/><Relationship Id="rId126" Type="http://schemas.openxmlformats.org/officeDocument/2006/relationships/image" Target="../media/image872.png"/><Relationship Id="rId168" Type="http://schemas.openxmlformats.org/officeDocument/2006/relationships/image" Target="../media/image893.png"/><Relationship Id="rId333" Type="http://schemas.openxmlformats.org/officeDocument/2006/relationships/customXml" Target="../ink/ink964.xml"/><Relationship Id="rId540" Type="http://schemas.openxmlformats.org/officeDocument/2006/relationships/image" Target="../media/image1079.png"/><Relationship Id="rId778" Type="http://schemas.openxmlformats.org/officeDocument/2006/relationships/image" Target="../media/image1198.png"/><Relationship Id="rId72" Type="http://schemas.openxmlformats.org/officeDocument/2006/relationships/image" Target="../media/image845.png"/><Relationship Id="rId375" Type="http://schemas.openxmlformats.org/officeDocument/2006/relationships/customXml" Target="../ink/ink985.xml"/><Relationship Id="rId582" Type="http://schemas.openxmlformats.org/officeDocument/2006/relationships/image" Target="../media/image1100.png"/><Relationship Id="rId638" Type="http://schemas.openxmlformats.org/officeDocument/2006/relationships/image" Target="../media/image1128.png"/><Relationship Id="rId803" Type="http://schemas.openxmlformats.org/officeDocument/2006/relationships/customXml" Target="../ink/ink1199.xml"/><Relationship Id="rId845" Type="http://schemas.openxmlformats.org/officeDocument/2006/relationships/customXml" Target="../ink/ink1220.xml"/><Relationship Id="rId3" Type="http://schemas.openxmlformats.org/officeDocument/2006/relationships/image" Target="../media/image1.png"/><Relationship Id="rId235" Type="http://schemas.openxmlformats.org/officeDocument/2006/relationships/customXml" Target="../ink/ink915.xml"/><Relationship Id="rId277" Type="http://schemas.openxmlformats.org/officeDocument/2006/relationships/customXml" Target="../ink/ink936.xml"/><Relationship Id="rId400" Type="http://schemas.openxmlformats.org/officeDocument/2006/relationships/image" Target="../media/image1009.png"/><Relationship Id="rId442" Type="http://schemas.openxmlformats.org/officeDocument/2006/relationships/image" Target="../media/image1030.png"/><Relationship Id="rId484" Type="http://schemas.openxmlformats.org/officeDocument/2006/relationships/image" Target="../media/image1051.png"/><Relationship Id="rId705" Type="http://schemas.openxmlformats.org/officeDocument/2006/relationships/customXml" Target="../ink/ink1150.xml"/><Relationship Id="rId137" Type="http://schemas.openxmlformats.org/officeDocument/2006/relationships/customXml" Target="../ink/ink866.xml"/><Relationship Id="rId302" Type="http://schemas.openxmlformats.org/officeDocument/2006/relationships/image" Target="../media/image960.png"/><Relationship Id="rId344" Type="http://schemas.openxmlformats.org/officeDocument/2006/relationships/image" Target="../media/image981.png"/><Relationship Id="rId691" Type="http://schemas.openxmlformats.org/officeDocument/2006/relationships/customXml" Target="../ink/ink1143.xml"/><Relationship Id="rId747" Type="http://schemas.openxmlformats.org/officeDocument/2006/relationships/customXml" Target="../ink/ink1171.xml"/><Relationship Id="rId789" Type="http://schemas.openxmlformats.org/officeDocument/2006/relationships/customXml" Target="../ink/ink1192.xml"/><Relationship Id="rId41" Type="http://schemas.openxmlformats.org/officeDocument/2006/relationships/customXml" Target="../ink/ink818.xml"/><Relationship Id="rId83" Type="http://schemas.openxmlformats.org/officeDocument/2006/relationships/customXml" Target="../ink/ink839.xml"/><Relationship Id="rId179" Type="http://schemas.openxmlformats.org/officeDocument/2006/relationships/customXml" Target="../ink/ink887.xml"/><Relationship Id="rId386" Type="http://schemas.openxmlformats.org/officeDocument/2006/relationships/image" Target="../media/image1002.png"/><Relationship Id="rId551" Type="http://schemas.openxmlformats.org/officeDocument/2006/relationships/customXml" Target="../ink/ink1073.xml"/><Relationship Id="rId593" Type="http://schemas.openxmlformats.org/officeDocument/2006/relationships/customXml" Target="../ink/ink1094.xml"/><Relationship Id="rId607" Type="http://schemas.openxmlformats.org/officeDocument/2006/relationships/customXml" Target="../ink/ink1101.xml"/><Relationship Id="rId649" Type="http://schemas.openxmlformats.org/officeDocument/2006/relationships/customXml" Target="../ink/ink1122.xml"/><Relationship Id="rId814" Type="http://schemas.openxmlformats.org/officeDocument/2006/relationships/image" Target="../media/image1216.png"/><Relationship Id="rId190" Type="http://schemas.openxmlformats.org/officeDocument/2006/relationships/image" Target="../media/image904.png"/><Relationship Id="rId204" Type="http://schemas.openxmlformats.org/officeDocument/2006/relationships/image" Target="../media/image911.png"/><Relationship Id="rId246" Type="http://schemas.openxmlformats.org/officeDocument/2006/relationships/image" Target="../media/image932.png"/><Relationship Id="rId288" Type="http://schemas.openxmlformats.org/officeDocument/2006/relationships/image" Target="../media/image953.png"/><Relationship Id="rId411" Type="http://schemas.openxmlformats.org/officeDocument/2006/relationships/customXml" Target="../ink/ink1003.xml"/><Relationship Id="rId453" Type="http://schemas.openxmlformats.org/officeDocument/2006/relationships/customXml" Target="../ink/ink1024.xml"/><Relationship Id="rId509" Type="http://schemas.openxmlformats.org/officeDocument/2006/relationships/customXml" Target="../ink/ink1052.xml"/><Relationship Id="rId660" Type="http://schemas.openxmlformats.org/officeDocument/2006/relationships/image" Target="../media/image1139.png"/><Relationship Id="rId106" Type="http://schemas.openxmlformats.org/officeDocument/2006/relationships/image" Target="../media/image862.png"/><Relationship Id="rId313" Type="http://schemas.openxmlformats.org/officeDocument/2006/relationships/customXml" Target="../ink/ink954.xml"/><Relationship Id="rId495" Type="http://schemas.openxmlformats.org/officeDocument/2006/relationships/customXml" Target="../ink/ink1045.xml"/><Relationship Id="rId716" Type="http://schemas.openxmlformats.org/officeDocument/2006/relationships/image" Target="../media/image1167.png"/><Relationship Id="rId758" Type="http://schemas.openxmlformats.org/officeDocument/2006/relationships/image" Target="../media/image1188.png"/><Relationship Id="rId10" Type="http://schemas.openxmlformats.org/officeDocument/2006/relationships/image" Target="../media/image814.png"/><Relationship Id="rId52" Type="http://schemas.openxmlformats.org/officeDocument/2006/relationships/image" Target="../media/image835.png"/><Relationship Id="rId94" Type="http://schemas.openxmlformats.org/officeDocument/2006/relationships/image" Target="../media/image856.png"/><Relationship Id="rId148" Type="http://schemas.openxmlformats.org/officeDocument/2006/relationships/image" Target="../media/image883.png"/><Relationship Id="rId355" Type="http://schemas.openxmlformats.org/officeDocument/2006/relationships/customXml" Target="../ink/ink975.xml"/><Relationship Id="rId397" Type="http://schemas.openxmlformats.org/officeDocument/2006/relationships/customXml" Target="../ink/ink996.xml"/><Relationship Id="rId520" Type="http://schemas.openxmlformats.org/officeDocument/2006/relationships/image" Target="../media/image1069.png"/><Relationship Id="rId562" Type="http://schemas.openxmlformats.org/officeDocument/2006/relationships/image" Target="../media/image1090.png"/><Relationship Id="rId618" Type="http://schemas.openxmlformats.org/officeDocument/2006/relationships/image" Target="../media/image1118.png"/><Relationship Id="rId825" Type="http://schemas.openxmlformats.org/officeDocument/2006/relationships/customXml" Target="../ink/ink1210.xml"/><Relationship Id="rId215" Type="http://schemas.openxmlformats.org/officeDocument/2006/relationships/customXml" Target="../ink/ink905.xml"/><Relationship Id="rId257" Type="http://schemas.openxmlformats.org/officeDocument/2006/relationships/customXml" Target="../ink/ink926.xml"/><Relationship Id="rId422" Type="http://schemas.openxmlformats.org/officeDocument/2006/relationships/image" Target="../media/image1020.png"/><Relationship Id="rId464" Type="http://schemas.openxmlformats.org/officeDocument/2006/relationships/image" Target="../media/image1041.png"/><Relationship Id="rId299" Type="http://schemas.openxmlformats.org/officeDocument/2006/relationships/customXml" Target="../ink/ink947.xml"/><Relationship Id="rId727" Type="http://schemas.openxmlformats.org/officeDocument/2006/relationships/customXml" Target="../ink/ink1161.xml"/><Relationship Id="rId63" Type="http://schemas.openxmlformats.org/officeDocument/2006/relationships/customXml" Target="../ink/ink829.xml"/><Relationship Id="rId159" Type="http://schemas.openxmlformats.org/officeDocument/2006/relationships/customXml" Target="../ink/ink877.xml"/><Relationship Id="rId366" Type="http://schemas.openxmlformats.org/officeDocument/2006/relationships/image" Target="../media/image992.png"/><Relationship Id="rId573" Type="http://schemas.openxmlformats.org/officeDocument/2006/relationships/customXml" Target="../ink/ink1084.xml"/><Relationship Id="rId780" Type="http://schemas.openxmlformats.org/officeDocument/2006/relationships/image" Target="../media/image1199.png"/><Relationship Id="rId226" Type="http://schemas.openxmlformats.org/officeDocument/2006/relationships/image" Target="../media/image922.png"/><Relationship Id="rId433" Type="http://schemas.openxmlformats.org/officeDocument/2006/relationships/customXml" Target="../ink/ink1014.xml"/><Relationship Id="rId640" Type="http://schemas.openxmlformats.org/officeDocument/2006/relationships/image" Target="../media/image1129.png"/><Relationship Id="rId738" Type="http://schemas.openxmlformats.org/officeDocument/2006/relationships/image" Target="../media/image1178.png"/><Relationship Id="rId74" Type="http://schemas.openxmlformats.org/officeDocument/2006/relationships/image" Target="../media/image846.png"/><Relationship Id="rId377" Type="http://schemas.openxmlformats.org/officeDocument/2006/relationships/customXml" Target="../ink/ink986.xml"/><Relationship Id="rId500" Type="http://schemas.openxmlformats.org/officeDocument/2006/relationships/image" Target="../media/image1059.png"/><Relationship Id="rId584" Type="http://schemas.openxmlformats.org/officeDocument/2006/relationships/image" Target="../media/image1101.png"/><Relationship Id="rId805" Type="http://schemas.openxmlformats.org/officeDocument/2006/relationships/customXml" Target="../ink/ink1200.xml"/><Relationship Id="rId5" Type="http://schemas.openxmlformats.org/officeDocument/2006/relationships/customXml" Target="../ink/ink800.xml"/><Relationship Id="rId237" Type="http://schemas.openxmlformats.org/officeDocument/2006/relationships/customXml" Target="../ink/ink916.xml"/><Relationship Id="rId791" Type="http://schemas.openxmlformats.org/officeDocument/2006/relationships/customXml" Target="../ink/ink1193.xml"/><Relationship Id="rId444" Type="http://schemas.openxmlformats.org/officeDocument/2006/relationships/image" Target="../media/image1031.png"/><Relationship Id="rId651" Type="http://schemas.openxmlformats.org/officeDocument/2006/relationships/customXml" Target="../ink/ink1123.xml"/><Relationship Id="rId749" Type="http://schemas.openxmlformats.org/officeDocument/2006/relationships/customXml" Target="../ink/ink1172.xml"/><Relationship Id="rId290" Type="http://schemas.openxmlformats.org/officeDocument/2006/relationships/image" Target="../media/image954.png"/><Relationship Id="rId304" Type="http://schemas.openxmlformats.org/officeDocument/2006/relationships/image" Target="../media/image961.png"/><Relationship Id="rId388" Type="http://schemas.openxmlformats.org/officeDocument/2006/relationships/image" Target="../media/image1003.png"/><Relationship Id="rId511" Type="http://schemas.openxmlformats.org/officeDocument/2006/relationships/customXml" Target="../ink/ink1053.xml"/><Relationship Id="rId609" Type="http://schemas.openxmlformats.org/officeDocument/2006/relationships/customXml" Target="../ink/ink1102.xml"/><Relationship Id="rId85" Type="http://schemas.openxmlformats.org/officeDocument/2006/relationships/customXml" Target="../ink/ink840.xml"/><Relationship Id="rId150" Type="http://schemas.openxmlformats.org/officeDocument/2006/relationships/image" Target="../media/image884.png"/><Relationship Id="rId595" Type="http://schemas.openxmlformats.org/officeDocument/2006/relationships/customXml" Target="../ink/ink1095.xml"/><Relationship Id="rId816" Type="http://schemas.openxmlformats.org/officeDocument/2006/relationships/image" Target="../media/image1217.png"/><Relationship Id="rId248" Type="http://schemas.openxmlformats.org/officeDocument/2006/relationships/image" Target="../media/image933.png"/><Relationship Id="rId455" Type="http://schemas.openxmlformats.org/officeDocument/2006/relationships/customXml" Target="../ink/ink1025.xml"/><Relationship Id="rId662" Type="http://schemas.openxmlformats.org/officeDocument/2006/relationships/image" Target="../media/image1140.png"/><Relationship Id="rId12" Type="http://schemas.openxmlformats.org/officeDocument/2006/relationships/image" Target="../media/image815.png"/><Relationship Id="rId108" Type="http://schemas.openxmlformats.org/officeDocument/2006/relationships/image" Target="../media/image863.png"/><Relationship Id="rId315" Type="http://schemas.openxmlformats.org/officeDocument/2006/relationships/customXml" Target="../ink/ink955.xml"/><Relationship Id="rId522" Type="http://schemas.openxmlformats.org/officeDocument/2006/relationships/image" Target="../media/image1070.png"/><Relationship Id="rId96" Type="http://schemas.openxmlformats.org/officeDocument/2006/relationships/image" Target="../media/image857.png"/><Relationship Id="rId161" Type="http://schemas.openxmlformats.org/officeDocument/2006/relationships/customXml" Target="../ink/ink878.xml"/><Relationship Id="rId399" Type="http://schemas.openxmlformats.org/officeDocument/2006/relationships/customXml" Target="../ink/ink997.xml"/><Relationship Id="rId827" Type="http://schemas.openxmlformats.org/officeDocument/2006/relationships/customXml" Target="../ink/ink1211.xml"/><Relationship Id="rId259" Type="http://schemas.openxmlformats.org/officeDocument/2006/relationships/customXml" Target="../ink/ink927.xml"/><Relationship Id="rId466" Type="http://schemas.openxmlformats.org/officeDocument/2006/relationships/image" Target="../media/image1042.png"/><Relationship Id="rId673" Type="http://schemas.openxmlformats.org/officeDocument/2006/relationships/customXml" Target="../ink/ink1134.xml"/><Relationship Id="rId23" Type="http://schemas.openxmlformats.org/officeDocument/2006/relationships/customXml" Target="../ink/ink809.xml"/><Relationship Id="rId119" Type="http://schemas.openxmlformats.org/officeDocument/2006/relationships/customXml" Target="../ink/ink857.xml"/><Relationship Id="rId326" Type="http://schemas.openxmlformats.org/officeDocument/2006/relationships/image" Target="../media/image972.png"/><Relationship Id="rId533" Type="http://schemas.openxmlformats.org/officeDocument/2006/relationships/customXml" Target="../ink/ink1064.xml"/><Relationship Id="rId740" Type="http://schemas.openxmlformats.org/officeDocument/2006/relationships/image" Target="../media/image1179.png"/><Relationship Id="rId838" Type="http://schemas.openxmlformats.org/officeDocument/2006/relationships/image" Target="../media/image1228.png"/><Relationship Id="rId172" Type="http://schemas.openxmlformats.org/officeDocument/2006/relationships/image" Target="../media/image895.png"/><Relationship Id="rId477" Type="http://schemas.openxmlformats.org/officeDocument/2006/relationships/customXml" Target="../ink/ink1036.xml"/><Relationship Id="rId600" Type="http://schemas.openxmlformats.org/officeDocument/2006/relationships/image" Target="../media/image1109.png"/><Relationship Id="rId684" Type="http://schemas.openxmlformats.org/officeDocument/2006/relationships/image" Target="../media/image1151.png"/><Relationship Id="rId337" Type="http://schemas.openxmlformats.org/officeDocument/2006/relationships/customXml" Target="../ink/ink966.xml"/><Relationship Id="rId34" Type="http://schemas.openxmlformats.org/officeDocument/2006/relationships/image" Target="../media/image826.png"/><Relationship Id="rId544" Type="http://schemas.openxmlformats.org/officeDocument/2006/relationships/image" Target="../media/image1081.png"/><Relationship Id="rId751" Type="http://schemas.openxmlformats.org/officeDocument/2006/relationships/customXml" Target="../ink/ink1173.xml"/><Relationship Id="rId849" Type="http://schemas.openxmlformats.org/officeDocument/2006/relationships/customXml" Target="../ink/ink1222.xml"/><Relationship Id="rId183" Type="http://schemas.openxmlformats.org/officeDocument/2006/relationships/customXml" Target="../ink/ink889.xml"/><Relationship Id="rId390" Type="http://schemas.openxmlformats.org/officeDocument/2006/relationships/image" Target="../media/image1004.png"/><Relationship Id="rId404" Type="http://schemas.openxmlformats.org/officeDocument/2006/relationships/image" Target="../media/image1011.png"/><Relationship Id="rId611" Type="http://schemas.openxmlformats.org/officeDocument/2006/relationships/customXml" Target="../ink/ink1103.xml"/><Relationship Id="rId250" Type="http://schemas.openxmlformats.org/officeDocument/2006/relationships/image" Target="../media/image934.png"/><Relationship Id="rId488" Type="http://schemas.openxmlformats.org/officeDocument/2006/relationships/image" Target="../media/image1053.png"/><Relationship Id="rId695" Type="http://schemas.openxmlformats.org/officeDocument/2006/relationships/customXml" Target="../ink/ink1145.xml"/><Relationship Id="rId709" Type="http://schemas.openxmlformats.org/officeDocument/2006/relationships/customXml" Target="../ink/ink1152.xml"/><Relationship Id="rId45" Type="http://schemas.openxmlformats.org/officeDocument/2006/relationships/customXml" Target="../ink/ink820.xml"/><Relationship Id="rId110" Type="http://schemas.openxmlformats.org/officeDocument/2006/relationships/image" Target="../media/image864.png"/><Relationship Id="rId348" Type="http://schemas.openxmlformats.org/officeDocument/2006/relationships/image" Target="../media/image983.png"/><Relationship Id="rId555" Type="http://schemas.openxmlformats.org/officeDocument/2006/relationships/customXml" Target="../ink/ink1075.xml"/><Relationship Id="rId762" Type="http://schemas.openxmlformats.org/officeDocument/2006/relationships/image" Target="../media/image1190.png"/><Relationship Id="rId194" Type="http://schemas.openxmlformats.org/officeDocument/2006/relationships/image" Target="../media/image906.png"/><Relationship Id="rId208" Type="http://schemas.openxmlformats.org/officeDocument/2006/relationships/image" Target="../media/image913.png"/><Relationship Id="rId415" Type="http://schemas.openxmlformats.org/officeDocument/2006/relationships/customXml" Target="../ink/ink1005.xml"/><Relationship Id="rId622" Type="http://schemas.openxmlformats.org/officeDocument/2006/relationships/image" Target="../media/image1120.png"/><Relationship Id="rId261" Type="http://schemas.openxmlformats.org/officeDocument/2006/relationships/customXml" Target="../ink/ink928.xml"/><Relationship Id="rId499" Type="http://schemas.openxmlformats.org/officeDocument/2006/relationships/customXml" Target="../ink/ink1047.xml"/><Relationship Id="rId56" Type="http://schemas.openxmlformats.org/officeDocument/2006/relationships/image" Target="../media/image837.png"/><Relationship Id="rId359" Type="http://schemas.openxmlformats.org/officeDocument/2006/relationships/customXml" Target="../ink/ink977.xml"/><Relationship Id="rId566" Type="http://schemas.openxmlformats.org/officeDocument/2006/relationships/image" Target="../media/image1092.png"/><Relationship Id="rId773" Type="http://schemas.openxmlformats.org/officeDocument/2006/relationships/customXml" Target="../ink/ink1184.xml"/><Relationship Id="rId121" Type="http://schemas.openxmlformats.org/officeDocument/2006/relationships/customXml" Target="../ink/ink858.xml"/><Relationship Id="rId219" Type="http://schemas.openxmlformats.org/officeDocument/2006/relationships/customXml" Target="../ink/ink907.xml"/><Relationship Id="rId426" Type="http://schemas.openxmlformats.org/officeDocument/2006/relationships/image" Target="../media/image1022.png"/><Relationship Id="rId633" Type="http://schemas.openxmlformats.org/officeDocument/2006/relationships/customXml" Target="../ink/ink1114.xml"/><Relationship Id="rId840" Type="http://schemas.openxmlformats.org/officeDocument/2006/relationships/image" Target="../media/image1229.png"/><Relationship Id="rId67" Type="http://schemas.openxmlformats.org/officeDocument/2006/relationships/customXml" Target="../ink/ink831.xml"/><Relationship Id="rId272" Type="http://schemas.openxmlformats.org/officeDocument/2006/relationships/image" Target="../media/image945.png"/><Relationship Id="rId577" Type="http://schemas.openxmlformats.org/officeDocument/2006/relationships/customXml" Target="../ink/ink1086.xml"/><Relationship Id="rId700" Type="http://schemas.openxmlformats.org/officeDocument/2006/relationships/image" Target="../media/image1159.png"/><Relationship Id="rId132" Type="http://schemas.openxmlformats.org/officeDocument/2006/relationships/image" Target="../media/image875.png"/><Relationship Id="rId784" Type="http://schemas.openxmlformats.org/officeDocument/2006/relationships/image" Target="../media/image1201.png"/><Relationship Id="rId437" Type="http://schemas.openxmlformats.org/officeDocument/2006/relationships/customXml" Target="../ink/ink1016.xml"/><Relationship Id="rId644" Type="http://schemas.openxmlformats.org/officeDocument/2006/relationships/image" Target="../media/image1131.png"/><Relationship Id="rId283" Type="http://schemas.openxmlformats.org/officeDocument/2006/relationships/customXml" Target="../ink/ink939.xml"/><Relationship Id="rId490" Type="http://schemas.openxmlformats.org/officeDocument/2006/relationships/image" Target="../media/image1054.png"/><Relationship Id="rId504" Type="http://schemas.openxmlformats.org/officeDocument/2006/relationships/image" Target="../media/image1061.png"/><Relationship Id="rId711" Type="http://schemas.openxmlformats.org/officeDocument/2006/relationships/customXml" Target="../ink/ink1153.xml"/><Relationship Id="rId78" Type="http://schemas.openxmlformats.org/officeDocument/2006/relationships/image" Target="../media/image848.png"/><Relationship Id="rId143" Type="http://schemas.openxmlformats.org/officeDocument/2006/relationships/customXml" Target="../ink/ink869.xml"/><Relationship Id="rId350" Type="http://schemas.openxmlformats.org/officeDocument/2006/relationships/image" Target="../media/image984.png"/><Relationship Id="rId588" Type="http://schemas.openxmlformats.org/officeDocument/2006/relationships/image" Target="../media/image1103.png"/><Relationship Id="rId795" Type="http://schemas.openxmlformats.org/officeDocument/2006/relationships/customXml" Target="../ink/ink1195.xml"/><Relationship Id="rId809" Type="http://schemas.openxmlformats.org/officeDocument/2006/relationships/customXml" Target="../ink/ink1202.xml"/><Relationship Id="rId9" Type="http://schemas.openxmlformats.org/officeDocument/2006/relationships/customXml" Target="../ink/ink802.xml"/><Relationship Id="rId210" Type="http://schemas.openxmlformats.org/officeDocument/2006/relationships/image" Target="../media/image914.png"/><Relationship Id="rId448" Type="http://schemas.openxmlformats.org/officeDocument/2006/relationships/image" Target="../media/image1033.png"/><Relationship Id="rId655" Type="http://schemas.openxmlformats.org/officeDocument/2006/relationships/customXml" Target="../ink/ink1125.xml"/><Relationship Id="rId294" Type="http://schemas.openxmlformats.org/officeDocument/2006/relationships/image" Target="../media/image956.png"/><Relationship Id="rId308" Type="http://schemas.openxmlformats.org/officeDocument/2006/relationships/image" Target="../media/image963.png"/><Relationship Id="rId515" Type="http://schemas.openxmlformats.org/officeDocument/2006/relationships/customXml" Target="../ink/ink1055.xml"/><Relationship Id="rId722" Type="http://schemas.openxmlformats.org/officeDocument/2006/relationships/image" Target="../media/image1170.png"/><Relationship Id="rId89" Type="http://schemas.openxmlformats.org/officeDocument/2006/relationships/customXml" Target="../ink/ink842.xml"/><Relationship Id="rId154" Type="http://schemas.openxmlformats.org/officeDocument/2006/relationships/image" Target="../media/image886.png"/><Relationship Id="rId361" Type="http://schemas.openxmlformats.org/officeDocument/2006/relationships/customXml" Target="../ink/ink978.xml"/><Relationship Id="rId599" Type="http://schemas.openxmlformats.org/officeDocument/2006/relationships/customXml" Target="../ink/ink1097.xml"/><Relationship Id="rId459" Type="http://schemas.openxmlformats.org/officeDocument/2006/relationships/customXml" Target="../ink/ink1027.xml"/><Relationship Id="rId666" Type="http://schemas.openxmlformats.org/officeDocument/2006/relationships/image" Target="../media/image1142.png"/><Relationship Id="rId16" Type="http://schemas.openxmlformats.org/officeDocument/2006/relationships/image" Target="../media/image817.png"/><Relationship Id="rId221" Type="http://schemas.openxmlformats.org/officeDocument/2006/relationships/customXml" Target="../ink/ink908.xml"/><Relationship Id="rId319" Type="http://schemas.openxmlformats.org/officeDocument/2006/relationships/customXml" Target="../ink/ink957.xml"/><Relationship Id="rId526" Type="http://schemas.openxmlformats.org/officeDocument/2006/relationships/image" Target="../media/image1072.png"/><Relationship Id="rId733" Type="http://schemas.openxmlformats.org/officeDocument/2006/relationships/customXml" Target="../ink/ink1164.xml"/><Relationship Id="rId165" Type="http://schemas.openxmlformats.org/officeDocument/2006/relationships/customXml" Target="../ink/ink880.xml"/><Relationship Id="rId372" Type="http://schemas.openxmlformats.org/officeDocument/2006/relationships/image" Target="../media/image995.png"/><Relationship Id="rId677" Type="http://schemas.openxmlformats.org/officeDocument/2006/relationships/customXml" Target="../ink/ink1136.xml"/><Relationship Id="rId800" Type="http://schemas.openxmlformats.org/officeDocument/2006/relationships/image" Target="../media/image1209.png"/><Relationship Id="rId232" Type="http://schemas.openxmlformats.org/officeDocument/2006/relationships/image" Target="../media/image925.png"/><Relationship Id="rId27" Type="http://schemas.openxmlformats.org/officeDocument/2006/relationships/customXml" Target="../ink/ink811.xml"/><Relationship Id="rId537" Type="http://schemas.openxmlformats.org/officeDocument/2006/relationships/customXml" Target="../ink/ink1066.xml"/><Relationship Id="rId744" Type="http://schemas.openxmlformats.org/officeDocument/2006/relationships/image" Target="../media/image1181.png"/><Relationship Id="rId80" Type="http://schemas.openxmlformats.org/officeDocument/2006/relationships/image" Target="../media/image849.png"/><Relationship Id="rId176" Type="http://schemas.openxmlformats.org/officeDocument/2006/relationships/image" Target="../media/image897.png"/><Relationship Id="rId383" Type="http://schemas.openxmlformats.org/officeDocument/2006/relationships/customXml" Target="../ink/ink989.xml"/><Relationship Id="rId590" Type="http://schemas.openxmlformats.org/officeDocument/2006/relationships/image" Target="../media/image1104.png"/><Relationship Id="rId604" Type="http://schemas.openxmlformats.org/officeDocument/2006/relationships/image" Target="../media/image1111.png"/><Relationship Id="rId811" Type="http://schemas.openxmlformats.org/officeDocument/2006/relationships/customXml" Target="../ink/ink1203.xml"/><Relationship Id="rId243" Type="http://schemas.openxmlformats.org/officeDocument/2006/relationships/customXml" Target="../ink/ink919.xml"/><Relationship Id="rId450" Type="http://schemas.openxmlformats.org/officeDocument/2006/relationships/image" Target="../media/image1034.png"/><Relationship Id="rId688" Type="http://schemas.openxmlformats.org/officeDocument/2006/relationships/image" Target="../media/image1153.png"/><Relationship Id="rId38" Type="http://schemas.openxmlformats.org/officeDocument/2006/relationships/image" Target="../media/image828.png"/><Relationship Id="rId103" Type="http://schemas.openxmlformats.org/officeDocument/2006/relationships/customXml" Target="../ink/ink849.xml"/><Relationship Id="rId310" Type="http://schemas.openxmlformats.org/officeDocument/2006/relationships/image" Target="../media/image964.png"/><Relationship Id="rId548" Type="http://schemas.openxmlformats.org/officeDocument/2006/relationships/image" Target="../media/image1083.png"/><Relationship Id="rId755" Type="http://schemas.openxmlformats.org/officeDocument/2006/relationships/customXml" Target="../ink/ink1175.xml"/><Relationship Id="rId91" Type="http://schemas.openxmlformats.org/officeDocument/2006/relationships/customXml" Target="../ink/ink843.xml"/><Relationship Id="rId187" Type="http://schemas.openxmlformats.org/officeDocument/2006/relationships/customXml" Target="../ink/ink891.xml"/><Relationship Id="rId394" Type="http://schemas.openxmlformats.org/officeDocument/2006/relationships/image" Target="../media/image1006.png"/><Relationship Id="rId408" Type="http://schemas.openxmlformats.org/officeDocument/2006/relationships/image" Target="../media/image1013.png"/><Relationship Id="rId615" Type="http://schemas.openxmlformats.org/officeDocument/2006/relationships/customXml" Target="../ink/ink1105.xml"/><Relationship Id="rId822" Type="http://schemas.openxmlformats.org/officeDocument/2006/relationships/image" Target="../media/image1220.png"/><Relationship Id="rId254" Type="http://schemas.openxmlformats.org/officeDocument/2006/relationships/image" Target="../media/image936.png"/><Relationship Id="rId699" Type="http://schemas.openxmlformats.org/officeDocument/2006/relationships/customXml" Target="../ink/ink1147.xml"/><Relationship Id="rId49" Type="http://schemas.openxmlformats.org/officeDocument/2006/relationships/customXml" Target="../ink/ink822.xml"/><Relationship Id="rId114" Type="http://schemas.openxmlformats.org/officeDocument/2006/relationships/image" Target="../media/image866.png"/><Relationship Id="rId461" Type="http://schemas.openxmlformats.org/officeDocument/2006/relationships/customXml" Target="../ink/ink1028.xml"/><Relationship Id="rId559" Type="http://schemas.openxmlformats.org/officeDocument/2006/relationships/customXml" Target="../ink/ink1077.xml"/><Relationship Id="rId766" Type="http://schemas.openxmlformats.org/officeDocument/2006/relationships/image" Target="../media/image1192.png"/><Relationship Id="rId198" Type="http://schemas.openxmlformats.org/officeDocument/2006/relationships/image" Target="../media/image908.png"/><Relationship Id="rId321" Type="http://schemas.openxmlformats.org/officeDocument/2006/relationships/customXml" Target="../ink/ink958.xml"/><Relationship Id="rId419" Type="http://schemas.openxmlformats.org/officeDocument/2006/relationships/customXml" Target="../ink/ink1007.xml"/><Relationship Id="rId626" Type="http://schemas.openxmlformats.org/officeDocument/2006/relationships/image" Target="../media/image1122.png"/><Relationship Id="rId833" Type="http://schemas.openxmlformats.org/officeDocument/2006/relationships/customXml" Target="../ink/ink1214.xml"/><Relationship Id="rId265" Type="http://schemas.openxmlformats.org/officeDocument/2006/relationships/customXml" Target="../ink/ink930.xml"/><Relationship Id="rId472" Type="http://schemas.openxmlformats.org/officeDocument/2006/relationships/image" Target="../media/image1045.png"/><Relationship Id="rId125" Type="http://schemas.openxmlformats.org/officeDocument/2006/relationships/customXml" Target="../ink/ink860.xml"/><Relationship Id="rId332" Type="http://schemas.openxmlformats.org/officeDocument/2006/relationships/image" Target="../media/image975.png"/><Relationship Id="rId777" Type="http://schemas.openxmlformats.org/officeDocument/2006/relationships/customXml" Target="../ink/ink1186.xml"/><Relationship Id="rId637" Type="http://schemas.openxmlformats.org/officeDocument/2006/relationships/customXml" Target="../ink/ink1116.xml"/><Relationship Id="rId844" Type="http://schemas.openxmlformats.org/officeDocument/2006/relationships/image" Target="../media/image1231.png"/><Relationship Id="rId276" Type="http://schemas.openxmlformats.org/officeDocument/2006/relationships/image" Target="../media/image947.png"/><Relationship Id="rId483" Type="http://schemas.openxmlformats.org/officeDocument/2006/relationships/customXml" Target="../ink/ink1039.xml"/><Relationship Id="rId690" Type="http://schemas.openxmlformats.org/officeDocument/2006/relationships/image" Target="../media/image1154.png"/><Relationship Id="rId704" Type="http://schemas.openxmlformats.org/officeDocument/2006/relationships/image" Target="../media/image1161.png"/><Relationship Id="rId40" Type="http://schemas.openxmlformats.org/officeDocument/2006/relationships/image" Target="../media/image829.png"/><Relationship Id="rId136" Type="http://schemas.openxmlformats.org/officeDocument/2006/relationships/image" Target="../media/image877.png"/><Relationship Id="rId343" Type="http://schemas.openxmlformats.org/officeDocument/2006/relationships/customXml" Target="../ink/ink969.xml"/><Relationship Id="rId550" Type="http://schemas.openxmlformats.org/officeDocument/2006/relationships/image" Target="../media/image1084.png"/><Relationship Id="rId788" Type="http://schemas.openxmlformats.org/officeDocument/2006/relationships/image" Target="../media/image1203.png"/><Relationship Id="rId203" Type="http://schemas.openxmlformats.org/officeDocument/2006/relationships/customXml" Target="../ink/ink899.xml"/><Relationship Id="rId648" Type="http://schemas.openxmlformats.org/officeDocument/2006/relationships/image" Target="../media/image1133.png"/><Relationship Id="rId287" Type="http://schemas.openxmlformats.org/officeDocument/2006/relationships/customXml" Target="../ink/ink941.xml"/><Relationship Id="rId410" Type="http://schemas.openxmlformats.org/officeDocument/2006/relationships/image" Target="../media/image1014.png"/><Relationship Id="rId494" Type="http://schemas.openxmlformats.org/officeDocument/2006/relationships/image" Target="../media/image1056.png"/><Relationship Id="rId508" Type="http://schemas.openxmlformats.org/officeDocument/2006/relationships/image" Target="../media/image1063.png"/><Relationship Id="rId715" Type="http://schemas.openxmlformats.org/officeDocument/2006/relationships/customXml" Target="../ink/ink1155.xml"/><Relationship Id="rId147" Type="http://schemas.openxmlformats.org/officeDocument/2006/relationships/customXml" Target="../ink/ink871.xml"/><Relationship Id="rId354" Type="http://schemas.openxmlformats.org/officeDocument/2006/relationships/image" Target="../media/image986.png"/><Relationship Id="rId799" Type="http://schemas.openxmlformats.org/officeDocument/2006/relationships/customXml" Target="../ink/ink1197.xml"/><Relationship Id="rId51" Type="http://schemas.openxmlformats.org/officeDocument/2006/relationships/customXml" Target="../ink/ink823.xml"/><Relationship Id="rId561" Type="http://schemas.openxmlformats.org/officeDocument/2006/relationships/customXml" Target="../ink/ink1078.xml"/><Relationship Id="rId659" Type="http://schemas.openxmlformats.org/officeDocument/2006/relationships/customXml" Target="../ink/ink1127.xml"/><Relationship Id="rId214" Type="http://schemas.openxmlformats.org/officeDocument/2006/relationships/image" Target="../media/image916.png"/><Relationship Id="rId298" Type="http://schemas.openxmlformats.org/officeDocument/2006/relationships/image" Target="../media/image958.png"/><Relationship Id="rId421" Type="http://schemas.openxmlformats.org/officeDocument/2006/relationships/customXml" Target="../ink/ink1008.xml"/><Relationship Id="rId519" Type="http://schemas.openxmlformats.org/officeDocument/2006/relationships/customXml" Target="../ink/ink1057.xml"/><Relationship Id="rId158" Type="http://schemas.openxmlformats.org/officeDocument/2006/relationships/image" Target="../media/image888.png"/><Relationship Id="rId726" Type="http://schemas.openxmlformats.org/officeDocument/2006/relationships/image" Target="../media/image1172.png"/><Relationship Id="rId62" Type="http://schemas.openxmlformats.org/officeDocument/2006/relationships/image" Target="../media/image840.png"/><Relationship Id="rId365" Type="http://schemas.openxmlformats.org/officeDocument/2006/relationships/customXml" Target="../ink/ink980.xml"/><Relationship Id="rId572" Type="http://schemas.openxmlformats.org/officeDocument/2006/relationships/image" Target="../media/image1095.png"/><Relationship Id="rId225" Type="http://schemas.openxmlformats.org/officeDocument/2006/relationships/customXml" Target="../ink/ink910.xml"/><Relationship Id="rId432" Type="http://schemas.openxmlformats.org/officeDocument/2006/relationships/image" Target="../media/image1025.png"/><Relationship Id="rId737" Type="http://schemas.openxmlformats.org/officeDocument/2006/relationships/customXml" Target="../ink/ink1166.xml"/><Relationship Id="rId73" Type="http://schemas.openxmlformats.org/officeDocument/2006/relationships/customXml" Target="../ink/ink834.xml"/><Relationship Id="rId169" Type="http://schemas.openxmlformats.org/officeDocument/2006/relationships/customXml" Target="../ink/ink882.xml"/><Relationship Id="rId376" Type="http://schemas.openxmlformats.org/officeDocument/2006/relationships/image" Target="../media/image997.png"/><Relationship Id="rId583" Type="http://schemas.openxmlformats.org/officeDocument/2006/relationships/customXml" Target="../ink/ink1089.xml"/><Relationship Id="rId790" Type="http://schemas.openxmlformats.org/officeDocument/2006/relationships/image" Target="../media/image1204.png"/><Relationship Id="rId804" Type="http://schemas.openxmlformats.org/officeDocument/2006/relationships/image" Target="../media/image1211.png"/><Relationship Id="rId4" Type="http://schemas.openxmlformats.org/officeDocument/2006/relationships/image" Target="../media/image2.jpg"/><Relationship Id="rId236" Type="http://schemas.openxmlformats.org/officeDocument/2006/relationships/image" Target="../media/image927.png"/><Relationship Id="rId443" Type="http://schemas.openxmlformats.org/officeDocument/2006/relationships/customXml" Target="../ink/ink1019.xml"/><Relationship Id="rId650" Type="http://schemas.openxmlformats.org/officeDocument/2006/relationships/image" Target="../media/image1134.png"/><Relationship Id="rId303" Type="http://schemas.openxmlformats.org/officeDocument/2006/relationships/customXml" Target="../ink/ink949.xml"/><Relationship Id="rId748" Type="http://schemas.openxmlformats.org/officeDocument/2006/relationships/image" Target="../media/image1183.png"/><Relationship Id="rId84" Type="http://schemas.openxmlformats.org/officeDocument/2006/relationships/image" Target="../media/image851.png"/><Relationship Id="rId387" Type="http://schemas.openxmlformats.org/officeDocument/2006/relationships/customXml" Target="../ink/ink991.xml"/><Relationship Id="rId510" Type="http://schemas.openxmlformats.org/officeDocument/2006/relationships/image" Target="../media/image1064.png"/><Relationship Id="rId594" Type="http://schemas.openxmlformats.org/officeDocument/2006/relationships/image" Target="../media/image1106.png"/><Relationship Id="rId608" Type="http://schemas.openxmlformats.org/officeDocument/2006/relationships/image" Target="../media/image1113.png"/><Relationship Id="rId815" Type="http://schemas.openxmlformats.org/officeDocument/2006/relationships/customXml" Target="../ink/ink1205.xml"/><Relationship Id="rId247" Type="http://schemas.openxmlformats.org/officeDocument/2006/relationships/customXml" Target="../ink/ink921.xml"/><Relationship Id="rId107" Type="http://schemas.openxmlformats.org/officeDocument/2006/relationships/customXml" Target="../ink/ink851.xml"/><Relationship Id="rId454" Type="http://schemas.openxmlformats.org/officeDocument/2006/relationships/image" Target="../media/image1036.png"/><Relationship Id="rId661" Type="http://schemas.openxmlformats.org/officeDocument/2006/relationships/customXml" Target="../ink/ink1128.xml"/><Relationship Id="rId759" Type="http://schemas.openxmlformats.org/officeDocument/2006/relationships/customXml" Target="../ink/ink1177.xml"/><Relationship Id="rId11" Type="http://schemas.openxmlformats.org/officeDocument/2006/relationships/customXml" Target="../ink/ink803.xml"/><Relationship Id="rId314" Type="http://schemas.openxmlformats.org/officeDocument/2006/relationships/image" Target="../media/image966.png"/><Relationship Id="rId398" Type="http://schemas.openxmlformats.org/officeDocument/2006/relationships/image" Target="../media/image1008.png"/><Relationship Id="rId521" Type="http://schemas.openxmlformats.org/officeDocument/2006/relationships/customXml" Target="../ink/ink1058.xml"/><Relationship Id="rId619" Type="http://schemas.openxmlformats.org/officeDocument/2006/relationships/customXml" Target="../ink/ink1107.xml"/><Relationship Id="rId95" Type="http://schemas.openxmlformats.org/officeDocument/2006/relationships/customXml" Target="../ink/ink845.xml"/><Relationship Id="rId160" Type="http://schemas.openxmlformats.org/officeDocument/2006/relationships/image" Target="../media/image889.png"/><Relationship Id="rId826" Type="http://schemas.openxmlformats.org/officeDocument/2006/relationships/image" Target="../media/image1222.png"/><Relationship Id="rId258" Type="http://schemas.openxmlformats.org/officeDocument/2006/relationships/image" Target="../media/image938.png"/><Relationship Id="rId465" Type="http://schemas.openxmlformats.org/officeDocument/2006/relationships/customXml" Target="../ink/ink1030.xml"/><Relationship Id="rId672" Type="http://schemas.openxmlformats.org/officeDocument/2006/relationships/image" Target="../media/image1145.png"/><Relationship Id="rId22" Type="http://schemas.openxmlformats.org/officeDocument/2006/relationships/image" Target="../media/image820.png"/><Relationship Id="rId118" Type="http://schemas.openxmlformats.org/officeDocument/2006/relationships/image" Target="../media/image868.png"/><Relationship Id="rId325" Type="http://schemas.openxmlformats.org/officeDocument/2006/relationships/customXml" Target="../ink/ink960.xml"/><Relationship Id="rId532" Type="http://schemas.openxmlformats.org/officeDocument/2006/relationships/image" Target="../media/image1075.png"/><Relationship Id="rId171" Type="http://schemas.openxmlformats.org/officeDocument/2006/relationships/customXml" Target="../ink/ink883.xml"/><Relationship Id="rId837" Type="http://schemas.openxmlformats.org/officeDocument/2006/relationships/customXml" Target="../ink/ink1216.xml"/><Relationship Id="rId269" Type="http://schemas.openxmlformats.org/officeDocument/2006/relationships/customXml" Target="../ink/ink932.xml"/><Relationship Id="rId476" Type="http://schemas.openxmlformats.org/officeDocument/2006/relationships/image" Target="../media/image1047.png"/><Relationship Id="rId683" Type="http://schemas.openxmlformats.org/officeDocument/2006/relationships/customXml" Target="../ink/ink1139.xml"/><Relationship Id="rId33" Type="http://schemas.openxmlformats.org/officeDocument/2006/relationships/customXml" Target="../ink/ink814.xml"/><Relationship Id="rId129" Type="http://schemas.openxmlformats.org/officeDocument/2006/relationships/customXml" Target="../ink/ink862.xml"/><Relationship Id="rId336" Type="http://schemas.openxmlformats.org/officeDocument/2006/relationships/image" Target="../media/image977.png"/><Relationship Id="rId543" Type="http://schemas.openxmlformats.org/officeDocument/2006/relationships/customXml" Target="../ink/ink1069.xml"/><Relationship Id="rId182" Type="http://schemas.openxmlformats.org/officeDocument/2006/relationships/image" Target="../media/image900.png"/><Relationship Id="rId403" Type="http://schemas.openxmlformats.org/officeDocument/2006/relationships/customXml" Target="../ink/ink999.xml"/><Relationship Id="rId750" Type="http://schemas.openxmlformats.org/officeDocument/2006/relationships/image" Target="../media/image1184.png"/><Relationship Id="rId848" Type="http://schemas.openxmlformats.org/officeDocument/2006/relationships/image" Target="../media/image1233.png"/><Relationship Id="rId487" Type="http://schemas.openxmlformats.org/officeDocument/2006/relationships/customXml" Target="../ink/ink1041.xml"/><Relationship Id="rId610" Type="http://schemas.openxmlformats.org/officeDocument/2006/relationships/image" Target="../media/image1114.png"/><Relationship Id="rId694" Type="http://schemas.openxmlformats.org/officeDocument/2006/relationships/image" Target="../media/image1156.png"/><Relationship Id="rId708" Type="http://schemas.openxmlformats.org/officeDocument/2006/relationships/image" Target="../media/image1163.png"/><Relationship Id="rId347" Type="http://schemas.openxmlformats.org/officeDocument/2006/relationships/customXml" Target="../ink/ink971.xml"/><Relationship Id="rId44" Type="http://schemas.openxmlformats.org/officeDocument/2006/relationships/image" Target="../media/image831.png"/><Relationship Id="rId554" Type="http://schemas.openxmlformats.org/officeDocument/2006/relationships/image" Target="../media/image1086.png"/><Relationship Id="rId761" Type="http://schemas.openxmlformats.org/officeDocument/2006/relationships/customXml" Target="../ink/ink1178.xml"/><Relationship Id="rId193" Type="http://schemas.openxmlformats.org/officeDocument/2006/relationships/customXml" Target="../ink/ink894.xml"/><Relationship Id="rId207" Type="http://schemas.openxmlformats.org/officeDocument/2006/relationships/customXml" Target="../ink/ink901.xml"/><Relationship Id="rId414" Type="http://schemas.openxmlformats.org/officeDocument/2006/relationships/image" Target="../media/image1016.png"/><Relationship Id="rId498" Type="http://schemas.openxmlformats.org/officeDocument/2006/relationships/image" Target="../media/image1058.png"/><Relationship Id="rId621" Type="http://schemas.openxmlformats.org/officeDocument/2006/relationships/customXml" Target="../ink/ink1108.xml"/><Relationship Id="rId260" Type="http://schemas.openxmlformats.org/officeDocument/2006/relationships/image" Target="../media/image939.png"/><Relationship Id="rId719" Type="http://schemas.openxmlformats.org/officeDocument/2006/relationships/customXml" Target="../ink/ink1157.xml"/><Relationship Id="rId55" Type="http://schemas.openxmlformats.org/officeDocument/2006/relationships/customXml" Target="../ink/ink825.xml"/><Relationship Id="rId120" Type="http://schemas.openxmlformats.org/officeDocument/2006/relationships/image" Target="../media/image869.png"/><Relationship Id="rId358" Type="http://schemas.openxmlformats.org/officeDocument/2006/relationships/image" Target="../media/image988.png"/><Relationship Id="rId565" Type="http://schemas.openxmlformats.org/officeDocument/2006/relationships/customXml" Target="../ink/ink1080.xml"/><Relationship Id="rId772" Type="http://schemas.openxmlformats.org/officeDocument/2006/relationships/image" Target="../media/image1195.png"/><Relationship Id="rId218" Type="http://schemas.openxmlformats.org/officeDocument/2006/relationships/image" Target="../media/image918.png"/><Relationship Id="rId425" Type="http://schemas.openxmlformats.org/officeDocument/2006/relationships/customXml" Target="../ink/ink1010.xml"/><Relationship Id="rId632" Type="http://schemas.openxmlformats.org/officeDocument/2006/relationships/image" Target="../media/image1125.png"/><Relationship Id="rId271" Type="http://schemas.openxmlformats.org/officeDocument/2006/relationships/customXml" Target="../ink/ink933.xml"/><Relationship Id="rId66" Type="http://schemas.openxmlformats.org/officeDocument/2006/relationships/image" Target="../media/image842.png"/><Relationship Id="rId131" Type="http://schemas.openxmlformats.org/officeDocument/2006/relationships/customXml" Target="../ink/ink863.xml"/><Relationship Id="rId369" Type="http://schemas.openxmlformats.org/officeDocument/2006/relationships/customXml" Target="../ink/ink982.xml"/><Relationship Id="rId576" Type="http://schemas.openxmlformats.org/officeDocument/2006/relationships/image" Target="../media/image1097.png"/><Relationship Id="rId783" Type="http://schemas.openxmlformats.org/officeDocument/2006/relationships/customXml" Target="../ink/ink118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1.png"/><Relationship Id="rId21" Type="http://schemas.openxmlformats.org/officeDocument/2006/relationships/image" Target="../media/image1243.png"/><Relationship Id="rId42" Type="http://schemas.openxmlformats.org/officeDocument/2006/relationships/customXml" Target="../ink/ink1242.xml"/><Relationship Id="rId63" Type="http://schemas.openxmlformats.org/officeDocument/2006/relationships/image" Target="../media/image1264.png"/><Relationship Id="rId84" Type="http://schemas.openxmlformats.org/officeDocument/2006/relationships/customXml" Target="../ink/ink1263.xml"/><Relationship Id="rId138" Type="http://schemas.openxmlformats.org/officeDocument/2006/relationships/customXml" Target="../ink/ink1290.xml"/><Relationship Id="rId159" Type="http://schemas.openxmlformats.org/officeDocument/2006/relationships/image" Target="../media/image1312.png"/><Relationship Id="rId170" Type="http://schemas.openxmlformats.org/officeDocument/2006/relationships/customXml" Target="../ink/ink1306.xml"/><Relationship Id="rId191" Type="http://schemas.openxmlformats.org/officeDocument/2006/relationships/image" Target="../media/image1328.png"/><Relationship Id="rId107" Type="http://schemas.openxmlformats.org/officeDocument/2006/relationships/image" Target="../media/image1286.png"/><Relationship Id="rId11" Type="http://schemas.openxmlformats.org/officeDocument/2006/relationships/image" Target="../media/image1238.png"/><Relationship Id="rId32" Type="http://schemas.openxmlformats.org/officeDocument/2006/relationships/customXml" Target="../ink/ink1237.xml"/><Relationship Id="rId53" Type="http://schemas.openxmlformats.org/officeDocument/2006/relationships/image" Target="../media/image1259.png"/><Relationship Id="rId74" Type="http://schemas.openxmlformats.org/officeDocument/2006/relationships/customXml" Target="../ink/ink1258.xml"/><Relationship Id="rId128" Type="http://schemas.openxmlformats.org/officeDocument/2006/relationships/customXml" Target="../ink/ink1285.xml"/><Relationship Id="rId149" Type="http://schemas.openxmlformats.org/officeDocument/2006/relationships/image" Target="../media/image1307.png"/><Relationship Id="rId5" Type="http://schemas.openxmlformats.org/officeDocument/2006/relationships/image" Target="../media/image1235.png"/><Relationship Id="rId95" Type="http://schemas.openxmlformats.org/officeDocument/2006/relationships/image" Target="../media/image1280.png"/><Relationship Id="rId160" Type="http://schemas.openxmlformats.org/officeDocument/2006/relationships/customXml" Target="../ink/ink1301.xml"/><Relationship Id="rId181" Type="http://schemas.openxmlformats.org/officeDocument/2006/relationships/image" Target="../media/image1323.png"/><Relationship Id="rId22" Type="http://schemas.openxmlformats.org/officeDocument/2006/relationships/customXml" Target="../ink/ink1232.xml"/><Relationship Id="rId43" Type="http://schemas.openxmlformats.org/officeDocument/2006/relationships/image" Target="../media/image1254.png"/><Relationship Id="rId64" Type="http://schemas.openxmlformats.org/officeDocument/2006/relationships/customXml" Target="../ink/ink1253.xml"/><Relationship Id="rId118" Type="http://schemas.openxmlformats.org/officeDocument/2006/relationships/customXml" Target="../ink/ink1280.xml"/><Relationship Id="rId139" Type="http://schemas.openxmlformats.org/officeDocument/2006/relationships/image" Target="../media/image1302.png"/><Relationship Id="rId85" Type="http://schemas.openxmlformats.org/officeDocument/2006/relationships/image" Target="../media/image1275.png"/><Relationship Id="rId150" Type="http://schemas.openxmlformats.org/officeDocument/2006/relationships/customXml" Target="../ink/ink1296.xml"/><Relationship Id="rId171" Type="http://schemas.openxmlformats.org/officeDocument/2006/relationships/image" Target="../media/image1318.png"/><Relationship Id="rId12" Type="http://schemas.openxmlformats.org/officeDocument/2006/relationships/customXml" Target="../ink/ink1227.xml"/><Relationship Id="rId33" Type="http://schemas.openxmlformats.org/officeDocument/2006/relationships/image" Target="../media/image1249.png"/><Relationship Id="rId108" Type="http://schemas.openxmlformats.org/officeDocument/2006/relationships/customXml" Target="../ink/ink1275.xml"/><Relationship Id="rId129" Type="http://schemas.openxmlformats.org/officeDocument/2006/relationships/image" Target="../media/image1297.png"/><Relationship Id="rId54" Type="http://schemas.openxmlformats.org/officeDocument/2006/relationships/customXml" Target="../ink/ink1248.xml"/><Relationship Id="rId75" Type="http://schemas.openxmlformats.org/officeDocument/2006/relationships/image" Target="../media/image1270.png"/><Relationship Id="rId96" Type="http://schemas.openxmlformats.org/officeDocument/2006/relationships/customXml" Target="../ink/ink1269.xml"/><Relationship Id="rId140" Type="http://schemas.openxmlformats.org/officeDocument/2006/relationships/customXml" Target="../ink/ink1291.xml"/><Relationship Id="rId161" Type="http://schemas.openxmlformats.org/officeDocument/2006/relationships/image" Target="../media/image1313.png"/><Relationship Id="rId182" Type="http://schemas.openxmlformats.org/officeDocument/2006/relationships/customXml" Target="../ink/ink1312.xml"/><Relationship Id="rId6" Type="http://schemas.openxmlformats.org/officeDocument/2006/relationships/customXml" Target="../ink/ink1224.xml"/><Relationship Id="rId23" Type="http://schemas.openxmlformats.org/officeDocument/2006/relationships/image" Target="../media/image1244.png"/><Relationship Id="rId119" Type="http://schemas.openxmlformats.org/officeDocument/2006/relationships/image" Target="../media/image1292.png"/><Relationship Id="rId44" Type="http://schemas.openxmlformats.org/officeDocument/2006/relationships/customXml" Target="../ink/ink1243.xml"/><Relationship Id="rId65" Type="http://schemas.openxmlformats.org/officeDocument/2006/relationships/image" Target="../media/image1265.png"/><Relationship Id="rId86" Type="http://schemas.openxmlformats.org/officeDocument/2006/relationships/customXml" Target="../ink/ink1264.xml"/><Relationship Id="rId130" Type="http://schemas.openxmlformats.org/officeDocument/2006/relationships/customXml" Target="../ink/ink1286.xml"/><Relationship Id="rId151" Type="http://schemas.openxmlformats.org/officeDocument/2006/relationships/image" Target="../media/image1308.png"/><Relationship Id="rId172" Type="http://schemas.openxmlformats.org/officeDocument/2006/relationships/customXml" Target="../ink/ink1307.xml"/><Relationship Id="rId13" Type="http://schemas.openxmlformats.org/officeDocument/2006/relationships/image" Target="../media/image1239.png"/><Relationship Id="rId18" Type="http://schemas.openxmlformats.org/officeDocument/2006/relationships/customXml" Target="../ink/ink1230.xml"/><Relationship Id="rId39" Type="http://schemas.openxmlformats.org/officeDocument/2006/relationships/image" Target="../media/image1252.png"/><Relationship Id="rId109" Type="http://schemas.openxmlformats.org/officeDocument/2006/relationships/image" Target="../media/image1287.png"/><Relationship Id="rId34" Type="http://schemas.openxmlformats.org/officeDocument/2006/relationships/customXml" Target="../ink/ink1238.xml"/><Relationship Id="rId50" Type="http://schemas.openxmlformats.org/officeDocument/2006/relationships/customXml" Target="../ink/ink1246.xml"/><Relationship Id="rId55" Type="http://schemas.openxmlformats.org/officeDocument/2006/relationships/image" Target="../media/image1260.png"/><Relationship Id="rId76" Type="http://schemas.openxmlformats.org/officeDocument/2006/relationships/customXml" Target="../ink/ink1259.xml"/><Relationship Id="rId97" Type="http://schemas.openxmlformats.org/officeDocument/2006/relationships/image" Target="../media/image1281.png"/><Relationship Id="rId104" Type="http://schemas.openxmlformats.org/officeDocument/2006/relationships/customXml" Target="../ink/ink1273.xml"/><Relationship Id="rId120" Type="http://schemas.openxmlformats.org/officeDocument/2006/relationships/customXml" Target="../ink/ink1281.xml"/><Relationship Id="rId125" Type="http://schemas.openxmlformats.org/officeDocument/2006/relationships/image" Target="../media/image1295.png"/><Relationship Id="rId141" Type="http://schemas.openxmlformats.org/officeDocument/2006/relationships/image" Target="../media/image1303.png"/><Relationship Id="rId146" Type="http://schemas.openxmlformats.org/officeDocument/2006/relationships/customXml" Target="../ink/ink1294.xml"/><Relationship Id="rId167" Type="http://schemas.openxmlformats.org/officeDocument/2006/relationships/image" Target="../media/image1316.png"/><Relationship Id="rId188" Type="http://schemas.openxmlformats.org/officeDocument/2006/relationships/customXml" Target="../ink/ink1315.xml"/><Relationship Id="rId7" Type="http://schemas.openxmlformats.org/officeDocument/2006/relationships/image" Target="../media/image1236.png"/><Relationship Id="rId71" Type="http://schemas.openxmlformats.org/officeDocument/2006/relationships/image" Target="../media/image1268.png"/><Relationship Id="rId92" Type="http://schemas.openxmlformats.org/officeDocument/2006/relationships/customXml" Target="../ink/ink1267.xml"/><Relationship Id="rId162" Type="http://schemas.openxmlformats.org/officeDocument/2006/relationships/customXml" Target="../ink/ink1302.xml"/><Relationship Id="rId183" Type="http://schemas.openxmlformats.org/officeDocument/2006/relationships/image" Target="../media/image1324.png"/><Relationship Id="rId2" Type="http://schemas.openxmlformats.org/officeDocument/2006/relationships/image" Target="../media/image1.png"/><Relationship Id="rId29" Type="http://schemas.openxmlformats.org/officeDocument/2006/relationships/image" Target="../media/image1247.png"/><Relationship Id="rId24" Type="http://schemas.openxmlformats.org/officeDocument/2006/relationships/customXml" Target="../ink/ink1233.xml"/><Relationship Id="rId40" Type="http://schemas.openxmlformats.org/officeDocument/2006/relationships/customXml" Target="../ink/ink1241.xml"/><Relationship Id="rId45" Type="http://schemas.openxmlformats.org/officeDocument/2006/relationships/image" Target="../media/image1255.png"/><Relationship Id="rId66" Type="http://schemas.openxmlformats.org/officeDocument/2006/relationships/customXml" Target="../ink/ink1254.xml"/><Relationship Id="rId87" Type="http://schemas.openxmlformats.org/officeDocument/2006/relationships/image" Target="../media/image1276.png"/><Relationship Id="rId110" Type="http://schemas.openxmlformats.org/officeDocument/2006/relationships/customXml" Target="../ink/ink1276.xml"/><Relationship Id="rId115" Type="http://schemas.openxmlformats.org/officeDocument/2006/relationships/image" Target="../media/image1290.png"/><Relationship Id="rId131" Type="http://schemas.openxmlformats.org/officeDocument/2006/relationships/image" Target="../media/image1298.png"/><Relationship Id="rId136" Type="http://schemas.openxmlformats.org/officeDocument/2006/relationships/customXml" Target="../ink/ink1289.xml"/><Relationship Id="rId157" Type="http://schemas.openxmlformats.org/officeDocument/2006/relationships/image" Target="../media/image1311.png"/><Relationship Id="rId178" Type="http://schemas.openxmlformats.org/officeDocument/2006/relationships/customXml" Target="../ink/ink1310.xml"/><Relationship Id="rId61" Type="http://schemas.openxmlformats.org/officeDocument/2006/relationships/image" Target="../media/image1263.png"/><Relationship Id="rId82" Type="http://schemas.openxmlformats.org/officeDocument/2006/relationships/customXml" Target="../ink/ink1262.xml"/><Relationship Id="rId152" Type="http://schemas.openxmlformats.org/officeDocument/2006/relationships/customXml" Target="../ink/ink1297.xml"/><Relationship Id="rId173" Type="http://schemas.openxmlformats.org/officeDocument/2006/relationships/image" Target="../media/image1319.png"/><Relationship Id="rId19" Type="http://schemas.openxmlformats.org/officeDocument/2006/relationships/image" Target="../media/image1242.png"/><Relationship Id="rId14" Type="http://schemas.openxmlformats.org/officeDocument/2006/relationships/customXml" Target="../ink/ink1228.xml"/><Relationship Id="rId30" Type="http://schemas.openxmlformats.org/officeDocument/2006/relationships/customXml" Target="../ink/ink1236.xml"/><Relationship Id="rId35" Type="http://schemas.openxmlformats.org/officeDocument/2006/relationships/image" Target="../media/image1250.png"/><Relationship Id="rId56" Type="http://schemas.openxmlformats.org/officeDocument/2006/relationships/customXml" Target="../ink/ink1249.xml"/><Relationship Id="rId77" Type="http://schemas.openxmlformats.org/officeDocument/2006/relationships/image" Target="../media/image1271.png"/><Relationship Id="rId100" Type="http://schemas.openxmlformats.org/officeDocument/2006/relationships/customXml" Target="../ink/ink1271.xml"/><Relationship Id="rId105" Type="http://schemas.openxmlformats.org/officeDocument/2006/relationships/image" Target="../media/image1285.png"/><Relationship Id="rId126" Type="http://schemas.openxmlformats.org/officeDocument/2006/relationships/customXml" Target="../ink/ink1284.xml"/><Relationship Id="rId147" Type="http://schemas.openxmlformats.org/officeDocument/2006/relationships/image" Target="../media/image1306.png"/><Relationship Id="rId168" Type="http://schemas.openxmlformats.org/officeDocument/2006/relationships/customXml" Target="../ink/ink1305.xml"/><Relationship Id="rId8" Type="http://schemas.openxmlformats.org/officeDocument/2006/relationships/customXml" Target="../ink/ink1225.xml"/><Relationship Id="rId51" Type="http://schemas.openxmlformats.org/officeDocument/2006/relationships/image" Target="../media/image1258.png"/><Relationship Id="rId72" Type="http://schemas.openxmlformats.org/officeDocument/2006/relationships/customXml" Target="../ink/ink1257.xml"/><Relationship Id="rId93" Type="http://schemas.openxmlformats.org/officeDocument/2006/relationships/image" Target="../media/image1279.png"/><Relationship Id="rId98" Type="http://schemas.openxmlformats.org/officeDocument/2006/relationships/customXml" Target="../ink/ink1270.xml"/><Relationship Id="rId121" Type="http://schemas.openxmlformats.org/officeDocument/2006/relationships/image" Target="../media/image1293.png"/><Relationship Id="rId142" Type="http://schemas.openxmlformats.org/officeDocument/2006/relationships/customXml" Target="../ink/ink1292.xml"/><Relationship Id="rId163" Type="http://schemas.openxmlformats.org/officeDocument/2006/relationships/image" Target="../media/image1314.png"/><Relationship Id="rId184" Type="http://schemas.openxmlformats.org/officeDocument/2006/relationships/customXml" Target="../ink/ink1313.xml"/><Relationship Id="rId189" Type="http://schemas.openxmlformats.org/officeDocument/2006/relationships/image" Target="../media/image1327.png"/><Relationship Id="rId3" Type="http://schemas.openxmlformats.org/officeDocument/2006/relationships/image" Target="../media/image2.jpg"/><Relationship Id="rId25" Type="http://schemas.openxmlformats.org/officeDocument/2006/relationships/image" Target="../media/image1245.png"/><Relationship Id="rId46" Type="http://schemas.openxmlformats.org/officeDocument/2006/relationships/customXml" Target="../ink/ink1244.xml"/><Relationship Id="rId67" Type="http://schemas.openxmlformats.org/officeDocument/2006/relationships/image" Target="../media/image1266.png"/><Relationship Id="rId116" Type="http://schemas.openxmlformats.org/officeDocument/2006/relationships/customXml" Target="../ink/ink1279.xml"/><Relationship Id="rId137" Type="http://schemas.openxmlformats.org/officeDocument/2006/relationships/image" Target="../media/image1301.png"/><Relationship Id="rId158" Type="http://schemas.openxmlformats.org/officeDocument/2006/relationships/customXml" Target="../ink/ink1300.xml"/><Relationship Id="rId20" Type="http://schemas.openxmlformats.org/officeDocument/2006/relationships/customXml" Target="../ink/ink1231.xml"/><Relationship Id="rId41" Type="http://schemas.openxmlformats.org/officeDocument/2006/relationships/image" Target="../media/image1253.png"/><Relationship Id="rId62" Type="http://schemas.openxmlformats.org/officeDocument/2006/relationships/customXml" Target="../ink/ink1252.xml"/><Relationship Id="rId83" Type="http://schemas.openxmlformats.org/officeDocument/2006/relationships/image" Target="../media/image1274.png"/><Relationship Id="rId88" Type="http://schemas.openxmlformats.org/officeDocument/2006/relationships/customXml" Target="../ink/ink1265.xml"/><Relationship Id="rId111" Type="http://schemas.openxmlformats.org/officeDocument/2006/relationships/image" Target="../media/image1288.png"/><Relationship Id="rId132" Type="http://schemas.openxmlformats.org/officeDocument/2006/relationships/customXml" Target="../ink/ink1287.xml"/><Relationship Id="rId153" Type="http://schemas.openxmlformats.org/officeDocument/2006/relationships/image" Target="../media/image1309.png"/><Relationship Id="rId174" Type="http://schemas.openxmlformats.org/officeDocument/2006/relationships/customXml" Target="../ink/ink1308.xml"/><Relationship Id="rId179" Type="http://schemas.openxmlformats.org/officeDocument/2006/relationships/image" Target="../media/image1322.png"/><Relationship Id="rId190" Type="http://schemas.openxmlformats.org/officeDocument/2006/relationships/customXml" Target="../ink/ink1316.xml"/><Relationship Id="rId15" Type="http://schemas.openxmlformats.org/officeDocument/2006/relationships/image" Target="../media/image1240.png"/><Relationship Id="rId36" Type="http://schemas.openxmlformats.org/officeDocument/2006/relationships/customXml" Target="../ink/ink1239.xml"/><Relationship Id="rId57" Type="http://schemas.openxmlformats.org/officeDocument/2006/relationships/image" Target="../media/image1261.png"/><Relationship Id="rId106" Type="http://schemas.openxmlformats.org/officeDocument/2006/relationships/customXml" Target="../ink/ink1274.xml"/><Relationship Id="rId127" Type="http://schemas.openxmlformats.org/officeDocument/2006/relationships/image" Target="../media/image1296.png"/><Relationship Id="rId10" Type="http://schemas.openxmlformats.org/officeDocument/2006/relationships/customXml" Target="../ink/ink1226.xml"/><Relationship Id="rId31" Type="http://schemas.openxmlformats.org/officeDocument/2006/relationships/image" Target="../media/image1248.png"/><Relationship Id="rId52" Type="http://schemas.openxmlformats.org/officeDocument/2006/relationships/customXml" Target="../ink/ink1247.xml"/><Relationship Id="rId73" Type="http://schemas.openxmlformats.org/officeDocument/2006/relationships/image" Target="../media/image1269.png"/><Relationship Id="rId78" Type="http://schemas.openxmlformats.org/officeDocument/2006/relationships/customXml" Target="../ink/ink1260.xml"/><Relationship Id="rId94" Type="http://schemas.openxmlformats.org/officeDocument/2006/relationships/customXml" Target="../ink/ink1268.xml"/><Relationship Id="rId99" Type="http://schemas.openxmlformats.org/officeDocument/2006/relationships/image" Target="../media/image1282.png"/><Relationship Id="rId101" Type="http://schemas.openxmlformats.org/officeDocument/2006/relationships/image" Target="../media/image1283.png"/><Relationship Id="rId122" Type="http://schemas.openxmlformats.org/officeDocument/2006/relationships/customXml" Target="../ink/ink1282.xml"/><Relationship Id="rId143" Type="http://schemas.openxmlformats.org/officeDocument/2006/relationships/image" Target="../media/image1304.png"/><Relationship Id="rId148" Type="http://schemas.openxmlformats.org/officeDocument/2006/relationships/customXml" Target="../ink/ink1295.xml"/><Relationship Id="rId164" Type="http://schemas.openxmlformats.org/officeDocument/2006/relationships/customXml" Target="../ink/ink1303.xml"/><Relationship Id="rId169" Type="http://schemas.openxmlformats.org/officeDocument/2006/relationships/image" Target="../media/image1317.png"/><Relationship Id="rId185" Type="http://schemas.openxmlformats.org/officeDocument/2006/relationships/image" Target="../media/image1325.png"/><Relationship Id="rId4" Type="http://schemas.openxmlformats.org/officeDocument/2006/relationships/customXml" Target="../ink/ink1223.xml"/><Relationship Id="rId9" Type="http://schemas.openxmlformats.org/officeDocument/2006/relationships/image" Target="../media/image1237.png"/><Relationship Id="rId180" Type="http://schemas.openxmlformats.org/officeDocument/2006/relationships/customXml" Target="../ink/ink1311.xml"/><Relationship Id="rId26" Type="http://schemas.openxmlformats.org/officeDocument/2006/relationships/customXml" Target="../ink/ink1234.xml"/><Relationship Id="rId47" Type="http://schemas.openxmlformats.org/officeDocument/2006/relationships/image" Target="../media/image1256.png"/><Relationship Id="rId68" Type="http://schemas.openxmlformats.org/officeDocument/2006/relationships/customXml" Target="../ink/ink1255.xml"/><Relationship Id="rId89" Type="http://schemas.openxmlformats.org/officeDocument/2006/relationships/image" Target="../media/image1277.png"/><Relationship Id="rId112" Type="http://schemas.openxmlformats.org/officeDocument/2006/relationships/customXml" Target="../ink/ink1277.xml"/><Relationship Id="rId133" Type="http://schemas.openxmlformats.org/officeDocument/2006/relationships/image" Target="../media/image1299.png"/><Relationship Id="rId154" Type="http://schemas.openxmlformats.org/officeDocument/2006/relationships/customXml" Target="../ink/ink1298.xml"/><Relationship Id="rId175" Type="http://schemas.openxmlformats.org/officeDocument/2006/relationships/image" Target="../media/image1320.png"/><Relationship Id="rId16" Type="http://schemas.openxmlformats.org/officeDocument/2006/relationships/customXml" Target="../ink/ink1229.xml"/><Relationship Id="rId37" Type="http://schemas.openxmlformats.org/officeDocument/2006/relationships/image" Target="../media/image1251.png"/><Relationship Id="rId58" Type="http://schemas.openxmlformats.org/officeDocument/2006/relationships/customXml" Target="../ink/ink1250.xml"/><Relationship Id="rId79" Type="http://schemas.openxmlformats.org/officeDocument/2006/relationships/image" Target="../media/image1272.png"/><Relationship Id="rId102" Type="http://schemas.openxmlformats.org/officeDocument/2006/relationships/customXml" Target="../ink/ink1272.xml"/><Relationship Id="rId123" Type="http://schemas.openxmlformats.org/officeDocument/2006/relationships/image" Target="../media/image1294.png"/><Relationship Id="rId144" Type="http://schemas.openxmlformats.org/officeDocument/2006/relationships/customXml" Target="../ink/ink1293.xml"/><Relationship Id="rId90" Type="http://schemas.openxmlformats.org/officeDocument/2006/relationships/customXml" Target="../ink/ink1266.xml"/><Relationship Id="rId165" Type="http://schemas.openxmlformats.org/officeDocument/2006/relationships/image" Target="../media/image1315.png"/><Relationship Id="rId186" Type="http://schemas.openxmlformats.org/officeDocument/2006/relationships/customXml" Target="../ink/ink1314.xml"/><Relationship Id="rId27" Type="http://schemas.openxmlformats.org/officeDocument/2006/relationships/image" Target="../media/image1246.png"/><Relationship Id="rId48" Type="http://schemas.openxmlformats.org/officeDocument/2006/relationships/customXml" Target="../ink/ink1245.xml"/><Relationship Id="rId69" Type="http://schemas.openxmlformats.org/officeDocument/2006/relationships/image" Target="../media/image1267.png"/><Relationship Id="rId113" Type="http://schemas.openxmlformats.org/officeDocument/2006/relationships/image" Target="../media/image1289.png"/><Relationship Id="rId134" Type="http://schemas.openxmlformats.org/officeDocument/2006/relationships/customXml" Target="../ink/ink1288.xml"/><Relationship Id="rId80" Type="http://schemas.openxmlformats.org/officeDocument/2006/relationships/customXml" Target="../ink/ink1261.xml"/><Relationship Id="rId155" Type="http://schemas.openxmlformats.org/officeDocument/2006/relationships/image" Target="../media/image1310.png"/><Relationship Id="rId176" Type="http://schemas.openxmlformats.org/officeDocument/2006/relationships/customXml" Target="../ink/ink1309.xml"/><Relationship Id="rId17" Type="http://schemas.openxmlformats.org/officeDocument/2006/relationships/image" Target="../media/image1241.png"/><Relationship Id="rId38" Type="http://schemas.openxmlformats.org/officeDocument/2006/relationships/customXml" Target="../ink/ink1240.xml"/><Relationship Id="rId59" Type="http://schemas.openxmlformats.org/officeDocument/2006/relationships/image" Target="../media/image1262.png"/><Relationship Id="rId103" Type="http://schemas.openxmlformats.org/officeDocument/2006/relationships/image" Target="../media/image1284.png"/><Relationship Id="rId124" Type="http://schemas.openxmlformats.org/officeDocument/2006/relationships/customXml" Target="../ink/ink1283.xml"/><Relationship Id="rId70" Type="http://schemas.openxmlformats.org/officeDocument/2006/relationships/customXml" Target="../ink/ink1256.xml"/><Relationship Id="rId91" Type="http://schemas.openxmlformats.org/officeDocument/2006/relationships/image" Target="../media/image1278.png"/><Relationship Id="rId145" Type="http://schemas.openxmlformats.org/officeDocument/2006/relationships/image" Target="../media/image1305.png"/><Relationship Id="rId166" Type="http://schemas.openxmlformats.org/officeDocument/2006/relationships/customXml" Target="../ink/ink1304.xml"/><Relationship Id="rId187" Type="http://schemas.openxmlformats.org/officeDocument/2006/relationships/image" Target="../media/image1326.png"/><Relationship Id="rId1" Type="http://schemas.openxmlformats.org/officeDocument/2006/relationships/slideLayout" Target="../slideLayouts/slideLayout5.xml"/><Relationship Id="rId28" Type="http://schemas.openxmlformats.org/officeDocument/2006/relationships/customXml" Target="../ink/ink1235.xml"/><Relationship Id="rId49" Type="http://schemas.openxmlformats.org/officeDocument/2006/relationships/image" Target="../media/image1257.png"/><Relationship Id="rId114" Type="http://schemas.openxmlformats.org/officeDocument/2006/relationships/customXml" Target="../ink/ink1278.xml"/><Relationship Id="rId60" Type="http://schemas.openxmlformats.org/officeDocument/2006/relationships/customXml" Target="../ink/ink1251.xml"/><Relationship Id="rId81" Type="http://schemas.openxmlformats.org/officeDocument/2006/relationships/image" Target="../media/image1273.png"/><Relationship Id="rId135" Type="http://schemas.openxmlformats.org/officeDocument/2006/relationships/image" Target="../media/image1300.png"/><Relationship Id="rId156" Type="http://schemas.openxmlformats.org/officeDocument/2006/relationships/customXml" Target="../ink/ink1299.xml"/><Relationship Id="rId177" Type="http://schemas.openxmlformats.org/officeDocument/2006/relationships/image" Target="../media/image1321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5.png"/><Relationship Id="rId299" Type="http://schemas.openxmlformats.org/officeDocument/2006/relationships/image" Target="../media/image1476.png"/><Relationship Id="rId21" Type="http://schemas.openxmlformats.org/officeDocument/2006/relationships/image" Target="../media/image1337.png"/><Relationship Id="rId63" Type="http://schemas.openxmlformats.org/officeDocument/2006/relationships/image" Target="../media/image1358.png"/><Relationship Id="rId159" Type="http://schemas.openxmlformats.org/officeDocument/2006/relationships/image" Target="../media/image1406.png"/><Relationship Id="rId170" Type="http://schemas.openxmlformats.org/officeDocument/2006/relationships/customXml" Target="../ink/ink1400.xml"/><Relationship Id="rId226" Type="http://schemas.openxmlformats.org/officeDocument/2006/relationships/customXml" Target="../ink/ink1428.xml"/><Relationship Id="rId268" Type="http://schemas.openxmlformats.org/officeDocument/2006/relationships/customXml" Target="../ink/ink1449.xml"/><Relationship Id="rId32" Type="http://schemas.openxmlformats.org/officeDocument/2006/relationships/customXml" Target="../ink/ink1331.xml"/><Relationship Id="rId74" Type="http://schemas.openxmlformats.org/officeDocument/2006/relationships/customXml" Target="../ink/ink1352.xml"/><Relationship Id="rId128" Type="http://schemas.openxmlformats.org/officeDocument/2006/relationships/customXml" Target="../ink/ink1379.xml"/><Relationship Id="rId5" Type="http://schemas.openxmlformats.org/officeDocument/2006/relationships/image" Target="../media/image1329.png"/><Relationship Id="rId181" Type="http://schemas.openxmlformats.org/officeDocument/2006/relationships/image" Target="../media/image1417.png"/><Relationship Id="rId237" Type="http://schemas.openxmlformats.org/officeDocument/2006/relationships/image" Target="../media/image1445.png"/><Relationship Id="rId279" Type="http://schemas.openxmlformats.org/officeDocument/2006/relationships/image" Target="../media/image1466.png"/><Relationship Id="rId43" Type="http://schemas.openxmlformats.org/officeDocument/2006/relationships/image" Target="../media/image1348.png"/><Relationship Id="rId139" Type="http://schemas.openxmlformats.org/officeDocument/2006/relationships/image" Target="../media/image1396.png"/><Relationship Id="rId290" Type="http://schemas.openxmlformats.org/officeDocument/2006/relationships/customXml" Target="../ink/ink1460.xml"/><Relationship Id="rId85" Type="http://schemas.openxmlformats.org/officeDocument/2006/relationships/image" Target="../media/image1369.png"/><Relationship Id="rId150" Type="http://schemas.openxmlformats.org/officeDocument/2006/relationships/customXml" Target="../ink/ink1390.xml"/><Relationship Id="rId192" Type="http://schemas.openxmlformats.org/officeDocument/2006/relationships/customXml" Target="../ink/ink1411.xml"/><Relationship Id="rId206" Type="http://schemas.openxmlformats.org/officeDocument/2006/relationships/customXml" Target="../ink/ink1418.xml"/><Relationship Id="rId248" Type="http://schemas.openxmlformats.org/officeDocument/2006/relationships/customXml" Target="../ink/ink1439.xml"/><Relationship Id="rId12" Type="http://schemas.openxmlformats.org/officeDocument/2006/relationships/customXml" Target="../ink/ink1321.xml"/><Relationship Id="rId108" Type="http://schemas.openxmlformats.org/officeDocument/2006/relationships/customXml" Target="../ink/ink1369.xml"/><Relationship Id="rId54" Type="http://schemas.openxmlformats.org/officeDocument/2006/relationships/customXml" Target="../ink/ink1342.xml"/><Relationship Id="rId75" Type="http://schemas.openxmlformats.org/officeDocument/2006/relationships/image" Target="../media/image1364.png"/><Relationship Id="rId96" Type="http://schemas.openxmlformats.org/officeDocument/2006/relationships/customXml" Target="../ink/ink1363.xml"/><Relationship Id="rId140" Type="http://schemas.openxmlformats.org/officeDocument/2006/relationships/customXml" Target="../ink/ink1385.xml"/><Relationship Id="rId161" Type="http://schemas.openxmlformats.org/officeDocument/2006/relationships/image" Target="../media/image1407.png"/><Relationship Id="rId182" Type="http://schemas.openxmlformats.org/officeDocument/2006/relationships/customXml" Target="../ink/ink1406.xml"/><Relationship Id="rId217" Type="http://schemas.openxmlformats.org/officeDocument/2006/relationships/image" Target="../media/image1435.png"/><Relationship Id="rId6" Type="http://schemas.openxmlformats.org/officeDocument/2006/relationships/customXml" Target="../ink/ink1318.xml"/><Relationship Id="rId238" Type="http://schemas.openxmlformats.org/officeDocument/2006/relationships/customXml" Target="../ink/ink1434.xml"/><Relationship Id="rId259" Type="http://schemas.openxmlformats.org/officeDocument/2006/relationships/image" Target="../media/image1456.png"/><Relationship Id="rId23" Type="http://schemas.openxmlformats.org/officeDocument/2006/relationships/image" Target="../media/image1338.png"/><Relationship Id="rId119" Type="http://schemas.openxmlformats.org/officeDocument/2006/relationships/image" Target="../media/image1386.png"/><Relationship Id="rId270" Type="http://schemas.openxmlformats.org/officeDocument/2006/relationships/customXml" Target="../ink/ink1450.xml"/><Relationship Id="rId291" Type="http://schemas.openxmlformats.org/officeDocument/2006/relationships/image" Target="../media/image1472.png"/><Relationship Id="rId44" Type="http://schemas.openxmlformats.org/officeDocument/2006/relationships/customXml" Target="../ink/ink1337.xml"/><Relationship Id="rId65" Type="http://schemas.openxmlformats.org/officeDocument/2006/relationships/image" Target="../media/image1359.png"/><Relationship Id="rId86" Type="http://schemas.openxmlformats.org/officeDocument/2006/relationships/customXml" Target="../ink/ink1358.xml"/><Relationship Id="rId130" Type="http://schemas.openxmlformats.org/officeDocument/2006/relationships/customXml" Target="../ink/ink1380.xml"/><Relationship Id="rId151" Type="http://schemas.openxmlformats.org/officeDocument/2006/relationships/image" Target="../media/image1402.png"/><Relationship Id="rId172" Type="http://schemas.openxmlformats.org/officeDocument/2006/relationships/customXml" Target="../ink/ink1401.xml"/><Relationship Id="rId193" Type="http://schemas.openxmlformats.org/officeDocument/2006/relationships/image" Target="../media/image1423.png"/><Relationship Id="rId207" Type="http://schemas.openxmlformats.org/officeDocument/2006/relationships/image" Target="../media/image1430.png"/><Relationship Id="rId228" Type="http://schemas.openxmlformats.org/officeDocument/2006/relationships/customXml" Target="../ink/ink1429.xml"/><Relationship Id="rId249" Type="http://schemas.openxmlformats.org/officeDocument/2006/relationships/image" Target="../media/image1451.png"/><Relationship Id="rId13" Type="http://schemas.openxmlformats.org/officeDocument/2006/relationships/image" Target="../media/image1333.png"/><Relationship Id="rId109" Type="http://schemas.openxmlformats.org/officeDocument/2006/relationships/image" Target="../media/image1381.png"/><Relationship Id="rId260" Type="http://schemas.openxmlformats.org/officeDocument/2006/relationships/customXml" Target="../ink/ink1445.xml"/><Relationship Id="rId281" Type="http://schemas.openxmlformats.org/officeDocument/2006/relationships/image" Target="../media/image1467.png"/><Relationship Id="rId34" Type="http://schemas.openxmlformats.org/officeDocument/2006/relationships/customXml" Target="../ink/ink1332.xml"/><Relationship Id="rId55" Type="http://schemas.openxmlformats.org/officeDocument/2006/relationships/image" Target="../media/image1354.png"/><Relationship Id="rId76" Type="http://schemas.openxmlformats.org/officeDocument/2006/relationships/customXml" Target="../ink/ink1353.xml"/><Relationship Id="rId97" Type="http://schemas.openxmlformats.org/officeDocument/2006/relationships/image" Target="../media/image1375.png"/><Relationship Id="rId120" Type="http://schemas.openxmlformats.org/officeDocument/2006/relationships/customXml" Target="../ink/ink1375.xml"/><Relationship Id="rId141" Type="http://schemas.openxmlformats.org/officeDocument/2006/relationships/image" Target="../media/image1397.png"/><Relationship Id="rId7" Type="http://schemas.openxmlformats.org/officeDocument/2006/relationships/image" Target="../media/image1330.png"/><Relationship Id="rId162" Type="http://schemas.openxmlformats.org/officeDocument/2006/relationships/customXml" Target="../ink/ink1396.xml"/><Relationship Id="rId183" Type="http://schemas.openxmlformats.org/officeDocument/2006/relationships/image" Target="../media/image1418.png"/><Relationship Id="rId218" Type="http://schemas.openxmlformats.org/officeDocument/2006/relationships/customXml" Target="../ink/ink1424.xml"/><Relationship Id="rId239" Type="http://schemas.openxmlformats.org/officeDocument/2006/relationships/image" Target="../media/image1446.png"/><Relationship Id="rId250" Type="http://schemas.openxmlformats.org/officeDocument/2006/relationships/customXml" Target="../ink/ink1440.xml"/><Relationship Id="rId271" Type="http://schemas.openxmlformats.org/officeDocument/2006/relationships/image" Target="../media/image1462.png"/><Relationship Id="rId292" Type="http://schemas.openxmlformats.org/officeDocument/2006/relationships/customXml" Target="../ink/ink1461.xml"/><Relationship Id="rId24" Type="http://schemas.openxmlformats.org/officeDocument/2006/relationships/customXml" Target="../ink/ink1327.xml"/><Relationship Id="rId45" Type="http://schemas.openxmlformats.org/officeDocument/2006/relationships/image" Target="../media/image1349.png"/><Relationship Id="rId66" Type="http://schemas.openxmlformats.org/officeDocument/2006/relationships/customXml" Target="../ink/ink1348.xml"/><Relationship Id="rId87" Type="http://schemas.openxmlformats.org/officeDocument/2006/relationships/image" Target="../media/image1370.png"/><Relationship Id="rId110" Type="http://schemas.openxmlformats.org/officeDocument/2006/relationships/customXml" Target="../ink/ink1370.xml"/><Relationship Id="rId131" Type="http://schemas.openxmlformats.org/officeDocument/2006/relationships/image" Target="../media/image1392.png"/><Relationship Id="rId152" Type="http://schemas.openxmlformats.org/officeDocument/2006/relationships/customXml" Target="../ink/ink1391.xml"/><Relationship Id="rId173" Type="http://schemas.openxmlformats.org/officeDocument/2006/relationships/image" Target="../media/image1413.png"/><Relationship Id="rId194" Type="http://schemas.openxmlformats.org/officeDocument/2006/relationships/customXml" Target="../ink/ink1412.xml"/><Relationship Id="rId208" Type="http://schemas.openxmlformats.org/officeDocument/2006/relationships/customXml" Target="../ink/ink1419.xml"/><Relationship Id="rId229" Type="http://schemas.openxmlformats.org/officeDocument/2006/relationships/image" Target="../media/image1441.png"/><Relationship Id="rId240" Type="http://schemas.openxmlformats.org/officeDocument/2006/relationships/customXml" Target="../ink/ink1435.xml"/><Relationship Id="rId261" Type="http://schemas.openxmlformats.org/officeDocument/2006/relationships/image" Target="../media/image1457.png"/><Relationship Id="rId14" Type="http://schemas.openxmlformats.org/officeDocument/2006/relationships/customXml" Target="../ink/ink1322.xml"/><Relationship Id="rId35" Type="http://schemas.openxmlformats.org/officeDocument/2006/relationships/image" Target="../media/image1344.png"/><Relationship Id="rId56" Type="http://schemas.openxmlformats.org/officeDocument/2006/relationships/customXml" Target="../ink/ink1343.xml"/><Relationship Id="rId77" Type="http://schemas.openxmlformats.org/officeDocument/2006/relationships/image" Target="../media/image1365.png"/><Relationship Id="rId100" Type="http://schemas.openxmlformats.org/officeDocument/2006/relationships/customXml" Target="../ink/ink1365.xml"/><Relationship Id="rId282" Type="http://schemas.openxmlformats.org/officeDocument/2006/relationships/customXml" Target="../ink/ink1456.xml"/><Relationship Id="rId8" Type="http://schemas.openxmlformats.org/officeDocument/2006/relationships/customXml" Target="../ink/ink1319.xml"/><Relationship Id="rId98" Type="http://schemas.openxmlformats.org/officeDocument/2006/relationships/customXml" Target="../ink/ink1364.xml"/><Relationship Id="rId121" Type="http://schemas.openxmlformats.org/officeDocument/2006/relationships/image" Target="../media/image1387.png"/><Relationship Id="rId142" Type="http://schemas.openxmlformats.org/officeDocument/2006/relationships/customXml" Target="../ink/ink1386.xml"/><Relationship Id="rId163" Type="http://schemas.openxmlformats.org/officeDocument/2006/relationships/image" Target="../media/image1408.png"/><Relationship Id="rId184" Type="http://schemas.openxmlformats.org/officeDocument/2006/relationships/customXml" Target="../ink/ink1407.xml"/><Relationship Id="rId219" Type="http://schemas.openxmlformats.org/officeDocument/2006/relationships/image" Target="../media/image1436.png"/><Relationship Id="rId230" Type="http://schemas.openxmlformats.org/officeDocument/2006/relationships/customXml" Target="../ink/ink1430.xml"/><Relationship Id="rId251" Type="http://schemas.openxmlformats.org/officeDocument/2006/relationships/image" Target="../media/image1452.png"/><Relationship Id="rId25" Type="http://schemas.openxmlformats.org/officeDocument/2006/relationships/image" Target="../media/image1339.png"/><Relationship Id="rId46" Type="http://schemas.openxmlformats.org/officeDocument/2006/relationships/customXml" Target="../ink/ink1338.xml"/><Relationship Id="rId67" Type="http://schemas.openxmlformats.org/officeDocument/2006/relationships/image" Target="../media/image1360.png"/><Relationship Id="rId272" Type="http://schemas.openxmlformats.org/officeDocument/2006/relationships/customXml" Target="../ink/ink1451.xml"/><Relationship Id="rId293" Type="http://schemas.openxmlformats.org/officeDocument/2006/relationships/image" Target="../media/image1473.png"/><Relationship Id="rId88" Type="http://schemas.openxmlformats.org/officeDocument/2006/relationships/customXml" Target="../ink/ink1359.xml"/><Relationship Id="rId111" Type="http://schemas.openxmlformats.org/officeDocument/2006/relationships/image" Target="../media/image1382.png"/><Relationship Id="rId132" Type="http://schemas.openxmlformats.org/officeDocument/2006/relationships/customXml" Target="../ink/ink1381.xml"/><Relationship Id="rId153" Type="http://schemas.openxmlformats.org/officeDocument/2006/relationships/image" Target="../media/image1403.png"/><Relationship Id="rId174" Type="http://schemas.openxmlformats.org/officeDocument/2006/relationships/customXml" Target="../ink/ink1402.xml"/><Relationship Id="rId195" Type="http://schemas.openxmlformats.org/officeDocument/2006/relationships/image" Target="../media/image1424.png"/><Relationship Id="rId209" Type="http://schemas.openxmlformats.org/officeDocument/2006/relationships/image" Target="../media/image1431.png"/><Relationship Id="rId220" Type="http://schemas.openxmlformats.org/officeDocument/2006/relationships/customXml" Target="../ink/ink1425.xml"/><Relationship Id="rId241" Type="http://schemas.openxmlformats.org/officeDocument/2006/relationships/image" Target="../media/image1447.png"/><Relationship Id="rId15" Type="http://schemas.openxmlformats.org/officeDocument/2006/relationships/image" Target="../media/image1334.png"/><Relationship Id="rId36" Type="http://schemas.openxmlformats.org/officeDocument/2006/relationships/customXml" Target="../ink/ink1333.xml"/><Relationship Id="rId57" Type="http://schemas.openxmlformats.org/officeDocument/2006/relationships/image" Target="../media/image1355.png"/><Relationship Id="rId262" Type="http://schemas.openxmlformats.org/officeDocument/2006/relationships/customXml" Target="../ink/ink1446.xml"/><Relationship Id="rId283" Type="http://schemas.openxmlformats.org/officeDocument/2006/relationships/image" Target="../media/image1468.png"/><Relationship Id="rId78" Type="http://schemas.openxmlformats.org/officeDocument/2006/relationships/customXml" Target="../ink/ink1354.xml"/><Relationship Id="rId99" Type="http://schemas.openxmlformats.org/officeDocument/2006/relationships/image" Target="../media/image1376.png"/><Relationship Id="rId101" Type="http://schemas.openxmlformats.org/officeDocument/2006/relationships/image" Target="../media/image1377.png"/><Relationship Id="rId122" Type="http://schemas.openxmlformats.org/officeDocument/2006/relationships/customXml" Target="../ink/ink1376.xml"/><Relationship Id="rId143" Type="http://schemas.openxmlformats.org/officeDocument/2006/relationships/image" Target="../media/image1398.png"/><Relationship Id="rId164" Type="http://schemas.openxmlformats.org/officeDocument/2006/relationships/customXml" Target="../ink/ink1397.xml"/><Relationship Id="rId185" Type="http://schemas.openxmlformats.org/officeDocument/2006/relationships/image" Target="../media/image1419.png"/><Relationship Id="rId9" Type="http://schemas.openxmlformats.org/officeDocument/2006/relationships/image" Target="../media/image1331.png"/><Relationship Id="rId210" Type="http://schemas.openxmlformats.org/officeDocument/2006/relationships/customXml" Target="../ink/ink1420.xml"/><Relationship Id="rId26" Type="http://schemas.openxmlformats.org/officeDocument/2006/relationships/customXml" Target="../ink/ink1328.xml"/><Relationship Id="rId231" Type="http://schemas.openxmlformats.org/officeDocument/2006/relationships/image" Target="../media/image1442.png"/><Relationship Id="rId252" Type="http://schemas.openxmlformats.org/officeDocument/2006/relationships/customXml" Target="../ink/ink1441.xml"/><Relationship Id="rId273" Type="http://schemas.openxmlformats.org/officeDocument/2006/relationships/image" Target="../media/image1463.png"/><Relationship Id="rId294" Type="http://schemas.openxmlformats.org/officeDocument/2006/relationships/customXml" Target="../ink/ink1462.xml"/><Relationship Id="rId47" Type="http://schemas.openxmlformats.org/officeDocument/2006/relationships/image" Target="../media/image1350.png"/><Relationship Id="rId68" Type="http://schemas.openxmlformats.org/officeDocument/2006/relationships/customXml" Target="../ink/ink1349.xml"/><Relationship Id="rId89" Type="http://schemas.openxmlformats.org/officeDocument/2006/relationships/image" Target="../media/image1371.png"/><Relationship Id="rId112" Type="http://schemas.openxmlformats.org/officeDocument/2006/relationships/customXml" Target="../ink/ink1371.xml"/><Relationship Id="rId133" Type="http://schemas.openxmlformats.org/officeDocument/2006/relationships/image" Target="../media/image1393.png"/><Relationship Id="rId154" Type="http://schemas.openxmlformats.org/officeDocument/2006/relationships/customXml" Target="../ink/ink1392.xml"/><Relationship Id="rId175" Type="http://schemas.openxmlformats.org/officeDocument/2006/relationships/image" Target="../media/image1414.png"/><Relationship Id="rId196" Type="http://schemas.openxmlformats.org/officeDocument/2006/relationships/customXml" Target="../ink/ink1413.xml"/><Relationship Id="rId200" Type="http://schemas.openxmlformats.org/officeDocument/2006/relationships/customXml" Target="../ink/ink1415.xml"/><Relationship Id="rId16" Type="http://schemas.openxmlformats.org/officeDocument/2006/relationships/customXml" Target="../ink/ink1323.xml"/><Relationship Id="rId221" Type="http://schemas.openxmlformats.org/officeDocument/2006/relationships/image" Target="../media/image1437.png"/><Relationship Id="rId242" Type="http://schemas.openxmlformats.org/officeDocument/2006/relationships/customXml" Target="../ink/ink1436.xml"/><Relationship Id="rId263" Type="http://schemas.openxmlformats.org/officeDocument/2006/relationships/image" Target="../media/image1458.png"/><Relationship Id="rId284" Type="http://schemas.openxmlformats.org/officeDocument/2006/relationships/customXml" Target="../ink/ink1457.xml"/><Relationship Id="rId37" Type="http://schemas.openxmlformats.org/officeDocument/2006/relationships/image" Target="../media/image1345.png"/><Relationship Id="rId58" Type="http://schemas.openxmlformats.org/officeDocument/2006/relationships/customXml" Target="../ink/ink1344.xml"/><Relationship Id="rId79" Type="http://schemas.openxmlformats.org/officeDocument/2006/relationships/image" Target="../media/image1366.png"/><Relationship Id="rId102" Type="http://schemas.openxmlformats.org/officeDocument/2006/relationships/customXml" Target="../ink/ink1366.xml"/><Relationship Id="rId123" Type="http://schemas.openxmlformats.org/officeDocument/2006/relationships/image" Target="../media/image1388.png"/><Relationship Id="rId144" Type="http://schemas.openxmlformats.org/officeDocument/2006/relationships/customXml" Target="../ink/ink1387.xml"/><Relationship Id="rId90" Type="http://schemas.openxmlformats.org/officeDocument/2006/relationships/customXml" Target="../ink/ink1360.xml"/><Relationship Id="rId165" Type="http://schemas.openxmlformats.org/officeDocument/2006/relationships/image" Target="../media/image1409.png"/><Relationship Id="rId186" Type="http://schemas.openxmlformats.org/officeDocument/2006/relationships/customXml" Target="../ink/ink1408.xml"/><Relationship Id="rId211" Type="http://schemas.openxmlformats.org/officeDocument/2006/relationships/image" Target="../media/image1432.png"/><Relationship Id="rId232" Type="http://schemas.openxmlformats.org/officeDocument/2006/relationships/customXml" Target="../ink/ink1431.xml"/><Relationship Id="rId253" Type="http://schemas.openxmlformats.org/officeDocument/2006/relationships/image" Target="../media/image1453.png"/><Relationship Id="rId274" Type="http://schemas.openxmlformats.org/officeDocument/2006/relationships/customXml" Target="../ink/ink1452.xml"/><Relationship Id="rId295" Type="http://schemas.openxmlformats.org/officeDocument/2006/relationships/image" Target="../media/image1474.png"/><Relationship Id="rId27" Type="http://schemas.openxmlformats.org/officeDocument/2006/relationships/image" Target="../media/image1340.png"/><Relationship Id="rId48" Type="http://schemas.openxmlformats.org/officeDocument/2006/relationships/customXml" Target="../ink/ink1339.xml"/><Relationship Id="rId69" Type="http://schemas.openxmlformats.org/officeDocument/2006/relationships/image" Target="../media/image1361.png"/><Relationship Id="rId113" Type="http://schemas.openxmlformats.org/officeDocument/2006/relationships/image" Target="../media/image1383.png"/><Relationship Id="rId134" Type="http://schemas.openxmlformats.org/officeDocument/2006/relationships/customXml" Target="../ink/ink1382.xml"/><Relationship Id="rId80" Type="http://schemas.openxmlformats.org/officeDocument/2006/relationships/customXml" Target="../ink/ink1355.xml"/><Relationship Id="rId155" Type="http://schemas.openxmlformats.org/officeDocument/2006/relationships/image" Target="../media/image1404.png"/><Relationship Id="rId176" Type="http://schemas.openxmlformats.org/officeDocument/2006/relationships/customXml" Target="../ink/ink1403.xml"/><Relationship Id="rId197" Type="http://schemas.openxmlformats.org/officeDocument/2006/relationships/image" Target="../media/image1425.png"/><Relationship Id="rId201" Type="http://schemas.openxmlformats.org/officeDocument/2006/relationships/image" Target="../media/image1427.png"/><Relationship Id="rId222" Type="http://schemas.openxmlformats.org/officeDocument/2006/relationships/customXml" Target="../ink/ink1426.xml"/><Relationship Id="rId243" Type="http://schemas.openxmlformats.org/officeDocument/2006/relationships/image" Target="../media/image1448.png"/><Relationship Id="rId264" Type="http://schemas.openxmlformats.org/officeDocument/2006/relationships/customXml" Target="../ink/ink1447.xml"/><Relationship Id="rId285" Type="http://schemas.openxmlformats.org/officeDocument/2006/relationships/image" Target="../media/image1469.png"/><Relationship Id="rId17" Type="http://schemas.openxmlformats.org/officeDocument/2006/relationships/image" Target="../media/image1335.png"/><Relationship Id="rId38" Type="http://schemas.openxmlformats.org/officeDocument/2006/relationships/customXml" Target="../ink/ink1334.xml"/><Relationship Id="rId59" Type="http://schemas.openxmlformats.org/officeDocument/2006/relationships/image" Target="../media/image1356.png"/><Relationship Id="rId103" Type="http://schemas.openxmlformats.org/officeDocument/2006/relationships/image" Target="../media/image1378.png"/><Relationship Id="rId124" Type="http://schemas.openxmlformats.org/officeDocument/2006/relationships/customXml" Target="../ink/ink1377.xml"/><Relationship Id="rId70" Type="http://schemas.openxmlformats.org/officeDocument/2006/relationships/customXml" Target="../ink/ink1350.xml"/><Relationship Id="rId91" Type="http://schemas.openxmlformats.org/officeDocument/2006/relationships/image" Target="../media/image1372.png"/><Relationship Id="rId145" Type="http://schemas.openxmlformats.org/officeDocument/2006/relationships/image" Target="../media/image1399.png"/><Relationship Id="rId166" Type="http://schemas.openxmlformats.org/officeDocument/2006/relationships/customXml" Target="../ink/ink1398.xml"/><Relationship Id="rId187" Type="http://schemas.openxmlformats.org/officeDocument/2006/relationships/image" Target="../media/image1420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421.xml"/><Relationship Id="rId233" Type="http://schemas.openxmlformats.org/officeDocument/2006/relationships/image" Target="../media/image1443.png"/><Relationship Id="rId254" Type="http://schemas.openxmlformats.org/officeDocument/2006/relationships/customXml" Target="../ink/ink1442.xml"/><Relationship Id="rId28" Type="http://schemas.openxmlformats.org/officeDocument/2006/relationships/customXml" Target="../ink/ink1329.xml"/><Relationship Id="rId49" Type="http://schemas.openxmlformats.org/officeDocument/2006/relationships/image" Target="../media/image1351.png"/><Relationship Id="rId114" Type="http://schemas.openxmlformats.org/officeDocument/2006/relationships/customXml" Target="../ink/ink1372.xml"/><Relationship Id="rId275" Type="http://schemas.openxmlformats.org/officeDocument/2006/relationships/image" Target="../media/image1464.png"/><Relationship Id="rId296" Type="http://schemas.openxmlformats.org/officeDocument/2006/relationships/customXml" Target="../ink/ink1463.xml"/><Relationship Id="rId60" Type="http://schemas.openxmlformats.org/officeDocument/2006/relationships/customXml" Target="../ink/ink1345.xml"/><Relationship Id="rId81" Type="http://schemas.openxmlformats.org/officeDocument/2006/relationships/image" Target="../media/image1367.png"/><Relationship Id="rId135" Type="http://schemas.openxmlformats.org/officeDocument/2006/relationships/image" Target="../media/image1394.png"/><Relationship Id="rId156" Type="http://schemas.openxmlformats.org/officeDocument/2006/relationships/customXml" Target="../ink/ink1393.xml"/><Relationship Id="rId177" Type="http://schemas.openxmlformats.org/officeDocument/2006/relationships/image" Target="../media/image1415.png"/><Relationship Id="rId198" Type="http://schemas.openxmlformats.org/officeDocument/2006/relationships/customXml" Target="../ink/ink1414.xml"/><Relationship Id="rId202" Type="http://schemas.openxmlformats.org/officeDocument/2006/relationships/customXml" Target="../ink/ink1416.xml"/><Relationship Id="rId223" Type="http://schemas.openxmlformats.org/officeDocument/2006/relationships/image" Target="../media/image1438.png"/><Relationship Id="rId244" Type="http://schemas.openxmlformats.org/officeDocument/2006/relationships/customXml" Target="../ink/ink1437.xml"/><Relationship Id="rId18" Type="http://schemas.openxmlformats.org/officeDocument/2006/relationships/customXml" Target="../ink/ink1324.xml"/><Relationship Id="rId39" Type="http://schemas.openxmlformats.org/officeDocument/2006/relationships/image" Target="../media/image1346.png"/><Relationship Id="rId265" Type="http://schemas.openxmlformats.org/officeDocument/2006/relationships/image" Target="../media/image1459.png"/><Relationship Id="rId286" Type="http://schemas.openxmlformats.org/officeDocument/2006/relationships/customXml" Target="../ink/ink1458.xml"/><Relationship Id="rId50" Type="http://schemas.openxmlformats.org/officeDocument/2006/relationships/customXml" Target="../ink/ink1340.xml"/><Relationship Id="rId104" Type="http://schemas.openxmlformats.org/officeDocument/2006/relationships/customXml" Target="../ink/ink1367.xml"/><Relationship Id="rId125" Type="http://schemas.openxmlformats.org/officeDocument/2006/relationships/image" Target="../media/image1389.png"/><Relationship Id="rId146" Type="http://schemas.openxmlformats.org/officeDocument/2006/relationships/customXml" Target="../ink/ink1388.xml"/><Relationship Id="rId167" Type="http://schemas.openxmlformats.org/officeDocument/2006/relationships/image" Target="../media/image1410.png"/><Relationship Id="rId188" Type="http://schemas.openxmlformats.org/officeDocument/2006/relationships/customXml" Target="../ink/ink1409.xml"/><Relationship Id="rId71" Type="http://schemas.openxmlformats.org/officeDocument/2006/relationships/image" Target="../media/image1362.png"/><Relationship Id="rId92" Type="http://schemas.openxmlformats.org/officeDocument/2006/relationships/customXml" Target="../ink/ink1361.xml"/><Relationship Id="rId213" Type="http://schemas.openxmlformats.org/officeDocument/2006/relationships/image" Target="../media/image1433.png"/><Relationship Id="rId234" Type="http://schemas.openxmlformats.org/officeDocument/2006/relationships/customXml" Target="../ink/ink1432.xml"/><Relationship Id="rId2" Type="http://schemas.openxmlformats.org/officeDocument/2006/relationships/image" Target="../media/image1.png"/><Relationship Id="rId29" Type="http://schemas.openxmlformats.org/officeDocument/2006/relationships/image" Target="../media/image1341.png"/><Relationship Id="rId255" Type="http://schemas.openxmlformats.org/officeDocument/2006/relationships/image" Target="../media/image1454.png"/><Relationship Id="rId276" Type="http://schemas.openxmlformats.org/officeDocument/2006/relationships/customXml" Target="../ink/ink1453.xml"/><Relationship Id="rId297" Type="http://schemas.openxmlformats.org/officeDocument/2006/relationships/image" Target="../media/image1475.png"/><Relationship Id="rId40" Type="http://schemas.openxmlformats.org/officeDocument/2006/relationships/customXml" Target="../ink/ink1335.xml"/><Relationship Id="rId115" Type="http://schemas.openxmlformats.org/officeDocument/2006/relationships/image" Target="../media/image1384.png"/><Relationship Id="rId136" Type="http://schemas.openxmlformats.org/officeDocument/2006/relationships/customXml" Target="../ink/ink1383.xml"/><Relationship Id="rId157" Type="http://schemas.openxmlformats.org/officeDocument/2006/relationships/image" Target="../media/image1405.png"/><Relationship Id="rId178" Type="http://schemas.openxmlformats.org/officeDocument/2006/relationships/customXml" Target="../ink/ink1404.xml"/><Relationship Id="rId61" Type="http://schemas.openxmlformats.org/officeDocument/2006/relationships/image" Target="../media/image1357.png"/><Relationship Id="rId82" Type="http://schemas.openxmlformats.org/officeDocument/2006/relationships/customXml" Target="../ink/ink1356.xml"/><Relationship Id="rId199" Type="http://schemas.openxmlformats.org/officeDocument/2006/relationships/image" Target="../media/image1426.png"/><Relationship Id="rId203" Type="http://schemas.openxmlformats.org/officeDocument/2006/relationships/image" Target="../media/image1428.png"/><Relationship Id="rId19" Type="http://schemas.openxmlformats.org/officeDocument/2006/relationships/image" Target="../media/image1336.png"/><Relationship Id="rId224" Type="http://schemas.openxmlformats.org/officeDocument/2006/relationships/customXml" Target="../ink/ink1427.xml"/><Relationship Id="rId245" Type="http://schemas.openxmlformats.org/officeDocument/2006/relationships/image" Target="../media/image1449.png"/><Relationship Id="rId266" Type="http://schemas.openxmlformats.org/officeDocument/2006/relationships/customXml" Target="../ink/ink1448.xml"/><Relationship Id="rId287" Type="http://schemas.openxmlformats.org/officeDocument/2006/relationships/image" Target="../media/image1470.png"/><Relationship Id="rId30" Type="http://schemas.openxmlformats.org/officeDocument/2006/relationships/customXml" Target="../ink/ink1330.xml"/><Relationship Id="rId105" Type="http://schemas.openxmlformats.org/officeDocument/2006/relationships/image" Target="../media/image1379.png"/><Relationship Id="rId126" Type="http://schemas.openxmlformats.org/officeDocument/2006/relationships/customXml" Target="../ink/ink1378.xml"/><Relationship Id="rId147" Type="http://schemas.openxmlformats.org/officeDocument/2006/relationships/image" Target="../media/image1400.png"/><Relationship Id="rId168" Type="http://schemas.openxmlformats.org/officeDocument/2006/relationships/customXml" Target="../ink/ink1399.xml"/><Relationship Id="rId51" Type="http://schemas.openxmlformats.org/officeDocument/2006/relationships/image" Target="../media/image1352.png"/><Relationship Id="rId72" Type="http://schemas.openxmlformats.org/officeDocument/2006/relationships/customXml" Target="../ink/ink1351.xml"/><Relationship Id="rId93" Type="http://schemas.openxmlformats.org/officeDocument/2006/relationships/image" Target="../media/image1373.png"/><Relationship Id="rId189" Type="http://schemas.openxmlformats.org/officeDocument/2006/relationships/image" Target="../media/image1421.png"/><Relationship Id="rId3" Type="http://schemas.openxmlformats.org/officeDocument/2006/relationships/image" Target="../media/image2.jpg"/><Relationship Id="rId214" Type="http://schemas.openxmlformats.org/officeDocument/2006/relationships/customXml" Target="../ink/ink1422.xml"/><Relationship Id="rId235" Type="http://schemas.openxmlformats.org/officeDocument/2006/relationships/image" Target="../media/image1444.png"/><Relationship Id="rId256" Type="http://schemas.openxmlformats.org/officeDocument/2006/relationships/customXml" Target="../ink/ink1443.xml"/><Relationship Id="rId277" Type="http://schemas.openxmlformats.org/officeDocument/2006/relationships/image" Target="../media/image1465.png"/><Relationship Id="rId298" Type="http://schemas.openxmlformats.org/officeDocument/2006/relationships/customXml" Target="../ink/ink1464.xml"/><Relationship Id="rId116" Type="http://schemas.openxmlformats.org/officeDocument/2006/relationships/customXml" Target="../ink/ink1373.xml"/><Relationship Id="rId137" Type="http://schemas.openxmlformats.org/officeDocument/2006/relationships/image" Target="../media/image1395.png"/><Relationship Id="rId158" Type="http://schemas.openxmlformats.org/officeDocument/2006/relationships/customXml" Target="../ink/ink1394.xml"/><Relationship Id="rId20" Type="http://schemas.openxmlformats.org/officeDocument/2006/relationships/customXml" Target="../ink/ink1325.xml"/><Relationship Id="rId41" Type="http://schemas.openxmlformats.org/officeDocument/2006/relationships/image" Target="../media/image1347.png"/><Relationship Id="rId62" Type="http://schemas.openxmlformats.org/officeDocument/2006/relationships/customXml" Target="../ink/ink1346.xml"/><Relationship Id="rId83" Type="http://schemas.openxmlformats.org/officeDocument/2006/relationships/image" Target="../media/image1368.png"/><Relationship Id="rId179" Type="http://schemas.openxmlformats.org/officeDocument/2006/relationships/image" Target="../media/image1416.png"/><Relationship Id="rId190" Type="http://schemas.openxmlformats.org/officeDocument/2006/relationships/customXml" Target="../ink/ink1410.xml"/><Relationship Id="rId204" Type="http://schemas.openxmlformats.org/officeDocument/2006/relationships/customXml" Target="../ink/ink1417.xml"/><Relationship Id="rId225" Type="http://schemas.openxmlformats.org/officeDocument/2006/relationships/image" Target="../media/image1439.png"/><Relationship Id="rId246" Type="http://schemas.openxmlformats.org/officeDocument/2006/relationships/customXml" Target="../ink/ink1438.xml"/><Relationship Id="rId267" Type="http://schemas.openxmlformats.org/officeDocument/2006/relationships/image" Target="../media/image1460.png"/><Relationship Id="rId288" Type="http://schemas.openxmlformats.org/officeDocument/2006/relationships/customXml" Target="../ink/ink1459.xml"/><Relationship Id="rId106" Type="http://schemas.openxmlformats.org/officeDocument/2006/relationships/customXml" Target="../ink/ink1368.xml"/><Relationship Id="rId127" Type="http://schemas.openxmlformats.org/officeDocument/2006/relationships/image" Target="../media/image1390.png"/><Relationship Id="rId10" Type="http://schemas.openxmlformats.org/officeDocument/2006/relationships/customXml" Target="../ink/ink1320.xml"/><Relationship Id="rId31" Type="http://schemas.openxmlformats.org/officeDocument/2006/relationships/image" Target="../media/image1342.png"/><Relationship Id="rId52" Type="http://schemas.openxmlformats.org/officeDocument/2006/relationships/customXml" Target="../ink/ink1341.xml"/><Relationship Id="rId73" Type="http://schemas.openxmlformats.org/officeDocument/2006/relationships/image" Target="../media/image1363.png"/><Relationship Id="rId94" Type="http://schemas.openxmlformats.org/officeDocument/2006/relationships/customXml" Target="../ink/ink1362.xml"/><Relationship Id="rId148" Type="http://schemas.openxmlformats.org/officeDocument/2006/relationships/customXml" Target="../ink/ink1389.xml"/><Relationship Id="rId169" Type="http://schemas.openxmlformats.org/officeDocument/2006/relationships/image" Target="../media/image1411.png"/><Relationship Id="rId4" Type="http://schemas.openxmlformats.org/officeDocument/2006/relationships/customXml" Target="../ink/ink1317.xml"/><Relationship Id="rId180" Type="http://schemas.openxmlformats.org/officeDocument/2006/relationships/customXml" Target="../ink/ink1405.xml"/><Relationship Id="rId215" Type="http://schemas.openxmlformats.org/officeDocument/2006/relationships/image" Target="../media/image1434.png"/><Relationship Id="rId236" Type="http://schemas.openxmlformats.org/officeDocument/2006/relationships/customXml" Target="../ink/ink1433.xml"/><Relationship Id="rId257" Type="http://schemas.openxmlformats.org/officeDocument/2006/relationships/image" Target="../media/image1455.png"/><Relationship Id="rId278" Type="http://schemas.openxmlformats.org/officeDocument/2006/relationships/customXml" Target="../ink/ink1454.xml"/><Relationship Id="rId42" Type="http://schemas.openxmlformats.org/officeDocument/2006/relationships/customXml" Target="../ink/ink1336.xml"/><Relationship Id="rId84" Type="http://schemas.openxmlformats.org/officeDocument/2006/relationships/customXml" Target="../ink/ink1357.xml"/><Relationship Id="rId138" Type="http://schemas.openxmlformats.org/officeDocument/2006/relationships/customXml" Target="../ink/ink1384.xml"/><Relationship Id="rId191" Type="http://schemas.openxmlformats.org/officeDocument/2006/relationships/image" Target="../media/image1422.png"/><Relationship Id="rId205" Type="http://schemas.openxmlformats.org/officeDocument/2006/relationships/image" Target="../media/image1429.png"/><Relationship Id="rId247" Type="http://schemas.openxmlformats.org/officeDocument/2006/relationships/image" Target="../media/image1450.png"/><Relationship Id="rId107" Type="http://schemas.openxmlformats.org/officeDocument/2006/relationships/image" Target="../media/image1380.png"/><Relationship Id="rId289" Type="http://schemas.openxmlformats.org/officeDocument/2006/relationships/image" Target="../media/image1471.png"/><Relationship Id="rId11" Type="http://schemas.openxmlformats.org/officeDocument/2006/relationships/image" Target="../media/image1332.png"/><Relationship Id="rId53" Type="http://schemas.openxmlformats.org/officeDocument/2006/relationships/image" Target="../media/image1353.png"/><Relationship Id="rId149" Type="http://schemas.openxmlformats.org/officeDocument/2006/relationships/image" Target="../media/image1401.png"/><Relationship Id="rId95" Type="http://schemas.openxmlformats.org/officeDocument/2006/relationships/image" Target="../media/image1374.png"/><Relationship Id="rId160" Type="http://schemas.openxmlformats.org/officeDocument/2006/relationships/customXml" Target="../ink/ink1395.xml"/><Relationship Id="rId216" Type="http://schemas.openxmlformats.org/officeDocument/2006/relationships/customXml" Target="../ink/ink1423.xml"/><Relationship Id="rId258" Type="http://schemas.openxmlformats.org/officeDocument/2006/relationships/customXml" Target="../ink/ink1444.xml"/><Relationship Id="rId22" Type="http://schemas.openxmlformats.org/officeDocument/2006/relationships/customXml" Target="../ink/ink1326.xml"/><Relationship Id="rId64" Type="http://schemas.openxmlformats.org/officeDocument/2006/relationships/customXml" Target="../ink/ink1347.xml"/><Relationship Id="rId118" Type="http://schemas.openxmlformats.org/officeDocument/2006/relationships/customXml" Target="../ink/ink1374.xml"/><Relationship Id="rId171" Type="http://schemas.openxmlformats.org/officeDocument/2006/relationships/image" Target="../media/image1412.png"/><Relationship Id="rId227" Type="http://schemas.openxmlformats.org/officeDocument/2006/relationships/image" Target="../media/image1440.png"/><Relationship Id="rId269" Type="http://schemas.openxmlformats.org/officeDocument/2006/relationships/image" Target="../media/image1461.png"/><Relationship Id="rId33" Type="http://schemas.openxmlformats.org/officeDocument/2006/relationships/image" Target="../media/image1343.png"/><Relationship Id="rId129" Type="http://schemas.openxmlformats.org/officeDocument/2006/relationships/image" Target="../media/image1391.png"/><Relationship Id="rId280" Type="http://schemas.openxmlformats.org/officeDocument/2006/relationships/customXml" Target="../ink/ink145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1.xml"/><Relationship Id="rId21" Type="http://schemas.openxmlformats.org/officeDocument/2006/relationships/customXml" Target="../ink/ink1473.xml"/><Relationship Id="rId324" Type="http://schemas.openxmlformats.org/officeDocument/2006/relationships/image" Target="../media/image1637.png"/><Relationship Id="rId531" Type="http://schemas.openxmlformats.org/officeDocument/2006/relationships/customXml" Target="../ink/ink1728.xml"/><Relationship Id="rId170" Type="http://schemas.openxmlformats.org/officeDocument/2006/relationships/image" Target="../media/image1560.png"/><Relationship Id="rId268" Type="http://schemas.openxmlformats.org/officeDocument/2006/relationships/image" Target="../media/image1609.png"/><Relationship Id="rId475" Type="http://schemas.openxmlformats.org/officeDocument/2006/relationships/customXml" Target="../ink/ink1700.xml"/><Relationship Id="rId32" Type="http://schemas.openxmlformats.org/officeDocument/2006/relationships/image" Target="../media/image1491.png"/><Relationship Id="rId128" Type="http://schemas.openxmlformats.org/officeDocument/2006/relationships/image" Target="../media/image1539.png"/><Relationship Id="rId335" Type="http://schemas.openxmlformats.org/officeDocument/2006/relationships/customXml" Target="../ink/ink1630.xml"/><Relationship Id="rId542" Type="http://schemas.openxmlformats.org/officeDocument/2006/relationships/image" Target="../media/image1746.png"/><Relationship Id="rId181" Type="http://schemas.openxmlformats.org/officeDocument/2006/relationships/customXml" Target="../ink/ink1553.xml"/><Relationship Id="rId402" Type="http://schemas.openxmlformats.org/officeDocument/2006/relationships/image" Target="../media/image1676.png"/><Relationship Id="rId279" Type="http://schemas.openxmlformats.org/officeDocument/2006/relationships/customXml" Target="../ink/ink1602.xml"/><Relationship Id="rId486" Type="http://schemas.openxmlformats.org/officeDocument/2006/relationships/image" Target="../media/image1718.png"/><Relationship Id="rId43" Type="http://schemas.openxmlformats.org/officeDocument/2006/relationships/customXml" Target="../ink/ink1484.xml"/><Relationship Id="rId139" Type="http://schemas.openxmlformats.org/officeDocument/2006/relationships/customXml" Target="../ink/ink1532.xml"/><Relationship Id="rId346" Type="http://schemas.openxmlformats.org/officeDocument/2006/relationships/image" Target="../media/image1648.png"/><Relationship Id="rId553" Type="http://schemas.openxmlformats.org/officeDocument/2006/relationships/customXml" Target="../ink/ink1739.xml"/><Relationship Id="rId192" Type="http://schemas.openxmlformats.org/officeDocument/2006/relationships/image" Target="../media/image1571.png"/><Relationship Id="rId206" Type="http://schemas.openxmlformats.org/officeDocument/2006/relationships/image" Target="../media/image1578.png"/><Relationship Id="rId413" Type="http://schemas.openxmlformats.org/officeDocument/2006/relationships/customXml" Target="../ink/ink1669.xml"/><Relationship Id="rId497" Type="http://schemas.openxmlformats.org/officeDocument/2006/relationships/customXml" Target="../ink/ink1711.xml"/><Relationship Id="rId357" Type="http://schemas.openxmlformats.org/officeDocument/2006/relationships/customXml" Target="../ink/ink1641.xml"/><Relationship Id="rId54" Type="http://schemas.openxmlformats.org/officeDocument/2006/relationships/image" Target="../media/image1502.png"/><Relationship Id="rId217" Type="http://schemas.openxmlformats.org/officeDocument/2006/relationships/customXml" Target="../ink/ink1571.xml"/><Relationship Id="rId564" Type="http://schemas.openxmlformats.org/officeDocument/2006/relationships/image" Target="../media/image1757.png"/><Relationship Id="rId424" Type="http://schemas.openxmlformats.org/officeDocument/2006/relationships/image" Target="../media/image1687.png"/><Relationship Id="rId270" Type="http://schemas.openxmlformats.org/officeDocument/2006/relationships/image" Target="../media/image1610.png"/><Relationship Id="rId65" Type="http://schemas.openxmlformats.org/officeDocument/2006/relationships/customXml" Target="../ink/ink1495.xml"/><Relationship Id="rId130" Type="http://schemas.openxmlformats.org/officeDocument/2006/relationships/image" Target="../media/image1540.png"/><Relationship Id="rId368" Type="http://schemas.openxmlformats.org/officeDocument/2006/relationships/image" Target="../media/image1659.png"/><Relationship Id="rId575" Type="http://schemas.openxmlformats.org/officeDocument/2006/relationships/customXml" Target="../ink/ink1750.xml"/><Relationship Id="rId228" Type="http://schemas.openxmlformats.org/officeDocument/2006/relationships/image" Target="../media/image1589.png"/><Relationship Id="rId435" Type="http://schemas.openxmlformats.org/officeDocument/2006/relationships/customXml" Target="../ink/ink1680.xml"/><Relationship Id="rId281" Type="http://schemas.openxmlformats.org/officeDocument/2006/relationships/customXml" Target="../ink/ink1603.xml"/><Relationship Id="rId502" Type="http://schemas.openxmlformats.org/officeDocument/2006/relationships/image" Target="../media/image1726.png"/><Relationship Id="rId76" Type="http://schemas.openxmlformats.org/officeDocument/2006/relationships/image" Target="../media/image1513.png"/><Relationship Id="rId141" Type="http://schemas.openxmlformats.org/officeDocument/2006/relationships/customXml" Target="../ink/ink1533.xml"/><Relationship Id="rId379" Type="http://schemas.openxmlformats.org/officeDocument/2006/relationships/customXml" Target="../ink/ink1652.xml"/><Relationship Id="rId586" Type="http://schemas.openxmlformats.org/officeDocument/2006/relationships/image" Target="../media/image1768.png"/><Relationship Id="rId7" Type="http://schemas.openxmlformats.org/officeDocument/2006/relationships/customXml" Target="../ink/ink1466.xml"/><Relationship Id="rId239" Type="http://schemas.openxmlformats.org/officeDocument/2006/relationships/customXml" Target="../ink/ink1582.xml"/><Relationship Id="rId446" Type="http://schemas.openxmlformats.org/officeDocument/2006/relationships/image" Target="../media/image1698.png"/><Relationship Id="rId292" Type="http://schemas.openxmlformats.org/officeDocument/2006/relationships/image" Target="../media/image1621.png"/><Relationship Id="rId306" Type="http://schemas.openxmlformats.org/officeDocument/2006/relationships/image" Target="../media/image1628.png"/><Relationship Id="rId87" Type="http://schemas.openxmlformats.org/officeDocument/2006/relationships/customXml" Target="../ink/ink1506.xml"/><Relationship Id="rId513" Type="http://schemas.openxmlformats.org/officeDocument/2006/relationships/customXml" Target="../ink/ink1719.xml"/><Relationship Id="rId597" Type="http://schemas.openxmlformats.org/officeDocument/2006/relationships/customXml" Target="../ink/ink1761.xml"/><Relationship Id="rId152" Type="http://schemas.openxmlformats.org/officeDocument/2006/relationships/image" Target="../media/image1551.png"/><Relationship Id="rId457" Type="http://schemas.openxmlformats.org/officeDocument/2006/relationships/customXml" Target="../ink/ink1691.xml"/><Relationship Id="rId14" Type="http://schemas.openxmlformats.org/officeDocument/2006/relationships/image" Target="../media/image1482.png"/><Relationship Id="rId317" Type="http://schemas.openxmlformats.org/officeDocument/2006/relationships/customXml" Target="../ink/ink1621.xml"/><Relationship Id="rId524" Type="http://schemas.openxmlformats.org/officeDocument/2006/relationships/image" Target="../media/image1737.png"/><Relationship Id="rId98" Type="http://schemas.openxmlformats.org/officeDocument/2006/relationships/image" Target="../media/image1524.png"/><Relationship Id="rId163" Type="http://schemas.openxmlformats.org/officeDocument/2006/relationships/customXml" Target="../ink/ink1544.xml"/><Relationship Id="rId370" Type="http://schemas.openxmlformats.org/officeDocument/2006/relationships/image" Target="../media/image1660.png"/><Relationship Id="rId230" Type="http://schemas.openxmlformats.org/officeDocument/2006/relationships/image" Target="../media/image1590.png"/><Relationship Id="rId468" Type="http://schemas.openxmlformats.org/officeDocument/2006/relationships/image" Target="../media/image1709.png"/><Relationship Id="rId25" Type="http://schemas.openxmlformats.org/officeDocument/2006/relationships/customXml" Target="../ink/ink1475.xml"/><Relationship Id="rId328" Type="http://schemas.openxmlformats.org/officeDocument/2006/relationships/image" Target="../media/image1639.png"/><Relationship Id="rId535" Type="http://schemas.openxmlformats.org/officeDocument/2006/relationships/customXml" Target="../ink/ink1730.xml"/><Relationship Id="rId132" Type="http://schemas.openxmlformats.org/officeDocument/2006/relationships/image" Target="../media/image1541.png"/><Relationship Id="rId174" Type="http://schemas.openxmlformats.org/officeDocument/2006/relationships/image" Target="../media/image1562.png"/><Relationship Id="rId381" Type="http://schemas.openxmlformats.org/officeDocument/2006/relationships/customXml" Target="../ink/ink1653.xml"/><Relationship Id="rId602" Type="http://schemas.openxmlformats.org/officeDocument/2006/relationships/image" Target="../media/image1776.png"/><Relationship Id="rId241" Type="http://schemas.openxmlformats.org/officeDocument/2006/relationships/customXml" Target="../ink/ink1583.xml"/><Relationship Id="rId437" Type="http://schemas.openxmlformats.org/officeDocument/2006/relationships/customXml" Target="../ink/ink1681.xml"/><Relationship Id="rId479" Type="http://schemas.openxmlformats.org/officeDocument/2006/relationships/customXml" Target="../ink/ink1702.xml"/><Relationship Id="rId36" Type="http://schemas.openxmlformats.org/officeDocument/2006/relationships/image" Target="../media/image1493.png"/><Relationship Id="rId283" Type="http://schemas.openxmlformats.org/officeDocument/2006/relationships/customXml" Target="../ink/ink1604.xml"/><Relationship Id="rId339" Type="http://schemas.openxmlformats.org/officeDocument/2006/relationships/customXml" Target="../ink/ink1632.xml"/><Relationship Id="rId490" Type="http://schemas.openxmlformats.org/officeDocument/2006/relationships/image" Target="../media/image1720.png"/><Relationship Id="rId504" Type="http://schemas.openxmlformats.org/officeDocument/2006/relationships/image" Target="../media/image1727.png"/><Relationship Id="rId546" Type="http://schemas.openxmlformats.org/officeDocument/2006/relationships/image" Target="../media/image1748.png"/><Relationship Id="rId78" Type="http://schemas.openxmlformats.org/officeDocument/2006/relationships/image" Target="../media/image1514.png"/><Relationship Id="rId101" Type="http://schemas.openxmlformats.org/officeDocument/2006/relationships/customXml" Target="../ink/ink1513.xml"/><Relationship Id="rId143" Type="http://schemas.openxmlformats.org/officeDocument/2006/relationships/customXml" Target="../ink/ink1534.xml"/><Relationship Id="rId185" Type="http://schemas.openxmlformats.org/officeDocument/2006/relationships/customXml" Target="../ink/ink1555.xml"/><Relationship Id="rId350" Type="http://schemas.openxmlformats.org/officeDocument/2006/relationships/image" Target="../media/image1650.png"/><Relationship Id="rId406" Type="http://schemas.openxmlformats.org/officeDocument/2006/relationships/image" Target="../media/image1678.png"/><Relationship Id="rId588" Type="http://schemas.openxmlformats.org/officeDocument/2006/relationships/image" Target="../media/image1769.png"/><Relationship Id="rId9" Type="http://schemas.openxmlformats.org/officeDocument/2006/relationships/customXml" Target="../ink/ink1467.xml"/><Relationship Id="rId210" Type="http://schemas.openxmlformats.org/officeDocument/2006/relationships/image" Target="../media/image1580.png"/><Relationship Id="rId392" Type="http://schemas.openxmlformats.org/officeDocument/2006/relationships/image" Target="../media/image1671.png"/><Relationship Id="rId448" Type="http://schemas.openxmlformats.org/officeDocument/2006/relationships/image" Target="../media/image1699.png"/><Relationship Id="rId613" Type="http://schemas.openxmlformats.org/officeDocument/2006/relationships/customXml" Target="../ink/ink1769.xml"/><Relationship Id="rId252" Type="http://schemas.openxmlformats.org/officeDocument/2006/relationships/image" Target="../media/image1601.png"/><Relationship Id="rId294" Type="http://schemas.openxmlformats.org/officeDocument/2006/relationships/image" Target="../media/image1622.png"/><Relationship Id="rId308" Type="http://schemas.openxmlformats.org/officeDocument/2006/relationships/image" Target="../media/image1629.png"/><Relationship Id="rId515" Type="http://schemas.openxmlformats.org/officeDocument/2006/relationships/customXml" Target="../ink/ink1720.xml"/><Relationship Id="rId47" Type="http://schemas.openxmlformats.org/officeDocument/2006/relationships/customXml" Target="../ink/ink1486.xml"/><Relationship Id="rId89" Type="http://schemas.openxmlformats.org/officeDocument/2006/relationships/customXml" Target="../ink/ink1507.xml"/><Relationship Id="rId112" Type="http://schemas.openxmlformats.org/officeDocument/2006/relationships/image" Target="../media/image1531.png"/><Relationship Id="rId154" Type="http://schemas.openxmlformats.org/officeDocument/2006/relationships/image" Target="../media/image1552.png"/><Relationship Id="rId361" Type="http://schemas.openxmlformats.org/officeDocument/2006/relationships/customXml" Target="../ink/ink1643.xml"/><Relationship Id="rId557" Type="http://schemas.openxmlformats.org/officeDocument/2006/relationships/customXml" Target="../ink/ink1741.xml"/><Relationship Id="rId599" Type="http://schemas.openxmlformats.org/officeDocument/2006/relationships/customXml" Target="../ink/ink1762.xml"/><Relationship Id="rId196" Type="http://schemas.openxmlformats.org/officeDocument/2006/relationships/image" Target="../media/image1573.png"/><Relationship Id="rId417" Type="http://schemas.openxmlformats.org/officeDocument/2006/relationships/customXml" Target="../ink/ink1671.xml"/><Relationship Id="rId459" Type="http://schemas.openxmlformats.org/officeDocument/2006/relationships/customXml" Target="../ink/ink1692.xml"/><Relationship Id="rId16" Type="http://schemas.openxmlformats.org/officeDocument/2006/relationships/image" Target="../media/image1483.png"/><Relationship Id="rId221" Type="http://schemas.openxmlformats.org/officeDocument/2006/relationships/customXml" Target="../ink/ink1573.xml"/><Relationship Id="rId263" Type="http://schemas.openxmlformats.org/officeDocument/2006/relationships/customXml" Target="../ink/ink1594.xml"/><Relationship Id="rId319" Type="http://schemas.openxmlformats.org/officeDocument/2006/relationships/customXml" Target="../ink/ink1622.xml"/><Relationship Id="rId470" Type="http://schemas.openxmlformats.org/officeDocument/2006/relationships/image" Target="../media/image1710.png"/><Relationship Id="rId526" Type="http://schemas.openxmlformats.org/officeDocument/2006/relationships/image" Target="../media/image1738.png"/><Relationship Id="rId58" Type="http://schemas.openxmlformats.org/officeDocument/2006/relationships/image" Target="../media/image1504.png"/><Relationship Id="rId123" Type="http://schemas.openxmlformats.org/officeDocument/2006/relationships/customXml" Target="../ink/ink1524.xml"/><Relationship Id="rId330" Type="http://schemas.openxmlformats.org/officeDocument/2006/relationships/image" Target="../media/image1640.png"/><Relationship Id="rId568" Type="http://schemas.openxmlformats.org/officeDocument/2006/relationships/image" Target="../media/image1759.png"/><Relationship Id="rId165" Type="http://schemas.openxmlformats.org/officeDocument/2006/relationships/customXml" Target="../ink/ink1545.xml"/><Relationship Id="rId372" Type="http://schemas.openxmlformats.org/officeDocument/2006/relationships/image" Target="../media/image1661.png"/><Relationship Id="rId428" Type="http://schemas.openxmlformats.org/officeDocument/2006/relationships/image" Target="../media/image1689.png"/><Relationship Id="rId232" Type="http://schemas.openxmlformats.org/officeDocument/2006/relationships/image" Target="../media/image1591.png"/><Relationship Id="rId274" Type="http://schemas.openxmlformats.org/officeDocument/2006/relationships/image" Target="../media/image1612.png"/><Relationship Id="rId481" Type="http://schemas.openxmlformats.org/officeDocument/2006/relationships/customXml" Target="../ink/ink1703.xml"/><Relationship Id="rId27" Type="http://schemas.openxmlformats.org/officeDocument/2006/relationships/customXml" Target="../ink/ink1476.xml"/><Relationship Id="rId69" Type="http://schemas.openxmlformats.org/officeDocument/2006/relationships/customXml" Target="../ink/ink1497.xml"/><Relationship Id="rId134" Type="http://schemas.openxmlformats.org/officeDocument/2006/relationships/image" Target="../media/image1542.png"/><Relationship Id="rId537" Type="http://schemas.openxmlformats.org/officeDocument/2006/relationships/customXml" Target="../ink/ink1731.xml"/><Relationship Id="rId579" Type="http://schemas.openxmlformats.org/officeDocument/2006/relationships/customXml" Target="../ink/ink1752.xml"/><Relationship Id="rId80" Type="http://schemas.openxmlformats.org/officeDocument/2006/relationships/image" Target="../media/image1515.png"/><Relationship Id="rId176" Type="http://schemas.openxmlformats.org/officeDocument/2006/relationships/image" Target="../media/image1563.png"/><Relationship Id="rId341" Type="http://schemas.openxmlformats.org/officeDocument/2006/relationships/customXml" Target="../ink/ink1633.xml"/><Relationship Id="rId383" Type="http://schemas.openxmlformats.org/officeDocument/2006/relationships/customXml" Target="../ink/ink1654.xml"/><Relationship Id="rId439" Type="http://schemas.openxmlformats.org/officeDocument/2006/relationships/customXml" Target="../ink/ink1682.xml"/><Relationship Id="rId590" Type="http://schemas.openxmlformats.org/officeDocument/2006/relationships/image" Target="../media/image1770.png"/><Relationship Id="rId604" Type="http://schemas.openxmlformats.org/officeDocument/2006/relationships/image" Target="../media/image1777.png"/><Relationship Id="rId201" Type="http://schemas.openxmlformats.org/officeDocument/2006/relationships/customXml" Target="../ink/ink1563.xml"/><Relationship Id="rId243" Type="http://schemas.openxmlformats.org/officeDocument/2006/relationships/customXml" Target="../ink/ink1584.xml"/><Relationship Id="rId285" Type="http://schemas.openxmlformats.org/officeDocument/2006/relationships/customXml" Target="../ink/ink1605.xml"/><Relationship Id="rId450" Type="http://schemas.openxmlformats.org/officeDocument/2006/relationships/image" Target="../media/image1700.png"/><Relationship Id="rId506" Type="http://schemas.openxmlformats.org/officeDocument/2006/relationships/image" Target="../media/image1728.png"/><Relationship Id="rId38" Type="http://schemas.openxmlformats.org/officeDocument/2006/relationships/image" Target="../media/image1494.png"/><Relationship Id="rId103" Type="http://schemas.openxmlformats.org/officeDocument/2006/relationships/customXml" Target="../ink/ink1514.xml"/><Relationship Id="rId310" Type="http://schemas.openxmlformats.org/officeDocument/2006/relationships/image" Target="../media/image1630.png"/><Relationship Id="rId492" Type="http://schemas.openxmlformats.org/officeDocument/2006/relationships/image" Target="../media/image1721.png"/><Relationship Id="rId548" Type="http://schemas.openxmlformats.org/officeDocument/2006/relationships/image" Target="../media/image1749.png"/><Relationship Id="rId91" Type="http://schemas.openxmlformats.org/officeDocument/2006/relationships/customXml" Target="../ink/ink1508.xml"/><Relationship Id="rId145" Type="http://schemas.openxmlformats.org/officeDocument/2006/relationships/customXml" Target="../ink/ink1535.xml"/><Relationship Id="rId187" Type="http://schemas.openxmlformats.org/officeDocument/2006/relationships/customXml" Target="../ink/ink1556.xml"/><Relationship Id="rId352" Type="http://schemas.openxmlformats.org/officeDocument/2006/relationships/image" Target="../media/image1651.png"/><Relationship Id="rId394" Type="http://schemas.openxmlformats.org/officeDocument/2006/relationships/image" Target="../media/image1672.png"/><Relationship Id="rId408" Type="http://schemas.openxmlformats.org/officeDocument/2006/relationships/image" Target="../media/image1679.png"/><Relationship Id="rId615" Type="http://schemas.openxmlformats.org/officeDocument/2006/relationships/customXml" Target="../ink/ink1770.xml"/><Relationship Id="rId212" Type="http://schemas.openxmlformats.org/officeDocument/2006/relationships/image" Target="../media/image1581.png"/><Relationship Id="rId254" Type="http://schemas.openxmlformats.org/officeDocument/2006/relationships/image" Target="../media/image1602.png"/><Relationship Id="rId49" Type="http://schemas.openxmlformats.org/officeDocument/2006/relationships/customXml" Target="../ink/ink1487.xml"/><Relationship Id="rId114" Type="http://schemas.openxmlformats.org/officeDocument/2006/relationships/image" Target="../media/image1532.png"/><Relationship Id="rId296" Type="http://schemas.openxmlformats.org/officeDocument/2006/relationships/image" Target="../media/image1623.png"/><Relationship Id="rId461" Type="http://schemas.openxmlformats.org/officeDocument/2006/relationships/customXml" Target="../ink/ink1693.xml"/><Relationship Id="rId517" Type="http://schemas.openxmlformats.org/officeDocument/2006/relationships/customXml" Target="../ink/ink1721.xml"/><Relationship Id="rId559" Type="http://schemas.openxmlformats.org/officeDocument/2006/relationships/customXml" Target="../ink/ink1742.xml"/><Relationship Id="rId60" Type="http://schemas.openxmlformats.org/officeDocument/2006/relationships/image" Target="../media/image1505.png"/><Relationship Id="rId156" Type="http://schemas.openxmlformats.org/officeDocument/2006/relationships/image" Target="../media/image1553.png"/><Relationship Id="rId198" Type="http://schemas.openxmlformats.org/officeDocument/2006/relationships/image" Target="../media/image1574.png"/><Relationship Id="rId321" Type="http://schemas.openxmlformats.org/officeDocument/2006/relationships/customXml" Target="../ink/ink1623.xml"/><Relationship Id="rId363" Type="http://schemas.openxmlformats.org/officeDocument/2006/relationships/customXml" Target="../ink/ink1644.xml"/><Relationship Id="rId419" Type="http://schemas.openxmlformats.org/officeDocument/2006/relationships/customXml" Target="../ink/ink1672.xml"/><Relationship Id="rId570" Type="http://schemas.openxmlformats.org/officeDocument/2006/relationships/image" Target="../media/image1760.png"/><Relationship Id="rId223" Type="http://schemas.openxmlformats.org/officeDocument/2006/relationships/customXml" Target="../ink/ink1574.xml"/><Relationship Id="rId430" Type="http://schemas.openxmlformats.org/officeDocument/2006/relationships/image" Target="../media/image1690.png"/><Relationship Id="rId18" Type="http://schemas.openxmlformats.org/officeDocument/2006/relationships/image" Target="../media/image1484.png"/><Relationship Id="rId265" Type="http://schemas.openxmlformats.org/officeDocument/2006/relationships/customXml" Target="../ink/ink1595.xml"/><Relationship Id="rId472" Type="http://schemas.openxmlformats.org/officeDocument/2006/relationships/image" Target="../media/image1711.png"/><Relationship Id="rId528" Type="http://schemas.openxmlformats.org/officeDocument/2006/relationships/image" Target="../media/image1739.png"/><Relationship Id="rId125" Type="http://schemas.openxmlformats.org/officeDocument/2006/relationships/customXml" Target="../ink/ink1525.xml"/><Relationship Id="rId167" Type="http://schemas.openxmlformats.org/officeDocument/2006/relationships/customXml" Target="../ink/ink1546.xml"/><Relationship Id="rId332" Type="http://schemas.openxmlformats.org/officeDocument/2006/relationships/image" Target="../media/image1641.png"/><Relationship Id="rId374" Type="http://schemas.openxmlformats.org/officeDocument/2006/relationships/image" Target="../media/image1662.png"/><Relationship Id="rId581" Type="http://schemas.openxmlformats.org/officeDocument/2006/relationships/customXml" Target="../ink/ink1753.xml"/><Relationship Id="rId71" Type="http://schemas.openxmlformats.org/officeDocument/2006/relationships/customXml" Target="../ink/ink1498.xml"/><Relationship Id="rId234" Type="http://schemas.openxmlformats.org/officeDocument/2006/relationships/image" Target="../media/image1592.png"/><Relationship Id="rId2" Type="http://schemas.openxmlformats.org/officeDocument/2006/relationships/image" Target="../media/image1.png"/><Relationship Id="rId29" Type="http://schemas.openxmlformats.org/officeDocument/2006/relationships/customXml" Target="../ink/ink1477.xml"/><Relationship Id="rId276" Type="http://schemas.openxmlformats.org/officeDocument/2006/relationships/image" Target="../media/image1613.png"/><Relationship Id="rId441" Type="http://schemas.openxmlformats.org/officeDocument/2006/relationships/customXml" Target="../ink/ink1683.xml"/><Relationship Id="rId483" Type="http://schemas.openxmlformats.org/officeDocument/2006/relationships/customXml" Target="../ink/ink1704.xml"/><Relationship Id="rId539" Type="http://schemas.openxmlformats.org/officeDocument/2006/relationships/customXml" Target="../ink/ink1732.xml"/><Relationship Id="rId40" Type="http://schemas.openxmlformats.org/officeDocument/2006/relationships/image" Target="../media/image1495.png"/><Relationship Id="rId136" Type="http://schemas.openxmlformats.org/officeDocument/2006/relationships/image" Target="../media/image1543.png"/><Relationship Id="rId178" Type="http://schemas.openxmlformats.org/officeDocument/2006/relationships/image" Target="../media/image1564.png"/><Relationship Id="rId301" Type="http://schemas.openxmlformats.org/officeDocument/2006/relationships/customXml" Target="../ink/ink1613.xml"/><Relationship Id="rId343" Type="http://schemas.openxmlformats.org/officeDocument/2006/relationships/customXml" Target="../ink/ink1634.xml"/><Relationship Id="rId550" Type="http://schemas.openxmlformats.org/officeDocument/2006/relationships/image" Target="../media/image1750.png"/><Relationship Id="rId82" Type="http://schemas.openxmlformats.org/officeDocument/2006/relationships/image" Target="../media/image1516.png"/><Relationship Id="rId203" Type="http://schemas.openxmlformats.org/officeDocument/2006/relationships/customXml" Target="../ink/ink1564.xml"/><Relationship Id="rId385" Type="http://schemas.openxmlformats.org/officeDocument/2006/relationships/customXml" Target="../ink/ink1655.xml"/><Relationship Id="rId592" Type="http://schemas.openxmlformats.org/officeDocument/2006/relationships/image" Target="../media/image1771.png"/><Relationship Id="rId606" Type="http://schemas.openxmlformats.org/officeDocument/2006/relationships/image" Target="../media/image1778.png"/><Relationship Id="rId245" Type="http://schemas.openxmlformats.org/officeDocument/2006/relationships/customXml" Target="../ink/ink1585.xml"/><Relationship Id="rId287" Type="http://schemas.openxmlformats.org/officeDocument/2006/relationships/customXml" Target="../ink/ink1606.xml"/><Relationship Id="rId410" Type="http://schemas.openxmlformats.org/officeDocument/2006/relationships/image" Target="../media/image1680.png"/><Relationship Id="rId452" Type="http://schemas.openxmlformats.org/officeDocument/2006/relationships/image" Target="../media/image1701.png"/><Relationship Id="rId494" Type="http://schemas.openxmlformats.org/officeDocument/2006/relationships/image" Target="../media/image1722.png"/><Relationship Id="rId508" Type="http://schemas.openxmlformats.org/officeDocument/2006/relationships/image" Target="../media/image1729.png"/><Relationship Id="rId105" Type="http://schemas.openxmlformats.org/officeDocument/2006/relationships/customXml" Target="../ink/ink1515.xml"/><Relationship Id="rId147" Type="http://schemas.openxmlformats.org/officeDocument/2006/relationships/customXml" Target="../ink/ink1536.xml"/><Relationship Id="rId312" Type="http://schemas.openxmlformats.org/officeDocument/2006/relationships/image" Target="../media/image1631.png"/><Relationship Id="rId354" Type="http://schemas.openxmlformats.org/officeDocument/2006/relationships/image" Target="../media/image1652.png"/><Relationship Id="rId51" Type="http://schemas.openxmlformats.org/officeDocument/2006/relationships/customXml" Target="../ink/ink1488.xml"/><Relationship Id="rId93" Type="http://schemas.openxmlformats.org/officeDocument/2006/relationships/customXml" Target="../ink/ink1509.xml"/><Relationship Id="rId189" Type="http://schemas.openxmlformats.org/officeDocument/2006/relationships/customXml" Target="../ink/ink1557.xml"/><Relationship Id="rId396" Type="http://schemas.openxmlformats.org/officeDocument/2006/relationships/image" Target="../media/image1673.png"/><Relationship Id="rId561" Type="http://schemas.openxmlformats.org/officeDocument/2006/relationships/customXml" Target="../ink/ink1743.xml"/><Relationship Id="rId617" Type="http://schemas.openxmlformats.org/officeDocument/2006/relationships/customXml" Target="../ink/ink1771.xml"/><Relationship Id="rId214" Type="http://schemas.openxmlformats.org/officeDocument/2006/relationships/image" Target="../media/image1582.png"/><Relationship Id="rId256" Type="http://schemas.openxmlformats.org/officeDocument/2006/relationships/image" Target="../media/image1603.png"/><Relationship Id="rId298" Type="http://schemas.openxmlformats.org/officeDocument/2006/relationships/image" Target="../media/image1624.png"/><Relationship Id="rId421" Type="http://schemas.openxmlformats.org/officeDocument/2006/relationships/customXml" Target="../ink/ink1673.xml"/><Relationship Id="rId463" Type="http://schemas.openxmlformats.org/officeDocument/2006/relationships/customXml" Target="../ink/ink1694.xml"/><Relationship Id="rId519" Type="http://schemas.openxmlformats.org/officeDocument/2006/relationships/customXml" Target="../ink/ink1722.xml"/><Relationship Id="rId116" Type="http://schemas.openxmlformats.org/officeDocument/2006/relationships/image" Target="../media/image1533.png"/><Relationship Id="rId158" Type="http://schemas.openxmlformats.org/officeDocument/2006/relationships/image" Target="../media/image1554.png"/><Relationship Id="rId323" Type="http://schemas.openxmlformats.org/officeDocument/2006/relationships/customXml" Target="../ink/ink1624.xml"/><Relationship Id="rId530" Type="http://schemas.openxmlformats.org/officeDocument/2006/relationships/image" Target="../media/image1740.png"/><Relationship Id="rId20" Type="http://schemas.openxmlformats.org/officeDocument/2006/relationships/image" Target="../media/image1485.png"/><Relationship Id="rId62" Type="http://schemas.openxmlformats.org/officeDocument/2006/relationships/image" Target="../media/image1506.png"/><Relationship Id="rId365" Type="http://schemas.openxmlformats.org/officeDocument/2006/relationships/customXml" Target="../ink/ink1645.xml"/><Relationship Id="rId572" Type="http://schemas.openxmlformats.org/officeDocument/2006/relationships/image" Target="../media/image1761.png"/><Relationship Id="rId225" Type="http://schemas.openxmlformats.org/officeDocument/2006/relationships/customXml" Target="../ink/ink1575.xml"/><Relationship Id="rId267" Type="http://schemas.openxmlformats.org/officeDocument/2006/relationships/customXml" Target="../ink/ink1596.xml"/><Relationship Id="rId432" Type="http://schemas.openxmlformats.org/officeDocument/2006/relationships/image" Target="../media/image1691.png"/><Relationship Id="rId474" Type="http://schemas.openxmlformats.org/officeDocument/2006/relationships/image" Target="../media/image1712.png"/><Relationship Id="rId127" Type="http://schemas.openxmlformats.org/officeDocument/2006/relationships/customXml" Target="../ink/ink1526.xml"/><Relationship Id="rId31" Type="http://schemas.openxmlformats.org/officeDocument/2006/relationships/customXml" Target="../ink/ink1478.xml"/><Relationship Id="rId73" Type="http://schemas.openxmlformats.org/officeDocument/2006/relationships/customXml" Target="../ink/ink1499.xml"/><Relationship Id="rId169" Type="http://schemas.openxmlformats.org/officeDocument/2006/relationships/customXml" Target="../ink/ink1547.xml"/><Relationship Id="rId334" Type="http://schemas.openxmlformats.org/officeDocument/2006/relationships/image" Target="../media/image1642.png"/><Relationship Id="rId376" Type="http://schemas.openxmlformats.org/officeDocument/2006/relationships/image" Target="../media/image1663.png"/><Relationship Id="rId541" Type="http://schemas.openxmlformats.org/officeDocument/2006/relationships/customXml" Target="../ink/ink1733.xml"/><Relationship Id="rId583" Type="http://schemas.openxmlformats.org/officeDocument/2006/relationships/customXml" Target="../ink/ink1754.xml"/><Relationship Id="rId4" Type="http://schemas.openxmlformats.org/officeDocument/2006/relationships/image" Target="../media/image473.jpg"/><Relationship Id="rId180" Type="http://schemas.openxmlformats.org/officeDocument/2006/relationships/image" Target="../media/image1565.png"/><Relationship Id="rId236" Type="http://schemas.openxmlformats.org/officeDocument/2006/relationships/image" Target="../media/image1593.png"/><Relationship Id="rId278" Type="http://schemas.openxmlformats.org/officeDocument/2006/relationships/image" Target="../media/image1614.png"/><Relationship Id="rId401" Type="http://schemas.openxmlformats.org/officeDocument/2006/relationships/customXml" Target="../ink/ink1663.xml"/><Relationship Id="rId443" Type="http://schemas.openxmlformats.org/officeDocument/2006/relationships/customXml" Target="../ink/ink1684.xml"/><Relationship Id="rId303" Type="http://schemas.openxmlformats.org/officeDocument/2006/relationships/customXml" Target="../ink/ink1614.xml"/><Relationship Id="rId485" Type="http://schemas.openxmlformats.org/officeDocument/2006/relationships/customXml" Target="../ink/ink1705.xml"/><Relationship Id="rId42" Type="http://schemas.openxmlformats.org/officeDocument/2006/relationships/image" Target="../media/image1496.png"/><Relationship Id="rId84" Type="http://schemas.openxmlformats.org/officeDocument/2006/relationships/image" Target="../media/image1517.png"/><Relationship Id="rId138" Type="http://schemas.openxmlformats.org/officeDocument/2006/relationships/image" Target="../media/image1544.png"/><Relationship Id="rId345" Type="http://schemas.openxmlformats.org/officeDocument/2006/relationships/customXml" Target="../ink/ink1635.xml"/><Relationship Id="rId387" Type="http://schemas.openxmlformats.org/officeDocument/2006/relationships/customXml" Target="../ink/ink1656.xml"/><Relationship Id="rId510" Type="http://schemas.openxmlformats.org/officeDocument/2006/relationships/image" Target="../media/image1730.png"/><Relationship Id="rId552" Type="http://schemas.openxmlformats.org/officeDocument/2006/relationships/image" Target="../media/image1751.png"/><Relationship Id="rId594" Type="http://schemas.openxmlformats.org/officeDocument/2006/relationships/image" Target="../media/image1772.png"/><Relationship Id="rId608" Type="http://schemas.openxmlformats.org/officeDocument/2006/relationships/image" Target="../media/image1779.png"/><Relationship Id="rId191" Type="http://schemas.openxmlformats.org/officeDocument/2006/relationships/customXml" Target="../ink/ink1558.xml"/><Relationship Id="rId205" Type="http://schemas.openxmlformats.org/officeDocument/2006/relationships/customXml" Target="../ink/ink1565.xml"/><Relationship Id="rId247" Type="http://schemas.openxmlformats.org/officeDocument/2006/relationships/customXml" Target="../ink/ink1586.xml"/><Relationship Id="rId412" Type="http://schemas.openxmlformats.org/officeDocument/2006/relationships/image" Target="../media/image1681.png"/><Relationship Id="rId107" Type="http://schemas.openxmlformats.org/officeDocument/2006/relationships/customXml" Target="../ink/ink1516.xml"/><Relationship Id="rId289" Type="http://schemas.openxmlformats.org/officeDocument/2006/relationships/customXml" Target="../ink/ink1607.xml"/><Relationship Id="rId454" Type="http://schemas.openxmlformats.org/officeDocument/2006/relationships/image" Target="../media/image1702.png"/><Relationship Id="rId496" Type="http://schemas.openxmlformats.org/officeDocument/2006/relationships/image" Target="../media/image1723.png"/><Relationship Id="rId11" Type="http://schemas.openxmlformats.org/officeDocument/2006/relationships/customXml" Target="../ink/ink1468.xml"/><Relationship Id="rId53" Type="http://schemas.openxmlformats.org/officeDocument/2006/relationships/customXml" Target="../ink/ink1489.xml"/><Relationship Id="rId149" Type="http://schemas.openxmlformats.org/officeDocument/2006/relationships/customXml" Target="../ink/ink1537.xml"/><Relationship Id="rId314" Type="http://schemas.openxmlformats.org/officeDocument/2006/relationships/image" Target="../media/image1632.png"/><Relationship Id="rId356" Type="http://schemas.openxmlformats.org/officeDocument/2006/relationships/image" Target="../media/image1653.png"/><Relationship Id="rId398" Type="http://schemas.openxmlformats.org/officeDocument/2006/relationships/image" Target="../media/image1674.png"/><Relationship Id="rId521" Type="http://schemas.openxmlformats.org/officeDocument/2006/relationships/customXml" Target="../ink/ink1723.xml"/><Relationship Id="rId563" Type="http://schemas.openxmlformats.org/officeDocument/2006/relationships/customXml" Target="../ink/ink1744.xml"/><Relationship Id="rId95" Type="http://schemas.openxmlformats.org/officeDocument/2006/relationships/customXml" Target="../ink/ink1510.xml"/><Relationship Id="rId160" Type="http://schemas.openxmlformats.org/officeDocument/2006/relationships/image" Target="../media/image1555.png"/><Relationship Id="rId216" Type="http://schemas.openxmlformats.org/officeDocument/2006/relationships/image" Target="../media/image1583.png"/><Relationship Id="rId423" Type="http://schemas.openxmlformats.org/officeDocument/2006/relationships/customXml" Target="../ink/ink1674.xml"/><Relationship Id="rId258" Type="http://schemas.openxmlformats.org/officeDocument/2006/relationships/image" Target="../media/image1604.png"/><Relationship Id="rId465" Type="http://schemas.openxmlformats.org/officeDocument/2006/relationships/customXml" Target="../ink/ink1695.xml"/><Relationship Id="rId22" Type="http://schemas.openxmlformats.org/officeDocument/2006/relationships/image" Target="../media/image1486.png"/><Relationship Id="rId64" Type="http://schemas.openxmlformats.org/officeDocument/2006/relationships/image" Target="../media/image1507.png"/><Relationship Id="rId118" Type="http://schemas.openxmlformats.org/officeDocument/2006/relationships/image" Target="../media/image1534.png"/><Relationship Id="rId325" Type="http://schemas.openxmlformats.org/officeDocument/2006/relationships/customXml" Target="../ink/ink1625.xml"/><Relationship Id="rId367" Type="http://schemas.openxmlformats.org/officeDocument/2006/relationships/customXml" Target="../ink/ink1646.xml"/><Relationship Id="rId532" Type="http://schemas.openxmlformats.org/officeDocument/2006/relationships/image" Target="../media/image1741.png"/><Relationship Id="rId574" Type="http://schemas.openxmlformats.org/officeDocument/2006/relationships/image" Target="../media/image1762.png"/><Relationship Id="rId171" Type="http://schemas.openxmlformats.org/officeDocument/2006/relationships/customXml" Target="../ink/ink1548.xml"/><Relationship Id="rId227" Type="http://schemas.openxmlformats.org/officeDocument/2006/relationships/customXml" Target="../ink/ink1576.xml"/><Relationship Id="rId269" Type="http://schemas.openxmlformats.org/officeDocument/2006/relationships/customXml" Target="../ink/ink1597.xml"/><Relationship Id="rId434" Type="http://schemas.openxmlformats.org/officeDocument/2006/relationships/image" Target="../media/image1692.png"/><Relationship Id="rId476" Type="http://schemas.openxmlformats.org/officeDocument/2006/relationships/image" Target="../media/image1713.png"/><Relationship Id="rId33" Type="http://schemas.openxmlformats.org/officeDocument/2006/relationships/customXml" Target="../ink/ink1479.xml"/><Relationship Id="rId129" Type="http://schemas.openxmlformats.org/officeDocument/2006/relationships/customXml" Target="../ink/ink1527.xml"/><Relationship Id="rId280" Type="http://schemas.openxmlformats.org/officeDocument/2006/relationships/image" Target="../media/image1615.png"/><Relationship Id="rId336" Type="http://schemas.openxmlformats.org/officeDocument/2006/relationships/image" Target="../media/image1643.png"/><Relationship Id="rId501" Type="http://schemas.openxmlformats.org/officeDocument/2006/relationships/customXml" Target="../ink/ink1713.xml"/><Relationship Id="rId543" Type="http://schemas.openxmlformats.org/officeDocument/2006/relationships/customXml" Target="../ink/ink1734.xml"/><Relationship Id="rId75" Type="http://schemas.openxmlformats.org/officeDocument/2006/relationships/customXml" Target="../ink/ink1500.xml"/><Relationship Id="rId140" Type="http://schemas.openxmlformats.org/officeDocument/2006/relationships/image" Target="../media/image1545.png"/><Relationship Id="rId182" Type="http://schemas.openxmlformats.org/officeDocument/2006/relationships/image" Target="../media/image1566.png"/><Relationship Id="rId378" Type="http://schemas.openxmlformats.org/officeDocument/2006/relationships/image" Target="../media/image1664.png"/><Relationship Id="rId403" Type="http://schemas.openxmlformats.org/officeDocument/2006/relationships/customXml" Target="../ink/ink1664.xml"/><Relationship Id="rId585" Type="http://schemas.openxmlformats.org/officeDocument/2006/relationships/customXml" Target="../ink/ink1755.xml"/><Relationship Id="rId6" Type="http://schemas.openxmlformats.org/officeDocument/2006/relationships/image" Target="../media/image1478.png"/><Relationship Id="rId238" Type="http://schemas.openxmlformats.org/officeDocument/2006/relationships/image" Target="../media/image1594.png"/><Relationship Id="rId445" Type="http://schemas.openxmlformats.org/officeDocument/2006/relationships/customXml" Target="../ink/ink1685.xml"/><Relationship Id="rId487" Type="http://schemas.openxmlformats.org/officeDocument/2006/relationships/customXml" Target="../ink/ink1706.xml"/><Relationship Id="rId610" Type="http://schemas.openxmlformats.org/officeDocument/2006/relationships/image" Target="../media/image1780.png"/><Relationship Id="rId291" Type="http://schemas.openxmlformats.org/officeDocument/2006/relationships/customXml" Target="../ink/ink1608.xml"/><Relationship Id="rId305" Type="http://schemas.openxmlformats.org/officeDocument/2006/relationships/customXml" Target="../ink/ink1615.xml"/><Relationship Id="rId347" Type="http://schemas.openxmlformats.org/officeDocument/2006/relationships/customXml" Target="../ink/ink1636.xml"/><Relationship Id="rId512" Type="http://schemas.openxmlformats.org/officeDocument/2006/relationships/image" Target="../media/image1731.png"/><Relationship Id="rId44" Type="http://schemas.openxmlformats.org/officeDocument/2006/relationships/image" Target="../media/image1497.png"/><Relationship Id="rId86" Type="http://schemas.openxmlformats.org/officeDocument/2006/relationships/image" Target="../media/image1518.png"/><Relationship Id="rId151" Type="http://schemas.openxmlformats.org/officeDocument/2006/relationships/customXml" Target="../ink/ink1538.xml"/><Relationship Id="rId389" Type="http://schemas.openxmlformats.org/officeDocument/2006/relationships/customXml" Target="../ink/ink1657.xml"/><Relationship Id="rId554" Type="http://schemas.openxmlformats.org/officeDocument/2006/relationships/image" Target="../media/image1752.png"/><Relationship Id="rId596" Type="http://schemas.openxmlformats.org/officeDocument/2006/relationships/image" Target="../media/image1773.png"/><Relationship Id="rId193" Type="http://schemas.openxmlformats.org/officeDocument/2006/relationships/customXml" Target="../ink/ink1559.xml"/><Relationship Id="rId207" Type="http://schemas.openxmlformats.org/officeDocument/2006/relationships/customXml" Target="../ink/ink1566.xml"/><Relationship Id="rId249" Type="http://schemas.openxmlformats.org/officeDocument/2006/relationships/customXml" Target="../ink/ink1587.xml"/><Relationship Id="rId414" Type="http://schemas.openxmlformats.org/officeDocument/2006/relationships/image" Target="../media/image1682.png"/><Relationship Id="rId456" Type="http://schemas.openxmlformats.org/officeDocument/2006/relationships/image" Target="../media/image1703.png"/><Relationship Id="rId498" Type="http://schemas.openxmlformats.org/officeDocument/2006/relationships/image" Target="../media/image1724.png"/><Relationship Id="rId13" Type="http://schemas.openxmlformats.org/officeDocument/2006/relationships/customXml" Target="../ink/ink1469.xml"/><Relationship Id="rId109" Type="http://schemas.openxmlformats.org/officeDocument/2006/relationships/customXml" Target="../ink/ink1517.xml"/><Relationship Id="rId260" Type="http://schemas.openxmlformats.org/officeDocument/2006/relationships/image" Target="../media/image1605.png"/><Relationship Id="rId316" Type="http://schemas.openxmlformats.org/officeDocument/2006/relationships/image" Target="../media/image1633.png"/><Relationship Id="rId523" Type="http://schemas.openxmlformats.org/officeDocument/2006/relationships/customXml" Target="../ink/ink1724.xml"/><Relationship Id="rId55" Type="http://schemas.openxmlformats.org/officeDocument/2006/relationships/customXml" Target="../ink/ink1490.xml"/><Relationship Id="rId97" Type="http://schemas.openxmlformats.org/officeDocument/2006/relationships/customXml" Target="../ink/ink1511.xml"/><Relationship Id="rId120" Type="http://schemas.openxmlformats.org/officeDocument/2006/relationships/image" Target="../media/image1535.png"/><Relationship Id="rId358" Type="http://schemas.openxmlformats.org/officeDocument/2006/relationships/image" Target="../media/image1654.png"/><Relationship Id="rId565" Type="http://schemas.openxmlformats.org/officeDocument/2006/relationships/customXml" Target="../ink/ink1745.xml"/><Relationship Id="rId162" Type="http://schemas.openxmlformats.org/officeDocument/2006/relationships/image" Target="../media/image1556.png"/><Relationship Id="rId218" Type="http://schemas.openxmlformats.org/officeDocument/2006/relationships/image" Target="../media/image1584.png"/><Relationship Id="rId425" Type="http://schemas.openxmlformats.org/officeDocument/2006/relationships/customXml" Target="../ink/ink1675.xml"/><Relationship Id="rId467" Type="http://schemas.openxmlformats.org/officeDocument/2006/relationships/customXml" Target="../ink/ink1696.xml"/><Relationship Id="rId271" Type="http://schemas.openxmlformats.org/officeDocument/2006/relationships/customXml" Target="../ink/ink1598.xml"/><Relationship Id="rId24" Type="http://schemas.openxmlformats.org/officeDocument/2006/relationships/image" Target="../media/image1487.png"/><Relationship Id="rId66" Type="http://schemas.openxmlformats.org/officeDocument/2006/relationships/image" Target="../media/image1508.png"/><Relationship Id="rId131" Type="http://schemas.openxmlformats.org/officeDocument/2006/relationships/customXml" Target="../ink/ink1528.xml"/><Relationship Id="rId327" Type="http://schemas.openxmlformats.org/officeDocument/2006/relationships/customXml" Target="../ink/ink1626.xml"/><Relationship Id="rId369" Type="http://schemas.openxmlformats.org/officeDocument/2006/relationships/customXml" Target="../ink/ink1647.xml"/><Relationship Id="rId534" Type="http://schemas.openxmlformats.org/officeDocument/2006/relationships/image" Target="../media/image1742.png"/><Relationship Id="rId576" Type="http://schemas.openxmlformats.org/officeDocument/2006/relationships/image" Target="../media/image1763.png"/><Relationship Id="rId173" Type="http://schemas.openxmlformats.org/officeDocument/2006/relationships/customXml" Target="../ink/ink1549.xml"/><Relationship Id="rId229" Type="http://schemas.openxmlformats.org/officeDocument/2006/relationships/customXml" Target="../ink/ink1577.xml"/><Relationship Id="rId380" Type="http://schemas.openxmlformats.org/officeDocument/2006/relationships/image" Target="../media/image1665.png"/><Relationship Id="rId436" Type="http://schemas.openxmlformats.org/officeDocument/2006/relationships/image" Target="../media/image1693.png"/><Relationship Id="rId601" Type="http://schemas.openxmlformats.org/officeDocument/2006/relationships/customXml" Target="../ink/ink1763.xml"/><Relationship Id="rId240" Type="http://schemas.openxmlformats.org/officeDocument/2006/relationships/image" Target="../media/image1595.png"/><Relationship Id="rId478" Type="http://schemas.openxmlformats.org/officeDocument/2006/relationships/image" Target="../media/image1714.png"/><Relationship Id="rId35" Type="http://schemas.openxmlformats.org/officeDocument/2006/relationships/customXml" Target="../ink/ink1480.xml"/><Relationship Id="rId77" Type="http://schemas.openxmlformats.org/officeDocument/2006/relationships/customXml" Target="../ink/ink1501.xml"/><Relationship Id="rId100" Type="http://schemas.openxmlformats.org/officeDocument/2006/relationships/image" Target="../media/image1525.png"/><Relationship Id="rId282" Type="http://schemas.openxmlformats.org/officeDocument/2006/relationships/image" Target="../media/image1616.png"/><Relationship Id="rId338" Type="http://schemas.openxmlformats.org/officeDocument/2006/relationships/image" Target="../media/image1644.png"/><Relationship Id="rId503" Type="http://schemas.openxmlformats.org/officeDocument/2006/relationships/customXml" Target="../ink/ink1714.xml"/><Relationship Id="rId545" Type="http://schemas.openxmlformats.org/officeDocument/2006/relationships/customXml" Target="../ink/ink1735.xml"/><Relationship Id="rId587" Type="http://schemas.openxmlformats.org/officeDocument/2006/relationships/customXml" Target="../ink/ink1756.xml"/><Relationship Id="rId8" Type="http://schemas.openxmlformats.org/officeDocument/2006/relationships/image" Target="../media/image1479.png"/><Relationship Id="rId142" Type="http://schemas.openxmlformats.org/officeDocument/2006/relationships/image" Target="../media/image1546.png"/><Relationship Id="rId184" Type="http://schemas.openxmlformats.org/officeDocument/2006/relationships/image" Target="../media/image1567.png"/><Relationship Id="rId391" Type="http://schemas.openxmlformats.org/officeDocument/2006/relationships/customXml" Target="../ink/ink1658.xml"/><Relationship Id="rId405" Type="http://schemas.openxmlformats.org/officeDocument/2006/relationships/customXml" Target="../ink/ink1665.xml"/><Relationship Id="rId447" Type="http://schemas.openxmlformats.org/officeDocument/2006/relationships/customXml" Target="../ink/ink1686.xml"/><Relationship Id="rId612" Type="http://schemas.openxmlformats.org/officeDocument/2006/relationships/image" Target="../media/image1781.png"/><Relationship Id="rId251" Type="http://schemas.openxmlformats.org/officeDocument/2006/relationships/customXml" Target="../ink/ink1588.xml"/><Relationship Id="rId489" Type="http://schemas.openxmlformats.org/officeDocument/2006/relationships/customXml" Target="../ink/ink1707.xml"/><Relationship Id="rId46" Type="http://schemas.openxmlformats.org/officeDocument/2006/relationships/image" Target="../media/image1498.png"/><Relationship Id="rId293" Type="http://schemas.openxmlformats.org/officeDocument/2006/relationships/customXml" Target="../ink/ink1609.xml"/><Relationship Id="rId307" Type="http://schemas.openxmlformats.org/officeDocument/2006/relationships/customXml" Target="../ink/ink1616.xml"/><Relationship Id="rId349" Type="http://schemas.openxmlformats.org/officeDocument/2006/relationships/customXml" Target="../ink/ink1637.xml"/><Relationship Id="rId514" Type="http://schemas.openxmlformats.org/officeDocument/2006/relationships/image" Target="../media/image1732.png"/><Relationship Id="rId556" Type="http://schemas.openxmlformats.org/officeDocument/2006/relationships/image" Target="../media/image1753.png"/><Relationship Id="rId88" Type="http://schemas.openxmlformats.org/officeDocument/2006/relationships/image" Target="../media/image1519.png"/><Relationship Id="rId111" Type="http://schemas.openxmlformats.org/officeDocument/2006/relationships/customXml" Target="../ink/ink1518.xml"/><Relationship Id="rId153" Type="http://schemas.openxmlformats.org/officeDocument/2006/relationships/customXml" Target="../ink/ink1539.xml"/><Relationship Id="rId195" Type="http://schemas.openxmlformats.org/officeDocument/2006/relationships/customXml" Target="../ink/ink1560.xml"/><Relationship Id="rId209" Type="http://schemas.openxmlformats.org/officeDocument/2006/relationships/customXml" Target="../ink/ink1567.xml"/><Relationship Id="rId360" Type="http://schemas.openxmlformats.org/officeDocument/2006/relationships/image" Target="../media/image1655.png"/><Relationship Id="rId416" Type="http://schemas.openxmlformats.org/officeDocument/2006/relationships/image" Target="../media/image1683.png"/><Relationship Id="rId598" Type="http://schemas.openxmlformats.org/officeDocument/2006/relationships/image" Target="../media/image1774.png"/><Relationship Id="rId220" Type="http://schemas.openxmlformats.org/officeDocument/2006/relationships/image" Target="../media/image1585.png"/><Relationship Id="rId458" Type="http://schemas.openxmlformats.org/officeDocument/2006/relationships/image" Target="../media/image1704.png"/><Relationship Id="rId15" Type="http://schemas.openxmlformats.org/officeDocument/2006/relationships/customXml" Target="../ink/ink1470.xml"/><Relationship Id="rId57" Type="http://schemas.openxmlformats.org/officeDocument/2006/relationships/customXml" Target="../ink/ink1491.xml"/><Relationship Id="rId262" Type="http://schemas.openxmlformats.org/officeDocument/2006/relationships/image" Target="../media/image1606.png"/><Relationship Id="rId318" Type="http://schemas.openxmlformats.org/officeDocument/2006/relationships/image" Target="../media/image1634.png"/><Relationship Id="rId525" Type="http://schemas.openxmlformats.org/officeDocument/2006/relationships/customXml" Target="../ink/ink1725.xml"/><Relationship Id="rId567" Type="http://schemas.openxmlformats.org/officeDocument/2006/relationships/customXml" Target="../ink/ink1746.xml"/><Relationship Id="rId99" Type="http://schemas.openxmlformats.org/officeDocument/2006/relationships/customXml" Target="../ink/ink1512.xml"/><Relationship Id="rId122" Type="http://schemas.openxmlformats.org/officeDocument/2006/relationships/image" Target="../media/image1536.png"/><Relationship Id="rId164" Type="http://schemas.openxmlformats.org/officeDocument/2006/relationships/image" Target="../media/image1557.png"/><Relationship Id="rId371" Type="http://schemas.openxmlformats.org/officeDocument/2006/relationships/customXml" Target="../ink/ink1648.xml"/><Relationship Id="rId427" Type="http://schemas.openxmlformats.org/officeDocument/2006/relationships/customXml" Target="../ink/ink1676.xml"/><Relationship Id="rId469" Type="http://schemas.openxmlformats.org/officeDocument/2006/relationships/customXml" Target="../ink/ink1697.xml"/><Relationship Id="rId26" Type="http://schemas.openxmlformats.org/officeDocument/2006/relationships/image" Target="../media/image1488.png"/><Relationship Id="rId231" Type="http://schemas.openxmlformats.org/officeDocument/2006/relationships/customXml" Target="../ink/ink1578.xml"/><Relationship Id="rId273" Type="http://schemas.openxmlformats.org/officeDocument/2006/relationships/customXml" Target="../ink/ink1599.xml"/><Relationship Id="rId329" Type="http://schemas.openxmlformats.org/officeDocument/2006/relationships/customXml" Target="../ink/ink1627.xml"/><Relationship Id="rId480" Type="http://schemas.openxmlformats.org/officeDocument/2006/relationships/image" Target="../media/image1715.png"/><Relationship Id="rId536" Type="http://schemas.openxmlformats.org/officeDocument/2006/relationships/image" Target="../media/image1743.png"/><Relationship Id="rId68" Type="http://schemas.openxmlformats.org/officeDocument/2006/relationships/image" Target="../media/image1509.png"/><Relationship Id="rId133" Type="http://schemas.openxmlformats.org/officeDocument/2006/relationships/customXml" Target="../ink/ink1529.xml"/><Relationship Id="rId175" Type="http://schemas.openxmlformats.org/officeDocument/2006/relationships/customXml" Target="../ink/ink1550.xml"/><Relationship Id="rId340" Type="http://schemas.openxmlformats.org/officeDocument/2006/relationships/image" Target="../media/image1645.png"/><Relationship Id="rId578" Type="http://schemas.openxmlformats.org/officeDocument/2006/relationships/image" Target="../media/image1764.png"/><Relationship Id="rId200" Type="http://schemas.openxmlformats.org/officeDocument/2006/relationships/image" Target="../media/image1575.png"/><Relationship Id="rId382" Type="http://schemas.openxmlformats.org/officeDocument/2006/relationships/image" Target="../media/image1666.png"/><Relationship Id="rId438" Type="http://schemas.openxmlformats.org/officeDocument/2006/relationships/image" Target="../media/image1694.png"/><Relationship Id="rId603" Type="http://schemas.openxmlformats.org/officeDocument/2006/relationships/customXml" Target="../ink/ink1764.xml"/><Relationship Id="rId242" Type="http://schemas.openxmlformats.org/officeDocument/2006/relationships/image" Target="../media/image1596.png"/><Relationship Id="rId284" Type="http://schemas.openxmlformats.org/officeDocument/2006/relationships/image" Target="../media/image1617.png"/><Relationship Id="rId491" Type="http://schemas.openxmlformats.org/officeDocument/2006/relationships/customXml" Target="../ink/ink1708.xml"/><Relationship Id="rId505" Type="http://schemas.openxmlformats.org/officeDocument/2006/relationships/customXml" Target="../ink/ink1715.xml"/><Relationship Id="rId37" Type="http://schemas.openxmlformats.org/officeDocument/2006/relationships/customXml" Target="../ink/ink1481.xml"/><Relationship Id="rId79" Type="http://schemas.openxmlformats.org/officeDocument/2006/relationships/customXml" Target="../ink/ink1502.xml"/><Relationship Id="rId102" Type="http://schemas.openxmlformats.org/officeDocument/2006/relationships/image" Target="../media/image1526.png"/><Relationship Id="rId144" Type="http://schemas.openxmlformats.org/officeDocument/2006/relationships/image" Target="../media/image1547.png"/><Relationship Id="rId547" Type="http://schemas.openxmlformats.org/officeDocument/2006/relationships/customXml" Target="../ink/ink1736.xml"/><Relationship Id="rId589" Type="http://schemas.openxmlformats.org/officeDocument/2006/relationships/customXml" Target="../ink/ink1757.xml"/><Relationship Id="rId90" Type="http://schemas.openxmlformats.org/officeDocument/2006/relationships/image" Target="../media/image1520.png"/><Relationship Id="rId186" Type="http://schemas.openxmlformats.org/officeDocument/2006/relationships/image" Target="../media/image1568.png"/><Relationship Id="rId351" Type="http://schemas.openxmlformats.org/officeDocument/2006/relationships/customXml" Target="../ink/ink1638.xml"/><Relationship Id="rId393" Type="http://schemas.openxmlformats.org/officeDocument/2006/relationships/customXml" Target="../ink/ink1659.xml"/><Relationship Id="rId407" Type="http://schemas.openxmlformats.org/officeDocument/2006/relationships/customXml" Target="../ink/ink1666.xml"/><Relationship Id="rId449" Type="http://schemas.openxmlformats.org/officeDocument/2006/relationships/customXml" Target="../ink/ink1687.xml"/><Relationship Id="rId614" Type="http://schemas.openxmlformats.org/officeDocument/2006/relationships/image" Target="../media/image1782.png"/><Relationship Id="rId211" Type="http://schemas.openxmlformats.org/officeDocument/2006/relationships/customXml" Target="../ink/ink1568.xml"/><Relationship Id="rId253" Type="http://schemas.openxmlformats.org/officeDocument/2006/relationships/customXml" Target="../ink/ink1589.xml"/><Relationship Id="rId295" Type="http://schemas.openxmlformats.org/officeDocument/2006/relationships/customXml" Target="../ink/ink1610.xml"/><Relationship Id="rId309" Type="http://schemas.openxmlformats.org/officeDocument/2006/relationships/customXml" Target="../ink/ink1617.xml"/><Relationship Id="rId460" Type="http://schemas.openxmlformats.org/officeDocument/2006/relationships/image" Target="../media/image1705.png"/><Relationship Id="rId516" Type="http://schemas.openxmlformats.org/officeDocument/2006/relationships/image" Target="../media/image1733.png"/><Relationship Id="rId48" Type="http://schemas.openxmlformats.org/officeDocument/2006/relationships/image" Target="../media/image1499.png"/><Relationship Id="rId113" Type="http://schemas.openxmlformats.org/officeDocument/2006/relationships/customXml" Target="../ink/ink1519.xml"/><Relationship Id="rId320" Type="http://schemas.openxmlformats.org/officeDocument/2006/relationships/image" Target="../media/image1635.png"/><Relationship Id="rId558" Type="http://schemas.openxmlformats.org/officeDocument/2006/relationships/image" Target="../media/image1754.png"/><Relationship Id="rId155" Type="http://schemas.openxmlformats.org/officeDocument/2006/relationships/customXml" Target="../ink/ink1540.xml"/><Relationship Id="rId197" Type="http://schemas.openxmlformats.org/officeDocument/2006/relationships/customXml" Target="../ink/ink1561.xml"/><Relationship Id="rId362" Type="http://schemas.openxmlformats.org/officeDocument/2006/relationships/image" Target="../media/image1656.png"/><Relationship Id="rId418" Type="http://schemas.openxmlformats.org/officeDocument/2006/relationships/image" Target="../media/image1684.png"/><Relationship Id="rId222" Type="http://schemas.openxmlformats.org/officeDocument/2006/relationships/image" Target="../media/image1586.png"/><Relationship Id="rId264" Type="http://schemas.openxmlformats.org/officeDocument/2006/relationships/image" Target="../media/image1607.png"/><Relationship Id="rId471" Type="http://schemas.openxmlformats.org/officeDocument/2006/relationships/customXml" Target="../ink/ink1698.xml"/><Relationship Id="rId17" Type="http://schemas.openxmlformats.org/officeDocument/2006/relationships/customXml" Target="../ink/ink1471.xml"/><Relationship Id="rId59" Type="http://schemas.openxmlformats.org/officeDocument/2006/relationships/customXml" Target="../ink/ink1492.xml"/><Relationship Id="rId124" Type="http://schemas.openxmlformats.org/officeDocument/2006/relationships/image" Target="../media/image1537.png"/><Relationship Id="rId527" Type="http://schemas.openxmlformats.org/officeDocument/2006/relationships/customXml" Target="../ink/ink1726.xml"/><Relationship Id="rId569" Type="http://schemas.openxmlformats.org/officeDocument/2006/relationships/customXml" Target="../ink/ink1747.xml"/><Relationship Id="rId70" Type="http://schemas.openxmlformats.org/officeDocument/2006/relationships/image" Target="../media/image1510.png"/><Relationship Id="rId166" Type="http://schemas.openxmlformats.org/officeDocument/2006/relationships/image" Target="../media/image1558.png"/><Relationship Id="rId331" Type="http://schemas.openxmlformats.org/officeDocument/2006/relationships/customXml" Target="../ink/ink1628.xml"/><Relationship Id="rId373" Type="http://schemas.openxmlformats.org/officeDocument/2006/relationships/customXml" Target="../ink/ink1649.xml"/><Relationship Id="rId429" Type="http://schemas.openxmlformats.org/officeDocument/2006/relationships/customXml" Target="../ink/ink1677.xml"/><Relationship Id="rId580" Type="http://schemas.openxmlformats.org/officeDocument/2006/relationships/image" Target="../media/image176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579.xml"/><Relationship Id="rId440" Type="http://schemas.openxmlformats.org/officeDocument/2006/relationships/image" Target="../media/image1695.png"/><Relationship Id="rId28" Type="http://schemas.openxmlformats.org/officeDocument/2006/relationships/image" Target="../media/image1489.png"/><Relationship Id="rId275" Type="http://schemas.openxmlformats.org/officeDocument/2006/relationships/customXml" Target="../ink/ink1600.xml"/><Relationship Id="rId300" Type="http://schemas.openxmlformats.org/officeDocument/2006/relationships/image" Target="../media/image1625.png"/><Relationship Id="rId482" Type="http://schemas.openxmlformats.org/officeDocument/2006/relationships/image" Target="../media/image1716.png"/><Relationship Id="rId538" Type="http://schemas.openxmlformats.org/officeDocument/2006/relationships/image" Target="../media/image1744.png"/><Relationship Id="rId81" Type="http://schemas.openxmlformats.org/officeDocument/2006/relationships/customXml" Target="../ink/ink1503.xml"/><Relationship Id="rId135" Type="http://schemas.openxmlformats.org/officeDocument/2006/relationships/customXml" Target="../ink/ink1530.xml"/><Relationship Id="rId177" Type="http://schemas.openxmlformats.org/officeDocument/2006/relationships/customXml" Target="../ink/ink1551.xml"/><Relationship Id="rId342" Type="http://schemas.openxmlformats.org/officeDocument/2006/relationships/image" Target="../media/image1646.png"/><Relationship Id="rId384" Type="http://schemas.openxmlformats.org/officeDocument/2006/relationships/image" Target="../media/image1667.png"/><Relationship Id="rId591" Type="http://schemas.openxmlformats.org/officeDocument/2006/relationships/customXml" Target="../ink/ink1758.xml"/><Relationship Id="rId605" Type="http://schemas.openxmlformats.org/officeDocument/2006/relationships/customXml" Target="../ink/ink1765.xml"/><Relationship Id="rId202" Type="http://schemas.openxmlformats.org/officeDocument/2006/relationships/image" Target="../media/image1576.png"/><Relationship Id="rId244" Type="http://schemas.openxmlformats.org/officeDocument/2006/relationships/image" Target="../media/image1597.png"/><Relationship Id="rId39" Type="http://schemas.openxmlformats.org/officeDocument/2006/relationships/customXml" Target="../ink/ink1482.xml"/><Relationship Id="rId286" Type="http://schemas.openxmlformats.org/officeDocument/2006/relationships/image" Target="../media/image1618.png"/><Relationship Id="rId451" Type="http://schemas.openxmlformats.org/officeDocument/2006/relationships/customXml" Target="../ink/ink1688.xml"/><Relationship Id="rId493" Type="http://schemas.openxmlformats.org/officeDocument/2006/relationships/customXml" Target="../ink/ink1709.xml"/><Relationship Id="rId507" Type="http://schemas.openxmlformats.org/officeDocument/2006/relationships/customXml" Target="../ink/ink1716.xml"/><Relationship Id="rId549" Type="http://schemas.openxmlformats.org/officeDocument/2006/relationships/customXml" Target="../ink/ink1737.xml"/><Relationship Id="rId50" Type="http://schemas.openxmlformats.org/officeDocument/2006/relationships/image" Target="../media/image1500.png"/><Relationship Id="rId104" Type="http://schemas.openxmlformats.org/officeDocument/2006/relationships/image" Target="../media/image1527.png"/><Relationship Id="rId146" Type="http://schemas.openxmlformats.org/officeDocument/2006/relationships/image" Target="../media/image1548.png"/><Relationship Id="rId188" Type="http://schemas.openxmlformats.org/officeDocument/2006/relationships/image" Target="../media/image1569.png"/><Relationship Id="rId311" Type="http://schemas.openxmlformats.org/officeDocument/2006/relationships/customXml" Target="../ink/ink1618.xml"/><Relationship Id="rId353" Type="http://schemas.openxmlformats.org/officeDocument/2006/relationships/customXml" Target="../ink/ink1639.xml"/><Relationship Id="rId395" Type="http://schemas.openxmlformats.org/officeDocument/2006/relationships/customXml" Target="../ink/ink1660.xml"/><Relationship Id="rId409" Type="http://schemas.openxmlformats.org/officeDocument/2006/relationships/customXml" Target="../ink/ink1667.xml"/><Relationship Id="rId560" Type="http://schemas.openxmlformats.org/officeDocument/2006/relationships/image" Target="../media/image1755.png"/><Relationship Id="rId92" Type="http://schemas.openxmlformats.org/officeDocument/2006/relationships/image" Target="../media/image1521.png"/><Relationship Id="rId213" Type="http://schemas.openxmlformats.org/officeDocument/2006/relationships/customXml" Target="../ink/ink1569.xml"/><Relationship Id="rId420" Type="http://schemas.openxmlformats.org/officeDocument/2006/relationships/image" Target="../media/image1685.png"/><Relationship Id="rId616" Type="http://schemas.openxmlformats.org/officeDocument/2006/relationships/image" Target="../media/image1783.png"/><Relationship Id="rId255" Type="http://schemas.openxmlformats.org/officeDocument/2006/relationships/customXml" Target="../ink/ink1590.xml"/><Relationship Id="rId297" Type="http://schemas.openxmlformats.org/officeDocument/2006/relationships/customXml" Target="../ink/ink1611.xml"/><Relationship Id="rId462" Type="http://schemas.openxmlformats.org/officeDocument/2006/relationships/image" Target="../media/image1706.png"/><Relationship Id="rId518" Type="http://schemas.openxmlformats.org/officeDocument/2006/relationships/image" Target="../media/image1734.png"/><Relationship Id="rId115" Type="http://schemas.openxmlformats.org/officeDocument/2006/relationships/customXml" Target="../ink/ink1520.xml"/><Relationship Id="rId157" Type="http://schemas.openxmlformats.org/officeDocument/2006/relationships/customXml" Target="../ink/ink1541.xml"/><Relationship Id="rId322" Type="http://schemas.openxmlformats.org/officeDocument/2006/relationships/image" Target="../media/image1636.png"/><Relationship Id="rId364" Type="http://schemas.openxmlformats.org/officeDocument/2006/relationships/image" Target="../media/image1657.png"/><Relationship Id="rId61" Type="http://schemas.openxmlformats.org/officeDocument/2006/relationships/customXml" Target="../ink/ink1493.xml"/><Relationship Id="rId199" Type="http://schemas.openxmlformats.org/officeDocument/2006/relationships/customXml" Target="../ink/ink1562.xml"/><Relationship Id="rId571" Type="http://schemas.openxmlformats.org/officeDocument/2006/relationships/customXml" Target="../ink/ink1748.xml"/><Relationship Id="rId19" Type="http://schemas.openxmlformats.org/officeDocument/2006/relationships/customXml" Target="../ink/ink1472.xml"/><Relationship Id="rId224" Type="http://schemas.openxmlformats.org/officeDocument/2006/relationships/image" Target="../media/image1587.png"/><Relationship Id="rId266" Type="http://schemas.openxmlformats.org/officeDocument/2006/relationships/image" Target="../media/image1608.png"/><Relationship Id="rId431" Type="http://schemas.openxmlformats.org/officeDocument/2006/relationships/customXml" Target="../ink/ink1678.xml"/><Relationship Id="rId473" Type="http://schemas.openxmlformats.org/officeDocument/2006/relationships/customXml" Target="../ink/ink1699.xml"/><Relationship Id="rId529" Type="http://schemas.openxmlformats.org/officeDocument/2006/relationships/customXml" Target="../ink/ink1727.xml"/><Relationship Id="rId30" Type="http://schemas.openxmlformats.org/officeDocument/2006/relationships/image" Target="../media/image1490.png"/><Relationship Id="rId126" Type="http://schemas.openxmlformats.org/officeDocument/2006/relationships/image" Target="../media/image1538.png"/><Relationship Id="rId168" Type="http://schemas.openxmlformats.org/officeDocument/2006/relationships/image" Target="../media/image1559.png"/><Relationship Id="rId333" Type="http://schemas.openxmlformats.org/officeDocument/2006/relationships/customXml" Target="../ink/ink1629.xml"/><Relationship Id="rId540" Type="http://schemas.openxmlformats.org/officeDocument/2006/relationships/image" Target="../media/image1745.png"/><Relationship Id="rId72" Type="http://schemas.openxmlformats.org/officeDocument/2006/relationships/image" Target="../media/image1511.png"/><Relationship Id="rId375" Type="http://schemas.openxmlformats.org/officeDocument/2006/relationships/customXml" Target="../ink/ink1650.xml"/><Relationship Id="rId582" Type="http://schemas.openxmlformats.org/officeDocument/2006/relationships/image" Target="../media/image1766.png"/><Relationship Id="rId3" Type="http://schemas.openxmlformats.org/officeDocument/2006/relationships/image" Target="../media/image2.jpg"/><Relationship Id="rId235" Type="http://schemas.openxmlformats.org/officeDocument/2006/relationships/customXml" Target="../ink/ink1580.xml"/><Relationship Id="rId277" Type="http://schemas.openxmlformats.org/officeDocument/2006/relationships/customXml" Target="../ink/ink1601.xml"/><Relationship Id="rId400" Type="http://schemas.openxmlformats.org/officeDocument/2006/relationships/image" Target="../media/image1675.png"/><Relationship Id="rId442" Type="http://schemas.openxmlformats.org/officeDocument/2006/relationships/image" Target="../media/image1696.png"/><Relationship Id="rId484" Type="http://schemas.openxmlformats.org/officeDocument/2006/relationships/image" Target="../media/image1717.png"/><Relationship Id="rId137" Type="http://schemas.openxmlformats.org/officeDocument/2006/relationships/customXml" Target="../ink/ink1531.xml"/><Relationship Id="rId302" Type="http://schemas.openxmlformats.org/officeDocument/2006/relationships/image" Target="../media/image1626.png"/><Relationship Id="rId344" Type="http://schemas.openxmlformats.org/officeDocument/2006/relationships/image" Target="../media/image1647.png"/><Relationship Id="rId41" Type="http://schemas.openxmlformats.org/officeDocument/2006/relationships/customXml" Target="../ink/ink1483.xml"/><Relationship Id="rId83" Type="http://schemas.openxmlformats.org/officeDocument/2006/relationships/customXml" Target="../ink/ink1504.xml"/><Relationship Id="rId179" Type="http://schemas.openxmlformats.org/officeDocument/2006/relationships/customXml" Target="../ink/ink1552.xml"/><Relationship Id="rId386" Type="http://schemas.openxmlformats.org/officeDocument/2006/relationships/image" Target="../media/image1668.png"/><Relationship Id="rId551" Type="http://schemas.openxmlformats.org/officeDocument/2006/relationships/customXml" Target="../ink/ink1738.xml"/><Relationship Id="rId593" Type="http://schemas.openxmlformats.org/officeDocument/2006/relationships/customXml" Target="../ink/ink1759.xml"/><Relationship Id="rId607" Type="http://schemas.openxmlformats.org/officeDocument/2006/relationships/customXml" Target="../ink/ink1766.xml"/><Relationship Id="rId190" Type="http://schemas.openxmlformats.org/officeDocument/2006/relationships/image" Target="../media/image1570.png"/><Relationship Id="rId204" Type="http://schemas.openxmlformats.org/officeDocument/2006/relationships/image" Target="../media/image1577.png"/><Relationship Id="rId246" Type="http://schemas.openxmlformats.org/officeDocument/2006/relationships/image" Target="../media/image1598.png"/><Relationship Id="rId288" Type="http://schemas.openxmlformats.org/officeDocument/2006/relationships/image" Target="../media/image1619.png"/><Relationship Id="rId411" Type="http://schemas.openxmlformats.org/officeDocument/2006/relationships/customXml" Target="../ink/ink1668.xml"/><Relationship Id="rId453" Type="http://schemas.openxmlformats.org/officeDocument/2006/relationships/customXml" Target="../ink/ink1689.xml"/><Relationship Id="rId509" Type="http://schemas.openxmlformats.org/officeDocument/2006/relationships/customXml" Target="../ink/ink1717.xml"/><Relationship Id="rId106" Type="http://schemas.openxmlformats.org/officeDocument/2006/relationships/image" Target="../media/image1528.png"/><Relationship Id="rId313" Type="http://schemas.openxmlformats.org/officeDocument/2006/relationships/customXml" Target="../ink/ink1619.xml"/><Relationship Id="rId495" Type="http://schemas.openxmlformats.org/officeDocument/2006/relationships/customXml" Target="../ink/ink1710.xml"/><Relationship Id="rId10" Type="http://schemas.openxmlformats.org/officeDocument/2006/relationships/image" Target="../media/image1480.png"/><Relationship Id="rId52" Type="http://schemas.openxmlformats.org/officeDocument/2006/relationships/image" Target="../media/image1501.png"/><Relationship Id="rId94" Type="http://schemas.openxmlformats.org/officeDocument/2006/relationships/image" Target="../media/image1522.png"/><Relationship Id="rId148" Type="http://schemas.openxmlformats.org/officeDocument/2006/relationships/image" Target="../media/image1549.png"/><Relationship Id="rId355" Type="http://schemas.openxmlformats.org/officeDocument/2006/relationships/customXml" Target="../ink/ink1640.xml"/><Relationship Id="rId397" Type="http://schemas.openxmlformats.org/officeDocument/2006/relationships/customXml" Target="../ink/ink1661.xml"/><Relationship Id="rId520" Type="http://schemas.openxmlformats.org/officeDocument/2006/relationships/image" Target="../media/image1735.png"/><Relationship Id="rId562" Type="http://schemas.openxmlformats.org/officeDocument/2006/relationships/image" Target="../media/image1756.png"/><Relationship Id="rId618" Type="http://schemas.openxmlformats.org/officeDocument/2006/relationships/image" Target="../media/image1784.png"/><Relationship Id="rId215" Type="http://schemas.openxmlformats.org/officeDocument/2006/relationships/customXml" Target="../ink/ink1570.xml"/><Relationship Id="rId257" Type="http://schemas.openxmlformats.org/officeDocument/2006/relationships/customXml" Target="../ink/ink1591.xml"/><Relationship Id="rId422" Type="http://schemas.openxmlformats.org/officeDocument/2006/relationships/image" Target="../media/image1686.png"/><Relationship Id="rId464" Type="http://schemas.openxmlformats.org/officeDocument/2006/relationships/image" Target="../media/image1707.png"/><Relationship Id="rId299" Type="http://schemas.openxmlformats.org/officeDocument/2006/relationships/customXml" Target="../ink/ink1612.xml"/><Relationship Id="rId63" Type="http://schemas.openxmlformats.org/officeDocument/2006/relationships/customXml" Target="../ink/ink1494.xml"/><Relationship Id="rId159" Type="http://schemas.openxmlformats.org/officeDocument/2006/relationships/customXml" Target="../ink/ink1542.xml"/><Relationship Id="rId366" Type="http://schemas.openxmlformats.org/officeDocument/2006/relationships/image" Target="../media/image1658.png"/><Relationship Id="rId573" Type="http://schemas.openxmlformats.org/officeDocument/2006/relationships/customXml" Target="../ink/ink1749.xml"/><Relationship Id="rId226" Type="http://schemas.openxmlformats.org/officeDocument/2006/relationships/image" Target="../media/image1588.png"/><Relationship Id="rId433" Type="http://schemas.openxmlformats.org/officeDocument/2006/relationships/customXml" Target="../ink/ink1679.xml"/><Relationship Id="rId74" Type="http://schemas.openxmlformats.org/officeDocument/2006/relationships/image" Target="../media/image1512.png"/><Relationship Id="rId377" Type="http://schemas.openxmlformats.org/officeDocument/2006/relationships/customXml" Target="../ink/ink1651.xml"/><Relationship Id="rId500" Type="http://schemas.openxmlformats.org/officeDocument/2006/relationships/image" Target="../media/image1725.png"/><Relationship Id="rId584" Type="http://schemas.openxmlformats.org/officeDocument/2006/relationships/image" Target="../media/image1767.png"/><Relationship Id="rId5" Type="http://schemas.openxmlformats.org/officeDocument/2006/relationships/customXml" Target="../ink/ink1465.xml"/><Relationship Id="rId237" Type="http://schemas.openxmlformats.org/officeDocument/2006/relationships/customXml" Target="../ink/ink1581.xml"/><Relationship Id="rId444" Type="http://schemas.openxmlformats.org/officeDocument/2006/relationships/image" Target="../media/image1697.png"/><Relationship Id="rId290" Type="http://schemas.openxmlformats.org/officeDocument/2006/relationships/image" Target="../media/image1620.png"/><Relationship Id="rId304" Type="http://schemas.openxmlformats.org/officeDocument/2006/relationships/image" Target="../media/image1627.png"/><Relationship Id="rId388" Type="http://schemas.openxmlformats.org/officeDocument/2006/relationships/image" Target="../media/image1669.png"/><Relationship Id="rId511" Type="http://schemas.openxmlformats.org/officeDocument/2006/relationships/customXml" Target="../ink/ink1718.xml"/><Relationship Id="rId609" Type="http://schemas.openxmlformats.org/officeDocument/2006/relationships/customXml" Target="../ink/ink1767.xml"/><Relationship Id="rId85" Type="http://schemas.openxmlformats.org/officeDocument/2006/relationships/customXml" Target="../ink/ink1505.xml"/><Relationship Id="rId150" Type="http://schemas.openxmlformats.org/officeDocument/2006/relationships/image" Target="../media/image1550.png"/><Relationship Id="rId595" Type="http://schemas.openxmlformats.org/officeDocument/2006/relationships/customXml" Target="../ink/ink1760.xml"/><Relationship Id="rId248" Type="http://schemas.openxmlformats.org/officeDocument/2006/relationships/image" Target="../media/image1599.png"/><Relationship Id="rId455" Type="http://schemas.openxmlformats.org/officeDocument/2006/relationships/customXml" Target="../ink/ink1690.xml"/><Relationship Id="rId12" Type="http://schemas.openxmlformats.org/officeDocument/2006/relationships/image" Target="../media/image1481.png"/><Relationship Id="rId108" Type="http://schemas.openxmlformats.org/officeDocument/2006/relationships/image" Target="../media/image1529.png"/><Relationship Id="rId315" Type="http://schemas.openxmlformats.org/officeDocument/2006/relationships/customXml" Target="../ink/ink1620.xml"/><Relationship Id="rId522" Type="http://schemas.openxmlformats.org/officeDocument/2006/relationships/image" Target="../media/image1736.png"/><Relationship Id="rId96" Type="http://schemas.openxmlformats.org/officeDocument/2006/relationships/image" Target="../media/image1523.png"/><Relationship Id="rId161" Type="http://schemas.openxmlformats.org/officeDocument/2006/relationships/customXml" Target="../ink/ink1543.xml"/><Relationship Id="rId399" Type="http://schemas.openxmlformats.org/officeDocument/2006/relationships/customXml" Target="../ink/ink1662.xml"/><Relationship Id="rId259" Type="http://schemas.openxmlformats.org/officeDocument/2006/relationships/customXml" Target="../ink/ink1592.xml"/><Relationship Id="rId466" Type="http://schemas.openxmlformats.org/officeDocument/2006/relationships/image" Target="../media/image1708.png"/><Relationship Id="rId23" Type="http://schemas.openxmlformats.org/officeDocument/2006/relationships/customXml" Target="../ink/ink1474.xml"/><Relationship Id="rId119" Type="http://schemas.openxmlformats.org/officeDocument/2006/relationships/customXml" Target="../ink/ink1522.xml"/><Relationship Id="rId326" Type="http://schemas.openxmlformats.org/officeDocument/2006/relationships/image" Target="../media/image1638.png"/><Relationship Id="rId533" Type="http://schemas.openxmlformats.org/officeDocument/2006/relationships/customXml" Target="../ink/ink1729.xml"/><Relationship Id="rId172" Type="http://schemas.openxmlformats.org/officeDocument/2006/relationships/image" Target="../media/image1561.png"/><Relationship Id="rId477" Type="http://schemas.openxmlformats.org/officeDocument/2006/relationships/customXml" Target="../ink/ink1701.xml"/><Relationship Id="rId600" Type="http://schemas.openxmlformats.org/officeDocument/2006/relationships/image" Target="../media/image1775.png"/><Relationship Id="rId337" Type="http://schemas.openxmlformats.org/officeDocument/2006/relationships/customXml" Target="../ink/ink1631.xml"/><Relationship Id="rId34" Type="http://schemas.openxmlformats.org/officeDocument/2006/relationships/image" Target="../media/image1492.png"/><Relationship Id="rId544" Type="http://schemas.openxmlformats.org/officeDocument/2006/relationships/image" Target="../media/image1747.png"/><Relationship Id="rId183" Type="http://schemas.openxmlformats.org/officeDocument/2006/relationships/customXml" Target="../ink/ink1554.xml"/><Relationship Id="rId390" Type="http://schemas.openxmlformats.org/officeDocument/2006/relationships/image" Target="../media/image1670.png"/><Relationship Id="rId404" Type="http://schemas.openxmlformats.org/officeDocument/2006/relationships/image" Target="../media/image1677.png"/><Relationship Id="rId611" Type="http://schemas.openxmlformats.org/officeDocument/2006/relationships/customXml" Target="../ink/ink1768.xml"/><Relationship Id="rId250" Type="http://schemas.openxmlformats.org/officeDocument/2006/relationships/image" Target="../media/image1600.png"/><Relationship Id="rId488" Type="http://schemas.openxmlformats.org/officeDocument/2006/relationships/image" Target="../media/image1719.png"/><Relationship Id="rId45" Type="http://schemas.openxmlformats.org/officeDocument/2006/relationships/customXml" Target="../ink/ink1485.xml"/><Relationship Id="rId110" Type="http://schemas.openxmlformats.org/officeDocument/2006/relationships/image" Target="../media/image1530.png"/><Relationship Id="rId348" Type="http://schemas.openxmlformats.org/officeDocument/2006/relationships/image" Target="../media/image1649.png"/><Relationship Id="rId555" Type="http://schemas.openxmlformats.org/officeDocument/2006/relationships/customXml" Target="../ink/ink1740.xml"/><Relationship Id="rId194" Type="http://schemas.openxmlformats.org/officeDocument/2006/relationships/image" Target="../media/image1572.png"/><Relationship Id="rId208" Type="http://schemas.openxmlformats.org/officeDocument/2006/relationships/image" Target="../media/image1579.png"/><Relationship Id="rId415" Type="http://schemas.openxmlformats.org/officeDocument/2006/relationships/customXml" Target="../ink/ink1670.xml"/><Relationship Id="rId261" Type="http://schemas.openxmlformats.org/officeDocument/2006/relationships/customXml" Target="../ink/ink1593.xml"/><Relationship Id="rId499" Type="http://schemas.openxmlformats.org/officeDocument/2006/relationships/customXml" Target="../ink/ink1712.xml"/><Relationship Id="rId56" Type="http://schemas.openxmlformats.org/officeDocument/2006/relationships/image" Target="../media/image1503.png"/><Relationship Id="rId359" Type="http://schemas.openxmlformats.org/officeDocument/2006/relationships/customXml" Target="../ink/ink1642.xml"/><Relationship Id="rId566" Type="http://schemas.openxmlformats.org/officeDocument/2006/relationships/image" Target="../media/image1758.png"/><Relationship Id="rId121" Type="http://schemas.openxmlformats.org/officeDocument/2006/relationships/customXml" Target="../ink/ink1523.xml"/><Relationship Id="rId219" Type="http://schemas.openxmlformats.org/officeDocument/2006/relationships/customXml" Target="../ink/ink1572.xml"/><Relationship Id="rId426" Type="http://schemas.openxmlformats.org/officeDocument/2006/relationships/image" Target="../media/image1688.png"/><Relationship Id="rId67" Type="http://schemas.openxmlformats.org/officeDocument/2006/relationships/customXml" Target="../ink/ink1496.xml"/><Relationship Id="rId272" Type="http://schemas.openxmlformats.org/officeDocument/2006/relationships/image" Target="../media/image1611.png"/><Relationship Id="rId577" Type="http://schemas.openxmlformats.org/officeDocument/2006/relationships/customXml" Target="../ink/ink175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28.xml"/><Relationship Id="rId21" Type="http://schemas.openxmlformats.org/officeDocument/2006/relationships/customXml" Target="../ink/ink1780.xml"/><Relationship Id="rId324" Type="http://schemas.openxmlformats.org/officeDocument/2006/relationships/image" Target="../media/image1945.png"/><Relationship Id="rId531" Type="http://schemas.openxmlformats.org/officeDocument/2006/relationships/customXml" Target="../ink/ink2035.xml"/><Relationship Id="rId170" Type="http://schemas.openxmlformats.org/officeDocument/2006/relationships/image" Target="../media/image1868.png"/><Relationship Id="rId268" Type="http://schemas.openxmlformats.org/officeDocument/2006/relationships/image" Target="../media/image1917.png"/><Relationship Id="rId475" Type="http://schemas.openxmlformats.org/officeDocument/2006/relationships/customXml" Target="../ink/ink2007.xml"/><Relationship Id="rId32" Type="http://schemas.openxmlformats.org/officeDocument/2006/relationships/image" Target="../media/image1799.png"/><Relationship Id="rId128" Type="http://schemas.openxmlformats.org/officeDocument/2006/relationships/image" Target="../media/image1847.png"/><Relationship Id="rId335" Type="http://schemas.openxmlformats.org/officeDocument/2006/relationships/customXml" Target="../ink/ink1937.xml"/><Relationship Id="rId542" Type="http://schemas.openxmlformats.org/officeDocument/2006/relationships/image" Target="../media/image2052.png"/><Relationship Id="rId181" Type="http://schemas.openxmlformats.org/officeDocument/2006/relationships/customXml" Target="../ink/ink1860.xml"/><Relationship Id="rId402" Type="http://schemas.openxmlformats.org/officeDocument/2006/relationships/image" Target="../media/image1984.png"/><Relationship Id="rId279" Type="http://schemas.openxmlformats.org/officeDocument/2006/relationships/customXml" Target="../ink/ink1909.xml"/><Relationship Id="rId486" Type="http://schemas.openxmlformats.org/officeDocument/2006/relationships/image" Target="../media/image2024.png"/><Relationship Id="rId43" Type="http://schemas.openxmlformats.org/officeDocument/2006/relationships/customXml" Target="../ink/ink1791.xml"/><Relationship Id="rId139" Type="http://schemas.openxmlformats.org/officeDocument/2006/relationships/customXml" Target="../ink/ink1839.xml"/><Relationship Id="rId346" Type="http://schemas.openxmlformats.org/officeDocument/2006/relationships/image" Target="../media/image1956.png"/><Relationship Id="rId553" Type="http://schemas.openxmlformats.org/officeDocument/2006/relationships/customXml" Target="../ink/ink2046.xml"/><Relationship Id="rId192" Type="http://schemas.openxmlformats.org/officeDocument/2006/relationships/image" Target="../media/image1879.png"/><Relationship Id="rId206" Type="http://schemas.openxmlformats.org/officeDocument/2006/relationships/image" Target="../media/image1886.png"/><Relationship Id="rId413" Type="http://schemas.openxmlformats.org/officeDocument/2006/relationships/customXml" Target="../ink/ink1976.xml"/><Relationship Id="rId497" Type="http://schemas.openxmlformats.org/officeDocument/2006/relationships/customXml" Target="../ink/ink2018.xml"/><Relationship Id="rId357" Type="http://schemas.openxmlformats.org/officeDocument/2006/relationships/customXml" Target="../ink/ink1948.xml"/><Relationship Id="rId54" Type="http://schemas.openxmlformats.org/officeDocument/2006/relationships/image" Target="../media/image1810.png"/><Relationship Id="rId217" Type="http://schemas.openxmlformats.org/officeDocument/2006/relationships/customXml" Target="../ink/ink1878.xml"/><Relationship Id="rId564" Type="http://schemas.openxmlformats.org/officeDocument/2006/relationships/image" Target="../media/image2063.png"/><Relationship Id="rId424" Type="http://schemas.openxmlformats.org/officeDocument/2006/relationships/image" Target="../media/image1995.png"/><Relationship Id="rId270" Type="http://schemas.openxmlformats.org/officeDocument/2006/relationships/image" Target="../media/image1918.png"/><Relationship Id="rId65" Type="http://schemas.openxmlformats.org/officeDocument/2006/relationships/customXml" Target="../ink/ink1802.xml"/><Relationship Id="rId130" Type="http://schemas.openxmlformats.org/officeDocument/2006/relationships/image" Target="../media/image1848.png"/><Relationship Id="rId368" Type="http://schemas.openxmlformats.org/officeDocument/2006/relationships/image" Target="../media/image1967.png"/><Relationship Id="rId575" Type="http://schemas.openxmlformats.org/officeDocument/2006/relationships/customXml" Target="../ink/ink2057.xml"/><Relationship Id="rId228" Type="http://schemas.openxmlformats.org/officeDocument/2006/relationships/image" Target="../media/image1897.png"/><Relationship Id="rId435" Type="http://schemas.openxmlformats.org/officeDocument/2006/relationships/customXml" Target="../ink/ink1987.xml"/><Relationship Id="rId281" Type="http://schemas.openxmlformats.org/officeDocument/2006/relationships/customXml" Target="../ink/ink1910.xml"/><Relationship Id="rId502" Type="http://schemas.openxmlformats.org/officeDocument/2006/relationships/image" Target="../media/image2032.png"/><Relationship Id="rId76" Type="http://schemas.openxmlformats.org/officeDocument/2006/relationships/image" Target="../media/image1821.png"/><Relationship Id="rId141" Type="http://schemas.openxmlformats.org/officeDocument/2006/relationships/customXml" Target="../ink/ink1840.xml"/><Relationship Id="rId379" Type="http://schemas.openxmlformats.org/officeDocument/2006/relationships/customXml" Target="../ink/ink1959.xml"/><Relationship Id="rId586" Type="http://schemas.openxmlformats.org/officeDocument/2006/relationships/image" Target="../media/image2074.png"/><Relationship Id="rId7" Type="http://schemas.openxmlformats.org/officeDocument/2006/relationships/customXml" Target="../ink/ink1773.xml"/><Relationship Id="rId239" Type="http://schemas.openxmlformats.org/officeDocument/2006/relationships/customXml" Target="../ink/ink1889.xml"/><Relationship Id="rId446" Type="http://schemas.openxmlformats.org/officeDocument/2006/relationships/image" Target="../media/image2004.png"/><Relationship Id="rId292" Type="http://schemas.openxmlformats.org/officeDocument/2006/relationships/image" Target="../media/image1929.png"/><Relationship Id="rId306" Type="http://schemas.openxmlformats.org/officeDocument/2006/relationships/image" Target="../media/image1936.png"/><Relationship Id="rId87" Type="http://schemas.openxmlformats.org/officeDocument/2006/relationships/customXml" Target="../ink/ink1813.xml"/><Relationship Id="rId513" Type="http://schemas.openxmlformats.org/officeDocument/2006/relationships/customXml" Target="../ink/ink2026.xml"/><Relationship Id="rId597" Type="http://schemas.openxmlformats.org/officeDocument/2006/relationships/customXml" Target="../ink/ink2068.xml"/><Relationship Id="rId152" Type="http://schemas.openxmlformats.org/officeDocument/2006/relationships/image" Target="../media/image1859.png"/><Relationship Id="rId457" Type="http://schemas.openxmlformats.org/officeDocument/2006/relationships/customXml" Target="../ink/ink1998.xml"/><Relationship Id="rId14" Type="http://schemas.openxmlformats.org/officeDocument/2006/relationships/image" Target="../media/image1790.png"/><Relationship Id="rId317" Type="http://schemas.openxmlformats.org/officeDocument/2006/relationships/customXml" Target="../ink/ink1928.xml"/><Relationship Id="rId524" Type="http://schemas.openxmlformats.org/officeDocument/2006/relationships/image" Target="../media/image2043.png"/><Relationship Id="rId98" Type="http://schemas.openxmlformats.org/officeDocument/2006/relationships/image" Target="../media/image1832.png"/><Relationship Id="rId163" Type="http://schemas.openxmlformats.org/officeDocument/2006/relationships/customXml" Target="../ink/ink1851.xml"/><Relationship Id="rId370" Type="http://schemas.openxmlformats.org/officeDocument/2006/relationships/image" Target="../media/image1968.png"/><Relationship Id="rId230" Type="http://schemas.openxmlformats.org/officeDocument/2006/relationships/image" Target="../media/image1898.png"/><Relationship Id="rId468" Type="http://schemas.openxmlformats.org/officeDocument/2006/relationships/image" Target="../media/image2015.png"/><Relationship Id="rId25" Type="http://schemas.openxmlformats.org/officeDocument/2006/relationships/customXml" Target="../ink/ink1782.xml"/><Relationship Id="rId67" Type="http://schemas.openxmlformats.org/officeDocument/2006/relationships/customXml" Target="../ink/ink1803.xml"/><Relationship Id="rId272" Type="http://schemas.openxmlformats.org/officeDocument/2006/relationships/image" Target="../media/image1919.png"/><Relationship Id="rId328" Type="http://schemas.openxmlformats.org/officeDocument/2006/relationships/image" Target="../media/image1947.png"/><Relationship Id="rId535" Type="http://schemas.openxmlformats.org/officeDocument/2006/relationships/customXml" Target="../ink/ink2037.xml"/><Relationship Id="rId577" Type="http://schemas.openxmlformats.org/officeDocument/2006/relationships/customXml" Target="../ink/ink2058.xml"/><Relationship Id="rId132" Type="http://schemas.openxmlformats.org/officeDocument/2006/relationships/image" Target="../media/image1849.png"/><Relationship Id="rId174" Type="http://schemas.openxmlformats.org/officeDocument/2006/relationships/image" Target="../media/image1870.png"/><Relationship Id="rId381" Type="http://schemas.openxmlformats.org/officeDocument/2006/relationships/customXml" Target="../ink/ink1960.xml"/><Relationship Id="rId602" Type="http://schemas.openxmlformats.org/officeDocument/2006/relationships/image" Target="../media/image2082.png"/><Relationship Id="rId241" Type="http://schemas.openxmlformats.org/officeDocument/2006/relationships/customXml" Target="../ink/ink1890.xml"/><Relationship Id="rId437" Type="http://schemas.openxmlformats.org/officeDocument/2006/relationships/customXml" Target="../ink/ink1988.xml"/><Relationship Id="rId479" Type="http://schemas.openxmlformats.org/officeDocument/2006/relationships/customXml" Target="../ink/ink2009.xml"/><Relationship Id="rId36" Type="http://schemas.openxmlformats.org/officeDocument/2006/relationships/image" Target="../media/image1801.png"/><Relationship Id="rId283" Type="http://schemas.openxmlformats.org/officeDocument/2006/relationships/customXml" Target="../ink/ink1911.xml"/><Relationship Id="rId339" Type="http://schemas.openxmlformats.org/officeDocument/2006/relationships/customXml" Target="../ink/ink1939.xml"/><Relationship Id="rId490" Type="http://schemas.openxmlformats.org/officeDocument/2006/relationships/image" Target="../media/image2026.png"/><Relationship Id="rId504" Type="http://schemas.openxmlformats.org/officeDocument/2006/relationships/image" Target="../media/image2033.png"/><Relationship Id="rId546" Type="http://schemas.openxmlformats.org/officeDocument/2006/relationships/image" Target="../media/image2054.png"/><Relationship Id="rId78" Type="http://schemas.openxmlformats.org/officeDocument/2006/relationships/image" Target="../media/image1822.png"/><Relationship Id="rId101" Type="http://schemas.openxmlformats.org/officeDocument/2006/relationships/customXml" Target="../ink/ink1820.xml"/><Relationship Id="rId143" Type="http://schemas.openxmlformats.org/officeDocument/2006/relationships/customXml" Target="../ink/ink1841.xml"/><Relationship Id="rId185" Type="http://schemas.openxmlformats.org/officeDocument/2006/relationships/customXml" Target="../ink/ink1862.xml"/><Relationship Id="rId350" Type="http://schemas.openxmlformats.org/officeDocument/2006/relationships/image" Target="../media/image1958.png"/><Relationship Id="rId406" Type="http://schemas.openxmlformats.org/officeDocument/2006/relationships/image" Target="../media/image1986.png"/><Relationship Id="rId588" Type="http://schemas.openxmlformats.org/officeDocument/2006/relationships/image" Target="../media/image2075.png"/><Relationship Id="rId9" Type="http://schemas.openxmlformats.org/officeDocument/2006/relationships/customXml" Target="../ink/ink1774.xml"/><Relationship Id="rId210" Type="http://schemas.openxmlformats.org/officeDocument/2006/relationships/image" Target="../media/image1888.png"/><Relationship Id="rId392" Type="http://schemas.openxmlformats.org/officeDocument/2006/relationships/image" Target="../media/image1979.png"/><Relationship Id="rId448" Type="http://schemas.openxmlformats.org/officeDocument/2006/relationships/image" Target="../media/image2005.png"/><Relationship Id="rId252" Type="http://schemas.openxmlformats.org/officeDocument/2006/relationships/image" Target="../media/image1909.png"/><Relationship Id="rId294" Type="http://schemas.openxmlformats.org/officeDocument/2006/relationships/image" Target="../media/image1930.png"/><Relationship Id="rId308" Type="http://schemas.openxmlformats.org/officeDocument/2006/relationships/image" Target="../media/image1937.png"/><Relationship Id="rId515" Type="http://schemas.openxmlformats.org/officeDocument/2006/relationships/customXml" Target="../ink/ink2027.xml"/><Relationship Id="rId47" Type="http://schemas.openxmlformats.org/officeDocument/2006/relationships/customXml" Target="../ink/ink1793.xml"/><Relationship Id="rId89" Type="http://schemas.openxmlformats.org/officeDocument/2006/relationships/customXml" Target="../ink/ink1814.xml"/><Relationship Id="rId112" Type="http://schemas.openxmlformats.org/officeDocument/2006/relationships/image" Target="../media/image1839.png"/><Relationship Id="rId154" Type="http://schemas.openxmlformats.org/officeDocument/2006/relationships/image" Target="../media/image1860.png"/><Relationship Id="rId361" Type="http://schemas.openxmlformats.org/officeDocument/2006/relationships/customXml" Target="../ink/ink1950.xml"/><Relationship Id="rId557" Type="http://schemas.openxmlformats.org/officeDocument/2006/relationships/customXml" Target="../ink/ink2048.xml"/><Relationship Id="rId599" Type="http://schemas.openxmlformats.org/officeDocument/2006/relationships/customXml" Target="../ink/ink2069.xml"/><Relationship Id="rId196" Type="http://schemas.openxmlformats.org/officeDocument/2006/relationships/image" Target="../media/image1881.png"/><Relationship Id="rId417" Type="http://schemas.openxmlformats.org/officeDocument/2006/relationships/customXml" Target="../ink/ink1978.xml"/><Relationship Id="rId459" Type="http://schemas.openxmlformats.org/officeDocument/2006/relationships/customXml" Target="../ink/ink1999.xml"/><Relationship Id="rId16" Type="http://schemas.openxmlformats.org/officeDocument/2006/relationships/image" Target="../media/image1791.png"/><Relationship Id="rId221" Type="http://schemas.openxmlformats.org/officeDocument/2006/relationships/customXml" Target="../ink/ink1880.xml"/><Relationship Id="rId263" Type="http://schemas.openxmlformats.org/officeDocument/2006/relationships/customXml" Target="../ink/ink1901.xml"/><Relationship Id="rId319" Type="http://schemas.openxmlformats.org/officeDocument/2006/relationships/customXml" Target="../ink/ink1929.xml"/><Relationship Id="rId470" Type="http://schemas.openxmlformats.org/officeDocument/2006/relationships/image" Target="../media/image2016.png"/><Relationship Id="rId526" Type="http://schemas.openxmlformats.org/officeDocument/2006/relationships/image" Target="../media/image2044.png"/><Relationship Id="rId58" Type="http://schemas.openxmlformats.org/officeDocument/2006/relationships/image" Target="../media/image1812.png"/><Relationship Id="rId123" Type="http://schemas.openxmlformats.org/officeDocument/2006/relationships/customXml" Target="../ink/ink1831.xml"/><Relationship Id="rId330" Type="http://schemas.openxmlformats.org/officeDocument/2006/relationships/image" Target="../media/image1948.png"/><Relationship Id="rId568" Type="http://schemas.openxmlformats.org/officeDocument/2006/relationships/image" Target="../media/image2065.png"/><Relationship Id="rId165" Type="http://schemas.openxmlformats.org/officeDocument/2006/relationships/customXml" Target="../ink/ink1852.xml"/><Relationship Id="rId372" Type="http://schemas.openxmlformats.org/officeDocument/2006/relationships/image" Target="../media/image1969.png"/><Relationship Id="rId428" Type="http://schemas.openxmlformats.org/officeDocument/2006/relationships/image" Target="../media/image1997.png"/><Relationship Id="rId232" Type="http://schemas.openxmlformats.org/officeDocument/2006/relationships/image" Target="../media/image1899.png"/><Relationship Id="rId274" Type="http://schemas.openxmlformats.org/officeDocument/2006/relationships/image" Target="../media/image1920.png"/><Relationship Id="rId481" Type="http://schemas.openxmlformats.org/officeDocument/2006/relationships/customXml" Target="../ink/ink2010.xml"/><Relationship Id="rId27" Type="http://schemas.openxmlformats.org/officeDocument/2006/relationships/customXml" Target="../ink/ink1783.xml"/><Relationship Id="rId69" Type="http://schemas.openxmlformats.org/officeDocument/2006/relationships/customXml" Target="../ink/ink1804.xml"/><Relationship Id="rId134" Type="http://schemas.openxmlformats.org/officeDocument/2006/relationships/image" Target="../media/image1850.png"/><Relationship Id="rId537" Type="http://schemas.openxmlformats.org/officeDocument/2006/relationships/customXml" Target="../ink/ink2038.xml"/><Relationship Id="rId579" Type="http://schemas.openxmlformats.org/officeDocument/2006/relationships/customXml" Target="../ink/ink2059.xml"/><Relationship Id="rId80" Type="http://schemas.openxmlformats.org/officeDocument/2006/relationships/image" Target="../media/image1823.png"/><Relationship Id="rId176" Type="http://schemas.openxmlformats.org/officeDocument/2006/relationships/image" Target="../media/image1871.png"/><Relationship Id="rId341" Type="http://schemas.openxmlformats.org/officeDocument/2006/relationships/customXml" Target="../ink/ink1940.xml"/><Relationship Id="rId383" Type="http://schemas.openxmlformats.org/officeDocument/2006/relationships/customXml" Target="../ink/ink1961.xml"/><Relationship Id="rId439" Type="http://schemas.openxmlformats.org/officeDocument/2006/relationships/customXml" Target="../ink/ink1989.xml"/><Relationship Id="rId590" Type="http://schemas.openxmlformats.org/officeDocument/2006/relationships/image" Target="../media/image2076.png"/><Relationship Id="rId604" Type="http://schemas.openxmlformats.org/officeDocument/2006/relationships/image" Target="../media/image2083.png"/><Relationship Id="rId201" Type="http://schemas.openxmlformats.org/officeDocument/2006/relationships/customXml" Target="../ink/ink1870.xml"/><Relationship Id="rId243" Type="http://schemas.openxmlformats.org/officeDocument/2006/relationships/customXml" Target="../ink/ink1891.xml"/><Relationship Id="rId285" Type="http://schemas.openxmlformats.org/officeDocument/2006/relationships/customXml" Target="../ink/ink1912.xml"/><Relationship Id="rId450" Type="http://schemas.openxmlformats.org/officeDocument/2006/relationships/image" Target="../media/image2006.png"/><Relationship Id="rId506" Type="http://schemas.openxmlformats.org/officeDocument/2006/relationships/image" Target="../media/image2034.png"/><Relationship Id="rId38" Type="http://schemas.openxmlformats.org/officeDocument/2006/relationships/image" Target="../media/image1802.png"/><Relationship Id="rId103" Type="http://schemas.openxmlformats.org/officeDocument/2006/relationships/customXml" Target="../ink/ink1821.xml"/><Relationship Id="rId310" Type="http://schemas.openxmlformats.org/officeDocument/2006/relationships/image" Target="../media/image1938.png"/><Relationship Id="rId492" Type="http://schemas.openxmlformats.org/officeDocument/2006/relationships/image" Target="../media/image2027.png"/><Relationship Id="rId548" Type="http://schemas.openxmlformats.org/officeDocument/2006/relationships/image" Target="../media/image2055.png"/><Relationship Id="rId91" Type="http://schemas.openxmlformats.org/officeDocument/2006/relationships/customXml" Target="../ink/ink1815.xml"/><Relationship Id="rId145" Type="http://schemas.openxmlformats.org/officeDocument/2006/relationships/customXml" Target="../ink/ink1842.xml"/><Relationship Id="rId187" Type="http://schemas.openxmlformats.org/officeDocument/2006/relationships/customXml" Target="../ink/ink1863.xml"/><Relationship Id="rId352" Type="http://schemas.openxmlformats.org/officeDocument/2006/relationships/image" Target="../media/image1959.png"/><Relationship Id="rId394" Type="http://schemas.openxmlformats.org/officeDocument/2006/relationships/image" Target="../media/image1980.png"/><Relationship Id="rId408" Type="http://schemas.openxmlformats.org/officeDocument/2006/relationships/image" Target="../media/image1987.png"/><Relationship Id="rId212" Type="http://schemas.openxmlformats.org/officeDocument/2006/relationships/image" Target="../media/image1889.png"/><Relationship Id="rId254" Type="http://schemas.openxmlformats.org/officeDocument/2006/relationships/image" Target="../media/image1910.png"/><Relationship Id="rId49" Type="http://schemas.openxmlformats.org/officeDocument/2006/relationships/customXml" Target="../ink/ink1794.xml"/><Relationship Id="rId114" Type="http://schemas.openxmlformats.org/officeDocument/2006/relationships/image" Target="../media/image1840.png"/><Relationship Id="rId296" Type="http://schemas.openxmlformats.org/officeDocument/2006/relationships/image" Target="../media/image1931.png"/><Relationship Id="rId461" Type="http://schemas.openxmlformats.org/officeDocument/2006/relationships/customXml" Target="../ink/ink2000.xml"/><Relationship Id="rId517" Type="http://schemas.openxmlformats.org/officeDocument/2006/relationships/customXml" Target="../ink/ink2028.xml"/><Relationship Id="rId559" Type="http://schemas.openxmlformats.org/officeDocument/2006/relationships/customXml" Target="../ink/ink2049.xml"/><Relationship Id="rId60" Type="http://schemas.openxmlformats.org/officeDocument/2006/relationships/image" Target="../media/image1813.png"/><Relationship Id="rId156" Type="http://schemas.openxmlformats.org/officeDocument/2006/relationships/image" Target="../media/image1861.png"/><Relationship Id="rId198" Type="http://schemas.openxmlformats.org/officeDocument/2006/relationships/image" Target="../media/image1882.png"/><Relationship Id="rId321" Type="http://schemas.openxmlformats.org/officeDocument/2006/relationships/customXml" Target="../ink/ink1930.xml"/><Relationship Id="rId363" Type="http://schemas.openxmlformats.org/officeDocument/2006/relationships/customXml" Target="../ink/ink1951.xml"/><Relationship Id="rId419" Type="http://schemas.openxmlformats.org/officeDocument/2006/relationships/customXml" Target="../ink/ink1979.xml"/><Relationship Id="rId570" Type="http://schemas.openxmlformats.org/officeDocument/2006/relationships/image" Target="../media/image2066.png"/><Relationship Id="rId223" Type="http://schemas.openxmlformats.org/officeDocument/2006/relationships/customXml" Target="../ink/ink1881.xml"/><Relationship Id="rId430" Type="http://schemas.openxmlformats.org/officeDocument/2006/relationships/image" Target="../media/image1477.png"/><Relationship Id="rId18" Type="http://schemas.openxmlformats.org/officeDocument/2006/relationships/image" Target="../media/image1792.png"/><Relationship Id="rId265" Type="http://schemas.openxmlformats.org/officeDocument/2006/relationships/customXml" Target="../ink/ink1902.xml"/><Relationship Id="rId472" Type="http://schemas.openxmlformats.org/officeDocument/2006/relationships/image" Target="../media/image2017.png"/><Relationship Id="rId528" Type="http://schemas.openxmlformats.org/officeDocument/2006/relationships/image" Target="../media/image2045.png"/><Relationship Id="rId125" Type="http://schemas.openxmlformats.org/officeDocument/2006/relationships/customXml" Target="../ink/ink1832.xml"/><Relationship Id="rId167" Type="http://schemas.openxmlformats.org/officeDocument/2006/relationships/customXml" Target="../ink/ink1853.xml"/><Relationship Id="rId332" Type="http://schemas.openxmlformats.org/officeDocument/2006/relationships/image" Target="../media/image1949.png"/><Relationship Id="rId374" Type="http://schemas.openxmlformats.org/officeDocument/2006/relationships/image" Target="../media/image1970.png"/><Relationship Id="rId581" Type="http://schemas.openxmlformats.org/officeDocument/2006/relationships/customXml" Target="../ink/ink2060.xml"/><Relationship Id="rId71" Type="http://schemas.openxmlformats.org/officeDocument/2006/relationships/customXml" Target="../ink/ink1805.xml"/><Relationship Id="rId234" Type="http://schemas.openxmlformats.org/officeDocument/2006/relationships/image" Target="../media/image1900.png"/><Relationship Id="rId2" Type="http://schemas.openxmlformats.org/officeDocument/2006/relationships/image" Target="../media/image811.png"/><Relationship Id="rId29" Type="http://schemas.openxmlformats.org/officeDocument/2006/relationships/customXml" Target="../ink/ink1784.xml"/><Relationship Id="rId276" Type="http://schemas.openxmlformats.org/officeDocument/2006/relationships/image" Target="../media/image1921.png"/><Relationship Id="rId441" Type="http://schemas.openxmlformats.org/officeDocument/2006/relationships/customXml" Target="../ink/ink1990.xml"/><Relationship Id="rId483" Type="http://schemas.openxmlformats.org/officeDocument/2006/relationships/customXml" Target="../ink/ink2011.xml"/><Relationship Id="rId539" Type="http://schemas.openxmlformats.org/officeDocument/2006/relationships/customXml" Target="../ink/ink2039.xml"/><Relationship Id="rId40" Type="http://schemas.openxmlformats.org/officeDocument/2006/relationships/image" Target="../media/image1803.png"/><Relationship Id="rId136" Type="http://schemas.openxmlformats.org/officeDocument/2006/relationships/image" Target="../media/image1851.png"/><Relationship Id="rId178" Type="http://schemas.openxmlformats.org/officeDocument/2006/relationships/image" Target="../media/image1872.png"/><Relationship Id="rId301" Type="http://schemas.openxmlformats.org/officeDocument/2006/relationships/customXml" Target="../ink/ink1920.xml"/><Relationship Id="rId343" Type="http://schemas.openxmlformats.org/officeDocument/2006/relationships/customXml" Target="../ink/ink1941.xml"/><Relationship Id="rId550" Type="http://schemas.openxmlformats.org/officeDocument/2006/relationships/image" Target="../media/image2056.png"/><Relationship Id="rId82" Type="http://schemas.openxmlformats.org/officeDocument/2006/relationships/image" Target="../media/image1824.png"/><Relationship Id="rId203" Type="http://schemas.openxmlformats.org/officeDocument/2006/relationships/customXml" Target="../ink/ink1871.xml"/><Relationship Id="rId385" Type="http://schemas.openxmlformats.org/officeDocument/2006/relationships/customXml" Target="../ink/ink1962.xml"/><Relationship Id="rId592" Type="http://schemas.openxmlformats.org/officeDocument/2006/relationships/image" Target="../media/image2077.png"/><Relationship Id="rId606" Type="http://schemas.openxmlformats.org/officeDocument/2006/relationships/image" Target="../media/image2084.png"/><Relationship Id="rId245" Type="http://schemas.openxmlformats.org/officeDocument/2006/relationships/customXml" Target="../ink/ink1892.xml"/><Relationship Id="rId287" Type="http://schemas.openxmlformats.org/officeDocument/2006/relationships/customXml" Target="../ink/ink1913.xml"/><Relationship Id="rId410" Type="http://schemas.openxmlformats.org/officeDocument/2006/relationships/image" Target="../media/image1988.png"/><Relationship Id="rId452" Type="http://schemas.openxmlformats.org/officeDocument/2006/relationships/image" Target="../media/image2007.png"/><Relationship Id="rId494" Type="http://schemas.openxmlformats.org/officeDocument/2006/relationships/image" Target="../media/image2028.png"/><Relationship Id="rId508" Type="http://schemas.openxmlformats.org/officeDocument/2006/relationships/image" Target="../media/image2035.png"/><Relationship Id="rId105" Type="http://schemas.openxmlformats.org/officeDocument/2006/relationships/customXml" Target="../ink/ink1822.xml"/><Relationship Id="rId147" Type="http://schemas.openxmlformats.org/officeDocument/2006/relationships/customXml" Target="../ink/ink1843.xml"/><Relationship Id="rId312" Type="http://schemas.openxmlformats.org/officeDocument/2006/relationships/image" Target="../media/image1939.png"/><Relationship Id="rId354" Type="http://schemas.openxmlformats.org/officeDocument/2006/relationships/image" Target="../media/image1960.png"/><Relationship Id="rId51" Type="http://schemas.openxmlformats.org/officeDocument/2006/relationships/customXml" Target="../ink/ink1795.xml"/><Relationship Id="rId93" Type="http://schemas.openxmlformats.org/officeDocument/2006/relationships/customXml" Target="../ink/ink1816.xml"/><Relationship Id="rId189" Type="http://schemas.openxmlformats.org/officeDocument/2006/relationships/customXml" Target="../ink/ink1864.xml"/><Relationship Id="rId396" Type="http://schemas.openxmlformats.org/officeDocument/2006/relationships/image" Target="../media/image1981.png"/><Relationship Id="rId561" Type="http://schemas.openxmlformats.org/officeDocument/2006/relationships/customXml" Target="../ink/ink2050.xml"/><Relationship Id="rId214" Type="http://schemas.openxmlformats.org/officeDocument/2006/relationships/image" Target="../media/image1890.png"/><Relationship Id="rId256" Type="http://schemas.openxmlformats.org/officeDocument/2006/relationships/image" Target="../media/image1911.png"/><Relationship Id="rId298" Type="http://schemas.openxmlformats.org/officeDocument/2006/relationships/image" Target="../media/image1932.png"/><Relationship Id="rId421" Type="http://schemas.openxmlformats.org/officeDocument/2006/relationships/customXml" Target="../ink/ink1980.xml"/><Relationship Id="rId463" Type="http://schemas.openxmlformats.org/officeDocument/2006/relationships/customXml" Target="../ink/ink2001.xml"/><Relationship Id="rId519" Type="http://schemas.openxmlformats.org/officeDocument/2006/relationships/customXml" Target="../ink/ink2029.xml"/><Relationship Id="rId116" Type="http://schemas.openxmlformats.org/officeDocument/2006/relationships/image" Target="../media/image1841.png"/><Relationship Id="rId158" Type="http://schemas.openxmlformats.org/officeDocument/2006/relationships/image" Target="../media/image1862.png"/><Relationship Id="rId323" Type="http://schemas.openxmlformats.org/officeDocument/2006/relationships/customXml" Target="../ink/ink1931.xml"/><Relationship Id="rId530" Type="http://schemas.openxmlformats.org/officeDocument/2006/relationships/image" Target="../media/image2046.png"/><Relationship Id="rId20" Type="http://schemas.openxmlformats.org/officeDocument/2006/relationships/image" Target="../media/image1793.png"/><Relationship Id="rId62" Type="http://schemas.openxmlformats.org/officeDocument/2006/relationships/image" Target="../media/image1814.png"/><Relationship Id="rId365" Type="http://schemas.openxmlformats.org/officeDocument/2006/relationships/customXml" Target="../ink/ink1952.xml"/><Relationship Id="rId572" Type="http://schemas.openxmlformats.org/officeDocument/2006/relationships/image" Target="../media/image2067.png"/><Relationship Id="rId225" Type="http://schemas.openxmlformats.org/officeDocument/2006/relationships/customXml" Target="../ink/ink1882.xml"/><Relationship Id="rId267" Type="http://schemas.openxmlformats.org/officeDocument/2006/relationships/customXml" Target="../ink/ink1903.xml"/><Relationship Id="rId432" Type="http://schemas.openxmlformats.org/officeDocument/2006/relationships/image" Target="../media/image1785.png"/><Relationship Id="rId474" Type="http://schemas.openxmlformats.org/officeDocument/2006/relationships/image" Target="../media/image2018.png"/><Relationship Id="rId127" Type="http://schemas.openxmlformats.org/officeDocument/2006/relationships/customXml" Target="../ink/ink1833.xml"/><Relationship Id="rId31" Type="http://schemas.openxmlformats.org/officeDocument/2006/relationships/customXml" Target="../ink/ink1785.xml"/><Relationship Id="rId73" Type="http://schemas.openxmlformats.org/officeDocument/2006/relationships/customXml" Target="../ink/ink1806.xml"/><Relationship Id="rId169" Type="http://schemas.openxmlformats.org/officeDocument/2006/relationships/customXml" Target="../ink/ink1854.xml"/><Relationship Id="rId334" Type="http://schemas.openxmlformats.org/officeDocument/2006/relationships/image" Target="../media/image1950.png"/><Relationship Id="rId376" Type="http://schemas.openxmlformats.org/officeDocument/2006/relationships/image" Target="../media/image1971.png"/><Relationship Id="rId541" Type="http://schemas.openxmlformats.org/officeDocument/2006/relationships/customXml" Target="../ink/ink2040.xml"/><Relationship Id="rId583" Type="http://schemas.openxmlformats.org/officeDocument/2006/relationships/customXml" Target="../ink/ink2061.xml"/><Relationship Id="rId4" Type="http://schemas.openxmlformats.org/officeDocument/2006/relationships/image" Target="../media/image2.jpg"/><Relationship Id="rId180" Type="http://schemas.openxmlformats.org/officeDocument/2006/relationships/image" Target="../media/image1873.png"/><Relationship Id="rId236" Type="http://schemas.openxmlformats.org/officeDocument/2006/relationships/image" Target="../media/image1901.png"/><Relationship Id="rId278" Type="http://schemas.openxmlformats.org/officeDocument/2006/relationships/image" Target="../media/image1922.png"/><Relationship Id="rId401" Type="http://schemas.openxmlformats.org/officeDocument/2006/relationships/customXml" Target="../ink/ink1970.xml"/><Relationship Id="rId443" Type="http://schemas.openxmlformats.org/officeDocument/2006/relationships/customXml" Target="../ink/ink1991.xml"/><Relationship Id="rId303" Type="http://schemas.openxmlformats.org/officeDocument/2006/relationships/customXml" Target="../ink/ink1921.xml"/><Relationship Id="rId485" Type="http://schemas.openxmlformats.org/officeDocument/2006/relationships/customXml" Target="../ink/ink2012.xml"/><Relationship Id="rId42" Type="http://schemas.openxmlformats.org/officeDocument/2006/relationships/image" Target="../media/image1804.png"/><Relationship Id="rId84" Type="http://schemas.openxmlformats.org/officeDocument/2006/relationships/image" Target="../media/image1825.png"/><Relationship Id="rId138" Type="http://schemas.openxmlformats.org/officeDocument/2006/relationships/image" Target="../media/image1852.png"/><Relationship Id="rId345" Type="http://schemas.openxmlformats.org/officeDocument/2006/relationships/customXml" Target="../ink/ink1942.xml"/><Relationship Id="rId387" Type="http://schemas.openxmlformats.org/officeDocument/2006/relationships/customXml" Target="../ink/ink1963.xml"/><Relationship Id="rId510" Type="http://schemas.openxmlformats.org/officeDocument/2006/relationships/image" Target="../media/image2036.png"/><Relationship Id="rId552" Type="http://schemas.openxmlformats.org/officeDocument/2006/relationships/image" Target="../media/image2057.png"/><Relationship Id="rId594" Type="http://schemas.openxmlformats.org/officeDocument/2006/relationships/image" Target="../media/image2078.png"/><Relationship Id="rId608" Type="http://schemas.openxmlformats.org/officeDocument/2006/relationships/image" Target="../media/image2085.png"/><Relationship Id="rId191" Type="http://schemas.openxmlformats.org/officeDocument/2006/relationships/customXml" Target="../ink/ink1865.xml"/><Relationship Id="rId205" Type="http://schemas.openxmlformats.org/officeDocument/2006/relationships/customXml" Target="../ink/ink1872.xml"/><Relationship Id="rId247" Type="http://schemas.openxmlformats.org/officeDocument/2006/relationships/customXml" Target="../ink/ink1893.xml"/><Relationship Id="rId412" Type="http://schemas.openxmlformats.org/officeDocument/2006/relationships/image" Target="../media/image1989.png"/><Relationship Id="rId107" Type="http://schemas.openxmlformats.org/officeDocument/2006/relationships/customXml" Target="../ink/ink1823.xml"/><Relationship Id="rId289" Type="http://schemas.openxmlformats.org/officeDocument/2006/relationships/customXml" Target="../ink/ink1914.xml"/><Relationship Id="rId454" Type="http://schemas.openxmlformats.org/officeDocument/2006/relationships/image" Target="../media/image2008.png"/><Relationship Id="rId496" Type="http://schemas.openxmlformats.org/officeDocument/2006/relationships/image" Target="../media/image2029.png"/><Relationship Id="rId11" Type="http://schemas.openxmlformats.org/officeDocument/2006/relationships/customXml" Target="../ink/ink1775.xml"/><Relationship Id="rId53" Type="http://schemas.openxmlformats.org/officeDocument/2006/relationships/customXml" Target="../ink/ink1796.xml"/><Relationship Id="rId149" Type="http://schemas.openxmlformats.org/officeDocument/2006/relationships/customXml" Target="../ink/ink1844.xml"/><Relationship Id="rId314" Type="http://schemas.openxmlformats.org/officeDocument/2006/relationships/image" Target="../media/image1940.png"/><Relationship Id="rId356" Type="http://schemas.openxmlformats.org/officeDocument/2006/relationships/image" Target="../media/image1961.png"/><Relationship Id="rId398" Type="http://schemas.openxmlformats.org/officeDocument/2006/relationships/image" Target="../media/image1982.png"/><Relationship Id="rId521" Type="http://schemas.openxmlformats.org/officeDocument/2006/relationships/customXml" Target="../ink/ink2030.xml"/><Relationship Id="rId563" Type="http://schemas.openxmlformats.org/officeDocument/2006/relationships/customXml" Target="../ink/ink2051.xml"/><Relationship Id="rId95" Type="http://schemas.openxmlformats.org/officeDocument/2006/relationships/customXml" Target="../ink/ink1817.xml"/><Relationship Id="rId160" Type="http://schemas.openxmlformats.org/officeDocument/2006/relationships/image" Target="../media/image1863.png"/><Relationship Id="rId216" Type="http://schemas.openxmlformats.org/officeDocument/2006/relationships/image" Target="../media/image1891.png"/><Relationship Id="rId423" Type="http://schemas.openxmlformats.org/officeDocument/2006/relationships/customXml" Target="../ink/ink1981.xml"/><Relationship Id="rId258" Type="http://schemas.openxmlformats.org/officeDocument/2006/relationships/image" Target="../media/image1912.png"/><Relationship Id="rId465" Type="http://schemas.openxmlformats.org/officeDocument/2006/relationships/customXml" Target="../ink/ink2002.xml"/><Relationship Id="rId22" Type="http://schemas.openxmlformats.org/officeDocument/2006/relationships/image" Target="../media/image1794.png"/><Relationship Id="rId64" Type="http://schemas.openxmlformats.org/officeDocument/2006/relationships/image" Target="../media/image1815.png"/><Relationship Id="rId118" Type="http://schemas.openxmlformats.org/officeDocument/2006/relationships/image" Target="../media/image1842.png"/><Relationship Id="rId325" Type="http://schemas.openxmlformats.org/officeDocument/2006/relationships/customXml" Target="../ink/ink1932.xml"/><Relationship Id="rId367" Type="http://schemas.openxmlformats.org/officeDocument/2006/relationships/customXml" Target="../ink/ink1953.xml"/><Relationship Id="rId532" Type="http://schemas.openxmlformats.org/officeDocument/2006/relationships/image" Target="../media/image2047.png"/><Relationship Id="rId574" Type="http://schemas.openxmlformats.org/officeDocument/2006/relationships/image" Target="../media/image2068.png"/><Relationship Id="rId171" Type="http://schemas.openxmlformats.org/officeDocument/2006/relationships/customXml" Target="../ink/ink1855.xml"/><Relationship Id="rId227" Type="http://schemas.openxmlformats.org/officeDocument/2006/relationships/customXml" Target="../ink/ink1883.xml"/><Relationship Id="rId269" Type="http://schemas.openxmlformats.org/officeDocument/2006/relationships/customXml" Target="../ink/ink1904.xml"/><Relationship Id="rId434" Type="http://schemas.openxmlformats.org/officeDocument/2006/relationships/image" Target="../media/image1998.png"/><Relationship Id="rId476" Type="http://schemas.openxmlformats.org/officeDocument/2006/relationships/image" Target="../media/image2019.png"/><Relationship Id="rId33" Type="http://schemas.openxmlformats.org/officeDocument/2006/relationships/customXml" Target="../ink/ink1786.xml"/><Relationship Id="rId129" Type="http://schemas.openxmlformats.org/officeDocument/2006/relationships/customXml" Target="../ink/ink1834.xml"/><Relationship Id="rId280" Type="http://schemas.openxmlformats.org/officeDocument/2006/relationships/image" Target="../media/image1923.png"/><Relationship Id="rId336" Type="http://schemas.openxmlformats.org/officeDocument/2006/relationships/image" Target="../media/image1951.png"/><Relationship Id="rId501" Type="http://schemas.openxmlformats.org/officeDocument/2006/relationships/customXml" Target="../ink/ink2020.xml"/><Relationship Id="rId543" Type="http://schemas.openxmlformats.org/officeDocument/2006/relationships/customXml" Target="../ink/ink2041.xml"/><Relationship Id="rId75" Type="http://schemas.openxmlformats.org/officeDocument/2006/relationships/customXml" Target="../ink/ink1807.xml"/><Relationship Id="rId140" Type="http://schemas.openxmlformats.org/officeDocument/2006/relationships/image" Target="../media/image1853.png"/><Relationship Id="rId182" Type="http://schemas.openxmlformats.org/officeDocument/2006/relationships/image" Target="../media/image1874.png"/><Relationship Id="rId378" Type="http://schemas.openxmlformats.org/officeDocument/2006/relationships/image" Target="../media/image1972.png"/><Relationship Id="rId403" Type="http://schemas.openxmlformats.org/officeDocument/2006/relationships/customXml" Target="../ink/ink1971.xml"/><Relationship Id="rId585" Type="http://schemas.openxmlformats.org/officeDocument/2006/relationships/customXml" Target="../ink/ink2062.xml"/><Relationship Id="rId6" Type="http://schemas.openxmlformats.org/officeDocument/2006/relationships/image" Target="../media/image1786.png"/><Relationship Id="rId238" Type="http://schemas.openxmlformats.org/officeDocument/2006/relationships/image" Target="../media/image1902.png"/><Relationship Id="rId445" Type="http://schemas.openxmlformats.org/officeDocument/2006/relationships/customXml" Target="../ink/ink1992.xml"/><Relationship Id="rId487" Type="http://schemas.openxmlformats.org/officeDocument/2006/relationships/customXml" Target="../ink/ink2013.xml"/><Relationship Id="rId610" Type="http://schemas.openxmlformats.org/officeDocument/2006/relationships/image" Target="../media/image2086.png"/><Relationship Id="rId291" Type="http://schemas.openxmlformats.org/officeDocument/2006/relationships/customXml" Target="../ink/ink1915.xml"/><Relationship Id="rId305" Type="http://schemas.openxmlformats.org/officeDocument/2006/relationships/customXml" Target="../ink/ink1922.xml"/><Relationship Id="rId347" Type="http://schemas.openxmlformats.org/officeDocument/2006/relationships/customXml" Target="../ink/ink1943.xml"/><Relationship Id="rId512" Type="http://schemas.openxmlformats.org/officeDocument/2006/relationships/image" Target="../media/image2037.png"/><Relationship Id="rId44" Type="http://schemas.openxmlformats.org/officeDocument/2006/relationships/image" Target="../media/image1805.png"/><Relationship Id="rId86" Type="http://schemas.openxmlformats.org/officeDocument/2006/relationships/image" Target="../media/image1826.png"/><Relationship Id="rId151" Type="http://schemas.openxmlformats.org/officeDocument/2006/relationships/customXml" Target="../ink/ink1845.xml"/><Relationship Id="rId389" Type="http://schemas.openxmlformats.org/officeDocument/2006/relationships/customXml" Target="../ink/ink1964.xml"/><Relationship Id="rId554" Type="http://schemas.openxmlformats.org/officeDocument/2006/relationships/image" Target="../media/image2058.png"/><Relationship Id="rId596" Type="http://schemas.openxmlformats.org/officeDocument/2006/relationships/image" Target="../media/image2079.png"/><Relationship Id="rId193" Type="http://schemas.openxmlformats.org/officeDocument/2006/relationships/customXml" Target="../ink/ink1866.xml"/><Relationship Id="rId207" Type="http://schemas.openxmlformats.org/officeDocument/2006/relationships/customXml" Target="../ink/ink1873.xml"/><Relationship Id="rId249" Type="http://schemas.openxmlformats.org/officeDocument/2006/relationships/customXml" Target="../ink/ink1894.xml"/><Relationship Id="rId414" Type="http://schemas.openxmlformats.org/officeDocument/2006/relationships/image" Target="../media/image1990.png"/><Relationship Id="rId456" Type="http://schemas.openxmlformats.org/officeDocument/2006/relationships/image" Target="../media/image2009.png"/><Relationship Id="rId498" Type="http://schemas.openxmlformats.org/officeDocument/2006/relationships/image" Target="../media/image2030.png"/><Relationship Id="rId13" Type="http://schemas.openxmlformats.org/officeDocument/2006/relationships/customXml" Target="../ink/ink1776.xml"/><Relationship Id="rId109" Type="http://schemas.openxmlformats.org/officeDocument/2006/relationships/customXml" Target="../ink/ink1824.xml"/><Relationship Id="rId260" Type="http://schemas.openxmlformats.org/officeDocument/2006/relationships/image" Target="../media/image1913.png"/><Relationship Id="rId316" Type="http://schemas.openxmlformats.org/officeDocument/2006/relationships/image" Target="../media/image1941.png"/><Relationship Id="rId523" Type="http://schemas.openxmlformats.org/officeDocument/2006/relationships/customXml" Target="../ink/ink2031.xml"/><Relationship Id="rId55" Type="http://schemas.openxmlformats.org/officeDocument/2006/relationships/customXml" Target="../ink/ink1797.xml"/><Relationship Id="rId97" Type="http://schemas.openxmlformats.org/officeDocument/2006/relationships/customXml" Target="../ink/ink1818.xml"/><Relationship Id="rId120" Type="http://schemas.openxmlformats.org/officeDocument/2006/relationships/image" Target="../media/image1843.png"/><Relationship Id="rId358" Type="http://schemas.openxmlformats.org/officeDocument/2006/relationships/image" Target="../media/image1962.png"/><Relationship Id="rId565" Type="http://schemas.openxmlformats.org/officeDocument/2006/relationships/customXml" Target="../ink/ink2052.xml"/><Relationship Id="rId162" Type="http://schemas.openxmlformats.org/officeDocument/2006/relationships/image" Target="../media/image1864.png"/><Relationship Id="rId218" Type="http://schemas.openxmlformats.org/officeDocument/2006/relationships/image" Target="../media/image1892.png"/><Relationship Id="rId425" Type="http://schemas.openxmlformats.org/officeDocument/2006/relationships/customXml" Target="../ink/ink1982.xml"/><Relationship Id="rId467" Type="http://schemas.openxmlformats.org/officeDocument/2006/relationships/customXml" Target="../ink/ink2003.xml"/><Relationship Id="rId271" Type="http://schemas.openxmlformats.org/officeDocument/2006/relationships/customXml" Target="../ink/ink1905.xml"/><Relationship Id="rId24" Type="http://schemas.openxmlformats.org/officeDocument/2006/relationships/image" Target="../media/image1795.png"/><Relationship Id="rId66" Type="http://schemas.openxmlformats.org/officeDocument/2006/relationships/image" Target="../media/image1816.png"/><Relationship Id="rId131" Type="http://schemas.openxmlformats.org/officeDocument/2006/relationships/customXml" Target="../ink/ink1835.xml"/><Relationship Id="rId327" Type="http://schemas.openxmlformats.org/officeDocument/2006/relationships/customXml" Target="../ink/ink1933.xml"/><Relationship Id="rId369" Type="http://schemas.openxmlformats.org/officeDocument/2006/relationships/customXml" Target="../ink/ink1954.xml"/><Relationship Id="rId534" Type="http://schemas.openxmlformats.org/officeDocument/2006/relationships/image" Target="../media/image2048.png"/><Relationship Id="rId576" Type="http://schemas.openxmlformats.org/officeDocument/2006/relationships/image" Target="../media/image2069.png"/><Relationship Id="rId173" Type="http://schemas.openxmlformats.org/officeDocument/2006/relationships/customXml" Target="../ink/ink1856.xml"/><Relationship Id="rId229" Type="http://schemas.openxmlformats.org/officeDocument/2006/relationships/customXml" Target="../ink/ink1884.xml"/><Relationship Id="rId380" Type="http://schemas.openxmlformats.org/officeDocument/2006/relationships/image" Target="../media/image1973.png"/><Relationship Id="rId436" Type="http://schemas.openxmlformats.org/officeDocument/2006/relationships/image" Target="../media/image1999.png"/><Relationship Id="rId601" Type="http://schemas.openxmlformats.org/officeDocument/2006/relationships/customXml" Target="../ink/ink2070.xml"/><Relationship Id="rId240" Type="http://schemas.openxmlformats.org/officeDocument/2006/relationships/image" Target="../media/image1903.png"/><Relationship Id="rId478" Type="http://schemas.openxmlformats.org/officeDocument/2006/relationships/image" Target="../media/image2020.png"/><Relationship Id="rId35" Type="http://schemas.openxmlformats.org/officeDocument/2006/relationships/customXml" Target="../ink/ink1787.xml"/><Relationship Id="rId77" Type="http://schemas.openxmlformats.org/officeDocument/2006/relationships/customXml" Target="../ink/ink1808.xml"/><Relationship Id="rId100" Type="http://schemas.openxmlformats.org/officeDocument/2006/relationships/image" Target="../media/image1833.png"/><Relationship Id="rId282" Type="http://schemas.openxmlformats.org/officeDocument/2006/relationships/image" Target="../media/image1924.png"/><Relationship Id="rId338" Type="http://schemas.openxmlformats.org/officeDocument/2006/relationships/image" Target="../media/image1952.png"/><Relationship Id="rId503" Type="http://schemas.openxmlformats.org/officeDocument/2006/relationships/customXml" Target="../ink/ink2021.xml"/><Relationship Id="rId545" Type="http://schemas.openxmlformats.org/officeDocument/2006/relationships/customXml" Target="../ink/ink2042.xml"/><Relationship Id="rId587" Type="http://schemas.openxmlformats.org/officeDocument/2006/relationships/customXml" Target="../ink/ink2063.xml"/><Relationship Id="rId8" Type="http://schemas.openxmlformats.org/officeDocument/2006/relationships/image" Target="../media/image1787.png"/><Relationship Id="rId142" Type="http://schemas.openxmlformats.org/officeDocument/2006/relationships/image" Target="../media/image1854.png"/><Relationship Id="rId184" Type="http://schemas.openxmlformats.org/officeDocument/2006/relationships/image" Target="../media/image1875.png"/><Relationship Id="rId391" Type="http://schemas.openxmlformats.org/officeDocument/2006/relationships/customXml" Target="../ink/ink1965.xml"/><Relationship Id="rId405" Type="http://schemas.openxmlformats.org/officeDocument/2006/relationships/customXml" Target="../ink/ink1972.xml"/><Relationship Id="rId447" Type="http://schemas.openxmlformats.org/officeDocument/2006/relationships/customXml" Target="../ink/ink1993.xml"/><Relationship Id="rId251" Type="http://schemas.openxmlformats.org/officeDocument/2006/relationships/customXml" Target="../ink/ink1895.xml"/><Relationship Id="rId489" Type="http://schemas.openxmlformats.org/officeDocument/2006/relationships/customXml" Target="../ink/ink2014.xml"/><Relationship Id="rId46" Type="http://schemas.openxmlformats.org/officeDocument/2006/relationships/image" Target="../media/image1806.png"/><Relationship Id="rId293" Type="http://schemas.openxmlformats.org/officeDocument/2006/relationships/customXml" Target="../ink/ink1916.xml"/><Relationship Id="rId307" Type="http://schemas.openxmlformats.org/officeDocument/2006/relationships/customXml" Target="../ink/ink1923.xml"/><Relationship Id="rId349" Type="http://schemas.openxmlformats.org/officeDocument/2006/relationships/customXml" Target="../ink/ink1944.xml"/><Relationship Id="rId514" Type="http://schemas.openxmlformats.org/officeDocument/2006/relationships/image" Target="../media/image2038.png"/><Relationship Id="rId556" Type="http://schemas.openxmlformats.org/officeDocument/2006/relationships/image" Target="../media/image2059.png"/><Relationship Id="rId88" Type="http://schemas.openxmlformats.org/officeDocument/2006/relationships/image" Target="../media/image1827.png"/><Relationship Id="rId111" Type="http://schemas.openxmlformats.org/officeDocument/2006/relationships/customXml" Target="../ink/ink1825.xml"/><Relationship Id="rId153" Type="http://schemas.openxmlformats.org/officeDocument/2006/relationships/customXml" Target="../ink/ink1846.xml"/><Relationship Id="rId195" Type="http://schemas.openxmlformats.org/officeDocument/2006/relationships/customXml" Target="../ink/ink1867.xml"/><Relationship Id="rId209" Type="http://schemas.openxmlformats.org/officeDocument/2006/relationships/customXml" Target="../ink/ink1874.xml"/><Relationship Id="rId360" Type="http://schemas.openxmlformats.org/officeDocument/2006/relationships/image" Target="../media/image1963.png"/><Relationship Id="rId416" Type="http://schemas.openxmlformats.org/officeDocument/2006/relationships/image" Target="../media/image1991.png"/><Relationship Id="rId598" Type="http://schemas.openxmlformats.org/officeDocument/2006/relationships/image" Target="../media/image2080.png"/><Relationship Id="rId220" Type="http://schemas.openxmlformats.org/officeDocument/2006/relationships/image" Target="../media/image1893.png"/><Relationship Id="rId458" Type="http://schemas.openxmlformats.org/officeDocument/2006/relationships/image" Target="../media/image2010.png"/><Relationship Id="rId15" Type="http://schemas.openxmlformats.org/officeDocument/2006/relationships/customXml" Target="../ink/ink1777.xml"/><Relationship Id="rId57" Type="http://schemas.openxmlformats.org/officeDocument/2006/relationships/customXml" Target="../ink/ink1798.xml"/><Relationship Id="rId262" Type="http://schemas.openxmlformats.org/officeDocument/2006/relationships/image" Target="../media/image1914.png"/><Relationship Id="rId318" Type="http://schemas.openxmlformats.org/officeDocument/2006/relationships/image" Target="../media/image1942.png"/><Relationship Id="rId525" Type="http://schemas.openxmlformats.org/officeDocument/2006/relationships/customXml" Target="../ink/ink2032.xml"/><Relationship Id="rId567" Type="http://schemas.openxmlformats.org/officeDocument/2006/relationships/customXml" Target="../ink/ink2053.xml"/><Relationship Id="rId99" Type="http://schemas.openxmlformats.org/officeDocument/2006/relationships/customXml" Target="../ink/ink1819.xml"/><Relationship Id="rId122" Type="http://schemas.openxmlformats.org/officeDocument/2006/relationships/image" Target="../media/image1844.png"/><Relationship Id="rId164" Type="http://schemas.openxmlformats.org/officeDocument/2006/relationships/image" Target="../media/image1865.png"/><Relationship Id="rId371" Type="http://schemas.openxmlformats.org/officeDocument/2006/relationships/customXml" Target="../ink/ink1955.xml"/><Relationship Id="rId427" Type="http://schemas.openxmlformats.org/officeDocument/2006/relationships/customXml" Target="../ink/ink1983.xml"/><Relationship Id="rId469" Type="http://schemas.openxmlformats.org/officeDocument/2006/relationships/customXml" Target="../ink/ink2004.xml"/><Relationship Id="rId26" Type="http://schemas.openxmlformats.org/officeDocument/2006/relationships/image" Target="../media/image1796.png"/><Relationship Id="rId231" Type="http://schemas.openxmlformats.org/officeDocument/2006/relationships/customXml" Target="../ink/ink1885.xml"/><Relationship Id="rId273" Type="http://schemas.openxmlformats.org/officeDocument/2006/relationships/customXml" Target="../ink/ink1906.xml"/><Relationship Id="rId329" Type="http://schemas.openxmlformats.org/officeDocument/2006/relationships/customXml" Target="../ink/ink1934.xml"/><Relationship Id="rId480" Type="http://schemas.openxmlformats.org/officeDocument/2006/relationships/image" Target="../media/image2021.png"/><Relationship Id="rId536" Type="http://schemas.openxmlformats.org/officeDocument/2006/relationships/image" Target="../media/image2049.png"/><Relationship Id="rId68" Type="http://schemas.openxmlformats.org/officeDocument/2006/relationships/image" Target="../media/image1817.png"/><Relationship Id="rId133" Type="http://schemas.openxmlformats.org/officeDocument/2006/relationships/customXml" Target="../ink/ink1836.xml"/><Relationship Id="rId175" Type="http://schemas.openxmlformats.org/officeDocument/2006/relationships/customXml" Target="../ink/ink1857.xml"/><Relationship Id="rId340" Type="http://schemas.openxmlformats.org/officeDocument/2006/relationships/image" Target="../media/image1953.png"/><Relationship Id="rId578" Type="http://schemas.openxmlformats.org/officeDocument/2006/relationships/image" Target="../media/image2070.png"/><Relationship Id="rId200" Type="http://schemas.openxmlformats.org/officeDocument/2006/relationships/image" Target="../media/image1883.png"/><Relationship Id="rId382" Type="http://schemas.openxmlformats.org/officeDocument/2006/relationships/image" Target="../media/image1974.png"/><Relationship Id="rId438" Type="http://schemas.openxmlformats.org/officeDocument/2006/relationships/image" Target="../media/image2000.png"/><Relationship Id="rId603" Type="http://schemas.openxmlformats.org/officeDocument/2006/relationships/customXml" Target="../ink/ink2071.xml"/><Relationship Id="rId242" Type="http://schemas.openxmlformats.org/officeDocument/2006/relationships/image" Target="../media/image1904.png"/><Relationship Id="rId284" Type="http://schemas.openxmlformats.org/officeDocument/2006/relationships/image" Target="../media/image1925.png"/><Relationship Id="rId491" Type="http://schemas.openxmlformats.org/officeDocument/2006/relationships/customXml" Target="../ink/ink2015.xml"/><Relationship Id="rId505" Type="http://schemas.openxmlformats.org/officeDocument/2006/relationships/customXml" Target="../ink/ink2022.xml"/><Relationship Id="rId37" Type="http://schemas.openxmlformats.org/officeDocument/2006/relationships/customXml" Target="../ink/ink1788.xml"/><Relationship Id="rId79" Type="http://schemas.openxmlformats.org/officeDocument/2006/relationships/customXml" Target="../ink/ink1809.xml"/><Relationship Id="rId102" Type="http://schemas.openxmlformats.org/officeDocument/2006/relationships/image" Target="../media/image1834.png"/><Relationship Id="rId144" Type="http://schemas.openxmlformats.org/officeDocument/2006/relationships/image" Target="../media/image1855.png"/><Relationship Id="rId547" Type="http://schemas.openxmlformats.org/officeDocument/2006/relationships/customXml" Target="../ink/ink2043.xml"/><Relationship Id="rId589" Type="http://schemas.openxmlformats.org/officeDocument/2006/relationships/customXml" Target="../ink/ink2064.xml"/><Relationship Id="rId90" Type="http://schemas.openxmlformats.org/officeDocument/2006/relationships/image" Target="../media/image1828.png"/><Relationship Id="rId186" Type="http://schemas.openxmlformats.org/officeDocument/2006/relationships/image" Target="../media/image1876.png"/><Relationship Id="rId351" Type="http://schemas.openxmlformats.org/officeDocument/2006/relationships/customXml" Target="../ink/ink1945.xml"/><Relationship Id="rId393" Type="http://schemas.openxmlformats.org/officeDocument/2006/relationships/customXml" Target="../ink/ink1966.xml"/><Relationship Id="rId407" Type="http://schemas.openxmlformats.org/officeDocument/2006/relationships/customXml" Target="../ink/ink1973.xml"/><Relationship Id="rId449" Type="http://schemas.openxmlformats.org/officeDocument/2006/relationships/customXml" Target="../ink/ink1994.xml"/><Relationship Id="rId211" Type="http://schemas.openxmlformats.org/officeDocument/2006/relationships/customXml" Target="../ink/ink1875.xml"/><Relationship Id="rId253" Type="http://schemas.openxmlformats.org/officeDocument/2006/relationships/customXml" Target="../ink/ink1896.xml"/><Relationship Id="rId295" Type="http://schemas.openxmlformats.org/officeDocument/2006/relationships/customXml" Target="../ink/ink1917.xml"/><Relationship Id="rId309" Type="http://schemas.openxmlformats.org/officeDocument/2006/relationships/customXml" Target="../ink/ink1924.xml"/><Relationship Id="rId460" Type="http://schemas.openxmlformats.org/officeDocument/2006/relationships/image" Target="../media/image2011.png"/><Relationship Id="rId516" Type="http://schemas.openxmlformats.org/officeDocument/2006/relationships/image" Target="../media/image2039.png"/><Relationship Id="rId48" Type="http://schemas.openxmlformats.org/officeDocument/2006/relationships/image" Target="../media/image1807.png"/><Relationship Id="rId113" Type="http://schemas.openxmlformats.org/officeDocument/2006/relationships/customXml" Target="../ink/ink1826.xml"/><Relationship Id="rId320" Type="http://schemas.openxmlformats.org/officeDocument/2006/relationships/image" Target="../media/image1943.png"/><Relationship Id="rId558" Type="http://schemas.openxmlformats.org/officeDocument/2006/relationships/image" Target="../media/image2060.png"/><Relationship Id="rId155" Type="http://schemas.openxmlformats.org/officeDocument/2006/relationships/customXml" Target="../ink/ink1847.xml"/><Relationship Id="rId197" Type="http://schemas.openxmlformats.org/officeDocument/2006/relationships/customXml" Target="../ink/ink1868.xml"/><Relationship Id="rId362" Type="http://schemas.openxmlformats.org/officeDocument/2006/relationships/image" Target="../media/image1964.png"/><Relationship Id="rId418" Type="http://schemas.openxmlformats.org/officeDocument/2006/relationships/image" Target="../media/image1992.png"/><Relationship Id="rId222" Type="http://schemas.openxmlformats.org/officeDocument/2006/relationships/image" Target="../media/image1894.png"/><Relationship Id="rId264" Type="http://schemas.openxmlformats.org/officeDocument/2006/relationships/image" Target="../media/image1915.png"/><Relationship Id="rId471" Type="http://schemas.openxmlformats.org/officeDocument/2006/relationships/customXml" Target="../ink/ink2005.xml"/><Relationship Id="rId17" Type="http://schemas.openxmlformats.org/officeDocument/2006/relationships/customXml" Target="../ink/ink1778.xml"/><Relationship Id="rId59" Type="http://schemas.openxmlformats.org/officeDocument/2006/relationships/customXml" Target="../ink/ink1799.xml"/><Relationship Id="rId124" Type="http://schemas.openxmlformats.org/officeDocument/2006/relationships/image" Target="../media/image1845.png"/><Relationship Id="rId527" Type="http://schemas.openxmlformats.org/officeDocument/2006/relationships/customXml" Target="../ink/ink2033.xml"/><Relationship Id="rId569" Type="http://schemas.openxmlformats.org/officeDocument/2006/relationships/customXml" Target="../ink/ink2054.xml"/><Relationship Id="rId70" Type="http://schemas.openxmlformats.org/officeDocument/2006/relationships/image" Target="../media/image1818.png"/><Relationship Id="rId166" Type="http://schemas.openxmlformats.org/officeDocument/2006/relationships/image" Target="../media/image1866.png"/><Relationship Id="rId331" Type="http://schemas.openxmlformats.org/officeDocument/2006/relationships/customXml" Target="../ink/ink1935.xml"/><Relationship Id="rId373" Type="http://schemas.openxmlformats.org/officeDocument/2006/relationships/customXml" Target="../ink/ink1956.xml"/><Relationship Id="rId429" Type="http://schemas.openxmlformats.org/officeDocument/2006/relationships/customXml" Target="../ink/ink1984.xml"/><Relationship Id="rId580" Type="http://schemas.openxmlformats.org/officeDocument/2006/relationships/image" Target="../media/image2071.png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1886.xml"/><Relationship Id="rId440" Type="http://schemas.openxmlformats.org/officeDocument/2006/relationships/image" Target="../media/image2001.png"/><Relationship Id="rId28" Type="http://schemas.openxmlformats.org/officeDocument/2006/relationships/image" Target="../media/image1797.png"/><Relationship Id="rId275" Type="http://schemas.openxmlformats.org/officeDocument/2006/relationships/customXml" Target="../ink/ink1907.xml"/><Relationship Id="rId300" Type="http://schemas.openxmlformats.org/officeDocument/2006/relationships/image" Target="../media/image1933.png"/><Relationship Id="rId482" Type="http://schemas.openxmlformats.org/officeDocument/2006/relationships/image" Target="../media/image2022.png"/><Relationship Id="rId538" Type="http://schemas.openxmlformats.org/officeDocument/2006/relationships/image" Target="../media/image2050.png"/><Relationship Id="rId81" Type="http://schemas.openxmlformats.org/officeDocument/2006/relationships/customXml" Target="../ink/ink1810.xml"/><Relationship Id="rId135" Type="http://schemas.openxmlformats.org/officeDocument/2006/relationships/customXml" Target="../ink/ink1837.xml"/><Relationship Id="rId177" Type="http://schemas.openxmlformats.org/officeDocument/2006/relationships/customXml" Target="../ink/ink1858.xml"/><Relationship Id="rId342" Type="http://schemas.openxmlformats.org/officeDocument/2006/relationships/image" Target="../media/image1954.png"/><Relationship Id="rId384" Type="http://schemas.openxmlformats.org/officeDocument/2006/relationships/image" Target="../media/image1975.png"/><Relationship Id="rId591" Type="http://schemas.openxmlformats.org/officeDocument/2006/relationships/customXml" Target="../ink/ink2065.xml"/><Relationship Id="rId605" Type="http://schemas.openxmlformats.org/officeDocument/2006/relationships/customXml" Target="../ink/ink2072.xml"/><Relationship Id="rId202" Type="http://schemas.openxmlformats.org/officeDocument/2006/relationships/image" Target="../media/image1884.png"/><Relationship Id="rId244" Type="http://schemas.openxmlformats.org/officeDocument/2006/relationships/image" Target="../media/image1905.png"/><Relationship Id="rId39" Type="http://schemas.openxmlformats.org/officeDocument/2006/relationships/customXml" Target="../ink/ink1789.xml"/><Relationship Id="rId286" Type="http://schemas.openxmlformats.org/officeDocument/2006/relationships/image" Target="../media/image1926.png"/><Relationship Id="rId451" Type="http://schemas.openxmlformats.org/officeDocument/2006/relationships/customXml" Target="../ink/ink1995.xml"/><Relationship Id="rId493" Type="http://schemas.openxmlformats.org/officeDocument/2006/relationships/customXml" Target="../ink/ink2016.xml"/><Relationship Id="rId507" Type="http://schemas.openxmlformats.org/officeDocument/2006/relationships/customXml" Target="../ink/ink2023.xml"/><Relationship Id="rId549" Type="http://schemas.openxmlformats.org/officeDocument/2006/relationships/customXml" Target="../ink/ink2044.xml"/><Relationship Id="rId50" Type="http://schemas.openxmlformats.org/officeDocument/2006/relationships/image" Target="../media/image1808.png"/><Relationship Id="rId104" Type="http://schemas.openxmlformats.org/officeDocument/2006/relationships/image" Target="../media/image1835.png"/><Relationship Id="rId146" Type="http://schemas.openxmlformats.org/officeDocument/2006/relationships/image" Target="../media/image1856.png"/><Relationship Id="rId188" Type="http://schemas.openxmlformats.org/officeDocument/2006/relationships/image" Target="../media/image1877.png"/><Relationship Id="rId311" Type="http://schemas.openxmlformats.org/officeDocument/2006/relationships/customXml" Target="../ink/ink1925.xml"/><Relationship Id="rId353" Type="http://schemas.openxmlformats.org/officeDocument/2006/relationships/customXml" Target="../ink/ink1946.xml"/><Relationship Id="rId395" Type="http://schemas.openxmlformats.org/officeDocument/2006/relationships/customXml" Target="../ink/ink1967.xml"/><Relationship Id="rId409" Type="http://schemas.openxmlformats.org/officeDocument/2006/relationships/customXml" Target="../ink/ink1974.xml"/><Relationship Id="rId560" Type="http://schemas.openxmlformats.org/officeDocument/2006/relationships/image" Target="../media/image2061.png"/><Relationship Id="rId92" Type="http://schemas.openxmlformats.org/officeDocument/2006/relationships/image" Target="../media/image1829.png"/><Relationship Id="rId213" Type="http://schemas.openxmlformats.org/officeDocument/2006/relationships/customXml" Target="../ink/ink1876.xml"/><Relationship Id="rId420" Type="http://schemas.openxmlformats.org/officeDocument/2006/relationships/image" Target="../media/image1993.png"/><Relationship Id="rId255" Type="http://schemas.openxmlformats.org/officeDocument/2006/relationships/customXml" Target="../ink/ink1897.xml"/><Relationship Id="rId297" Type="http://schemas.openxmlformats.org/officeDocument/2006/relationships/customXml" Target="../ink/ink1918.xml"/><Relationship Id="rId462" Type="http://schemas.openxmlformats.org/officeDocument/2006/relationships/image" Target="../media/image2012.png"/><Relationship Id="rId518" Type="http://schemas.openxmlformats.org/officeDocument/2006/relationships/image" Target="../media/image2040.png"/><Relationship Id="rId115" Type="http://schemas.openxmlformats.org/officeDocument/2006/relationships/customXml" Target="../ink/ink1827.xml"/><Relationship Id="rId157" Type="http://schemas.openxmlformats.org/officeDocument/2006/relationships/customXml" Target="../ink/ink1848.xml"/><Relationship Id="rId322" Type="http://schemas.openxmlformats.org/officeDocument/2006/relationships/image" Target="../media/image1944.png"/><Relationship Id="rId364" Type="http://schemas.openxmlformats.org/officeDocument/2006/relationships/image" Target="../media/image1965.png"/><Relationship Id="rId61" Type="http://schemas.openxmlformats.org/officeDocument/2006/relationships/customXml" Target="../ink/ink1800.xml"/><Relationship Id="rId199" Type="http://schemas.openxmlformats.org/officeDocument/2006/relationships/customXml" Target="../ink/ink1869.xml"/><Relationship Id="rId571" Type="http://schemas.openxmlformats.org/officeDocument/2006/relationships/customXml" Target="../ink/ink2055.xml"/><Relationship Id="rId19" Type="http://schemas.openxmlformats.org/officeDocument/2006/relationships/customXml" Target="../ink/ink1779.xml"/><Relationship Id="rId224" Type="http://schemas.openxmlformats.org/officeDocument/2006/relationships/image" Target="../media/image1895.png"/><Relationship Id="rId266" Type="http://schemas.openxmlformats.org/officeDocument/2006/relationships/image" Target="../media/image1916.png"/><Relationship Id="rId431" Type="http://schemas.openxmlformats.org/officeDocument/2006/relationships/customXml" Target="../ink/ink1985.xml"/><Relationship Id="rId473" Type="http://schemas.openxmlformats.org/officeDocument/2006/relationships/customXml" Target="../ink/ink2006.xml"/><Relationship Id="rId529" Type="http://schemas.openxmlformats.org/officeDocument/2006/relationships/customXml" Target="../ink/ink2034.xml"/><Relationship Id="rId30" Type="http://schemas.openxmlformats.org/officeDocument/2006/relationships/image" Target="../media/image1798.png"/><Relationship Id="rId126" Type="http://schemas.openxmlformats.org/officeDocument/2006/relationships/image" Target="../media/image1846.png"/><Relationship Id="rId168" Type="http://schemas.openxmlformats.org/officeDocument/2006/relationships/image" Target="../media/image1867.png"/><Relationship Id="rId333" Type="http://schemas.openxmlformats.org/officeDocument/2006/relationships/customXml" Target="../ink/ink1936.xml"/><Relationship Id="rId540" Type="http://schemas.openxmlformats.org/officeDocument/2006/relationships/image" Target="../media/image2051.png"/><Relationship Id="rId72" Type="http://schemas.openxmlformats.org/officeDocument/2006/relationships/image" Target="../media/image1819.png"/><Relationship Id="rId375" Type="http://schemas.openxmlformats.org/officeDocument/2006/relationships/customXml" Target="../ink/ink1957.xml"/><Relationship Id="rId582" Type="http://schemas.openxmlformats.org/officeDocument/2006/relationships/image" Target="../media/image2072.png"/><Relationship Id="rId3" Type="http://schemas.openxmlformats.org/officeDocument/2006/relationships/image" Target="../media/image1.png"/><Relationship Id="rId235" Type="http://schemas.openxmlformats.org/officeDocument/2006/relationships/customXml" Target="../ink/ink1887.xml"/><Relationship Id="rId277" Type="http://schemas.openxmlformats.org/officeDocument/2006/relationships/customXml" Target="../ink/ink1908.xml"/><Relationship Id="rId400" Type="http://schemas.openxmlformats.org/officeDocument/2006/relationships/image" Target="../media/image1983.png"/><Relationship Id="rId442" Type="http://schemas.openxmlformats.org/officeDocument/2006/relationships/image" Target="../media/image2002.png"/><Relationship Id="rId484" Type="http://schemas.openxmlformats.org/officeDocument/2006/relationships/image" Target="../media/image2023.png"/><Relationship Id="rId137" Type="http://schemas.openxmlformats.org/officeDocument/2006/relationships/customXml" Target="../ink/ink1838.xml"/><Relationship Id="rId302" Type="http://schemas.openxmlformats.org/officeDocument/2006/relationships/image" Target="../media/image1934.png"/><Relationship Id="rId344" Type="http://schemas.openxmlformats.org/officeDocument/2006/relationships/image" Target="../media/image1955.png"/><Relationship Id="rId41" Type="http://schemas.openxmlformats.org/officeDocument/2006/relationships/customXml" Target="../ink/ink1790.xml"/><Relationship Id="rId83" Type="http://schemas.openxmlformats.org/officeDocument/2006/relationships/customXml" Target="../ink/ink1811.xml"/><Relationship Id="rId179" Type="http://schemas.openxmlformats.org/officeDocument/2006/relationships/customXml" Target="../ink/ink1859.xml"/><Relationship Id="rId386" Type="http://schemas.openxmlformats.org/officeDocument/2006/relationships/image" Target="../media/image1976.png"/><Relationship Id="rId551" Type="http://schemas.openxmlformats.org/officeDocument/2006/relationships/customXml" Target="../ink/ink2045.xml"/><Relationship Id="rId593" Type="http://schemas.openxmlformats.org/officeDocument/2006/relationships/customXml" Target="../ink/ink2066.xml"/><Relationship Id="rId607" Type="http://schemas.openxmlformats.org/officeDocument/2006/relationships/customXml" Target="../ink/ink2073.xml"/><Relationship Id="rId190" Type="http://schemas.openxmlformats.org/officeDocument/2006/relationships/image" Target="../media/image1878.png"/><Relationship Id="rId204" Type="http://schemas.openxmlformats.org/officeDocument/2006/relationships/image" Target="../media/image1885.png"/><Relationship Id="rId246" Type="http://schemas.openxmlformats.org/officeDocument/2006/relationships/image" Target="../media/image1906.png"/><Relationship Id="rId288" Type="http://schemas.openxmlformats.org/officeDocument/2006/relationships/image" Target="../media/image1927.png"/><Relationship Id="rId411" Type="http://schemas.openxmlformats.org/officeDocument/2006/relationships/customXml" Target="../ink/ink1975.xml"/><Relationship Id="rId453" Type="http://schemas.openxmlformats.org/officeDocument/2006/relationships/customXml" Target="../ink/ink1996.xml"/><Relationship Id="rId509" Type="http://schemas.openxmlformats.org/officeDocument/2006/relationships/customXml" Target="../ink/ink2024.xml"/><Relationship Id="rId106" Type="http://schemas.openxmlformats.org/officeDocument/2006/relationships/image" Target="../media/image1836.png"/><Relationship Id="rId313" Type="http://schemas.openxmlformats.org/officeDocument/2006/relationships/customXml" Target="../ink/ink1926.xml"/><Relationship Id="rId495" Type="http://schemas.openxmlformats.org/officeDocument/2006/relationships/customXml" Target="../ink/ink2017.xml"/><Relationship Id="rId10" Type="http://schemas.openxmlformats.org/officeDocument/2006/relationships/image" Target="../media/image1788.png"/><Relationship Id="rId52" Type="http://schemas.openxmlformats.org/officeDocument/2006/relationships/image" Target="../media/image1809.png"/><Relationship Id="rId94" Type="http://schemas.openxmlformats.org/officeDocument/2006/relationships/image" Target="../media/image1830.png"/><Relationship Id="rId148" Type="http://schemas.openxmlformats.org/officeDocument/2006/relationships/image" Target="../media/image1857.png"/><Relationship Id="rId355" Type="http://schemas.openxmlformats.org/officeDocument/2006/relationships/customXml" Target="../ink/ink1947.xml"/><Relationship Id="rId397" Type="http://schemas.openxmlformats.org/officeDocument/2006/relationships/customXml" Target="../ink/ink1968.xml"/><Relationship Id="rId520" Type="http://schemas.openxmlformats.org/officeDocument/2006/relationships/image" Target="../media/image2041.png"/><Relationship Id="rId562" Type="http://schemas.openxmlformats.org/officeDocument/2006/relationships/image" Target="../media/image2062.png"/><Relationship Id="rId215" Type="http://schemas.openxmlformats.org/officeDocument/2006/relationships/customXml" Target="../ink/ink1877.xml"/><Relationship Id="rId257" Type="http://schemas.openxmlformats.org/officeDocument/2006/relationships/customXml" Target="../ink/ink1898.xml"/><Relationship Id="rId422" Type="http://schemas.openxmlformats.org/officeDocument/2006/relationships/image" Target="../media/image1994.png"/><Relationship Id="rId464" Type="http://schemas.openxmlformats.org/officeDocument/2006/relationships/image" Target="../media/image2013.png"/><Relationship Id="rId299" Type="http://schemas.openxmlformats.org/officeDocument/2006/relationships/customXml" Target="../ink/ink1919.xml"/><Relationship Id="rId63" Type="http://schemas.openxmlformats.org/officeDocument/2006/relationships/customXml" Target="../ink/ink1801.xml"/><Relationship Id="rId159" Type="http://schemas.openxmlformats.org/officeDocument/2006/relationships/customXml" Target="../ink/ink1849.xml"/><Relationship Id="rId366" Type="http://schemas.openxmlformats.org/officeDocument/2006/relationships/image" Target="../media/image1966.png"/><Relationship Id="rId573" Type="http://schemas.openxmlformats.org/officeDocument/2006/relationships/customXml" Target="../ink/ink2056.xml"/><Relationship Id="rId226" Type="http://schemas.openxmlformats.org/officeDocument/2006/relationships/image" Target="../media/image1896.png"/><Relationship Id="rId433" Type="http://schemas.openxmlformats.org/officeDocument/2006/relationships/customXml" Target="../ink/ink1986.xml"/><Relationship Id="rId74" Type="http://schemas.openxmlformats.org/officeDocument/2006/relationships/image" Target="../media/image1820.png"/><Relationship Id="rId377" Type="http://schemas.openxmlformats.org/officeDocument/2006/relationships/customXml" Target="../ink/ink1958.xml"/><Relationship Id="rId500" Type="http://schemas.openxmlformats.org/officeDocument/2006/relationships/image" Target="../media/image2031.png"/><Relationship Id="rId584" Type="http://schemas.openxmlformats.org/officeDocument/2006/relationships/image" Target="../media/image2073.png"/><Relationship Id="rId5" Type="http://schemas.openxmlformats.org/officeDocument/2006/relationships/customXml" Target="../ink/ink1772.xml"/><Relationship Id="rId237" Type="http://schemas.openxmlformats.org/officeDocument/2006/relationships/customXml" Target="../ink/ink1888.xml"/><Relationship Id="rId444" Type="http://schemas.openxmlformats.org/officeDocument/2006/relationships/image" Target="../media/image2003.png"/><Relationship Id="rId290" Type="http://schemas.openxmlformats.org/officeDocument/2006/relationships/image" Target="../media/image1928.png"/><Relationship Id="rId304" Type="http://schemas.openxmlformats.org/officeDocument/2006/relationships/image" Target="../media/image1935.png"/><Relationship Id="rId388" Type="http://schemas.openxmlformats.org/officeDocument/2006/relationships/image" Target="../media/image1977.png"/><Relationship Id="rId511" Type="http://schemas.openxmlformats.org/officeDocument/2006/relationships/customXml" Target="../ink/ink2025.xml"/><Relationship Id="rId609" Type="http://schemas.openxmlformats.org/officeDocument/2006/relationships/customXml" Target="../ink/ink2074.xml"/><Relationship Id="rId85" Type="http://schemas.openxmlformats.org/officeDocument/2006/relationships/customXml" Target="../ink/ink1812.xml"/><Relationship Id="rId150" Type="http://schemas.openxmlformats.org/officeDocument/2006/relationships/image" Target="../media/image1858.png"/><Relationship Id="rId595" Type="http://schemas.openxmlformats.org/officeDocument/2006/relationships/customXml" Target="../ink/ink2067.xml"/><Relationship Id="rId248" Type="http://schemas.openxmlformats.org/officeDocument/2006/relationships/image" Target="../media/image1907.png"/><Relationship Id="rId455" Type="http://schemas.openxmlformats.org/officeDocument/2006/relationships/customXml" Target="../ink/ink1997.xml"/><Relationship Id="rId12" Type="http://schemas.openxmlformats.org/officeDocument/2006/relationships/image" Target="../media/image1789.png"/><Relationship Id="rId108" Type="http://schemas.openxmlformats.org/officeDocument/2006/relationships/image" Target="../media/image1837.png"/><Relationship Id="rId315" Type="http://schemas.openxmlformats.org/officeDocument/2006/relationships/customXml" Target="../ink/ink1927.xml"/><Relationship Id="rId522" Type="http://schemas.openxmlformats.org/officeDocument/2006/relationships/image" Target="../media/image2042.png"/><Relationship Id="rId96" Type="http://schemas.openxmlformats.org/officeDocument/2006/relationships/image" Target="../media/image1831.png"/><Relationship Id="rId161" Type="http://schemas.openxmlformats.org/officeDocument/2006/relationships/customXml" Target="../ink/ink1850.xml"/><Relationship Id="rId399" Type="http://schemas.openxmlformats.org/officeDocument/2006/relationships/customXml" Target="../ink/ink1969.xml"/><Relationship Id="rId259" Type="http://schemas.openxmlformats.org/officeDocument/2006/relationships/customXml" Target="../ink/ink1899.xml"/><Relationship Id="rId466" Type="http://schemas.openxmlformats.org/officeDocument/2006/relationships/image" Target="../media/image2014.png"/><Relationship Id="rId23" Type="http://schemas.openxmlformats.org/officeDocument/2006/relationships/customXml" Target="../ink/ink1781.xml"/><Relationship Id="rId119" Type="http://schemas.openxmlformats.org/officeDocument/2006/relationships/customXml" Target="../ink/ink1829.xml"/><Relationship Id="rId326" Type="http://schemas.openxmlformats.org/officeDocument/2006/relationships/image" Target="../media/image1946.png"/><Relationship Id="rId533" Type="http://schemas.openxmlformats.org/officeDocument/2006/relationships/customXml" Target="../ink/ink2036.xml"/><Relationship Id="rId172" Type="http://schemas.openxmlformats.org/officeDocument/2006/relationships/image" Target="../media/image1869.png"/><Relationship Id="rId477" Type="http://schemas.openxmlformats.org/officeDocument/2006/relationships/customXml" Target="../ink/ink2008.xml"/><Relationship Id="rId600" Type="http://schemas.openxmlformats.org/officeDocument/2006/relationships/image" Target="../media/image2081.png"/><Relationship Id="rId337" Type="http://schemas.openxmlformats.org/officeDocument/2006/relationships/customXml" Target="../ink/ink1938.xml"/><Relationship Id="rId34" Type="http://schemas.openxmlformats.org/officeDocument/2006/relationships/image" Target="../media/image1800.png"/><Relationship Id="rId544" Type="http://schemas.openxmlformats.org/officeDocument/2006/relationships/image" Target="../media/image2053.png"/><Relationship Id="rId183" Type="http://schemas.openxmlformats.org/officeDocument/2006/relationships/customXml" Target="../ink/ink1861.xml"/><Relationship Id="rId390" Type="http://schemas.openxmlformats.org/officeDocument/2006/relationships/image" Target="../media/image1978.png"/><Relationship Id="rId404" Type="http://schemas.openxmlformats.org/officeDocument/2006/relationships/image" Target="../media/image1985.png"/><Relationship Id="rId250" Type="http://schemas.openxmlformats.org/officeDocument/2006/relationships/image" Target="../media/image1908.png"/><Relationship Id="rId488" Type="http://schemas.openxmlformats.org/officeDocument/2006/relationships/image" Target="../media/image2025.png"/><Relationship Id="rId45" Type="http://schemas.openxmlformats.org/officeDocument/2006/relationships/customXml" Target="../ink/ink1792.xml"/><Relationship Id="rId110" Type="http://schemas.openxmlformats.org/officeDocument/2006/relationships/image" Target="../media/image1838.png"/><Relationship Id="rId348" Type="http://schemas.openxmlformats.org/officeDocument/2006/relationships/image" Target="../media/image1957.png"/><Relationship Id="rId555" Type="http://schemas.openxmlformats.org/officeDocument/2006/relationships/customXml" Target="../ink/ink2047.xml"/><Relationship Id="rId194" Type="http://schemas.openxmlformats.org/officeDocument/2006/relationships/image" Target="../media/image1880.png"/><Relationship Id="rId208" Type="http://schemas.openxmlformats.org/officeDocument/2006/relationships/image" Target="../media/image1887.png"/><Relationship Id="rId415" Type="http://schemas.openxmlformats.org/officeDocument/2006/relationships/customXml" Target="../ink/ink1977.xml"/><Relationship Id="rId261" Type="http://schemas.openxmlformats.org/officeDocument/2006/relationships/customXml" Target="../ink/ink1900.xml"/><Relationship Id="rId499" Type="http://schemas.openxmlformats.org/officeDocument/2006/relationships/customXml" Target="../ink/ink2019.xml"/><Relationship Id="rId56" Type="http://schemas.openxmlformats.org/officeDocument/2006/relationships/image" Target="../media/image1811.png"/><Relationship Id="rId359" Type="http://schemas.openxmlformats.org/officeDocument/2006/relationships/customXml" Target="../ink/ink1949.xml"/><Relationship Id="rId566" Type="http://schemas.openxmlformats.org/officeDocument/2006/relationships/image" Target="../media/image2064.png"/><Relationship Id="rId121" Type="http://schemas.openxmlformats.org/officeDocument/2006/relationships/customXml" Target="../ink/ink1830.xml"/><Relationship Id="rId219" Type="http://schemas.openxmlformats.org/officeDocument/2006/relationships/customXml" Target="../ink/ink1879.xml"/><Relationship Id="rId426" Type="http://schemas.openxmlformats.org/officeDocument/2006/relationships/image" Target="../media/image19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77.xml"/><Relationship Id="rId13" Type="http://schemas.openxmlformats.org/officeDocument/2006/relationships/image" Target="../media/image2091.png"/><Relationship Id="rId3" Type="http://schemas.openxmlformats.org/officeDocument/2006/relationships/image" Target="../media/image2.jpg"/><Relationship Id="rId7" Type="http://schemas.openxmlformats.org/officeDocument/2006/relationships/image" Target="../media/image2088.png"/><Relationship Id="rId12" Type="http://schemas.openxmlformats.org/officeDocument/2006/relationships/customXml" Target="../ink/ink207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6.xml"/><Relationship Id="rId11" Type="http://schemas.openxmlformats.org/officeDocument/2006/relationships/image" Target="../media/image2090.png"/><Relationship Id="rId5" Type="http://schemas.openxmlformats.org/officeDocument/2006/relationships/image" Target="../media/image2087.png"/><Relationship Id="rId10" Type="http://schemas.openxmlformats.org/officeDocument/2006/relationships/customXml" Target="../ink/ink2078.xml"/><Relationship Id="rId4" Type="http://schemas.openxmlformats.org/officeDocument/2006/relationships/customXml" Target="../ink/ink2075.xml"/><Relationship Id="rId9" Type="http://schemas.openxmlformats.org/officeDocument/2006/relationships/image" Target="../media/image2089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49.png"/><Relationship Id="rId21" Type="http://schemas.openxmlformats.org/officeDocument/2006/relationships/image" Target="../media/image2101.png"/><Relationship Id="rId324" Type="http://schemas.openxmlformats.org/officeDocument/2006/relationships/customXml" Target="../ink/ink2239.xml"/><Relationship Id="rId531" Type="http://schemas.openxmlformats.org/officeDocument/2006/relationships/image" Target="../media/image2356.png"/><Relationship Id="rId170" Type="http://schemas.openxmlformats.org/officeDocument/2006/relationships/customXml" Target="../ink/ink2162.xml"/><Relationship Id="rId268" Type="http://schemas.openxmlformats.org/officeDocument/2006/relationships/customXml" Target="../ink/ink2211.xml"/><Relationship Id="rId475" Type="http://schemas.openxmlformats.org/officeDocument/2006/relationships/image" Target="../media/image2328.png"/><Relationship Id="rId32" Type="http://schemas.openxmlformats.org/officeDocument/2006/relationships/customXml" Target="../ink/ink2093.xml"/><Relationship Id="rId128" Type="http://schemas.openxmlformats.org/officeDocument/2006/relationships/customXml" Target="../ink/ink2141.xml"/><Relationship Id="rId335" Type="http://schemas.openxmlformats.org/officeDocument/2006/relationships/image" Target="../media/image2258.png"/><Relationship Id="rId542" Type="http://schemas.openxmlformats.org/officeDocument/2006/relationships/customXml" Target="../ink/ink2348.xml"/><Relationship Id="rId181" Type="http://schemas.openxmlformats.org/officeDocument/2006/relationships/image" Target="../media/image2181.png"/><Relationship Id="rId402" Type="http://schemas.openxmlformats.org/officeDocument/2006/relationships/customXml" Target="../ink/ink2278.xml"/><Relationship Id="rId279" Type="http://schemas.openxmlformats.org/officeDocument/2006/relationships/image" Target="../media/image2230.png"/><Relationship Id="rId486" Type="http://schemas.openxmlformats.org/officeDocument/2006/relationships/customXml" Target="../ink/ink2320.xml"/><Relationship Id="rId43" Type="http://schemas.openxmlformats.org/officeDocument/2006/relationships/image" Target="../media/image2112.png"/><Relationship Id="rId139" Type="http://schemas.openxmlformats.org/officeDocument/2006/relationships/image" Target="../media/image2160.png"/><Relationship Id="rId346" Type="http://schemas.openxmlformats.org/officeDocument/2006/relationships/customXml" Target="../ink/ink2250.xml"/><Relationship Id="rId553" Type="http://schemas.openxmlformats.org/officeDocument/2006/relationships/image" Target="../media/image2367.png"/><Relationship Id="rId192" Type="http://schemas.openxmlformats.org/officeDocument/2006/relationships/customXml" Target="../ink/ink2173.xml"/><Relationship Id="rId206" Type="http://schemas.openxmlformats.org/officeDocument/2006/relationships/customXml" Target="../ink/ink2180.xml"/><Relationship Id="rId413" Type="http://schemas.openxmlformats.org/officeDocument/2006/relationships/image" Target="../media/image2297.png"/><Relationship Id="rId497" Type="http://schemas.openxmlformats.org/officeDocument/2006/relationships/image" Target="../media/image2339.png"/><Relationship Id="rId357" Type="http://schemas.openxmlformats.org/officeDocument/2006/relationships/image" Target="../media/image2269.png"/><Relationship Id="rId54" Type="http://schemas.openxmlformats.org/officeDocument/2006/relationships/customXml" Target="../ink/ink2104.xml"/><Relationship Id="rId217" Type="http://schemas.openxmlformats.org/officeDocument/2006/relationships/image" Target="../media/image2199.png"/><Relationship Id="rId564" Type="http://schemas.openxmlformats.org/officeDocument/2006/relationships/customXml" Target="../ink/ink2359.xml"/><Relationship Id="rId424" Type="http://schemas.openxmlformats.org/officeDocument/2006/relationships/customXml" Target="../ink/ink2289.xml"/><Relationship Id="rId270" Type="http://schemas.openxmlformats.org/officeDocument/2006/relationships/customXml" Target="../ink/ink2212.xml"/><Relationship Id="rId65" Type="http://schemas.openxmlformats.org/officeDocument/2006/relationships/image" Target="../media/image2123.png"/><Relationship Id="rId130" Type="http://schemas.openxmlformats.org/officeDocument/2006/relationships/customXml" Target="../ink/ink2142.xml"/><Relationship Id="rId368" Type="http://schemas.openxmlformats.org/officeDocument/2006/relationships/customXml" Target="../ink/ink2261.xml"/><Relationship Id="rId575" Type="http://schemas.openxmlformats.org/officeDocument/2006/relationships/image" Target="../media/image2378.png"/><Relationship Id="rId228" Type="http://schemas.openxmlformats.org/officeDocument/2006/relationships/customXml" Target="../ink/ink2191.xml"/><Relationship Id="rId435" Type="http://schemas.openxmlformats.org/officeDocument/2006/relationships/image" Target="../media/image2308.png"/><Relationship Id="rId281" Type="http://schemas.openxmlformats.org/officeDocument/2006/relationships/image" Target="../media/image2231.png"/><Relationship Id="rId502" Type="http://schemas.openxmlformats.org/officeDocument/2006/relationships/customXml" Target="../ink/ink2328.xml"/><Relationship Id="rId34" Type="http://schemas.openxmlformats.org/officeDocument/2006/relationships/customXml" Target="../ink/ink2094.xml"/><Relationship Id="rId76" Type="http://schemas.openxmlformats.org/officeDocument/2006/relationships/customXml" Target="../ink/ink2115.xml"/><Relationship Id="rId141" Type="http://schemas.openxmlformats.org/officeDocument/2006/relationships/image" Target="../media/image2161.png"/><Relationship Id="rId379" Type="http://schemas.openxmlformats.org/officeDocument/2006/relationships/image" Target="../media/image2280.png"/><Relationship Id="rId544" Type="http://schemas.openxmlformats.org/officeDocument/2006/relationships/customXml" Target="../ink/ink2349.xml"/><Relationship Id="rId7" Type="http://schemas.openxmlformats.org/officeDocument/2006/relationships/image" Target="../media/image2094.png"/><Relationship Id="rId183" Type="http://schemas.openxmlformats.org/officeDocument/2006/relationships/image" Target="../media/image2182.png"/><Relationship Id="rId239" Type="http://schemas.openxmlformats.org/officeDocument/2006/relationships/image" Target="../media/image2210.png"/><Relationship Id="rId390" Type="http://schemas.openxmlformats.org/officeDocument/2006/relationships/customXml" Target="../ink/ink2272.xml"/><Relationship Id="rId404" Type="http://schemas.openxmlformats.org/officeDocument/2006/relationships/customXml" Target="../ink/ink2279.xml"/><Relationship Id="rId446" Type="http://schemas.openxmlformats.org/officeDocument/2006/relationships/customXml" Target="../ink/ink2300.xml"/><Relationship Id="rId250" Type="http://schemas.openxmlformats.org/officeDocument/2006/relationships/customXml" Target="../ink/ink2202.xml"/><Relationship Id="rId292" Type="http://schemas.openxmlformats.org/officeDocument/2006/relationships/customXml" Target="../ink/ink2223.xml"/><Relationship Id="rId306" Type="http://schemas.openxmlformats.org/officeDocument/2006/relationships/customXml" Target="../ink/ink2230.xml"/><Relationship Id="rId488" Type="http://schemas.openxmlformats.org/officeDocument/2006/relationships/customXml" Target="../ink/ink2321.xml"/><Relationship Id="rId45" Type="http://schemas.openxmlformats.org/officeDocument/2006/relationships/image" Target="../media/image2113.png"/><Relationship Id="rId87" Type="http://schemas.openxmlformats.org/officeDocument/2006/relationships/image" Target="../media/image2134.png"/><Relationship Id="rId110" Type="http://schemas.openxmlformats.org/officeDocument/2006/relationships/customXml" Target="../ink/ink2132.xml"/><Relationship Id="rId348" Type="http://schemas.openxmlformats.org/officeDocument/2006/relationships/customXml" Target="../ink/ink2251.xml"/><Relationship Id="rId513" Type="http://schemas.openxmlformats.org/officeDocument/2006/relationships/image" Target="../media/image2347.png"/><Relationship Id="rId555" Type="http://schemas.openxmlformats.org/officeDocument/2006/relationships/image" Target="../media/image2368.png"/><Relationship Id="rId152" Type="http://schemas.openxmlformats.org/officeDocument/2006/relationships/customXml" Target="../ink/ink2153.xml"/><Relationship Id="rId194" Type="http://schemas.openxmlformats.org/officeDocument/2006/relationships/customXml" Target="../ink/ink2174.xml"/><Relationship Id="rId208" Type="http://schemas.openxmlformats.org/officeDocument/2006/relationships/customXml" Target="../ink/ink2181.xml"/><Relationship Id="rId415" Type="http://schemas.openxmlformats.org/officeDocument/2006/relationships/image" Target="../media/image2298.png"/><Relationship Id="rId457" Type="http://schemas.openxmlformats.org/officeDocument/2006/relationships/image" Target="../media/image2319.png"/><Relationship Id="rId261" Type="http://schemas.openxmlformats.org/officeDocument/2006/relationships/image" Target="../media/image2221.png"/><Relationship Id="rId499" Type="http://schemas.openxmlformats.org/officeDocument/2006/relationships/image" Target="../media/image2340.png"/><Relationship Id="rId14" Type="http://schemas.openxmlformats.org/officeDocument/2006/relationships/customXml" Target="../ink/ink2084.xml"/><Relationship Id="rId56" Type="http://schemas.openxmlformats.org/officeDocument/2006/relationships/customXml" Target="../ink/ink2105.xml"/><Relationship Id="rId317" Type="http://schemas.openxmlformats.org/officeDocument/2006/relationships/image" Target="../media/image2249.png"/><Relationship Id="rId359" Type="http://schemas.openxmlformats.org/officeDocument/2006/relationships/image" Target="../media/image2270.png"/><Relationship Id="rId524" Type="http://schemas.openxmlformats.org/officeDocument/2006/relationships/customXml" Target="../ink/ink2339.xml"/><Relationship Id="rId566" Type="http://schemas.openxmlformats.org/officeDocument/2006/relationships/customXml" Target="../ink/ink2360.xml"/><Relationship Id="rId98" Type="http://schemas.openxmlformats.org/officeDocument/2006/relationships/customXml" Target="../ink/ink2126.xml"/><Relationship Id="rId121" Type="http://schemas.openxmlformats.org/officeDocument/2006/relationships/image" Target="../media/image2151.png"/><Relationship Id="rId163" Type="http://schemas.openxmlformats.org/officeDocument/2006/relationships/image" Target="../media/image2172.png"/><Relationship Id="rId219" Type="http://schemas.openxmlformats.org/officeDocument/2006/relationships/image" Target="../media/image2200.png"/><Relationship Id="rId370" Type="http://schemas.openxmlformats.org/officeDocument/2006/relationships/customXml" Target="../ink/ink2262.xml"/><Relationship Id="rId426" Type="http://schemas.openxmlformats.org/officeDocument/2006/relationships/customXml" Target="../ink/ink2290.xml"/><Relationship Id="rId230" Type="http://schemas.openxmlformats.org/officeDocument/2006/relationships/customXml" Target="../ink/ink2192.xml"/><Relationship Id="rId468" Type="http://schemas.openxmlformats.org/officeDocument/2006/relationships/customXml" Target="../ink/ink2311.xml"/><Relationship Id="rId25" Type="http://schemas.openxmlformats.org/officeDocument/2006/relationships/image" Target="../media/image2103.png"/><Relationship Id="rId67" Type="http://schemas.openxmlformats.org/officeDocument/2006/relationships/image" Target="../media/image2124.png"/><Relationship Id="rId272" Type="http://schemas.openxmlformats.org/officeDocument/2006/relationships/customXml" Target="../ink/ink2213.xml"/><Relationship Id="rId328" Type="http://schemas.openxmlformats.org/officeDocument/2006/relationships/customXml" Target="../ink/ink2241.xml"/><Relationship Id="rId535" Type="http://schemas.openxmlformats.org/officeDocument/2006/relationships/image" Target="../media/image2358.png"/><Relationship Id="rId577" Type="http://schemas.openxmlformats.org/officeDocument/2006/relationships/image" Target="../media/image2379.png"/><Relationship Id="rId132" Type="http://schemas.openxmlformats.org/officeDocument/2006/relationships/customXml" Target="../ink/ink2143.xml"/><Relationship Id="rId174" Type="http://schemas.openxmlformats.org/officeDocument/2006/relationships/customXml" Target="../ink/ink2164.xml"/><Relationship Id="rId381" Type="http://schemas.openxmlformats.org/officeDocument/2006/relationships/image" Target="../media/image2281.png"/><Relationship Id="rId241" Type="http://schemas.openxmlformats.org/officeDocument/2006/relationships/image" Target="../media/image2211.png"/><Relationship Id="rId437" Type="http://schemas.openxmlformats.org/officeDocument/2006/relationships/image" Target="../media/image2309.png"/><Relationship Id="rId479" Type="http://schemas.openxmlformats.org/officeDocument/2006/relationships/image" Target="../media/image2330.png"/><Relationship Id="rId36" Type="http://schemas.openxmlformats.org/officeDocument/2006/relationships/customXml" Target="../ink/ink2095.xml"/><Relationship Id="rId283" Type="http://schemas.openxmlformats.org/officeDocument/2006/relationships/image" Target="../media/image2232.png"/><Relationship Id="rId339" Type="http://schemas.openxmlformats.org/officeDocument/2006/relationships/image" Target="../media/image2260.png"/><Relationship Id="rId490" Type="http://schemas.openxmlformats.org/officeDocument/2006/relationships/customXml" Target="../ink/ink2322.xml"/><Relationship Id="rId504" Type="http://schemas.openxmlformats.org/officeDocument/2006/relationships/customXml" Target="../ink/ink2329.xml"/><Relationship Id="rId546" Type="http://schemas.openxmlformats.org/officeDocument/2006/relationships/customXml" Target="../ink/ink2350.xml"/><Relationship Id="rId78" Type="http://schemas.openxmlformats.org/officeDocument/2006/relationships/customXml" Target="../ink/ink2116.xml"/><Relationship Id="rId101" Type="http://schemas.openxmlformats.org/officeDocument/2006/relationships/image" Target="../media/image2141.png"/><Relationship Id="rId143" Type="http://schemas.openxmlformats.org/officeDocument/2006/relationships/image" Target="../media/image2162.png"/><Relationship Id="rId185" Type="http://schemas.openxmlformats.org/officeDocument/2006/relationships/image" Target="../media/image2183.png"/><Relationship Id="rId350" Type="http://schemas.openxmlformats.org/officeDocument/2006/relationships/customXml" Target="../ink/ink2252.xml"/><Relationship Id="rId406" Type="http://schemas.openxmlformats.org/officeDocument/2006/relationships/customXml" Target="../ink/ink2280.xml"/><Relationship Id="rId9" Type="http://schemas.openxmlformats.org/officeDocument/2006/relationships/image" Target="../media/image2095.png"/><Relationship Id="rId210" Type="http://schemas.openxmlformats.org/officeDocument/2006/relationships/customXml" Target="../ink/ink2182.xml"/><Relationship Id="rId392" Type="http://schemas.openxmlformats.org/officeDocument/2006/relationships/customXml" Target="../ink/ink2273.xml"/><Relationship Id="rId448" Type="http://schemas.openxmlformats.org/officeDocument/2006/relationships/customXml" Target="../ink/ink2301.xml"/><Relationship Id="rId252" Type="http://schemas.openxmlformats.org/officeDocument/2006/relationships/customXml" Target="../ink/ink2203.xml"/><Relationship Id="rId294" Type="http://schemas.openxmlformats.org/officeDocument/2006/relationships/customXml" Target="../ink/ink2224.xml"/><Relationship Id="rId308" Type="http://schemas.openxmlformats.org/officeDocument/2006/relationships/customXml" Target="../ink/ink2231.xml"/><Relationship Id="rId515" Type="http://schemas.openxmlformats.org/officeDocument/2006/relationships/image" Target="../media/image2348.png"/><Relationship Id="rId47" Type="http://schemas.openxmlformats.org/officeDocument/2006/relationships/image" Target="../media/image2114.png"/><Relationship Id="rId89" Type="http://schemas.openxmlformats.org/officeDocument/2006/relationships/image" Target="../media/image2135.png"/><Relationship Id="rId112" Type="http://schemas.openxmlformats.org/officeDocument/2006/relationships/customXml" Target="../ink/ink2133.xml"/><Relationship Id="rId154" Type="http://schemas.openxmlformats.org/officeDocument/2006/relationships/customXml" Target="../ink/ink2154.xml"/><Relationship Id="rId361" Type="http://schemas.openxmlformats.org/officeDocument/2006/relationships/image" Target="../media/image2271.png"/><Relationship Id="rId557" Type="http://schemas.openxmlformats.org/officeDocument/2006/relationships/image" Target="../media/image2369.png"/><Relationship Id="rId196" Type="http://schemas.openxmlformats.org/officeDocument/2006/relationships/customXml" Target="../ink/ink2175.xml"/><Relationship Id="rId417" Type="http://schemas.openxmlformats.org/officeDocument/2006/relationships/image" Target="../media/image2299.png"/><Relationship Id="rId459" Type="http://schemas.openxmlformats.org/officeDocument/2006/relationships/image" Target="../media/image2320.png"/><Relationship Id="rId16" Type="http://schemas.openxmlformats.org/officeDocument/2006/relationships/customXml" Target="../ink/ink2085.xml"/><Relationship Id="rId221" Type="http://schemas.openxmlformats.org/officeDocument/2006/relationships/image" Target="../media/image2201.png"/><Relationship Id="rId263" Type="http://schemas.openxmlformats.org/officeDocument/2006/relationships/image" Target="../media/image2222.png"/><Relationship Id="rId319" Type="http://schemas.openxmlformats.org/officeDocument/2006/relationships/image" Target="../media/image2250.png"/><Relationship Id="rId470" Type="http://schemas.openxmlformats.org/officeDocument/2006/relationships/customXml" Target="../ink/ink2312.xml"/><Relationship Id="rId526" Type="http://schemas.openxmlformats.org/officeDocument/2006/relationships/customXml" Target="../ink/ink2340.xml"/><Relationship Id="rId58" Type="http://schemas.openxmlformats.org/officeDocument/2006/relationships/customXml" Target="../ink/ink2106.xml"/><Relationship Id="rId123" Type="http://schemas.openxmlformats.org/officeDocument/2006/relationships/image" Target="../media/image2152.png"/><Relationship Id="rId330" Type="http://schemas.openxmlformats.org/officeDocument/2006/relationships/customXml" Target="../ink/ink2242.xml"/><Relationship Id="rId568" Type="http://schemas.openxmlformats.org/officeDocument/2006/relationships/customXml" Target="../ink/ink2361.xml"/><Relationship Id="rId165" Type="http://schemas.openxmlformats.org/officeDocument/2006/relationships/image" Target="../media/image2173.png"/><Relationship Id="rId372" Type="http://schemas.openxmlformats.org/officeDocument/2006/relationships/customXml" Target="../ink/ink2263.xml"/><Relationship Id="rId428" Type="http://schemas.openxmlformats.org/officeDocument/2006/relationships/customXml" Target="../ink/ink2291.xml"/><Relationship Id="rId232" Type="http://schemas.openxmlformats.org/officeDocument/2006/relationships/customXml" Target="../ink/ink2193.xml"/><Relationship Id="rId274" Type="http://schemas.openxmlformats.org/officeDocument/2006/relationships/customXml" Target="../ink/ink2214.xml"/><Relationship Id="rId481" Type="http://schemas.openxmlformats.org/officeDocument/2006/relationships/image" Target="../media/image2331.png"/><Relationship Id="rId27" Type="http://schemas.openxmlformats.org/officeDocument/2006/relationships/image" Target="../media/image2104.png"/><Relationship Id="rId69" Type="http://schemas.openxmlformats.org/officeDocument/2006/relationships/image" Target="../media/image2125.png"/><Relationship Id="rId134" Type="http://schemas.openxmlformats.org/officeDocument/2006/relationships/customXml" Target="../ink/ink2144.xml"/><Relationship Id="rId537" Type="http://schemas.openxmlformats.org/officeDocument/2006/relationships/image" Target="../media/image2359.png"/><Relationship Id="rId80" Type="http://schemas.openxmlformats.org/officeDocument/2006/relationships/customXml" Target="../ink/ink2117.xml"/><Relationship Id="rId176" Type="http://schemas.openxmlformats.org/officeDocument/2006/relationships/customXml" Target="../ink/ink2165.xml"/><Relationship Id="rId341" Type="http://schemas.openxmlformats.org/officeDocument/2006/relationships/image" Target="../media/image2261.png"/><Relationship Id="rId383" Type="http://schemas.openxmlformats.org/officeDocument/2006/relationships/image" Target="../media/image2282.png"/><Relationship Id="rId439" Type="http://schemas.openxmlformats.org/officeDocument/2006/relationships/image" Target="../media/image2310.png"/><Relationship Id="rId201" Type="http://schemas.openxmlformats.org/officeDocument/2006/relationships/image" Target="../media/image2191.png"/><Relationship Id="rId243" Type="http://schemas.openxmlformats.org/officeDocument/2006/relationships/image" Target="../media/image2212.png"/><Relationship Id="rId285" Type="http://schemas.openxmlformats.org/officeDocument/2006/relationships/image" Target="../media/image2233.png"/><Relationship Id="rId450" Type="http://schemas.openxmlformats.org/officeDocument/2006/relationships/customXml" Target="../ink/ink2302.xml"/><Relationship Id="rId506" Type="http://schemas.openxmlformats.org/officeDocument/2006/relationships/customXml" Target="../ink/ink2330.xml"/><Relationship Id="rId38" Type="http://schemas.openxmlformats.org/officeDocument/2006/relationships/customXml" Target="../ink/ink2096.xml"/><Relationship Id="rId103" Type="http://schemas.openxmlformats.org/officeDocument/2006/relationships/image" Target="../media/image2142.png"/><Relationship Id="rId310" Type="http://schemas.openxmlformats.org/officeDocument/2006/relationships/customXml" Target="../ink/ink2232.xml"/><Relationship Id="rId492" Type="http://schemas.openxmlformats.org/officeDocument/2006/relationships/customXml" Target="../ink/ink2323.xml"/><Relationship Id="rId548" Type="http://schemas.openxmlformats.org/officeDocument/2006/relationships/customXml" Target="../ink/ink2351.xml"/><Relationship Id="rId91" Type="http://schemas.openxmlformats.org/officeDocument/2006/relationships/image" Target="../media/image2136.png"/><Relationship Id="rId145" Type="http://schemas.openxmlformats.org/officeDocument/2006/relationships/image" Target="../media/image2163.png"/><Relationship Id="rId187" Type="http://schemas.openxmlformats.org/officeDocument/2006/relationships/image" Target="../media/image2184.png"/><Relationship Id="rId352" Type="http://schemas.openxmlformats.org/officeDocument/2006/relationships/customXml" Target="../ink/ink2253.xml"/><Relationship Id="rId394" Type="http://schemas.openxmlformats.org/officeDocument/2006/relationships/customXml" Target="../ink/ink2274.xml"/><Relationship Id="rId408" Type="http://schemas.openxmlformats.org/officeDocument/2006/relationships/customXml" Target="../ink/ink2281.xml"/><Relationship Id="rId212" Type="http://schemas.openxmlformats.org/officeDocument/2006/relationships/customXml" Target="../ink/ink2183.xml"/><Relationship Id="rId254" Type="http://schemas.openxmlformats.org/officeDocument/2006/relationships/customXml" Target="../ink/ink2204.xml"/><Relationship Id="rId49" Type="http://schemas.openxmlformats.org/officeDocument/2006/relationships/image" Target="../media/image2115.png"/><Relationship Id="rId114" Type="http://schemas.openxmlformats.org/officeDocument/2006/relationships/customXml" Target="../ink/ink2134.xml"/><Relationship Id="rId296" Type="http://schemas.openxmlformats.org/officeDocument/2006/relationships/customXml" Target="../ink/ink2225.xml"/><Relationship Id="rId461" Type="http://schemas.openxmlformats.org/officeDocument/2006/relationships/image" Target="../media/image2321.png"/><Relationship Id="rId517" Type="http://schemas.openxmlformats.org/officeDocument/2006/relationships/image" Target="../media/image2349.png"/><Relationship Id="rId559" Type="http://schemas.openxmlformats.org/officeDocument/2006/relationships/image" Target="../media/image2370.png"/><Relationship Id="rId60" Type="http://schemas.openxmlformats.org/officeDocument/2006/relationships/customXml" Target="../ink/ink2107.xml"/><Relationship Id="rId156" Type="http://schemas.openxmlformats.org/officeDocument/2006/relationships/customXml" Target="../ink/ink2155.xml"/><Relationship Id="rId198" Type="http://schemas.openxmlformats.org/officeDocument/2006/relationships/customXml" Target="../ink/ink2176.xml"/><Relationship Id="rId321" Type="http://schemas.openxmlformats.org/officeDocument/2006/relationships/image" Target="../media/image2251.png"/><Relationship Id="rId363" Type="http://schemas.openxmlformats.org/officeDocument/2006/relationships/image" Target="../media/image2272.png"/><Relationship Id="rId419" Type="http://schemas.openxmlformats.org/officeDocument/2006/relationships/image" Target="../media/image2300.png"/><Relationship Id="rId570" Type="http://schemas.openxmlformats.org/officeDocument/2006/relationships/customXml" Target="../ink/ink2362.xml"/><Relationship Id="rId223" Type="http://schemas.openxmlformats.org/officeDocument/2006/relationships/image" Target="../media/image2202.png"/><Relationship Id="rId430" Type="http://schemas.openxmlformats.org/officeDocument/2006/relationships/customXml" Target="../ink/ink2292.xml"/><Relationship Id="rId18" Type="http://schemas.openxmlformats.org/officeDocument/2006/relationships/customXml" Target="../ink/ink2086.xml"/><Relationship Id="rId265" Type="http://schemas.openxmlformats.org/officeDocument/2006/relationships/image" Target="../media/image2223.png"/><Relationship Id="rId472" Type="http://schemas.openxmlformats.org/officeDocument/2006/relationships/customXml" Target="../ink/ink2313.xml"/><Relationship Id="rId528" Type="http://schemas.openxmlformats.org/officeDocument/2006/relationships/customXml" Target="../ink/ink2341.xml"/><Relationship Id="rId125" Type="http://schemas.openxmlformats.org/officeDocument/2006/relationships/image" Target="../media/image2153.png"/><Relationship Id="rId167" Type="http://schemas.openxmlformats.org/officeDocument/2006/relationships/image" Target="../media/image2174.png"/><Relationship Id="rId332" Type="http://schemas.openxmlformats.org/officeDocument/2006/relationships/customXml" Target="../ink/ink2243.xml"/><Relationship Id="rId374" Type="http://schemas.openxmlformats.org/officeDocument/2006/relationships/customXml" Target="../ink/ink2264.xml"/><Relationship Id="rId71" Type="http://schemas.openxmlformats.org/officeDocument/2006/relationships/image" Target="../media/image2126.png"/><Relationship Id="rId234" Type="http://schemas.openxmlformats.org/officeDocument/2006/relationships/customXml" Target="../ink/ink2194.xml"/><Relationship Id="rId2" Type="http://schemas.openxmlformats.org/officeDocument/2006/relationships/image" Target="../media/image2092.png"/><Relationship Id="rId29" Type="http://schemas.openxmlformats.org/officeDocument/2006/relationships/image" Target="../media/image2105.png"/><Relationship Id="rId276" Type="http://schemas.openxmlformats.org/officeDocument/2006/relationships/customXml" Target="../ink/ink2215.xml"/><Relationship Id="rId441" Type="http://schemas.openxmlformats.org/officeDocument/2006/relationships/image" Target="../media/image2311.png"/><Relationship Id="rId483" Type="http://schemas.openxmlformats.org/officeDocument/2006/relationships/image" Target="../media/image2332.png"/><Relationship Id="rId539" Type="http://schemas.openxmlformats.org/officeDocument/2006/relationships/image" Target="../media/image2360.png"/><Relationship Id="rId40" Type="http://schemas.openxmlformats.org/officeDocument/2006/relationships/customXml" Target="../ink/ink2097.xml"/><Relationship Id="rId136" Type="http://schemas.openxmlformats.org/officeDocument/2006/relationships/customXml" Target="../ink/ink2145.xml"/><Relationship Id="rId178" Type="http://schemas.openxmlformats.org/officeDocument/2006/relationships/customXml" Target="../ink/ink2166.xml"/><Relationship Id="rId301" Type="http://schemas.openxmlformats.org/officeDocument/2006/relationships/image" Target="../media/image2241.png"/><Relationship Id="rId343" Type="http://schemas.openxmlformats.org/officeDocument/2006/relationships/image" Target="../media/image2262.png"/><Relationship Id="rId550" Type="http://schemas.openxmlformats.org/officeDocument/2006/relationships/customXml" Target="../ink/ink2352.xml"/><Relationship Id="rId82" Type="http://schemas.openxmlformats.org/officeDocument/2006/relationships/customXml" Target="../ink/ink2118.xml"/><Relationship Id="rId203" Type="http://schemas.openxmlformats.org/officeDocument/2006/relationships/image" Target="../media/image2192.png"/><Relationship Id="rId385" Type="http://schemas.openxmlformats.org/officeDocument/2006/relationships/image" Target="../media/image2283.png"/><Relationship Id="rId245" Type="http://schemas.openxmlformats.org/officeDocument/2006/relationships/image" Target="../media/image2213.png"/><Relationship Id="rId287" Type="http://schemas.openxmlformats.org/officeDocument/2006/relationships/image" Target="../media/image2234.png"/><Relationship Id="rId410" Type="http://schemas.openxmlformats.org/officeDocument/2006/relationships/customXml" Target="../ink/ink2282.xml"/><Relationship Id="rId452" Type="http://schemas.openxmlformats.org/officeDocument/2006/relationships/customXml" Target="../ink/ink2303.xml"/><Relationship Id="rId494" Type="http://schemas.openxmlformats.org/officeDocument/2006/relationships/customXml" Target="../ink/ink2324.xml"/><Relationship Id="rId508" Type="http://schemas.openxmlformats.org/officeDocument/2006/relationships/customXml" Target="../ink/ink2331.xml"/><Relationship Id="rId105" Type="http://schemas.openxmlformats.org/officeDocument/2006/relationships/image" Target="../media/image2143.png"/><Relationship Id="rId147" Type="http://schemas.openxmlformats.org/officeDocument/2006/relationships/image" Target="../media/image2164.png"/><Relationship Id="rId312" Type="http://schemas.openxmlformats.org/officeDocument/2006/relationships/customXml" Target="../ink/ink2233.xml"/><Relationship Id="rId354" Type="http://schemas.openxmlformats.org/officeDocument/2006/relationships/customXml" Target="../ink/ink2254.xml"/><Relationship Id="rId51" Type="http://schemas.openxmlformats.org/officeDocument/2006/relationships/image" Target="../media/image2116.png"/><Relationship Id="rId93" Type="http://schemas.openxmlformats.org/officeDocument/2006/relationships/image" Target="../media/image2137.png"/><Relationship Id="rId189" Type="http://schemas.openxmlformats.org/officeDocument/2006/relationships/image" Target="../media/image2185.png"/><Relationship Id="rId396" Type="http://schemas.openxmlformats.org/officeDocument/2006/relationships/customXml" Target="../ink/ink2275.xml"/><Relationship Id="rId561" Type="http://schemas.openxmlformats.org/officeDocument/2006/relationships/image" Target="../media/image2371.png"/><Relationship Id="rId214" Type="http://schemas.openxmlformats.org/officeDocument/2006/relationships/customXml" Target="../ink/ink2184.xml"/><Relationship Id="rId256" Type="http://schemas.openxmlformats.org/officeDocument/2006/relationships/customXml" Target="../ink/ink2205.xml"/><Relationship Id="rId298" Type="http://schemas.openxmlformats.org/officeDocument/2006/relationships/customXml" Target="../ink/ink2226.xml"/><Relationship Id="rId421" Type="http://schemas.openxmlformats.org/officeDocument/2006/relationships/image" Target="../media/image2301.png"/><Relationship Id="rId463" Type="http://schemas.openxmlformats.org/officeDocument/2006/relationships/image" Target="../media/image2322.png"/><Relationship Id="rId519" Type="http://schemas.openxmlformats.org/officeDocument/2006/relationships/image" Target="../media/image2350.png"/><Relationship Id="rId116" Type="http://schemas.openxmlformats.org/officeDocument/2006/relationships/customXml" Target="../ink/ink2135.xml"/><Relationship Id="rId158" Type="http://schemas.openxmlformats.org/officeDocument/2006/relationships/customXml" Target="../ink/ink2156.xml"/><Relationship Id="rId323" Type="http://schemas.openxmlformats.org/officeDocument/2006/relationships/image" Target="../media/image2252.png"/><Relationship Id="rId530" Type="http://schemas.openxmlformats.org/officeDocument/2006/relationships/customXml" Target="../ink/ink2342.xml"/><Relationship Id="rId20" Type="http://schemas.openxmlformats.org/officeDocument/2006/relationships/customXml" Target="../ink/ink2087.xml"/><Relationship Id="rId62" Type="http://schemas.openxmlformats.org/officeDocument/2006/relationships/customXml" Target="../ink/ink2108.xml"/><Relationship Id="rId365" Type="http://schemas.openxmlformats.org/officeDocument/2006/relationships/image" Target="../media/image2273.png"/><Relationship Id="rId572" Type="http://schemas.openxmlformats.org/officeDocument/2006/relationships/customXml" Target="../ink/ink2363.xml"/><Relationship Id="rId225" Type="http://schemas.openxmlformats.org/officeDocument/2006/relationships/image" Target="../media/image2203.png"/><Relationship Id="rId267" Type="http://schemas.openxmlformats.org/officeDocument/2006/relationships/image" Target="../media/image2224.png"/><Relationship Id="rId432" Type="http://schemas.openxmlformats.org/officeDocument/2006/relationships/customXml" Target="../ink/ink2293.xml"/><Relationship Id="rId474" Type="http://schemas.openxmlformats.org/officeDocument/2006/relationships/customXml" Target="../ink/ink2314.xml"/><Relationship Id="rId127" Type="http://schemas.openxmlformats.org/officeDocument/2006/relationships/image" Target="../media/image2154.png"/><Relationship Id="rId31" Type="http://schemas.openxmlformats.org/officeDocument/2006/relationships/image" Target="../media/image2106.png"/><Relationship Id="rId73" Type="http://schemas.openxmlformats.org/officeDocument/2006/relationships/image" Target="../media/image2127.png"/><Relationship Id="rId169" Type="http://schemas.openxmlformats.org/officeDocument/2006/relationships/image" Target="../media/image2175.png"/><Relationship Id="rId334" Type="http://schemas.openxmlformats.org/officeDocument/2006/relationships/customXml" Target="../ink/ink2244.xml"/><Relationship Id="rId376" Type="http://schemas.openxmlformats.org/officeDocument/2006/relationships/customXml" Target="../ink/ink2265.xml"/><Relationship Id="rId541" Type="http://schemas.openxmlformats.org/officeDocument/2006/relationships/image" Target="../media/image2361.png"/><Relationship Id="rId4" Type="http://schemas.openxmlformats.org/officeDocument/2006/relationships/image" Target="../media/image2.jpg"/><Relationship Id="rId180" Type="http://schemas.openxmlformats.org/officeDocument/2006/relationships/customXml" Target="../ink/ink2167.xml"/><Relationship Id="rId236" Type="http://schemas.openxmlformats.org/officeDocument/2006/relationships/customXml" Target="../ink/ink2195.xml"/><Relationship Id="rId278" Type="http://schemas.openxmlformats.org/officeDocument/2006/relationships/customXml" Target="../ink/ink2216.xml"/><Relationship Id="rId401" Type="http://schemas.openxmlformats.org/officeDocument/2006/relationships/image" Target="../media/image2291.png"/><Relationship Id="rId443" Type="http://schemas.openxmlformats.org/officeDocument/2006/relationships/image" Target="../media/image2312.png"/><Relationship Id="rId303" Type="http://schemas.openxmlformats.org/officeDocument/2006/relationships/image" Target="../media/image2242.png"/><Relationship Id="rId485" Type="http://schemas.openxmlformats.org/officeDocument/2006/relationships/image" Target="../media/image2333.png"/><Relationship Id="rId42" Type="http://schemas.openxmlformats.org/officeDocument/2006/relationships/customXml" Target="../ink/ink2098.xml"/><Relationship Id="rId84" Type="http://schemas.openxmlformats.org/officeDocument/2006/relationships/customXml" Target="../ink/ink2119.xml"/><Relationship Id="rId138" Type="http://schemas.openxmlformats.org/officeDocument/2006/relationships/customXml" Target="../ink/ink2146.xml"/><Relationship Id="rId345" Type="http://schemas.openxmlformats.org/officeDocument/2006/relationships/image" Target="../media/image2263.png"/><Relationship Id="rId387" Type="http://schemas.openxmlformats.org/officeDocument/2006/relationships/image" Target="../media/image2284.png"/><Relationship Id="rId510" Type="http://schemas.openxmlformats.org/officeDocument/2006/relationships/customXml" Target="../ink/ink2332.xml"/><Relationship Id="rId552" Type="http://schemas.openxmlformats.org/officeDocument/2006/relationships/customXml" Target="../ink/ink2353.xml"/><Relationship Id="rId191" Type="http://schemas.openxmlformats.org/officeDocument/2006/relationships/image" Target="../media/image2186.png"/><Relationship Id="rId205" Type="http://schemas.openxmlformats.org/officeDocument/2006/relationships/image" Target="../media/image2193.png"/><Relationship Id="rId247" Type="http://schemas.openxmlformats.org/officeDocument/2006/relationships/image" Target="../media/image2214.png"/><Relationship Id="rId412" Type="http://schemas.openxmlformats.org/officeDocument/2006/relationships/customXml" Target="../ink/ink2283.xml"/><Relationship Id="rId107" Type="http://schemas.openxmlformats.org/officeDocument/2006/relationships/image" Target="../media/image2144.png"/><Relationship Id="rId289" Type="http://schemas.openxmlformats.org/officeDocument/2006/relationships/image" Target="../media/image2235.png"/><Relationship Id="rId454" Type="http://schemas.openxmlformats.org/officeDocument/2006/relationships/customXml" Target="../ink/ink2304.xml"/><Relationship Id="rId496" Type="http://schemas.openxmlformats.org/officeDocument/2006/relationships/customXml" Target="../ink/ink2325.xml"/><Relationship Id="rId11" Type="http://schemas.openxmlformats.org/officeDocument/2006/relationships/image" Target="../media/image2096.png"/><Relationship Id="rId53" Type="http://schemas.openxmlformats.org/officeDocument/2006/relationships/image" Target="../media/image2117.png"/><Relationship Id="rId149" Type="http://schemas.openxmlformats.org/officeDocument/2006/relationships/image" Target="../media/image2165.png"/><Relationship Id="rId314" Type="http://schemas.openxmlformats.org/officeDocument/2006/relationships/customXml" Target="../ink/ink2234.xml"/><Relationship Id="rId356" Type="http://schemas.openxmlformats.org/officeDocument/2006/relationships/customXml" Target="../ink/ink2255.xml"/><Relationship Id="rId398" Type="http://schemas.openxmlformats.org/officeDocument/2006/relationships/customXml" Target="../ink/ink2276.xml"/><Relationship Id="rId521" Type="http://schemas.openxmlformats.org/officeDocument/2006/relationships/image" Target="../media/image2351.png"/><Relationship Id="rId563" Type="http://schemas.openxmlformats.org/officeDocument/2006/relationships/image" Target="../media/image2372.png"/><Relationship Id="rId95" Type="http://schemas.openxmlformats.org/officeDocument/2006/relationships/image" Target="../media/image2138.png"/><Relationship Id="rId160" Type="http://schemas.openxmlformats.org/officeDocument/2006/relationships/customXml" Target="../ink/ink2157.xml"/><Relationship Id="rId216" Type="http://schemas.openxmlformats.org/officeDocument/2006/relationships/customXml" Target="../ink/ink2185.xml"/><Relationship Id="rId423" Type="http://schemas.openxmlformats.org/officeDocument/2006/relationships/image" Target="../media/image2302.png"/><Relationship Id="rId258" Type="http://schemas.openxmlformats.org/officeDocument/2006/relationships/customXml" Target="../ink/ink2206.xml"/><Relationship Id="rId465" Type="http://schemas.openxmlformats.org/officeDocument/2006/relationships/image" Target="../media/image2323.png"/><Relationship Id="rId22" Type="http://schemas.openxmlformats.org/officeDocument/2006/relationships/customXml" Target="../ink/ink2088.xml"/><Relationship Id="rId64" Type="http://schemas.openxmlformats.org/officeDocument/2006/relationships/customXml" Target="../ink/ink2109.xml"/><Relationship Id="rId118" Type="http://schemas.openxmlformats.org/officeDocument/2006/relationships/customXml" Target="../ink/ink2136.xml"/><Relationship Id="rId325" Type="http://schemas.openxmlformats.org/officeDocument/2006/relationships/image" Target="../media/image2253.png"/><Relationship Id="rId367" Type="http://schemas.openxmlformats.org/officeDocument/2006/relationships/image" Target="../media/image2274.png"/><Relationship Id="rId532" Type="http://schemas.openxmlformats.org/officeDocument/2006/relationships/customXml" Target="../ink/ink2343.xml"/><Relationship Id="rId574" Type="http://schemas.openxmlformats.org/officeDocument/2006/relationships/customXml" Target="../ink/ink2364.xml"/><Relationship Id="rId171" Type="http://schemas.openxmlformats.org/officeDocument/2006/relationships/image" Target="../media/image2176.png"/><Relationship Id="rId227" Type="http://schemas.openxmlformats.org/officeDocument/2006/relationships/image" Target="../media/image2204.png"/><Relationship Id="rId269" Type="http://schemas.openxmlformats.org/officeDocument/2006/relationships/image" Target="../media/image2225.png"/><Relationship Id="rId434" Type="http://schemas.openxmlformats.org/officeDocument/2006/relationships/customXml" Target="../ink/ink2294.xml"/><Relationship Id="rId476" Type="http://schemas.openxmlformats.org/officeDocument/2006/relationships/customXml" Target="../ink/ink2315.xml"/><Relationship Id="rId33" Type="http://schemas.openxmlformats.org/officeDocument/2006/relationships/image" Target="../media/image2107.png"/><Relationship Id="rId129" Type="http://schemas.openxmlformats.org/officeDocument/2006/relationships/image" Target="../media/image2155.png"/><Relationship Id="rId280" Type="http://schemas.openxmlformats.org/officeDocument/2006/relationships/customXml" Target="../ink/ink2217.xml"/><Relationship Id="rId336" Type="http://schemas.openxmlformats.org/officeDocument/2006/relationships/customXml" Target="../ink/ink2245.xml"/><Relationship Id="rId501" Type="http://schemas.openxmlformats.org/officeDocument/2006/relationships/image" Target="../media/image2341.png"/><Relationship Id="rId543" Type="http://schemas.openxmlformats.org/officeDocument/2006/relationships/image" Target="../media/image2362.png"/><Relationship Id="rId75" Type="http://schemas.openxmlformats.org/officeDocument/2006/relationships/image" Target="../media/image2128.png"/><Relationship Id="rId140" Type="http://schemas.openxmlformats.org/officeDocument/2006/relationships/customXml" Target="../ink/ink2147.xml"/><Relationship Id="rId182" Type="http://schemas.openxmlformats.org/officeDocument/2006/relationships/customXml" Target="../ink/ink2168.xml"/><Relationship Id="rId378" Type="http://schemas.openxmlformats.org/officeDocument/2006/relationships/customXml" Target="../ink/ink2266.xml"/><Relationship Id="rId403" Type="http://schemas.openxmlformats.org/officeDocument/2006/relationships/image" Target="../media/image2292.png"/><Relationship Id="rId6" Type="http://schemas.openxmlformats.org/officeDocument/2006/relationships/customXml" Target="../ink/ink2080.xml"/><Relationship Id="rId238" Type="http://schemas.openxmlformats.org/officeDocument/2006/relationships/customXml" Target="../ink/ink2196.xml"/><Relationship Id="rId445" Type="http://schemas.openxmlformats.org/officeDocument/2006/relationships/image" Target="../media/image2313.png"/><Relationship Id="rId487" Type="http://schemas.openxmlformats.org/officeDocument/2006/relationships/image" Target="../media/image2334.png"/><Relationship Id="rId291" Type="http://schemas.openxmlformats.org/officeDocument/2006/relationships/image" Target="../media/image2236.png"/><Relationship Id="rId305" Type="http://schemas.openxmlformats.org/officeDocument/2006/relationships/image" Target="../media/image2243.png"/><Relationship Id="rId347" Type="http://schemas.openxmlformats.org/officeDocument/2006/relationships/image" Target="../media/image2264.png"/><Relationship Id="rId512" Type="http://schemas.openxmlformats.org/officeDocument/2006/relationships/customXml" Target="../ink/ink2333.xml"/><Relationship Id="rId44" Type="http://schemas.openxmlformats.org/officeDocument/2006/relationships/customXml" Target="../ink/ink2099.xml"/><Relationship Id="rId86" Type="http://schemas.openxmlformats.org/officeDocument/2006/relationships/customXml" Target="../ink/ink2120.xml"/><Relationship Id="rId151" Type="http://schemas.openxmlformats.org/officeDocument/2006/relationships/image" Target="../media/image2166.png"/><Relationship Id="rId389" Type="http://schemas.openxmlformats.org/officeDocument/2006/relationships/image" Target="../media/image2285.png"/><Relationship Id="rId554" Type="http://schemas.openxmlformats.org/officeDocument/2006/relationships/customXml" Target="../ink/ink2354.xml"/><Relationship Id="rId193" Type="http://schemas.openxmlformats.org/officeDocument/2006/relationships/image" Target="../media/image2187.png"/><Relationship Id="rId207" Type="http://schemas.openxmlformats.org/officeDocument/2006/relationships/image" Target="../media/image2194.png"/><Relationship Id="rId249" Type="http://schemas.openxmlformats.org/officeDocument/2006/relationships/image" Target="../media/image2215.png"/><Relationship Id="rId414" Type="http://schemas.openxmlformats.org/officeDocument/2006/relationships/customXml" Target="../ink/ink2284.xml"/><Relationship Id="rId456" Type="http://schemas.openxmlformats.org/officeDocument/2006/relationships/customXml" Target="../ink/ink2305.xml"/><Relationship Id="rId498" Type="http://schemas.openxmlformats.org/officeDocument/2006/relationships/customXml" Target="../ink/ink2326.xml"/><Relationship Id="rId13" Type="http://schemas.openxmlformats.org/officeDocument/2006/relationships/image" Target="../media/image2097.png"/><Relationship Id="rId109" Type="http://schemas.openxmlformats.org/officeDocument/2006/relationships/image" Target="../media/image2145.png"/><Relationship Id="rId260" Type="http://schemas.openxmlformats.org/officeDocument/2006/relationships/customXml" Target="../ink/ink2207.xml"/><Relationship Id="rId316" Type="http://schemas.openxmlformats.org/officeDocument/2006/relationships/customXml" Target="../ink/ink2235.xml"/><Relationship Id="rId523" Type="http://schemas.openxmlformats.org/officeDocument/2006/relationships/image" Target="../media/image2352.png"/><Relationship Id="rId55" Type="http://schemas.openxmlformats.org/officeDocument/2006/relationships/image" Target="../media/image2118.png"/><Relationship Id="rId97" Type="http://schemas.openxmlformats.org/officeDocument/2006/relationships/image" Target="../media/image2139.png"/><Relationship Id="rId120" Type="http://schemas.openxmlformats.org/officeDocument/2006/relationships/customXml" Target="../ink/ink2137.xml"/><Relationship Id="rId358" Type="http://schemas.openxmlformats.org/officeDocument/2006/relationships/customXml" Target="../ink/ink2256.xml"/><Relationship Id="rId565" Type="http://schemas.openxmlformats.org/officeDocument/2006/relationships/image" Target="../media/image2373.png"/><Relationship Id="rId162" Type="http://schemas.openxmlformats.org/officeDocument/2006/relationships/customXml" Target="../ink/ink2158.xml"/><Relationship Id="rId218" Type="http://schemas.openxmlformats.org/officeDocument/2006/relationships/customXml" Target="../ink/ink2186.xml"/><Relationship Id="rId425" Type="http://schemas.openxmlformats.org/officeDocument/2006/relationships/image" Target="../media/image2303.png"/><Relationship Id="rId467" Type="http://schemas.openxmlformats.org/officeDocument/2006/relationships/image" Target="../media/image2324.png"/><Relationship Id="rId271" Type="http://schemas.openxmlformats.org/officeDocument/2006/relationships/image" Target="../media/image2226.png"/><Relationship Id="rId24" Type="http://schemas.openxmlformats.org/officeDocument/2006/relationships/customXml" Target="../ink/ink2089.xml"/><Relationship Id="rId66" Type="http://schemas.openxmlformats.org/officeDocument/2006/relationships/customXml" Target="../ink/ink2110.xml"/><Relationship Id="rId131" Type="http://schemas.openxmlformats.org/officeDocument/2006/relationships/image" Target="../media/image2156.png"/><Relationship Id="rId327" Type="http://schemas.openxmlformats.org/officeDocument/2006/relationships/image" Target="../media/image2254.png"/><Relationship Id="rId369" Type="http://schemas.openxmlformats.org/officeDocument/2006/relationships/image" Target="../media/image2275.png"/><Relationship Id="rId534" Type="http://schemas.openxmlformats.org/officeDocument/2006/relationships/customXml" Target="../ink/ink2344.xml"/><Relationship Id="rId576" Type="http://schemas.openxmlformats.org/officeDocument/2006/relationships/customXml" Target="../ink/ink2365.xml"/><Relationship Id="rId173" Type="http://schemas.openxmlformats.org/officeDocument/2006/relationships/image" Target="../media/image2177.png"/><Relationship Id="rId229" Type="http://schemas.openxmlformats.org/officeDocument/2006/relationships/image" Target="../media/image2205.png"/><Relationship Id="rId380" Type="http://schemas.openxmlformats.org/officeDocument/2006/relationships/customXml" Target="../ink/ink2267.xml"/><Relationship Id="rId436" Type="http://schemas.openxmlformats.org/officeDocument/2006/relationships/customXml" Target="../ink/ink2295.xml"/><Relationship Id="rId240" Type="http://schemas.openxmlformats.org/officeDocument/2006/relationships/customXml" Target="../ink/ink2197.xml"/><Relationship Id="rId478" Type="http://schemas.openxmlformats.org/officeDocument/2006/relationships/customXml" Target="../ink/ink2316.xml"/><Relationship Id="rId35" Type="http://schemas.openxmlformats.org/officeDocument/2006/relationships/image" Target="../media/image2108.png"/><Relationship Id="rId77" Type="http://schemas.openxmlformats.org/officeDocument/2006/relationships/image" Target="../media/image2129.png"/><Relationship Id="rId100" Type="http://schemas.openxmlformats.org/officeDocument/2006/relationships/customXml" Target="../ink/ink2127.xml"/><Relationship Id="rId282" Type="http://schemas.openxmlformats.org/officeDocument/2006/relationships/customXml" Target="../ink/ink2218.xml"/><Relationship Id="rId338" Type="http://schemas.openxmlformats.org/officeDocument/2006/relationships/customXml" Target="../ink/ink2246.xml"/><Relationship Id="rId503" Type="http://schemas.openxmlformats.org/officeDocument/2006/relationships/image" Target="../media/image2342.png"/><Relationship Id="rId545" Type="http://schemas.openxmlformats.org/officeDocument/2006/relationships/image" Target="../media/image2363.png"/><Relationship Id="rId8" Type="http://schemas.openxmlformats.org/officeDocument/2006/relationships/customXml" Target="../ink/ink2081.xml"/><Relationship Id="rId142" Type="http://schemas.openxmlformats.org/officeDocument/2006/relationships/customXml" Target="../ink/ink2148.xml"/><Relationship Id="rId184" Type="http://schemas.openxmlformats.org/officeDocument/2006/relationships/customXml" Target="../ink/ink2169.xml"/><Relationship Id="rId391" Type="http://schemas.openxmlformats.org/officeDocument/2006/relationships/image" Target="../media/image2286.png"/><Relationship Id="rId405" Type="http://schemas.openxmlformats.org/officeDocument/2006/relationships/image" Target="../media/image2293.png"/><Relationship Id="rId447" Type="http://schemas.openxmlformats.org/officeDocument/2006/relationships/image" Target="../media/image2314.png"/><Relationship Id="rId251" Type="http://schemas.openxmlformats.org/officeDocument/2006/relationships/image" Target="../media/image2216.png"/><Relationship Id="rId489" Type="http://schemas.openxmlformats.org/officeDocument/2006/relationships/image" Target="../media/image2335.png"/><Relationship Id="rId46" Type="http://schemas.openxmlformats.org/officeDocument/2006/relationships/customXml" Target="../ink/ink2100.xml"/><Relationship Id="rId293" Type="http://schemas.openxmlformats.org/officeDocument/2006/relationships/image" Target="../media/image2237.png"/><Relationship Id="rId307" Type="http://schemas.openxmlformats.org/officeDocument/2006/relationships/image" Target="../media/image2244.png"/><Relationship Id="rId349" Type="http://schemas.openxmlformats.org/officeDocument/2006/relationships/image" Target="../media/image2265.png"/><Relationship Id="rId514" Type="http://schemas.openxmlformats.org/officeDocument/2006/relationships/customXml" Target="../ink/ink2334.xml"/><Relationship Id="rId556" Type="http://schemas.openxmlformats.org/officeDocument/2006/relationships/customXml" Target="../ink/ink2355.xml"/><Relationship Id="rId88" Type="http://schemas.openxmlformats.org/officeDocument/2006/relationships/customXml" Target="../ink/ink2121.xml"/><Relationship Id="rId111" Type="http://schemas.openxmlformats.org/officeDocument/2006/relationships/image" Target="../media/image2146.png"/><Relationship Id="rId153" Type="http://schemas.openxmlformats.org/officeDocument/2006/relationships/image" Target="../media/image2167.png"/><Relationship Id="rId195" Type="http://schemas.openxmlformats.org/officeDocument/2006/relationships/image" Target="../media/image2188.png"/><Relationship Id="rId209" Type="http://schemas.openxmlformats.org/officeDocument/2006/relationships/image" Target="../media/image2195.png"/><Relationship Id="rId360" Type="http://schemas.openxmlformats.org/officeDocument/2006/relationships/customXml" Target="../ink/ink2257.xml"/><Relationship Id="rId416" Type="http://schemas.openxmlformats.org/officeDocument/2006/relationships/customXml" Target="../ink/ink2285.xml"/><Relationship Id="rId220" Type="http://schemas.openxmlformats.org/officeDocument/2006/relationships/customXml" Target="../ink/ink2187.xml"/><Relationship Id="rId458" Type="http://schemas.openxmlformats.org/officeDocument/2006/relationships/customXml" Target="../ink/ink2306.xml"/><Relationship Id="rId15" Type="http://schemas.openxmlformats.org/officeDocument/2006/relationships/image" Target="../media/image2098.png"/><Relationship Id="rId57" Type="http://schemas.openxmlformats.org/officeDocument/2006/relationships/image" Target="../media/image2119.png"/><Relationship Id="rId262" Type="http://schemas.openxmlformats.org/officeDocument/2006/relationships/customXml" Target="../ink/ink2208.xml"/><Relationship Id="rId318" Type="http://schemas.openxmlformats.org/officeDocument/2006/relationships/customXml" Target="../ink/ink2236.xml"/><Relationship Id="rId525" Type="http://schemas.openxmlformats.org/officeDocument/2006/relationships/image" Target="../media/image2353.png"/><Relationship Id="rId567" Type="http://schemas.openxmlformats.org/officeDocument/2006/relationships/image" Target="../media/image2374.png"/><Relationship Id="rId99" Type="http://schemas.openxmlformats.org/officeDocument/2006/relationships/image" Target="../media/image2140.png"/><Relationship Id="rId122" Type="http://schemas.openxmlformats.org/officeDocument/2006/relationships/customXml" Target="../ink/ink2138.xml"/><Relationship Id="rId164" Type="http://schemas.openxmlformats.org/officeDocument/2006/relationships/customXml" Target="../ink/ink2159.xml"/><Relationship Id="rId371" Type="http://schemas.openxmlformats.org/officeDocument/2006/relationships/image" Target="../media/image2276.png"/><Relationship Id="rId427" Type="http://schemas.openxmlformats.org/officeDocument/2006/relationships/image" Target="../media/image2304.png"/><Relationship Id="rId469" Type="http://schemas.openxmlformats.org/officeDocument/2006/relationships/image" Target="../media/image2325.png"/><Relationship Id="rId26" Type="http://schemas.openxmlformats.org/officeDocument/2006/relationships/customXml" Target="../ink/ink2090.xml"/><Relationship Id="rId231" Type="http://schemas.openxmlformats.org/officeDocument/2006/relationships/image" Target="../media/image2206.png"/><Relationship Id="rId273" Type="http://schemas.openxmlformats.org/officeDocument/2006/relationships/image" Target="../media/image2227.png"/><Relationship Id="rId329" Type="http://schemas.openxmlformats.org/officeDocument/2006/relationships/image" Target="../media/image2255.png"/><Relationship Id="rId480" Type="http://schemas.openxmlformats.org/officeDocument/2006/relationships/customXml" Target="../ink/ink2317.xml"/><Relationship Id="rId536" Type="http://schemas.openxmlformats.org/officeDocument/2006/relationships/customXml" Target="../ink/ink2345.xml"/><Relationship Id="rId68" Type="http://schemas.openxmlformats.org/officeDocument/2006/relationships/customXml" Target="../ink/ink2111.xml"/><Relationship Id="rId133" Type="http://schemas.openxmlformats.org/officeDocument/2006/relationships/image" Target="../media/image2157.png"/><Relationship Id="rId175" Type="http://schemas.openxmlformats.org/officeDocument/2006/relationships/image" Target="../media/image2178.png"/><Relationship Id="rId340" Type="http://schemas.openxmlformats.org/officeDocument/2006/relationships/customXml" Target="../ink/ink2247.xml"/><Relationship Id="rId200" Type="http://schemas.openxmlformats.org/officeDocument/2006/relationships/customXml" Target="../ink/ink2177.xml"/><Relationship Id="rId382" Type="http://schemas.openxmlformats.org/officeDocument/2006/relationships/customXml" Target="../ink/ink2268.xml"/><Relationship Id="rId438" Type="http://schemas.openxmlformats.org/officeDocument/2006/relationships/customXml" Target="../ink/ink2296.xml"/><Relationship Id="rId242" Type="http://schemas.openxmlformats.org/officeDocument/2006/relationships/customXml" Target="../ink/ink2198.xml"/><Relationship Id="rId284" Type="http://schemas.openxmlformats.org/officeDocument/2006/relationships/customXml" Target="../ink/ink2219.xml"/><Relationship Id="rId491" Type="http://schemas.openxmlformats.org/officeDocument/2006/relationships/image" Target="../media/image2336.png"/><Relationship Id="rId505" Type="http://schemas.openxmlformats.org/officeDocument/2006/relationships/image" Target="../media/image2343.png"/><Relationship Id="rId37" Type="http://schemas.openxmlformats.org/officeDocument/2006/relationships/image" Target="../media/image2109.png"/><Relationship Id="rId79" Type="http://schemas.openxmlformats.org/officeDocument/2006/relationships/image" Target="../media/image2130.png"/><Relationship Id="rId102" Type="http://schemas.openxmlformats.org/officeDocument/2006/relationships/customXml" Target="../ink/ink2128.xml"/><Relationship Id="rId144" Type="http://schemas.openxmlformats.org/officeDocument/2006/relationships/customXml" Target="../ink/ink2149.xml"/><Relationship Id="rId547" Type="http://schemas.openxmlformats.org/officeDocument/2006/relationships/image" Target="../media/image2364.png"/><Relationship Id="rId90" Type="http://schemas.openxmlformats.org/officeDocument/2006/relationships/customXml" Target="../ink/ink2122.xml"/><Relationship Id="rId186" Type="http://schemas.openxmlformats.org/officeDocument/2006/relationships/customXml" Target="../ink/ink2170.xml"/><Relationship Id="rId351" Type="http://schemas.openxmlformats.org/officeDocument/2006/relationships/image" Target="../media/image2266.png"/><Relationship Id="rId393" Type="http://schemas.openxmlformats.org/officeDocument/2006/relationships/image" Target="../media/image2287.png"/><Relationship Id="rId407" Type="http://schemas.openxmlformats.org/officeDocument/2006/relationships/image" Target="../media/image2294.png"/><Relationship Id="rId449" Type="http://schemas.openxmlformats.org/officeDocument/2006/relationships/image" Target="../media/image2315.png"/><Relationship Id="rId211" Type="http://schemas.openxmlformats.org/officeDocument/2006/relationships/image" Target="../media/image2196.png"/><Relationship Id="rId253" Type="http://schemas.openxmlformats.org/officeDocument/2006/relationships/image" Target="../media/image2217.png"/><Relationship Id="rId295" Type="http://schemas.openxmlformats.org/officeDocument/2006/relationships/image" Target="../media/image2238.png"/><Relationship Id="rId309" Type="http://schemas.openxmlformats.org/officeDocument/2006/relationships/image" Target="../media/image2245.png"/><Relationship Id="rId460" Type="http://schemas.openxmlformats.org/officeDocument/2006/relationships/customXml" Target="../ink/ink2307.xml"/><Relationship Id="rId516" Type="http://schemas.openxmlformats.org/officeDocument/2006/relationships/customXml" Target="../ink/ink2335.xml"/><Relationship Id="rId48" Type="http://schemas.openxmlformats.org/officeDocument/2006/relationships/customXml" Target="../ink/ink2101.xml"/><Relationship Id="rId113" Type="http://schemas.openxmlformats.org/officeDocument/2006/relationships/image" Target="../media/image2147.png"/><Relationship Id="rId320" Type="http://schemas.openxmlformats.org/officeDocument/2006/relationships/customXml" Target="../ink/ink2237.xml"/><Relationship Id="rId558" Type="http://schemas.openxmlformats.org/officeDocument/2006/relationships/customXml" Target="../ink/ink2356.xml"/><Relationship Id="rId155" Type="http://schemas.openxmlformats.org/officeDocument/2006/relationships/image" Target="../media/image2168.png"/><Relationship Id="rId197" Type="http://schemas.openxmlformats.org/officeDocument/2006/relationships/image" Target="../media/image2189.png"/><Relationship Id="rId362" Type="http://schemas.openxmlformats.org/officeDocument/2006/relationships/customXml" Target="../ink/ink2258.xml"/><Relationship Id="rId418" Type="http://schemas.openxmlformats.org/officeDocument/2006/relationships/customXml" Target="../ink/ink2286.xml"/><Relationship Id="rId222" Type="http://schemas.openxmlformats.org/officeDocument/2006/relationships/customXml" Target="../ink/ink2188.xml"/><Relationship Id="rId264" Type="http://schemas.openxmlformats.org/officeDocument/2006/relationships/customXml" Target="../ink/ink2209.xml"/><Relationship Id="rId471" Type="http://schemas.openxmlformats.org/officeDocument/2006/relationships/image" Target="../media/image2326.png"/><Relationship Id="rId17" Type="http://schemas.openxmlformats.org/officeDocument/2006/relationships/image" Target="../media/image2099.png"/><Relationship Id="rId59" Type="http://schemas.openxmlformats.org/officeDocument/2006/relationships/image" Target="../media/image2120.png"/><Relationship Id="rId124" Type="http://schemas.openxmlformats.org/officeDocument/2006/relationships/customXml" Target="../ink/ink2139.xml"/><Relationship Id="rId527" Type="http://schemas.openxmlformats.org/officeDocument/2006/relationships/image" Target="../media/image2354.png"/><Relationship Id="rId569" Type="http://schemas.openxmlformats.org/officeDocument/2006/relationships/image" Target="../media/image2375.png"/><Relationship Id="rId70" Type="http://schemas.openxmlformats.org/officeDocument/2006/relationships/customXml" Target="../ink/ink2112.xml"/><Relationship Id="rId166" Type="http://schemas.openxmlformats.org/officeDocument/2006/relationships/customXml" Target="../ink/ink2160.xml"/><Relationship Id="rId331" Type="http://schemas.openxmlformats.org/officeDocument/2006/relationships/image" Target="../media/image2256.png"/><Relationship Id="rId373" Type="http://schemas.openxmlformats.org/officeDocument/2006/relationships/image" Target="../media/image2277.png"/><Relationship Id="rId429" Type="http://schemas.openxmlformats.org/officeDocument/2006/relationships/image" Target="../media/image2305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207.png"/><Relationship Id="rId440" Type="http://schemas.openxmlformats.org/officeDocument/2006/relationships/customXml" Target="../ink/ink2297.xml"/><Relationship Id="rId28" Type="http://schemas.openxmlformats.org/officeDocument/2006/relationships/customXml" Target="../ink/ink2091.xml"/><Relationship Id="rId275" Type="http://schemas.openxmlformats.org/officeDocument/2006/relationships/image" Target="../media/image2228.png"/><Relationship Id="rId300" Type="http://schemas.openxmlformats.org/officeDocument/2006/relationships/customXml" Target="../ink/ink2227.xml"/><Relationship Id="rId482" Type="http://schemas.openxmlformats.org/officeDocument/2006/relationships/customXml" Target="../ink/ink2318.xml"/><Relationship Id="rId538" Type="http://schemas.openxmlformats.org/officeDocument/2006/relationships/customXml" Target="../ink/ink2346.xml"/><Relationship Id="rId81" Type="http://schemas.openxmlformats.org/officeDocument/2006/relationships/image" Target="../media/image2131.png"/><Relationship Id="rId135" Type="http://schemas.openxmlformats.org/officeDocument/2006/relationships/image" Target="../media/image2158.png"/><Relationship Id="rId177" Type="http://schemas.openxmlformats.org/officeDocument/2006/relationships/image" Target="../media/image2179.png"/><Relationship Id="rId342" Type="http://schemas.openxmlformats.org/officeDocument/2006/relationships/customXml" Target="../ink/ink2248.xml"/><Relationship Id="rId384" Type="http://schemas.openxmlformats.org/officeDocument/2006/relationships/customXml" Target="../ink/ink2269.xml"/><Relationship Id="rId202" Type="http://schemas.openxmlformats.org/officeDocument/2006/relationships/customXml" Target="../ink/ink2178.xml"/><Relationship Id="rId244" Type="http://schemas.openxmlformats.org/officeDocument/2006/relationships/customXml" Target="../ink/ink2199.xml"/><Relationship Id="rId39" Type="http://schemas.openxmlformats.org/officeDocument/2006/relationships/image" Target="../media/image2110.png"/><Relationship Id="rId286" Type="http://schemas.openxmlformats.org/officeDocument/2006/relationships/customXml" Target="../ink/ink2220.xml"/><Relationship Id="rId451" Type="http://schemas.openxmlformats.org/officeDocument/2006/relationships/image" Target="../media/image2316.png"/><Relationship Id="rId493" Type="http://schemas.openxmlformats.org/officeDocument/2006/relationships/image" Target="../media/image2337.png"/><Relationship Id="rId507" Type="http://schemas.openxmlformats.org/officeDocument/2006/relationships/image" Target="../media/image2344.png"/><Relationship Id="rId549" Type="http://schemas.openxmlformats.org/officeDocument/2006/relationships/image" Target="../media/image2365.png"/><Relationship Id="rId50" Type="http://schemas.openxmlformats.org/officeDocument/2006/relationships/customXml" Target="../ink/ink2102.xml"/><Relationship Id="rId104" Type="http://schemas.openxmlformats.org/officeDocument/2006/relationships/customXml" Target="../ink/ink2129.xml"/><Relationship Id="rId146" Type="http://schemas.openxmlformats.org/officeDocument/2006/relationships/customXml" Target="../ink/ink2150.xml"/><Relationship Id="rId188" Type="http://schemas.openxmlformats.org/officeDocument/2006/relationships/customXml" Target="../ink/ink2171.xml"/><Relationship Id="rId311" Type="http://schemas.openxmlformats.org/officeDocument/2006/relationships/image" Target="../media/image2246.png"/><Relationship Id="rId353" Type="http://schemas.openxmlformats.org/officeDocument/2006/relationships/image" Target="../media/image2267.png"/><Relationship Id="rId395" Type="http://schemas.openxmlformats.org/officeDocument/2006/relationships/image" Target="../media/image2288.png"/><Relationship Id="rId409" Type="http://schemas.openxmlformats.org/officeDocument/2006/relationships/image" Target="../media/image2295.png"/><Relationship Id="rId560" Type="http://schemas.openxmlformats.org/officeDocument/2006/relationships/customXml" Target="../ink/ink2357.xml"/><Relationship Id="rId92" Type="http://schemas.openxmlformats.org/officeDocument/2006/relationships/customXml" Target="../ink/ink2123.xml"/><Relationship Id="rId213" Type="http://schemas.openxmlformats.org/officeDocument/2006/relationships/image" Target="../media/image2197.png"/><Relationship Id="rId420" Type="http://schemas.openxmlformats.org/officeDocument/2006/relationships/customXml" Target="../ink/ink2287.xml"/><Relationship Id="rId255" Type="http://schemas.openxmlformats.org/officeDocument/2006/relationships/image" Target="../media/image2218.png"/><Relationship Id="rId297" Type="http://schemas.openxmlformats.org/officeDocument/2006/relationships/image" Target="../media/image2239.png"/><Relationship Id="rId462" Type="http://schemas.openxmlformats.org/officeDocument/2006/relationships/customXml" Target="../ink/ink2308.xml"/><Relationship Id="rId518" Type="http://schemas.openxmlformats.org/officeDocument/2006/relationships/customXml" Target="../ink/ink2336.xml"/><Relationship Id="rId115" Type="http://schemas.openxmlformats.org/officeDocument/2006/relationships/image" Target="../media/image2148.png"/><Relationship Id="rId157" Type="http://schemas.openxmlformats.org/officeDocument/2006/relationships/image" Target="../media/image2169.png"/><Relationship Id="rId322" Type="http://schemas.openxmlformats.org/officeDocument/2006/relationships/customXml" Target="../ink/ink2238.xml"/><Relationship Id="rId364" Type="http://schemas.openxmlformats.org/officeDocument/2006/relationships/customXml" Target="../ink/ink2259.xml"/><Relationship Id="rId61" Type="http://schemas.openxmlformats.org/officeDocument/2006/relationships/image" Target="../media/image2121.png"/><Relationship Id="rId199" Type="http://schemas.openxmlformats.org/officeDocument/2006/relationships/image" Target="../media/image2190.png"/><Relationship Id="rId571" Type="http://schemas.openxmlformats.org/officeDocument/2006/relationships/image" Target="../media/image2376.png"/><Relationship Id="rId19" Type="http://schemas.openxmlformats.org/officeDocument/2006/relationships/image" Target="../media/image2100.png"/><Relationship Id="rId224" Type="http://schemas.openxmlformats.org/officeDocument/2006/relationships/customXml" Target="../ink/ink2189.xml"/><Relationship Id="rId266" Type="http://schemas.openxmlformats.org/officeDocument/2006/relationships/customXml" Target="../ink/ink2210.xml"/><Relationship Id="rId431" Type="http://schemas.openxmlformats.org/officeDocument/2006/relationships/image" Target="../media/image2306.png"/><Relationship Id="rId473" Type="http://schemas.openxmlformats.org/officeDocument/2006/relationships/image" Target="../media/image2327.png"/><Relationship Id="rId529" Type="http://schemas.openxmlformats.org/officeDocument/2006/relationships/image" Target="../media/image2355.png"/><Relationship Id="rId30" Type="http://schemas.openxmlformats.org/officeDocument/2006/relationships/customXml" Target="../ink/ink2092.xml"/><Relationship Id="rId126" Type="http://schemas.openxmlformats.org/officeDocument/2006/relationships/customXml" Target="../ink/ink2140.xml"/><Relationship Id="rId168" Type="http://schemas.openxmlformats.org/officeDocument/2006/relationships/customXml" Target="../ink/ink2161.xml"/><Relationship Id="rId333" Type="http://schemas.openxmlformats.org/officeDocument/2006/relationships/image" Target="../media/image2257.png"/><Relationship Id="rId540" Type="http://schemas.openxmlformats.org/officeDocument/2006/relationships/customXml" Target="../ink/ink2347.xml"/><Relationship Id="rId72" Type="http://schemas.openxmlformats.org/officeDocument/2006/relationships/customXml" Target="../ink/ink2113.xml"/><Relationship Id="rId375" Type="http://schemas.openxmlformats.org/officeDocument/2006/relationships/image" Target="../media/image2278.png"/><Relationship Id="rId3" Type="http://schemas.openxmlformats.org/officeDocument/2006/relationships/image" Target="../media/image1.png"/><Relationship Id="rId235" Type="http://schemas.openxmlformats.org/officeDocument/2006/relationships/image" Target="../media/image2208.png"/><Relationship Id="rId277" Type="http://schemas.openxmlformats.org/officeDocument/2006/relationships/image" Target="../media/image2229.png"/><Relationship Id="rId400" Type="http://schemas.openxmlformats.org/officeDocument/2006/relationships/customXml" Target="../ink/ink2277.xml"/><Relationship Id="rId442" Type="http://schemas.openxmlformats.org/officeDocument/2006/relationships/customXml" Target="../ink/ink2298.xml"/><Relationship Id="rId484" Type="http://schemas.openxmlformats.org/officeDocument/2006/relationships/customXml" Target="../ink/ink2319.xml"/><Relationship Id="rId137" Type="http://schemas.openxmlformats.org/officeDocument/2006/relationships/image" Target="../media/image2159.png"/><Relationship Id="rId302" Type="http://schemas.openxmlformats.org/officeDocument/2006/relationships/customXml" Target="../ink/ink2228.xml"/><Relationship Id="rId344" Type="http://schemas.openxmlformats.org/officeDocument/2006/relationships/customXml" Target="../ink/ink2249.xml"/><Relationship Id="rId41" Type="http://schemas.openxmlformats.org/officeDocument/2006/relationships/image" Target="../media/image2111.png"/><Relationship Id="rId83" Type="http://schemas.openxmlformats.org/officeDocument/2006/relationships/image" Target="../media/image2132.png"/><Relationship Id="rId179" Type="http://schemas.openxmlformats.org/officeDocument/2006/relationships/image" Target="../media/image2180.png"/><Relationship Id="rId386" Type="http://schemas.openxmlformats.org/officeDocument/2006/relationships/customXml" Target="../ink/ink2270.xml"/><Relationship Id="rId551" Type="http://schemas.openxmlformats.org/officeDocument/2006/relationships/image" Target="../media/image2366.png"/><Relationship Id="rId190" Type="http://schemas.openxmlformats.org/officeDocument/2006/relationships/customXml" Target="../ink/ink2172.xml"/><Relationship Id="rId204" Type="http://schemas.openxmlformats.org/officeDocument/2006/relationships/customXml" Target="../ink/ink2179.xml"/><Relationship Id="rId246" Type="http://schemas.openxmlformats.org/officeDocument/2006/relationships/customXml" Target="../ink/ink2200.xml"/><Relationship Id="rId288" Type="http://schemas.openxmlformats.org/officeDocument/2006/relationships/customXml" Target="../ink/ink2221.xml"/><Relationship Id="rId411" Type="http://schemas.openxmlformats.org/officeDocument/2006/relationships/image" Target="../media/image2296.png"/><Relationship Id="rId453" Type="http://schemas.openxmlformats.org/officeDocument/2006/relationships/image" Target="../media/image2317.png"/><Relationship Id="rId509" Type="http://schemas.openxmlformats.org/officeDocument/2006/relationships/image" Target="../media/image2345.png"/><Relationship Id="rId106" Type="http://schemas.openxmlformats.org/officeDocument/2006/relationships/customXml" Target="../ink/ink2130.xml"/><Relationship Id="rId313" Type="http://schemas.openxmlformats.org/officeDocument/2006/relationships/image" Target="../media/image2247.png"/><Relationship Id="rId495" Type="http://schemas.openxmlformats.org/officeDocument/2006/relationships/image" Target="../media/image2338.png"/><Relationship Id="rId10" Type="http://schemas.openxmlformats.org/officeDocument/2006/relationships/customXml" Target="../ink/ink2082.xml"/><Relationship Id="rId52" Type="http://schemas.openxmlformats.org/officeDocument/2006/relationships/customXml" Target="../ink/ink2103.xml"/><Relationship Id="rId94" Type="http://schemas.openxmlformats.org/officeDocument/2006/relationships/customXml" Target="../ink/ink2124.xml"/><Relationship Id="rId148" Type="http://schemas.openxmlformats.org/officeDocument/2006/relationships/customXml" Target="../ink/ink2151.xml"/><Relationship Id="rId355" Type="http://schemas.openxmlformats.org/officeDocument/2006/relationships/image" Target="../media/image2268.png"/><Relationship Id="rId397" Type="http://schemas.openxmlformats.org/officeDocument/2006/relationships/image" Target="../media/image2289.png"/><Relationship Id="rId520" Type="http://schemas.openxmlformats.org/officeDocument/2006/relationships/customXml" Target="../ink/ink2337.xml"/><Relationship Id="rId562" Type="http://schemas.openxmlformats.org/officeDocument/2006/relationships/customXml" Target="../ink/ink2358.xml"/><Relationship Id="rId215" Type="http://schemas.openxmlformats.org/officeDocument/2006/relationships/image" Target="../media/image2198.png"/><Relationship Id="rId257" Type="http://schemas.openxmlformats.org/officeDocument/2006/relationships/image" Target="../media/image2219.png"/><Relationship Id="rId422" Type="http://schemas.openxmlformats.org/officeDocument/2006/relationships/customXml" Target="../ink/ink2288.xml"/><Relationship Id="rId464" Type="http://schemas.openxmlformats.org/officeDocument/2006/relationships/customXml" Target="../ink/ink2309.xml"/><Relationship Id="rId299" Type="http://schemas.openxmlformats.org/officeDocument/2006/relationships/image" Target="../media/image2240.png"/><Relationship Id="rId63" Type="http://schemas.openxmlformats.org/officeDocument/2006/relationships/image" Target="../media/image2122.png"/><Relationship Id="rId159" Type="http://schemas.openxmlformats.org/officeDocument/2006/relationships/image" Target="../media/image2170.png"/><Relationship Id="rId366" Type="http://schemas.openxmlformats.org/officeDocument/2006/relationships/customXml" Target="../ink/ink2260.xml"/><Relationship Id="rId573" Type="http://schemas.openxmlformats.org/officeDocument/2006/relationships/image" Target="../media/image2377.png"/><Relationship Id="rId226" Type="http://schemas.openxmlformats.org/officeDocument/2006/relationships/customXml" Target="../ink/ink2190.xml"/><Relationship Id="rId433" Type="http://schemas.openxmlformats.org/officeDocument/2006/relationships/image" Target="../media/image2307.png"/><Relationship Id="rId74" Type="http://schemas.openxmlformats.org/officeDocument/2006/relationships/customXml" Target="../ink/ink2114.xml"/><Relationship Id="rId377" Type="http://schemas.openxmlformats.org/officeDocument/2006/relationships/image" Target="../media/image2279.png"/><Relationship Id="rId500" Type="http://schemas.openxmlformats.org/officeDocument/2006/relationships/customXml" Target="../ink/ink2327.xml"/><Relationship Id="rId5" Type="http://schemas.openxmlformats.org/officeDocument/2006/relationships/image" Target="../media/image2093.png"/><Relationship Id="rId237" Type="http://schemas.openxmlformats.org/officeDocument/2006/relationships/image" Target="../media/image2209.png"/><Relationship Id="rId444" Type="http://schemas.openxmlformats.org/officeDocument/2006/relationships/customXml" Target="../ink/ink2299.xml"/><Relationship Id="rId290" Type="http://schemas.openxmlformats.org/officeDocument/2006/relationships/customXml" Target="../ink/ink2222.xml"/><Relationship Id="rId304" Type="http://schemas.openxmlformats.org/officeDocument/2006/relationships/customXml" Target="../ink/ink2229.xml"/><Relationship Id="rId388" Type="http://schemas.openxmlformats.org/officeDocument/2006/relationships/customXml" Target="../ink/ink2271.xml"/><Relationship Id="rId511" Type="http://schemas.openxmlformats.org/officeDocument/2006/relationships/image" Target="../media/image2346.png"/><Relationship Id="rId85" Type="http://schemas.openxmlformats.org/officeDocument/2006/relationships/image" Target="../media/image2133.png"/><Relationship Id="rId150" Type="http://schemas.openxmlformats.org/officeDocument/2006/relationships/customXml" Target="../ink/ink2152.xml"/><Relationship Id="rId248" Type="http://schemas.openxmlformats.org/officeDocument/2006/relationships/customXml" Target="../ink/ink2201.xml"/><Relationship Id="rId455" Type="http://schemas.openxmlformats.org/officeDocument/2006/relationships/image" Target="../media/image2318.png"/><Relationship Id="rId12" Type="http://schemas.openxmlformats.org/officeDocument/2006/relationships/customXml" Target="../ink/ink2083.xml"/><Relationship Id="rId108" Type="http://schemas.openxmlformats.org/officeDocument/2006/relationships/customXml" Target="../ink/ink2131.xml"/><Relationship Id="rId315" Type="http://schemas.openxmlformats.org/officeDocument/2006/relationships/image" Target="../media/image2248.png"/><Relationship Id="rId522" Type="http://schemas.openxmlformats.org/officeDocument/2006/relationships/customXml" Target="../ink/ink2338.xml"/><Relationship Id="rId96" Type="http://schemas.openxmlformats.org/officeDocument/2006/relationships/customXml" Target="../ink/ink2125.xml"/><Relationship Id="rId161" Type="http://schemas.openxmlformats.org/officeDocument/2006/relationships/image" Target="../media/image2171.png"/><Relationship Id="rId399" Type="http://schemas.openxmlformats.org/officeDocument/2006/relationships/image" Target="../media/image2290.png"/><Relationship Id="rId259" Type="http://schemas.openxmlformats.org/officeDocument/2006/relationships/image" Target="../media/image2220.png"/><Relationship Id="rId466" Type="http://schemas.openxmlformats.org/officeDocument/2006/relationships/customXml" Target="../ink/ink2310.xml"/><Relationship Id="rId23" Type="http://schemas.openxmlformats.org/officeDocument/2006/relationships/image" Target="../media/image2102.png"/><Relationship Id="rId119" Type="http://schemas.openxmlformats.org/officeDocument/2006/relationships/image" Target="../media/image2150.png"/><Relationship Id="rId326" Type="http://schemas.openxmlformats.org/officeDocument/2006/relationships/customXml" Target="../ink/ink2240.xml"/><Relationship Id="rId533" Type="http://schemas.openxmlformats.org/officeDocument/2006/relationships/image" Target="../media/image2357.png"/><Relationship Id="rId172" Type="http://schemas.openxmlformats.org/officeDocument/2006/relationships/customXml" Target="../ink/ink2163.xml"/><Relationship Id="rId477" Type="http://schemas.openxmlformats.org/officeDocument/2006/relationships/image" Target="../media/image2329.png"/><Relationship Id="rId337" Type="http://schemas.openxmlformats.org/officeDocument/2006/relationships/image" Target="../media/image22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1.png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50" Type="http://schemas.openxmlformats.org/officeDocument/2006/relationships/image" Target="../media/image29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10" Type="http://schemas.openxmlformats.org/officeDocument/2006/relationships/image" Target="../media/image9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117" Type="http://schemas.openxmlformats.org/officeDocument/2006/relationships/image" Target="../media/image86.png"/><Relationship Id="rId21" Type="http://schemas.openxmlformats.org/officeDocument/2006/relationships/image" Target="../media/image38.png"/><Relationship Id="rId42" Type="http://schemas.openxmlformats.org/officeDocument/2006/relationships/customXml" Target="../ink/ink44.xml"/><Relationship Id="rId47" Type="http://schemas.openxmlformats.org/officeDocument/2006/relationships/image" Target="../media/image51.png"/><Relationship Id="rId63" Type="http://schemas.openxmlformats.org/officeDocument/2006/relationships/image" Target="../media/image59.png"/><Relationship Id="rId68" Type="http://schemas.openxmlformats.org/officeDocument/2006/relationships/customXml" Target="../ink/ink57.xml"/><Relationship Id="rId84" Type="http://schemas.openxmlformats.org/officeDocument/2006/relationships/customXml" Target="../ink/ink65.xml"/><Relationship Id="rId89" Type="http://schemas.openxmlformats.org/officeDocument/2006/relationships/image" Target="../media/image72.png"/><Relationship Id="rId112" Type="http://schemas.openxmlformats.org/officeDocument/2006/relationships/customXml" Target="../ink/ink79.xml"/><Relationship Id="rId16" Type="http://schemas.openxmlformats.org/officeDocument/2006/relationships/customXml" Target="../ink/ink31.xml"/><Relationship Id="rId107" Type="http://schemas.openxmlformats.org/officeDocument/2006/relationships/image" Target="../media/image81.png"/><Relationship Id="rId11" Type="http://schemas.openxmlformats.org/officeDocument/2006/relationships/image" Target="../media/image33.png"/><Relationship Id="rId32" Type="http://schemas.openxmlformats.org/officeDocument/2006/relationships/customXml" Target="../ink/ink39.xml"/><Relationship Id="rId37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customXml" Target="../ink/ink52.xml"/><Relationship Id="rId74" Type="http://schemas.openxmlformats.org/officeDocument/2006/relationships/customXml" Target="../ink/ink60.xml"/><Relationship Id="rId79" Type="http://schemas.openxmlformats.org/officeDocument/2006/relationships/image" Target="../media/image67.png"/><Relationship Id="rId102" Type="http://schemas.openxmlformats.org/officeDocument/2006/relationships/customXml" Target="../ink/ink74.xml"/><Relationship Id="rId5" Type="http://schemas.openxmlformats.org/officeDocument/2006/relationships/image" Target="../media/image30.png"/><Relationship Id="rId90" Type="http://schemas.openxmlformats.org/officeDocument/2006/relationships/customXml" Target="../ink/ink68.xml"/><Relationship Id="rId95" Type="http://schemas.openxmlformats.org/officeDocument/2006/relationships/image" Target="../media/image75.png"/><Relationship Id="rId22" Type="http://schemas.openxmlformats.org/officeDocument/2006/relationships/customXml" Target="../ink/ink34.xml"/><Relationship Id="rId27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customXml" Target="../ink/ink47.xml"/><Relationship Id="rId64" Type="http://schemas.openxmlformats.org/officeDocument/2006/relationships/customXml" Target="../ink/ink55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80" Type="http://schemas.openxmlformats.org/officeDocument/2006/relationships/customXml" Target="../ink/ink63.xml"/><Relationship Id="rId85" Type="http://schemas.openxmlformats.org/officeDocument/2006/relationships/image" Target="../media/image70.png"/><Relationship Id="rId12" Type="http://schemas.openxmlformats.org/officeDocument/2006/relationships/customXml" Target="../ink/ink29.xml"/><Relationship Id="rId17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customXml" Target="../ink/ink42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08" Type="http://schemas.openxmlformats.org/officeDocument/2006/relationships/customXml" Target="../ink/ink77.xml"/><Relationship Id="rId54" Type="http://schemas.openxmlformats.org/officeDocument/2006/relationships/customXml" Target="../ink/ink50.xml"/><Relationship Id="rId70" Type="http://schemas.openxmlformats.org/officeDocument/2006/relationships/customXml" Target="../ink/ink58.xml"/><Relationship Id="rId75" Type="http://schemas.openxmlformats.org/officeDocument/2006/relationships/image" Target="../media/image65.png"/><Relationship Id="rId91" Type="http://schemas.openxmlformats.org/officeDocument/2006/relationships/image" Target="../media/image73.png"/><Relationship Id="rId96" Type="http://schemas.openxmlformats.org/officeDocument/2006/relationships/customXml" Target="../ink/ink7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.xml"/><Relationship Id="rId23" Type="http://schemas.openxmlformats.org/officeDocument/2006/relationships/image" Target="../media/image39.png"/><Relationship Id="rId28" Type="http://schemas.openxmlformats.org/officeDocument/2006/relationships/customXml" Target="../ink/ink37.xml"/><Relationship Id="rId49" Type="http://schemas.openxmlformats.org/officeDocument/2006/relationships/image" Target="../media/image52.png"/><Relationship Id="rId114" Type="http://schemas.openxmlformats.org/officeDocument/2006/relationships/customXml" Target="../ink/ink80.xml"/><Relationship Id="rId10" Type="http://schemas.openxmlformats.org/officeDocument/2006/relationships/customXml" Target="../ink/ink28.xml"/><Relationship Id="rId31" Type="http://schemas.openxmlformats.org/officeDocument/2006/relationships/image" Target="../media/image43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60.png"/><Relationship Id="rId73" Type="http://schemas.openxmlformats.org/officeDocument/2006/relationships/image" Target="../media/image64.png"/><Relationship Id="rId78" Type="http://schemas.openxmlformats.org/officeDocument/2006/relationships/customXml" Target="../ink/ink62.xml"/><Relationship Id="rId81" Type="http://schemas.openxmlformats.org/officeDocument/2006/relationships/image" Target="../media/image68.png"/><Relationship Id="rId86" Type="http://schemas.openxmlformats.org/officeDocument/2006/relationships/customXml" Target="../ink/ink66.xml"/><Relationship Id="rId94" Type="http://schemas.openxmlformats.org/officeDocument/2006/relationships/customXml" Target="../ink/ink70.xml"/><Relationship Id="rId99" Type="http://schemas.openxmlformats.org/officeDocument/2006/relationships/image" Target="../media/image77.png"/><Relationship Id="rId101" Type="http://schemas.openxmlformats.org/officeDocument/2006/relationships/image" Target="../media/image78.png"/><Relationship Id="rId4" Type="http://schemas.openxmlformats.org/officeDocument/2006/relationships/customXml" Target="../ink/ink25.xml"/><Relationship Id="rId9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customXml" Target="../ink/ink32.xml"/><Relationship Id="rId39" Type="http://schemas.openxmlformats.org/officeDocument/2006/relationships/image" Target="../media/image47.png"/><Relationship Id="rId109" Type="http://schemas.openxmlformats.org/officeDocument/2006/relationships/image" Target="../media/image82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55.png"/><Relationship Id="rId76" Type="http://schemas.openxmlformats.org/officeDocument/2006/relationships/customXml" Target="../ink/ink61.xml"/><Relationship Id="rId97" Type="http://schemas.openxmlformats.org/officeDocument/2006/relationships/image" Target="../media/image76.png"/><Relationship Id="rId104" Type="http://schemas.openxmlformats.org/officeDocument/2006/relationships/customXml" Target="../ink/ink75.xml"/><Relationship Id="rId7" Type="http://schemas.openxmlformats.org/officeDocument/2006/relationships/image" Target="../media/image31.png"/><Relationship Id="rId71" Type="http://schemas.openxmlformats.org/officeDocument/2006/relationships/image" Target="../media/image63.png"/><Relationship Id="rId92" Type="http://schemas.openxmlformats.org/officeDocument/2006/relationships/customXml" Target="../ink/ink69.xml"/><Relationship Id="rId2" Type="http://schemas.openxmlformats.org/officeDocument/2006/relationships/image" Target="../media/image1.png"/><Relationship Id="rId29" Type="http://schemas.openxmlformats.org/officeDocument/2006/relationships/image" Target="../media/image42.png"/><Relationship Id="rId24" Type="http://schemas.openxmlformats.org/officeDocument/2006/relationships/customXml" Target="../ink/ink35.xml"/><Relationship Id="rId40" Type="http://schemas.openxmlformats.org/officeDocument/2006/relationships/customXml" Target="../ink/ink43.xml"/><Relationship Id="rId45" Type="http://schemas.openxmlformats.org/officeDocument/2006/relationships/image" Target="../media/image50.png"/><Relationship Id="rId66" Type="http://schemas.openxmlformats.org/officeDocument/2006/relationships/customXml" Target="../ink/ink56.xml"/><Relationship Id="rId87" Type="http://schemas.openxmlformats.org/officeDocument/2006/relationships/image" Target="../media/image71.png"/><Relationship Id="rId110" Type="http://schemas.openxmlformats.org/officeDocument/2006/relationships/customXml" Target="../ink/ink78.xml"/><Relationship Id="rId115" Type="http://schemas.openxmlformats.org/officeDocument/2006/relationships/image" Target="../media/image85.png"/><Relationship Id="rId61" Type="http://schemas.openxmlformats.org/officeDocument/2006/relationships/image" Target="../media/image58.png"/><Relationship Id="rId82" Type="http://schemas.openxmlformats.org/officeDocument/2006/relationships/customXml" Target="../ink/ink64.xml"/><Relationship Id="rId19" Type="http://schemas.openxmlformats.org/officeDocument/2006/relationships/image" Target="../media/image37.png"/><Relationship Id="rId14" Type="http://schemas.openxmlformats.org/officeDocument/2006/relationships/customXml" Target="../ink/ink30.xml"/><Relationship Id="rId30" Type="http://schemas.openxmlformats.org/officeDocument/2006/relationships/customXml" Target="../ink/ink38.xml"/><Relationship Id="rId35" Type="http://schemas.openxmlformats.org/officeDocument/2006/relationships/image" Target="../media/image45.png"/><Relationship Id="rId56" Type="http://schemas.openxmlformats.org/officeDocument/2006/relationships/customXml" Target="../ink/ink51.xml"/><Relationship Id="rId77" Type="http://schemas.openxmlformats.org/officeDocument/2006/relationships/image" Target="../media/image66.png"/><Relationship Id="rId100" Type="http://schemas.openxmlformats.org/officeDocument/2006/relationships/customXml" Target="../ink/ink73.xml"/><Relationship Id="rId105" Type="http://schemas.openxmlformats.org/officeDocument/2006/relationships/image" Target="../media/image80.png"/><Relationship Id="rId8" Type="http://schemas.openxmlformats.org/officeDocument/2006/relationships/customXml" Target="../ink/ink27.xml"/><Relationship Id="rId51" Type="http://schemas.openxmlformats.org/officeDocument/2006/relationships/image" Target="../media/image53.png"/><Relationship Id="rId72" Type="http://schemas.openxmlformats.org/officeDocument/2006/relationships/customXml" Target="../ink/ink59.xml"/><Relationship Id="rId93" Type="http://schemas.openxmlformats.org/officeDocument/2006/relationships/image" Target="../media/image74.png"/><Relationship Id="rId98" Type="http://schemas.openxmlformats.org/officeDocument/2006/relationships/customXml" Target="../ink/ink72.xml"/><Relationship Id="rId3" Type="http://schemas.openxmlformats.org/officeDocument/2006/relationships/image" Target="../media/image2.jpg"/><Relationship Id="rId25" Type="http://schemas.openxmlformats.org/officeDocument/2006/relationships/image" Target="../media/image40.png"/><Relationship Id="rId46" Type="http://schemas.openxmlformats.org/officeDocument/2006/relationships/customXml" Target="../ink/ink46.xml"/><Relationship Id="rId67" Type="http://schemas.openxmlformats.org/officeDocument/2006/relationships/image" Target="../media/image61.png"/><Relationship Id="rId116" Type="http://schemas.openxmlformats.org/officeDocument/2006/relationships/customXml" Target="../ink/ink81.xml"/><Relationship Id="rId20" Type="http://schemas.openxmlformats.org/officeDocument/2006/relationships/customXml" Target="../ink/ink33.xml"/><Relationship Id="rId41" Type="http://schemas.openxmlformats.org/officeDocument/2006/relationships/image" Target="../media/image48.png"/><Relationship Id="rId62" Type="http://schemas.openxmlformats.org/officeDocument/2006/relationships/customXml" Target="../ink/ink54.xml"/><Relationship Id="rId83" Type="http://schemas.openxmlformats.org/officeDocument/2006/relationships/image" Target="../media/image69.png"/><Relationship Id="rId88" Type="http://schemas.openxmlformats.org/officeDocument/2006/relationships/customXml" Target="../ink/ink67.xml"/><Relationship Id="rId111" Type="http://schemas.openxmlformats.org/officeDocument/2006/relationships/image" Target="../media/image83.png"/><Relationship Id="rId15" Type="http://schemas.openxmlformats.org/officeDocument/2006/relationships/image" Target="../media/image35.png"/><Relationship Id="rId36" Type="http://schemas.openxmlformats.org/officeDocument/2006/relationships/customXml" Target="../ink/ink41.xml"/><Relationship Id="rId57" Type="http://schemas.openxmlformats.org/officeDocument/2006/relationships/image" Target="../media/image56.png"/><Relationship Id="rId106" Type="http://schemas.openxmlformats.org/officeDocument/2006/relationships/customXml" Target="../ink/ink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customXml" Target="../ink/ink8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3.xml"/><Relationship Id="rId21" Type="http://schemas.openxmlformats.org/officeDocument/2006/relationships/image" Target="../media/image98.png"/><Relationship Id="rId42" Type="http://schemas.openxmlformats.org/officeDocument/2006/relationships/customXml" Target="../ink/ink101.xml"/><Relationship Id="rId47" Type="http://schemas.openxmlformats.org/officeDocument/2006/relationships/image" Target="../media/image111.png"/><Relationship Id="rId63" Type="http://schemas.openxmlformats.org/officeDocument/2006/relationships/image" Target="../media/image119.png"/><Relationship Id="rId68" Type="http://schemas.openxmlformats.org/officeDocument/2006/relationships/customXml" Target="../ink/ink114.xml"/><Relationship Id="rId84" Type="http://schemas.openxmlformats.org/officeDocument/2006/relationships/customXml" Target="../ink/ink122.xml"/><Relationship Id="rId89" Type="http://schemas.openxmlformats.org/officeDocument/2006/relationships/image" Target="../media/image132.png"/><Relationship Id="rId16" Type="http://schemas.openxmlformats.org/officeDocument/2006/relationships/customXml" Target="../ink/ink88.xml"/><Relationship Id="rId11" Type="http://schemas.openxmlformats.org/officeDocument/2006/relationships/image" Target="../media/image93.png"/><Relationship Id="rId32" Type="http://schemas.openxmlformats.org/officeDocument/2006/relationships/customXml" Target="../ink/ink96.xml"/><Relationship Id="rId37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customXml" Target="../ink/ink109.xml"/><Relationship Id="rId74" Type="http://schemas.openxmlformats.org/officeDocument/2006/relationships/customXml" Target="../ink/ink117.xml"/><Relationship Id="rId79" Type="http://schemas.openxmlformats.org/officeDocument/2006/relationships/image" Target="../media/image127.png"/><Relationship Id="rId5" Type="http://schemas.openxmlformats.org/officeDocument/2006/relationships/image" Target="../media/image90.png"/><Relationship Id="rId90" Type="http://schemas.openxmlformats.org/officeDocument/2006/relationships/customXml" Target="../ink/ink125.xml"/><Relationship Id="rId95" Type="http://schemas.openxmlformats.org/officeDocument/2006/relationships/image" Target="../media/image135.png"/><Relationship Id="rId22" Type="http://schemas.openxmlformats.org/officeDocument/2006/relationships/customXml" Target="../ink/ink91.xml"/><Relationship Id="rId27" Type="http://schemas.openxmlformats.org/officeDocument/2006/relationships/image" Target="../media/image101.png"/><Relationship Id="rId43" Type="http://schemas.openxmlformats.org/officeDocument/2006/relationships/image" Target="../media/image109.png"/><Relationship Id="rId48" Type="http://schemas.openxmlformats.org/officeDocument/2006/relationships/customXml" Target="../ink/ink104.xml"/><Relationship Id="rId64" Type="http://schemas.openxmlformats.org/officeDocument/2006/relationships/customXml" Target="../ink/ink112.xml"/><Relationship Id="rId69" Type="http://schemas.openxmlformats.org/officeDocument/2006/relationships/image" Target="../media/image122.png"/><Relationship Id="rId80" Type="http://schemas.openxmlformats.org/officeDocument/2006/relationships/customXml" Target="../ink/ink120.xml"/><Relationship Id="rId85" Type="http://schemas.openxmlformats.org/officeDocument/2006/relationships/image" Target="../media/image130.png"/><Relationship Id="rId3" Type="http://schemas.openxmlformats.org/officeDocument/2006/relationships/image" Target="../media/image1.png"/><Relationship Id="rId12" Type="http://schemas.openxmlformats.org/officeDocument/2006/relationships/customXml" Target="../ink/ink86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99.xml"/><Relationship Id="rId46" Type="http://schemas.openxmlformats.org/officeDocument/2006/relationships/customXml" Target="../ink/ink103.xml"/><Relationship Id="rId59" Type="http://schemas.openxmlformats.org/officeDocument/2006/relationships/image" Target="../media/image117.png"/><Relationship Id="rId67" Type="http://schemas.openxmlformats.org/officeDocument/2006/relationships/image" Target="../media/image121.png"/><Relationship Id="rId20" Type="http://schemas.openxmlformats.org/officeDocument/2006/relationships/customXml" Target="../ink/ink90.xml"/><Relationship Id="rId41" Type="http://schemas.openxmlformats.org/officeDocument/2006/relationships/image" Target="../media/image108.png"/><Relationship Id="rId54" Type="http://schemas.openxmlformats.org/officeDocument/2006/relationships/customXml" Target="../ink/ink107.xml"/><Relationship Id="rId62" Type="http://schemas.openxmlformats.org/officeDocument/2006/relationships/customXml" Target="../ink/ink111.xml"/><Relationship Id="rId70" Type="http://schemas.openxmlformats.org/officeDocument/2006/relationships/customXml" Target="../ink/ink115.xml"/><Relationship Id="rId75" Type="http://schemas.openxmlformats.org/officeDocument/2006/relationships/image" Target="../media/image125.png"/><Relationship Id="rId83" Type="http://schemas.openxmlformats.org/officeDocument/2006/relationships/image" Target="../media/image129.png"/><Relationship Id="rId88" Type="http://schemas.openxmlformats.org/officeDocument/2006/relationships/customXml" Target="../ink/ink124.xml"/><Relationship Id="rId91" Type="http://schemas.openxmlformats.org/officeDocument/2006/relationships/image" Target="../media/image133.png"/><Relationship Id="rId96" Type="http://schemas.openxmlformats.org/officeDocument/2006/relationships/customXml" Target="../ink/ink12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3.xml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94.xml"/><Relationship Id="rId36" Type="http://schemas.openxmlformats.org/officeDocument/2006/relationships/customXml" Target="../ink/ink98.xml"/><Relationship Id="rId49" Type="http://schemas.openxmlformats.org/officeDocument/2006/relationships/image" Target="../media/image112.png"/><Relationship Id="rId57" Type="http://schemas.openxmlformats.org/officeDocument/2006/relationships/image" Target="../media/image116.png"/><Relationship Id="rId10" Type="http://schemas.openxmlformats.org/officeDocument/2006/relationships/customXml" Target="../ink/ink85.xml"/><Relationship Id="rId31" Type="http://schemas.openxmlformats.org/officeDocument/2006/relationships/image" Target="../media/image103.png"/><Relationship Id="rId44" Type="http://schemas.openxmlformats.org/officeDocument/2006/relationships/customXml" Target="../ink/ink102.xml"/><Relationship Id="rId52" Type="http://schemas.openxmlformats.org/officeDocument/2006/relationships/customXml" Target="../ink/ink106.xml"/><Relationship Id="rId60" Type="http://schemas.openxmlformats.org/officeDocument/2006/relationships/customXml" Target="../ink/ink110.xml"/><Relationship Id="rId65" Type="http://schemas.openxmlformats.org/officeDocument/2006/relationships/image" Target="../media/image120.png"/><Relationship Id="rId73" Type="http://schemas.openxmlformats.org/officeDocument/2006/relationships/image" Target="../media/image124.png"/><Relationship Id="rId78" Type="http://schemas.openxmlformats.org/officeDocument/2006/relationships/customXml" Target="../ink/ink119.xml"/><Relationship Id="rId81" Type="http://schemas.openxmlformats.org/officeDocument/2006/relationships/image" Target="../media/image128.png"/><Relationship Id="rId86" Type="http://schemas.openxmlformats.org/officeDocument/2006/relationships/customXml" Target="../ink/ink123.xml"/><Relationship Id="rId94" Type="http://schemas.openxmlformats.org/officeDocument/2006/relationships/customXml" Target="../ink/ink127.xml"/><Relationship Id="rId99" Type="http://schemas.openxmlformats.org/officeDocument/2006/relationships/image" Target="../media/image137.png"/><Relationship Id="rId4" Type="http://schemas.openxmlformats.org/officeDocument/2006/relationships/image" Target="../media/image2.jp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89.xml"/><Relationship Id="rId39" Type="http://schemas.openxmlformats.org/officeDocument/2006/relationships/image" Target="../media/image107.png"/><Relationship Id="rId34" Type="http://schemas.openxmlformats.org/officeDocument/2006/relationships/customXml" Target="../ink/ink97.xml"/><Relationship Id="rId50" Type="http://schemas.openxmlformats.org/officeDocument/2006/relationships/customXml" Target="../ink/ink105.xml"/><Relationship Id="rId55" Type="http://schemas.openxmlformats.org/officeDocument/2006/relationships/image" Target="../media/image115.png"/><Relationship Id="rId76" Type="http://schemas.openxmlformats.org/officeDocument/2006/relationships/customXml" Target="../ink/ink118.xml"/><Relationship Id="rId97" Type="http://schemas.openxmlformats.org/officeDocument/2006/relationships/image" Target="../media/image136.png"/><Relationship Id="rId7" Type="http://schemas.openxmlformats.org/officeDocument/2006/relationships/image" Target="../media/image91.png"/><Relationship Id="rId71" Type="http://schemas.openxmlformats.org/officeDocument/2006/relationships/image" Target="../media/image123.png"/><Relationship Id="rId92" Type="http://schemas.openxmlformats.org/officeDocument/2006/relationships/customXml" Target="../ink/ink126.xml"/><Relationship Id="rId2" Type="http://schemas.openxmlformats.org/officeDocument/2006/relationships/image" Target="../media/image89.png"/><Relationship Id="rId29" Type="http://schemas.openxmlformats.org/officeDocument/2006/relationships/image" Target="../media/image102.png"/><Relationship Id="rId24" Type="http://schemas.openxmlformats.org/officeDocument/2006/relationships/customXml" Target="../ink/ink92.xml"/><Relationship Id="rId40" Type="http://schemas.openxmlformats.org/officeDocument/2006/relationships/customXml" Target="../ink/ink100.xml"/><Relationship Id="rId45" Type="http://schemas.openxmlformats.org/officeDocument/2006/relationships/image" Target="../media/image110.png"/><Relationship Id="rId66" Type="http://schemas.openxmlformats.org/officeDocument/2006/relationships/customXml" Target="../ink/ink113.xml"/><Relationship Id="rId87" Type="http://schemas.openxmlformats.org/officeDocument/2006/relationships/image" Target="../media/image131.png"/><Relationship Id="rId61" Type="http://schemas.openxmlformats.org/officeDocument/2006/relationships/image" Target="../media/image118.png"/><Relationship Id="rId82" Type="http://schemas.openxmlformats.org/officeDocument/2006/relationships/customXml" Target="../ink/ink121.xml"/><Relationship Id="rId19" Type="http://schemas.openxmlformats.org/officeDocument/2006/relationships/image" Target="../media/image97.png"/><Relationship Id="rId14" Type="http://schemas.openxmlformats.org/officeDocument/2006/relationships/customXml" Target="../ink/ink87.xml"/><Relationship Id="rId30" Type="http://schemas.openxmlformats.org/officeDocument/2006/relationships/customXml" Target="../ink/ink95.xml"/><Relationship Id="rId35" Type="http://schemas.openxmlformats.org/officeDocument/2006/relationships/image" Target="../media/image105.png"/><Relationship Id="rId56" Type="http://schemas.openxmlformats.org/officeDocument/2006/relationships/customXml" Target="../ink/ink108.xml"/><Relationship Id="rId77" Type="http://schemas.openxmlformats.org/officeDocument/2006/relationships/image" Target="../media/image126.png"/><Relationship Id="rId8" Type="http://schemas.openxmlformats.org/officeDocument/2006/relationships/customXml" Target="../ink/ink84.xml"/><Relationship Id="rId51" Type="http://schemas.openxmlformats.org/officeDocument/2006/relationships/image" Target="../media/image113.png"/><Relationship Id="rId72" Type="http://schemas.openxmlformats.org/officeDocument/2006/relationships/customXml" Target="../ink/ink116.xml"/><Relationship Id="rId93" Type="http://schemas.openxmlformats.org/officeDocument/2006/relationships/image" Target="../media/image134.png"/><Relationship Id="rId98" Type="http://schemas.openxmlformats.org/officeDocument/2006/relationships/customXml" Target="../ink/ink129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6.xml"/><Relationship Id="rId21" Type="http://schemas.openxmlformats.org/officeDocument/2006/relationships/customXml" Target="../ink/ink138.xml"/><Relationship Id="rId324" Type="http://schemas.openxmlformats.org/officeDocument/2006/relationships/image" Target="../media/image298.png"/><Relationship Id="rId531" Type="http://schemas.openxmlformats.org/officeDocument/2006/relationships/customXml" Target="../ink/ink393.xml"/><Relationship Id="rId170" Type="http://schemas.openxmlformats.org/officeDocument/2006/relationships/image" Target="../media/image221.png"/><Relationship Id="rId268" Type="http://schemas.openxmlformats.org/officeDocument/2006/relationships/image" Target="../media/image270.png"/><Relationship Id="rId475" Type="http://schemas.openxmlformats.org/officeDocument/2006/relationships/customXml" Target="../ink/ink365.xml"/><Relationship Id="rId32" Type="http://schemas.openxmlformats.org/officeDocument/2006/relationships/image" Target="../media/image152.png"/><Relationship Id="rId128" Type="http://schemas.openxmlformats.org/officeDocument/2006/relationships/image" Target="../media/image200.png"/><Relationship Id="rId335" Type="http://schemas.openxmlformats.org/officeDocument/2006/relationships/customXml" Target="../ink/ink295.xml"/><Relationship Id="rId542" Type="http://schemas.openxmlformats.org/officeDocument/2006/relationships/image" Target="../media/image407.png"/><Relationship Id="rId181" Type="http://schemas.openxmlformats.org/officeDocument/2006/relationships/customXml" Target="../ink/ink218.xml"/><Relationship Id="rId402" Type="http://schemas.openxmlformats.org/officeDocument/2006/relationships/image" Target="../media/image337.png"/><Relationship Id="rId279" Type="http://schemas.openxmlformats.org/officeDocument/2006/relationships/customXml" Target="../ink/ink267.xml"/><Relationship Id="rId486" Type="http://schemas.openxmlformats.org/officeDocument/2006/relationships/image" Target="../media/image379.png"/><Relationship Id="rId43" Type="http://schemas.openxmlformats.org/officeDocument/2006/relationships/customXml" Target="../ink/ink149.xml"/><Relationship Id="rId139" Type="http://schemas.openxmlformats.org/officeDocument/2006/relationships/customXml" Target="../ink/ink197.xml"/><Relationship Id="rId346" Type="http://schemas.openxmlformats.org/officeDocument/2006/relationships/image" Target="../media/image309.png"/><Relationship Id="rId553" Type="http://schemas.openxmlformats.org/officeDocument/2006/relationships/customXml" Target="../ink/ink404.xml"/><Relationship Id="rId192" Type="http://schemas.openxmlformats.org/officeDocument/2006/relationships/image" Target="../media/image232.png"/><Relationship Id="rId206" Type="http://schemas.openxmlformats.org/officeDocument/2006/relationships/image" Target="../media/image239.png"/><Relationship Id="rId413" Type="http://schemas.openxmlformats.org/officeDocument/2006/relationships/customXml" Target="../ink/ink334.xml"/><Relationship Id="rId497" Type="http://schemas.openxmlformats.org/officeDocument/2006/relationships/customXml" Target="../ink/ink376.xml"/><Relationship Id="rId620" Type="http://schemas.openxmlformats.org/officeDocument/2006/relationships/image" Target="../media/image446.png"/><Relationship Id="rId357" Type="http://schemas.openxmlformats.org/officeDocument/2006/relationships/customXml" Target="../ink/ink306.xml"/><Relationship Id="rId54" Type="http://schemas.openxmlformats.org/officeDocument/2006/relationships/image" Target="../media/image163.png"/><Relationship Id="rId217" Type="http://schemas.openxmlformats.org/officeDocument/2006/relationships/customXml" Target="../ink/ink236.xml"/><Relationship Id="rId564" Type="http://schemas.openxmlformats.org/officeDocument/2006/relationships/image" Target="../media/image418.png"/><Relationship Id="rId424" Type="http://schemas.openxmlformats.org/officeDocument/2006/relationships/image" Target="../media/image348.png"/><Relationship Id="rId270" Type="http://schemas.openxmlformats.org/officeDocument/2006/relationships/image" Target="../media/image271.png"/><Relationship Id="rId65" Type="http://schemas.openxmlformats.org/officeDocument/2006/relationships/customXml" Target="../ink/ink160.xml"/><Relationship Id="rId130" Type="http://schemas.openxmlformats.org/officeDocument/2006/relationships/image" Target="../media/image201.png"/><Relationship Id="rId368" Type="http://schemas.openxmlformats.org/officeDocument/2006/relationships/image" Target="../media/image320.png"/><Relationship Id="rId575" Type="http://schemas.openxmlformats.org/officeDocument/2006/relationships/customXml" Target="../ink/ink415.xml"/><Relationship Id="rId228" Type="http://schemas.openxmlformats.org/officeDocument/2006/relationships/image" Target="../media/image250.png"/><Relationship Id="rId435" Type="http://schemas.openxmlformats.org/officeDocument/2006/relationships/customXml" Target="../ink/ink345.xml"/><Relationship Id="rId281" Type="http://schemas.openxmlformats.org/officeDocument/2006/relationships/customXml" Target="../ink/ink268.xml"/><Relationship Id="rId502" Type="http://schemas.openxmlformats.org/officeDocument/2006/relationships/image" Target="../media/image387.png"/><Relationship Id="rId76" Type="http://schemas.openxmlformats.org/officeDocument/2006/relationships/image" Target="../media/image174.png"/><Relationship Id="rId141" Type="http://schemas.openxmlformats.org/officeDocument/2006/relationships/customXml" Target="../ink/ink198.xml"/><Relationship Id="rId379" Type="http://schemas.openxmlformats.org/officeDocument/2006/relationships/customXml" Target="../ink/ink317.xml"/><Relationship Id="rId586" Type="http://schemas.openxmlformats.org/officeDocument/2006/relationships/image" Target="../media/image429.png"/><Relationship Id="rId7" Type="http://schemas.openxmlformats.org/officeDocument/2006/relationships/customXml" Target="../ink/ink131.xml"/><Relationship Id="rId239" Type="http://schemas.openxmlformats.org/officeDocument/2006/relationships/customXml" Target="../ink/ink247.xml"/><Relationship Id="rId446" Type="http://schemas.openxmlformats.org/officeDocument/2006/relationships/image" Target="../media/image359.png"/><Relationship Id="rId292" Type="http://schemas.openxmlformats.org/officeDocument/2006/relationships/image" Target="../media/image282.png"/><Relationship Id="rId306" Type="http://schemas.openxmlformats.org/officeDocument/2006/relationships/image" Target="../media/image289.png"/><Relationship Id="rId87" Type="http://schemas.openxmlformats.org/officeDocument/2006/relationships/customXml" Target="../ink/ink171.xml"/><Relationship Id="rId513" Type="http://schemas.openxmlformats.org/officeDocument/2006/relationships/customXml" Target="../ink/ink384.xml"/><Relationship Id="rId597" Type="http://schemas.openxmlformats.org/officeDocument/2006/relationships/customXml" Target="../ink/ink426.xml"/><Relationship Id="rId152" Type="http://schemas.openxmlformats.org/officeDocument/2006/relationships/image" Target="../media/image212.png"/><Relationship Id="rId457" Type="http://schemas.openxmlformats.org/officeDocument/2006/relationships/customXml" Target="../ink/ink356.xml"/><Relationship Id="rId14" Type="http://schemas.openxmlformats.org/officeDocument/2006/relationships/image" Target="../media/image143.png"/><Relationship Id="rId317" Type="http://schemas.openxmlformats.org/officeDocument/2006/relationships/customXml" Target="../ink/ink286.xml"/><Relationship Id="rId524" Type="http://schemas.openxmlformats.org/officeDocument/2006/relationships/image" Target="../media/image398.png"/><Relationship Id="rId98" Type="http://schemas.openxmlformats.org/officeDocument/2006/relationships/image" Target="../media/image185.png"/><Relationship Id="rId163" Type="http://schemas.openxmlformats.org/officeDocument/2006/relationships/customXml" Target="../ink/ink209.xml"/><Relationship Id="rId370" Type="http://schemas.openxmlformats.org/officeDocument/2006/relationships/image" Target="../media/image321.png"/><Relationship Id="rId230" Type="http://schemas.openxmlformats.org/officeDocument/2006/relationships/image" Target="../media/image251.png"/><Relationship Id="rId468" Type="http://schemas.openxmlformats.org/officeDocument/2006/relationships/image" Target="../media/image370.png"/><Relationship Id="rId25" Type="http://schemas.openxmlformats.org/officeDocument/2006/relationships/customXml" Target="../ink/ink140.xml"/><Relationship Id="rId328" Type="http://schemas.openxmlformats.org/officeDocument/2006/relationships/image" Target="../media/image300.png"/><Relationship Id="rId535" Type="http://schemas.openxmlformats.org/officeDocument/2006/relationships/customXml" Target="../ink/ink395.xml"/><Relationship Id="rId174" Type="http://schemas.openxmlformats.org/officeDocument/2006/relationships/image" Target="../media/image223.png"/><Relationship Id="rId381" Type="http://schemas.openxmlformats.org/officeDocument/2006/relationships/customXml" Target="../ink/ink318.xml"/><Relationship Id="rId602" Type="http://schemas.openxmlformats.org/officeDocument/2006/relationships/image" Target="../media/image437.png"/><Relationship Id="rId241" Type="http://schemas.openxmlformats.org/officeDocument/2006/relationships/customXml" Target="../ink/ink248.xml"/><Relationship Id="rId479" Type="http://schemas.openxmlformats.org/officeDocument/2006/relationships/customXml" Target="../ink/ink367.xml"/><Relationship Id="rId36" Type="http://schemas.openxmlformats.org/officeDocument/2006/relationships/image" Target="../media/image154.png"/><Relationship Id="rId283" Type="http://schemas.openxmlformats.org/officeDocument/2006/relationships/customXml" Target="../ink/ink269.xml"/><Relationship Id="rId339" Type="http://schemas.openxmlformats.org/officeDocument/2006/relationships/customXml" Target="../ink/ink297.xml"/><Relationship Id="rId490" Type="http://schemas.openxmlformats.org/officeDocument/2006/relationships/image" Target="../media/image381.png"/><Relationship Id="rId504" Type="http://schemas.openxmlformats.org/officeDocument/2006/relationships/image" Target="../media/image388.png"/><Relationship Id="rId546" Type="http://schemas.openxmlformats.org/officeDocument/2006/relationships/image" Target="../media/image409.png"/><Relationship Id="rId78" Type="http://schemas.openxmlformats.org/officeDocument/2006/relationships/image" Target="../media/image175.png"/><Relationship Id="rId101" Type="http://schemas.openxmlformats.org/officeDocument/2006/relationships/customXml" Target="../ink/ink178.xml"/><Relationship Id="rId143" Type="http://schemas.openxmlformats.org/officeDocument/2006/relationships/customXml" Target="../ink/ink199.xml"/><Relationship Id="rId185" Type="http://schemas.openxmlformats.org/officeDocument/2006/relationships/customXml" Target="../ink/ink220.xml"/><Relationship Id="rId350" Type="http://schemas.openxmlformats.org/officeDocument/2006/relationships/image" Target="../media/image311.png"/><Relationship Id="rId406" Type="http://schemas.openxmlformats.org/officeDocument/2006/relationships/image" Target="../media/image339.png"/><Relationship Id="rId588" Type="http://schemas.openxmlformats.org/officeDocument/2006/relationships/image" Target="../media/image430.png"/><Relationship Id="rId9" Type="http://schemas.openxmlformats.org/officeDocument/2006/relationships/customXml" Target="../ink/ink132.xml"/><Relationship Id="rId210" Type="http://schemas.openxmlformats.org/officeDocument/2006/relationships/image" Target="../media/image241.png"/><Relationship Id="rId392" Type="http://schemas.openxmlformats.org/officeDocument/2006/relationships/image" Target="../media/image332.png"/><Relationship Id="rId448" Type="http://schemas.openxmlformats.org/officeDocument/2006/relationships/image" Target="../media/image360.png"/><Relationship Id="rId613" Type="http://schemas.openxmlformats.org/officeDocument/2006/relationships/customXml" Target="../ink/ink434.xml"/><Relationship Id="rId252" Type="http://schemas.openxmlformats.org/officeDocument/2006/relationships/image" Target="../media/image262.png"/><Relationship Id="rId294" Type="http://schemas.openxmlformats.org/officeDocument/2006/relationships/image" Target="../media/image283.png"/><Relationship Id="rId308" Type="http://schemas.openxmlformats.org/officeDocument/2006/relationships/image" Target="../media/image290.png"/><Relationship Id="rId515" Type="http://schemas.openxmlformats.org/officeDocument/2006/relationships/customXml" Target="../ink/ink385.xml"/><Relationship Id="rId47" Type="http://schemas.openxmlformats.org/officeDocument/2006/relationships/customXml" Target="../ink/ink151.xml"/><Relationship Id="rId89" Type="http://schemas.openxmlformats.org/officeDocument/2006/relationships/customXml" Target="../ink/ink172.xml"/><Relationship Id="rId112" Type="http://schemas.openxmlformats.org/officeDocument/2006/relationships/image" Target="../media/image192.png"/><Relationship Id="rId154" Type="http://schemas.openxmlformats.org/officeDocument/2006/relationships/image" Target="../media/image213.png"/><Relationship Id="rId361" Type="http://schemas.openxmlformats.org/officeDocument/2006/relationships/customXml" Target="../ink/ink308.xml"/><Relationship Id="rId557" Type="http://schemas.openxmlformats.org/officeDocument/2006/relationships/customXml" Target="../ink/ink406.xml"/><Relationship Id="rId599" Type="http://schemas.openxmlformats.org/officeDocument/2006/relationships/customXml" Target="../ink/ink427.xml"/><Relationship Id="rId196" Type="http://schemas.openxmlformats.org/officeDocument/2006/relationships/image" Target="../media/image234.png"/><Relationship Id="rId417" Type="http://schemas.openxmlformats.org/officeDocument/2006/relationships/customXml" Target="../ink/ink336.xml"/><Relationship Id="rId459" Type="http://schemas.openxmlformats.org/officeDocument/2006/relationships/customXml" Target="../ink/ink357.xml"/><Relationship Id="rId624" Type="http://schemas.openxmlformats.org/officeDocument/2006/relationships/image" Target="../media/image448.png"/><Relationship Id="rId16" Type="http://schemas.openxmlformats.org/officeDocument/2006/relationships/image" Target="../media/image144.png"/><Relationship Id="rId221" Type="http://schemas.openxmlformats.org/officeDocument/2006/relationships/customXml" Target="../ink/ink238.xml"/><Relationship Id="rId263" Type="http://schemas.openxmlformats.org/officeDocument/2006/relationships/customXml" Target="../ink/ink259.xml"/><Relationship Id="rId319" Type="http://schemas.openxmlformats.org/officeDocument/2006/relationships/customXml" Target="../ink/ink287.xml"/><Relationship Id="rId470" Type="http://schemas.openxmlformats.org/officeDocument/2006/relationships/image" Target="../media/image371.png"/><Relationship Id="rId526" Type="http://schemas.openxmlformats.org/officeDocument/2006/relationships/image" Target="../media/image399.png"/><Relationship Id="rId58" Type="http://schemas.openxmlformats.org/officeDocument/2006/relationships/image" Target="../media/image165.png"/><Relationship Id="rId123" Type="http://schemas.openxmlformats.org/officeDocument/2006/relationships/customXml" Target="../ink/ink189.xml"/><Relationship Id="rId330" Type="http://schemas.openxmlformats.org/officeDocument/2006/relationships/image" Target="../media/image301.png"/><Relationship Id="rId568" Type="http://schemas.openxmlformats.org/officeDocument/2006/relationships/image" Target="../media/image420.png"/><Relationship Id="rId165" Type="http://schemas.openxmlformats.org/officeDocument/2006/relationships/customXml" Target="../ink/ink210.xml"/><Relationship Id="rId372" Type="http://schemas.openxmlformats.org/officeDocument/2006/relationships/image" Target="../media/image322.png"/><Relationship Id="rId428" Type="http://schemas.openxmlformats.org/officeDocument/2006/relationships/image" Target="../media/image350.png"/><Relationship Id="rId232" Type="http://schemas.openxmlformats.org/officeDocument/2006/relationships/image" Target="../media/image252.png"/><Relationship Id="rId274" Type="http://schemas.openxmlformats.org/officeDocument/2006/relationships/image" Target="../media/image273.png"/><Relationship Id="rId481" Type="http://schemas.openxmlformats.org/officeDocument/2006/relationships/customXml" Target="../ink/ink368.xml"/><Relationship Id="rId27" Type="http://schemas.openxmlformats.org/officeDocument/2006/relationships/customXml" Target="../ink/ink141.xml"/><Relationship Id="rId69" Type="http://schemas.openxmlformats.org/officeDocument/2006/relationships/customXml" Target="../ink/ink162.xml"/><Relationship Id="rId134" Type="http://schemas.openxmlformats.org/officeDocument/2006/relationships/image" Target="../media/image203.png"/><Relationship Id="rId537" Type="http://schemas.openxmlformats.org/officeDocument/2006/relationships/customXml" Target="../ink/ink396.xml"/><Relationship Id="rId579" Type="http://schemas.openxmlformats.org/officeDocument/2006/relationships/customXml" Target="../ink/ink417.xml"/><Relationship Id="rId80" Type="http://schemas.openxmlformats.org/officeDocument/2006/relationships/image" Target="../media/image176.png"/><Relationship Id="rId176" Type="http://schemas.openxmlformats.org/officeDocument/2006/relationships/image" Target="../media/image224.png"/><Relationship Id="rId341" Type="http://schemas.openxmlformats.org/officeDocument/2006/relationships/customXml" Target="../ink/ink298.xml"/><Relationship Id="rId383" Type="http://schemas.openxmlformats.org/officeDocument/2006/relationships/customXml" Target="../ink/ink319.xml"/><Relationship Id="rId439" Type="http://schemas.openxmlformats.org/officeDocument/2006/relationships/customXml" Target="../ink/ink347.xml"/><Relationship Id="rId590" Type="http://schemas.openxmlformats.org/officeDocument/2006/relationships/image" Target="../media/image431.png"/><Relationship Id="rId604" Type="http://schemas.openxmlformats.org/officeDocument/2006/relationships/image" Target="../media/image438.png"/><Relationship Id="rId201" Type="http://schemas.openxmlformats.org/officeDocument/2006/relationships/customXml" Target="../ink/ink228.xml"/><Relationship Id="rId243" Type="http://schemas.openxmlformats.org/officeDocument/2006/relationships/customXml" Target="../ink/ink249.xml"/><Relationship Id="rId285" Type="http://schemas.openxmlformats.org/officeDocument/2006/relationships/customXml" Target="../ink/ink270.xml"/><Relationship Id="rId450" Type="http://schemas.openxmlformats.org/officeDocument/2006/relationships/image" Target="../media/image361.png"/><Relationship Id="rId506" Type="http://schemas.openxmlformats.org/officeDocument/2006/relationships/image" Target="../media/image389.png"/><Relationship Id="rId38" Type="http://schemas.openxmlformats.org/officeDocument/2006/relationships/image" Target="../media/image155.png"/><Relationship Id="rId103" Type="http://schemas.openxmlformats.org/officeDocument/2006/relationships/customXml" Target="../ink/ink179.xml"/><Relationship Id="rId310" Type="http://schemas.openxmlformats.org/officeDocument/2006/relationships/image" Target="../media/image291.png"/><Relationship Id="rId492" Type="http://schemas.openxmlformats.org/officeDocument/2006/relationships/image" Target="../media/image382.png"/><Relationship Id="rId548" Type="http://schemas.openxmlformats.org/officeDocument/2006/relationships/image" Target="../media/image410.png"/><Relationship Id="rId91" Type="http://schemas.openxmlformats.org/officeDocument/2006/relationships/customXml" Target="../ink/ink173.xml"/><Relationship Id="rId145" Type="http://schemas.openxmlformats.org/officeDocument/2006/relationships/customXml" Target="../ink/ink200.xml"/><Relationship Id="rId187" Type="http://schemas.openxmlformats.org/officeDocument/2006/relationships/customXml" Target="../ink/ink221.xml"/><Relationship Id="rId352" Type="http://schemas.openxmlformats.org/officeDocument/2006/relationships/image" Target="../media/image312.png"/><Relationship Id="rId394" Type="http://schemas.openxmlformats.org/officeDocument/2006/relationships/image" Target="../media/image333.png"/><Relationship Id="rId408" Type="http://schemas.openxmlformats.org/officeDocument/2006/relationships/image" Target="../media/image340.png"/><Relationship Id="rId615" Type="http://schemas.openxmlformats.org/officeDocument/2006/relationships/customXml" Target="../ink/ink435.xml"/><Relationship Id="rId212" Type="http://schemas.openxmlformats.org/officeDocument/2006/relationships/image" Target="../media/image242.png"/><Relationship Id="rId254" Type="http://schemas.openxmlformats.org/officeDocument/2006/relationships/image" Target="../media/image263.png"/><Relationship Id="rId49" Type="http://schemas.openxmlformats.org/officeDocument/2006/relationships/customXml" Target="../ink/ink152.xml"/><Relationship Id="rId114" Type="http://schemas.openxmlformats.org/officeDocument/2006/relationships/image" Target="../media/image193.png"/><Relationship Id="rId296" Type="http://schemas.openxmlformats.org/officeDocument/2006/relationships/image" Target="../media/image284.png"/><Relationship Id="rId461" Type="http://schemas.openxmlformats.org/officeDocument/2006/relationships/customXml" Target="../ink/ink358.xml"/><Relationship Id="rId517" Type="http://schemas.openxmlformats.org/officeDocument/2006/relationships/customXml" Target="../ink/ink386.xml"/><Relationship Id="rId559" Type="http://schemas.openxmlformats.org/officeDocument/2006/relationships/customXml" Target="../ink/ink407.xml"/><Relationship Id="rId60" Type="http://schemas.openxmlformats.org/officeDocument/2006/relationships/image" Target="../media/image166.png"/><Relationship Id="rId156" Type="http://schemas.openxmlformats.org/officeDocument/2006/relationships/image" Target="../media/image214.png"/><Relationship Id="rId198" Type="http://schemas.openxmlformats.org/officeDocument/2006/relationships/image" Target="../media/image235.png"/><Relationship Id="rId321" Type="http://schemas.openxmlformats.org/officeDocument/2006/relationships/customXml" Target="../ink/ink288.xml"/><Relationship Id="rId363" Type="http://schemas.openxmlformats.org/officeDocument/2006/relationships/customXml" Target="../ink/ink309.xml"/><Relationship Id="rId419" Type="http://schemas.openxmlformats.org/officeDocument/2006/relationships/customXml" Target="../ink/ink337.xml"/><Relationship Id="rId570" Type="http://schemas.openxmlformats.org/officeDocument/2006/relationships/image" Target="../media/image421.png"/><Relationship Id="rId626" Type="http://schemas.openxmlformats.org/officeDocument/2006/relationships/image" Target="../media/image449.png"/><Relationship Id="rId223" Type="http://schemas.openxmlformats.org/officeDocument/2006/relationships/customXml" Target="../ink/ink239.xml"/><Relationship Id="rId430" Type="http://schemas.openxmlformats.org/officeDocument/2006/relationships/image" Target="../media/image351.png"/><Relationship Id="rId18" Type="http://schemas.openxmlformats.org/officeDocument/2006/relationships/image" Target="../media/image145.png"/><Relationship Id="rId265" Type="http://schemas.openxmlformats.org/officeDocument/2006/relationships/customXml" Target="../ink/ink260.xml"/><Relationship Id="rId472" Type="http://schemas.openxmlformats.org/officeDocument/2006/relationships/image" Target="../media/image372.png"/><Relationship Id="rId528" Type="http://schemas.openxmlformats.org/officeDocument/2006/relationships/image" Target="../media/image400.png"/><Relationship Id="rId125" Type="http://schemas.openxmlformats.org/officeDocument/2006/relationships/customXml" Target="../ink/ink190.xml"/><Relationship Id="rId167" Type="http://schemas.openxmlformats.org/officeDocument/2006/relationships/customXml" Target="../ink/ink211.xml"/><Relationship Id="rId332" Type="http://schemas.openxmlformats.org/officeDocument/2006/relationships/image" Target="../media/image302.png"/><Relationship Id="rId374" Type="http://schemas.openxmlformats.org/officeDocument/2006/relationships/image" Target="../media/image323.png"/><Relationship Id="rId581" Type="http://schemas.openxmlformats.org/officeDocument/2006/relationships/customXml" Target="../ink/ink418.xml"/><Relationship Id="rId71" Type="http://schemas.openxmlformats.org/officeDocument/2006/relationships/customXml" Target="../ink/ink163.xml"/><Relationship Id="rId234" Type="http://schemas.openxmlformats.org/officeDocument/2006/relationships/image" Target="../media/image253.png"/><Relationship Id="rId2" Type="http://schemas.openxmlformats.org/officeDocument/2006/relationships/image" Target="../media/image91.jpg"/><Relationship Id="rId29" Type="http://schemas.openxmlformats.org/officeDocument/2006/relationships/customXml" Target="../ink/ink142.xml"/><Relationship Id="rId276" Type="http://schemas.openxmlformats.org/officeDocument/2006/relationships/image" Target="../media/image274.png"/><Relationship Id="rId441" Type="http://schemas.openxmlformats.org/officeDocument/2006/relationships/customXml" Target="../ink/ink348.xml"/><Relationship Id="rId483" Type="http://schemas.openxmlformats.org/officeDocument/2006/relationships/customXml" Target="../ink/ink369.xml"/><Relationship Id="rId539" Type="http://schemas.openxmlformats.org/officeDocument/2006/relationships/customXml" Target="../ink/ink397.xml"/><Relationship Id="rId40" Type="http://schemas.openxmlformats.org/officeDocument/2006/relationships/image" Target="../media/image156.png"/><Relationship Id="rId136" Type="http://schemas.openxmlformats.org/officeDocument/2006/relationships/image" Target="../media/image204.png"/><Relationship Id="rId178" Type="http://schemas.openxmlformats.org/officeDocument/2006/relationships/image" Target="../media/image225.png"/><Relationship Id="rId301" Type="http://schemas.openxmlformats.org/officeDocument/2006/relationships/customXml" Target="../ink/ink278.xml"/><Relationship Id="rId343" Type="http://schemas.openxmlformats.org/officeDocument/2006/relationships/customXml" Target="../ink/ink299.xml"/><Relationship Id="rId550" Type="http://schemas.openxmlformats.org/officeDocument/2006/relationships/image" Target="../media/image411.png"/><Relationship Id="rId82" Type="http://schemas.openxmlformats.org/officeDocument/2006/relationships/image" Target="../media/image177.png"/><Relationship Id="rId203" Type="http://schemas.openxmlformats.org/officeDocument/2006/relationships/customXml" Target="../ink/ink229.xml"/><Relationship Id="rId385" Type="http://schemas.openxmlformats.org/officeDocument/2006/relationships/customXml" Target="../ink/ink320.xml"/><Relationship Id="rId592" Type="http://schemas.openxmlformats.org/officeDocument/2006/relationships/image" Target="../media/image432.png"/><Relationship Id="rId606" Type="http://schemas.openxmlformats.org/officeDocument/2006/relationships/image" Target="../media/image439.png"/><Relationship Id="rId245" Type="http://schemas.openxmlformats.org/officeDocument/2006/relationships/customXml" Target="../ink/ink250.xml"/><Relationship Id="rId287" Type="http://schemas.openxmlformats.org/officeDocument/2006/relationships/customXml" Target="../ink/ink271.xml"/><Relationship Id="rId410" Type="http://schemas.openxmlformats.org/officeDocument/2006/relationships/image" Target="../media/image341.png"/><Relationship Id="rId452" Type="http://schemas.openxmlformats.org/officeDocument/2006/relationships/image" Target="../media/image362.png"/><Relationship Id="rId494" Type="http://schemas.openxmlformats.org/officeDocument/2006/relationships/image" Target="../media/image383.png"/><Relationship Id="rId508" Type="http://schemas.openxmlformats.org/officeDocument/2006/relationships/image" Target="../media/image390.png"/><Relationship Id="rId105" Type="http://schemas.openxmlformats.org/officeDocument/2006/relationships/customXml" Target="../ink/ink180.xml"/><Relationship Id="rId147" Type="http://schemas.openxmlformats.org/officeDocument/2006/relationships/customXml" Target="../ink/ink201.xml"/><Relationship Id="rId312" Type="http://schemas.openxmlformats.org/officeDocument/2006/relationships/image" Target="../media/image292.png"/><Relationship Id="rId354" Type="http://schemas.openxmlformats.org/officeDocument/2006/relationships/image" Target="../media/image313.png"/><Relationship Id="rId51" Type="http://schemas.openxmlformats.org/officeDocument/2006/relationships/customXml" Target="../ink/ink153.xml"/><Relationship Id="rId93" Type="http://schemas.openxmlformats.org/officeDocument/2006/relationships/customXml" Target="../ink/ink174.xml"/><Relationship Id="rId189" Type="http://schemas.openxmlformats.org/officeDocument/2006/relationships/customXml" Target="../ink/ink222.xml"/><Relationship Id="rId396" Type="http://schemas.openxmlformats.org/officeDocument/2006/relationships/image" Target="../media/image334.png"/><Relationship Id="rId561" Type="http://schemas.openxmlformats.org/officeDocument/2006/relationships/customXml" Target="../ink/ink408.xml"/><Relationship Id="rId617" Type="http://schemas.openxmlformats.org/officeDocument/2006/relationships/customXml" Target="../ink/ink436.xml"/><Relationship Id="rId214" Type="http://schemas.openxmlformats.org/officeDocument/2006/relationships/image" Target="../media/image243.png"/><Relationship Id="rId256" Type="http://schemas.openxmlformats.org/officeDocument/2006/relationships/image" Target="../media/image264.png"/><Relationship Id="rId298" Type="http://schemas.openxmlformats.org/officeDocument/2006/relationships/image" Target="../media/image285.png"/><Relationship Id="rId421" Type="http://schemas.openxmlformats.org/officeDocument/2006/relationships/customXml" Target="../ink/ink338.xml"/><Relationship Id="rId463" Type="http://schemas.openxmlformats.org/officeDocument/2006/relationships/customXml" Target="../ink/ink359.xml"/><Relationship Id="rId519" Type="http://schemas.openxmlformats.org/officeDocument/2006/relationships/customXml" Target="../ink/ink387.xml"/><Relationship Id="rId116" Type="http://schemas.openxmlformats.org/officeDocument/2006/relationships/image" Target="../media/image194.png"/><Relationship Id="rId158" Type="http://schemas.openxmlformats.org/officeDocument/2006/relationships/image" Target="../media/image215.png"/><Relationship Id="rId323" Type="http://schemas.openxmlformats.org/officeDocument/2006/relationships/customXml" Target="../ink/ink289.xml"/><Relationship Id="rId530" Type="http://schemas.openxmlformats.org/officeDocument/2006/relationships/image" Target="../media/image401.png"/><Relationship Id="rId20" Type="http://schemas.openxmlformats.org/officeDocument/2006/relationships/image" Target="../media/image146.png"/><Relationship Id="rId62" Type="http://schemas.openxmlformats.org/officeDocument/2006/relationships/image" Target="../media/image167.png"/><Relationship Id="rId365" Type="http://schemas.openxmlformats.org/officeDocument/2006/relationships/customXml" Target="../ink/ink310.xml"/><Relationship Id="rId572" Type="http://schemas.openxmlformats.org/officeDocument/2006/relationships/image" Target="../media/image422.png"/><Relationship Id="rId225" Type="http://schemas.openxmlformats.org/officeDocument/2006/relationships/customXml" Target="../ink/ink240.xml"/><Relationship Id="rId267" Type="http://schemas.openxmlformats.org/officeDocument/2006/relationships/customXml" Target="../ink/ink261.xml"/><Relationship Id="rId432" Type="http://schemas.openxmlformats.org/officeDocument/2006/relationships/image" Target="../media/image352.png"/><Relationship Id="rId474" Type="http://schemas.openxmlformats.org/officeDocument/2006/relationships/image" Target="../media/image373.png"/><Relationship Id="rId127" Type="http://schemas.openxmlformats.org/officeDocument/2006/relationships/customXml" Target="../ink/ink191.xml"/><Relationship Id="rId31" Type="http://schemas.openxmlformats.org/officeDocument/2006/relationships/customXml" Target="../ink/ink143.xml"/><Relationship Id="rId73" Type="http://schemas.openxmlformats.org/officeDocument/2006/relationships/customXml" Target="../ink/ink164.xml"/><Relationship Id="rId169" Type="http://schemas.openxmlformats.org/officeDocument/2006/relationships/customXml" Target="../ink/ink212.xml"/><Relationship Id="rId334" Type="http://schemas.openxmlformats.org/officeDocument/2006/relationships/image" Target="../media/image303.png"/><Relationship Id="rId376" Type="http://schemas.openxmlformats.org/officeDocument/2006/relationships/image" Target="../media/image324.png"/><Relationship Id="rId541" Type="http://schemas.openxmlformats.org/officeDocument/2006/relationships/customXml" Target="../ink/ink398.xml"/><Relationship Id="rId583" Type="http://schemas.openxmlformats.org/officeDocument/2006/relationships/customXml" Target="../ink/ink419.xml"/><Relationship Id="rId4" Type="http://schemas.openxmlformats.org/officeDocument/2006/relationships/image" Target="../media/image2.jpg"/><Relationship Id="rId180" Type="http://schemas.openxmlformats.org/officeDocument/2006/relationships/image" Target="../media/image226.png"/><Relationship Id="rId236" Type="http://schemas.openxmlformats.org/officeDocument/2006/relationships/image" Target="../media/image254.png"/><Relationship Id="rId278" Type="http://schemas.openxmlformats.org/officeDocument/2006/relationships/image" Target="../media/image275.png"/><Relationship Id="rId401" Type="http://schemas.openxmlformats.org/officeDocument/2006/relationships/customXml" Target="../ink/ink328.xml"/><Relationship Id="rId443" Type="http://schemas.openxmlformats.org/officeDocument/2006/relationships/customXml" Target="../ink/ink349.xml"/><Relationship Id="rId303" Type="http://schemas.openxmlformats.org/officeDocument/2006/relationships/customXml" Target="../ink/ink279.xml"/><Relationship Id="rId485" Type="http://schemas.openxmlformats.org/officeDocument/2006/relationships/customXml" Target="../ink/ink370.xml"/><Relationship Id="rId42" Type="http://schemas.openxmlformats.org/officeDocument/2006/relationships/image" Target="../media/image157.png"/><Relationship Id="rId84" Type="http://schemas.openxmlformats.org/officeDocument/2006/relationships/image" Target="../media/image178.png"/><Relationship Id="rId138" Type="http://schemas.openxmlformats.org/officeDocument/2006/relationships/image" Target="../media/image205.png"/><Relationship Id="rId345" Type="http://schemas.openxmlformats.org/officeDocument/2006/relationships/customXml" Target="../ink/ink300.xml"/><Relationship Id="rId387" Type="http://schemas.openxmlformats.org/officeDocument/2006/relationships/customXml" Target="../ink/ink321.xml"/><Relationship Id="rId510" Type="http://schemas.openxmlformats.org/officeDocument/2006/relationships/image" Target="../media/image391.png"/><Relationship Id="rId552" Type="http://schemas.openxmlformats.org/officeDocument/2006/relationships/image" Target="../media/image412.png"/><Relationship Id="rId594" Type="http://schemas.openxmlformats.org/officeDocument/2006/relationships/image" Target="../media/image433.png"/><Relationship Id="rId608" Type="http://schemas.openxmlformats.org/officeDocument/2006/relationships/image" Target="../media/image440.png"/><Relationship Id="rId191" Type="http://schemas.openxmlformats.org/officeDocument/2006/relationships/customXml" Target="../ink/ink223.xml"/><Relationship Id="rId205" Type="http://schemas.openxmlformats.org/officeDocument/2006/relationships/customXml" Target="../ink/ink230.xml"/><Relationship Id="rId247" Type="http://schemas.openxmlformats.org/officeDocument/2006/relationships/customXml" Target="../ink/ink251.xml"/><Relationship Id="rId412" Type="http://schemas.openxmlformats.org/officeDocument/2006/relationships/image" Target="../media/image342.png"/><Relationship Id="rId107" Type="http://schemas.openxmlformats.org/officeDocument/2006/relationships/customXml" Target="../ink/ink181.xml"/><Relationship Id="rId289" Type="http://schemas.openxmlformats.org/officeDocument/2006/relationships/customXml" Target="../ink/ink272.xml"/><Relationship Id="rId454" Type="http://schemas.openxmlformats.org/officeDocument/2006/relationships/image" Target="../media/image363.png"/><Relationship Id="rId496" Type="http://schemas.openxmlformats.org/officeDocument/2006/relationships/image" Target="../media/image384.png"/><Relationship Id="rId11" Type="http://schemas.openxmlformats.org/officeDocument/2006/relationships/customXml" Target="../ink/ink133.xml"/><Relationship Id="rId53" Type="http://schemas.openxmlformats.org/officeDocument/2006/relationships/customXml" Target="../ink/ink154.xml"/><Relationship Id="rId149" Type="http://schemas.openxmlformats.org/officeDocument/2006/relationships/customXml" Target="../ink/ink202.xml"/><Relationship Id="rId314" Type="http://schemas.openxmlformats.org/officeDocument/2006/relationships/image" Target="../media/image293.png"/><Relationship Id="rId356" Type="http://schemas.openxmlformats.org/officeDocument/2006/relationships/image" Target="../media/image314.png"/><Relationship Id="rId398" Type="http://schemas.openxmlformats.org/officeDocument/2006/relationships/image" Target="../media/image335.png"/><Relationship Id="rId521" Type="http://schemas.openxmlformats.org/officeDocument/2006/relationships/customXml" Target="../ink/ink388.xml"/><Relationship Id="rId563" Type="http://schemas.openxmlformats.org/officeDocument/2006/relationships/customXml" Target="../ink/ink409.xml"/><Relationship Id="rId619" Type="http://schemas.openxmlformats.org/officeDocument/2006/relationships/customXml" Target="../ink/ink437.xml"/><Relationship Id="rId95" Type="http://schemas.openxmlformats.org/officeDocument/2006/relationships/customXml" Target="../ink/ink175.xml"/><Relationship Id="rId160" Type="http://schemas.openxmlformats.org/officeDocument/2006/relationships/image" Target="../media/image216.png"/><Relationship Id="rId216" Type="http://schemas.openxmlformats.org/officeDocument/2006/relationships/image" Target="../media/image244.png"/><Relationship Id="rId423" Type="http://schemas.openxmlformats.org/officeDocument/2006/relationships/customXml" Target="../ink/ink339.xml"/><Relationship Id="rId258" Type="http://schemas.openxmlformats.org/officeDocument/2006/relationships/image" Target="../media/image265.png"/><Relationship Id="rId465" Type="http://schemas.openxmlformats.org/officeDocument/2006/relationships/customXml" Target="../ink/ink360.xml"/><Relationship Id="rId22" Type="http://schemas.openxmlformats.org/officeDocument/2006/relationships/image" Target="../media/image147.png"/><Relationship Id="rId64" Type="http://schemas.openxmlformats.org/officeDocument/2006/relationships/image" Target="../media/image168.png"/><Relationship Id="rId118" Type="http://schemas.openxmlformats.org/officeDocument/2006/relationships/image" Target="../media/image195.png"/><Relationship Id="rId325" Type="http://schemas.openxmlformats.org/officeDocument/2006/relationships/customXml" Target="../ink/ink290.xml"/><Relationship Id="rId367" Type="http://schemas.openxmlformats.org/officeDocument/2006/relationships/customXml" Target="../ink/ink311.xml"/><Relationship Id="rId532" Type="http://schemas.openxmlformats.org/officeDocument/2006/relationships/image" Target="../media/image402.png"/><Relationship Id="rId574" Type="http://schemas.openxmlformats.org/officeDocument/2006/relationships/image" Target="../media/image423.png"/><Relationship Id="rId171" Type="http://schemas.openxmlformats.org/officeDocument/2006/relationships/customXml" Target="../ink/ink213.xml"/><Relationship Id="rId227" Type="http://schemas.openxmlformats.org/officeDocument/2006/relationships/customXml" Target="../ink/ink241.xml"/><Relationship Id="rId269" Type="http://schemas.openxmlformats.org/officeDocument/2006/relationships/customXml" Target="../ink/ink262.xml"/><Relationship Id="rId434" Type="http://schemas.openxmlformats.org/officeDocument/2006/relationships/image" Target="../media/image353.png"/><Relationship Id="rId476" Type="http://schemas.openxmlformats.org/officeDocument/2006/relationships/image" Target="../media/image374.png"/><Relationship Id="rId33" Type="http://schemas.openxmlformats.org/officeDocument/2006/relationships/customXml" Target="../ink/ink144.xml"/><Relationship Id="rId129" Type="http://schemas.openxmlformats.org/officeDocument/2006/relationships/customXml" Target="../ink/ink192.xml"/><Relationship Id="rId280" Type="http://schemas.openxmlformats.org/officeDocument/2006/relationships/image" Target="../media/image276.png"/><Relationship Id="rId336" Type="http://schemas.openxmlformats.org/officeDocument/2006/relationships/image" Target="../media/image304.png"/><Relationship Id="rId501" Type="http://schemas.openxmlformats.org/officeDocument/2006/relationships/customXml" Target="../ink/ink378.xml"/><Relationship Id="rId543" Type="http://schemas.openxmlformats.org/officeDocument/2006/relationships/customXml" Target="../ink/ink399.xml"/><Relationship Id="rId75" Type="http://schemas.openxmlformats.org/officeDocument/2006/relationships/customXml" Target="../ink/ink165.xml"/><Relationship Id="rId140" Type="http://schemas.openxmlformats.org/officeDocument/2006/relationships/image" Target="../media/image206.png"/><Relationship Id="rId182" Type="http://schemas.openxmlformats.org/officeDocument/2006/relationships/image" Target="../media/image227.png"/><Relationship Id="rId378" Type="http://schemas.openxmlformats.org/officeDocument/2006/relationships/image" Target="../media/image325.png"/><Relationship Id="rId403" Type="http://schemas.openxmlformats.org/officeDocument/2006/relationships/customXml" Target="../ink/ink329.xml"/><Relationship Id="rId585" Type="http://schemas.openxmlformats.org/officeDocument/2006/relationships/customXml" Target="../ink/ink420.xml"/><Relationship Id="rId6" Type="http://schemas.openxmlformats.org/officeDocument/2006/relationships/image" Target="../media/image139.png"/><Relationship Id="rId238" Type="http://schemas.openxmlformats.org/officeDocument/2006/relationships/image" Target="../media/image255.png"/><Relationship Id="rId445" Type="http://schemas.openxmlformats.org/officeDocument/2006/relationships/customXml" Target="../ink/ink350.xml"/><Relationship Id="rId487" Type="http://schemas.openxmlformats.org/officeDocument/2006/relationships/customXml" Target="../ink/ink371.xml"/><Relationship Id="rId610" Type="http://schemas.openxmlformats.org/officeDocument/2006/relationships/image" Target="../media/image441.png"/><Relationship Id="rId291" Type="http://schemas.openxmlformats.org/officeDocument/2006/relationships/customXml" Target="../ink/ink273.xml"/><Relationship Id="rId305" Type="http://schemas.openxmlformats.org/officeDocument/2006/relationships/customXml" Target="../ink/ink280.xml"/><Relationship Id="rId347" Type="http://schemas.openxmlformats.org/officeDocument/2006/relationships/customXml" Target="../ink/ink301.xml"/><Relationship Id="rId512" Type="http://schemas.openxmlformats.org/officeDocument/2006/relationships/image" Target="../media/image392.png"/><Relationship Id="rId44" Type="http://schemas.openxmlformats.org/officeDocument/2006/relationships/image" Target="../media/image158.png"/><Relationship Id="rId86" Type="http://schemas.openxmlformats.org/officeDocument/2006/relationships/image" Target="../media/image179.png"/><Relationship Id="rId151" Type="http://schemas.openxmlformats.org/officeDocument/2006/relationships/customXml" Target="../ink/ink203.xml"/><Relationship Id="rId389" Type="http://schemas.openxmlformats.org/officeDocument/2006/relationships/customXml" Target="../ink/ink322.xml"/><Relationship Id="rId554" Type="http://schemas.openxmlformats.org/officeDocument/2006/relationships/image" Target="../media/image413.png"/><Relationship Id="rId596" Type="http://schemas.openxmlformats.org/officeDocument/2006/relationships/image" Target="../media/image434.png"/><Relationship Id="rId193" Type="http://schemas.openxmlformats.org/officeDocument/2006/relationships/customXml" Target="../ink/ink224.xml"/><Relationship Id="rId207" Type="http://schemas.openxmlformats.org/officeDocument/2006/relationships/customXml" Target="../ink/ink231.xml"/><Relationship Id="rId249" Type="http://schemas.openxmlformats.org/officeDocument/2006/relationships/customXml" Target="../ink/ink252.xml"/><Relationship Id="rId414" Type="http://schemas.openxmlformats.org/officeDocument/2006/relationships/image" Target="../media/image343.png"/><Relationship Id="rId456" Type="http://schemas.openxmlformats.org/officeDocument/2006/relationships/image" Target="../media/image364.png"/><Relationship Id="rId498" Type="http://schemas.openxmlformats.org/officeDocument/2006/relationships/image" Target="../media/image385.png"/><Relationship Id="rId621" Type="http://schemas.openxmlformats.org/officeDocument/2006/relationships/customXml" Target="../ink/ink438.xml"/><Relationship Id="rId13" Type="http://schemas.openxmlformats.org/officeDocument/2006/relationships/customXml" Target="../ink/ink134.xml"/><Relationship Id="rId109" Type="http://schemas.openxmlformats.org/officeDocument/2006/relationships/customXml" Target="../ink/ink182.xml"/><Relationship Id="rId260" Type="http://schemas.openxmlformats.org/officeDocument/2006/relationships/image" Target="../media/image266.png"/><Relationship Id="rId316" Type="http://schemas.openxmlformats.org/officeDocument/2006/relationships/image" Target="../media/image294.png"/><Relationship Id="rId523" Type="http://schemas.openxmlformats.org/officeDocument/2006/relationships/customXml" Target="../ink/ink389.xml"/><Relationship Id="rId55" Type="http://schemas.openxmlformats.org/officeDocument/2006/relationships/customXml" Target="../ink/ink155.xml"/><Relationship Id="rId97" Type="http://schemas.openxmlformats.org/officeDocument/2006/relationships/customXml" Target="../ink/ink176.xml"/><Relationship Id="rId120" Type="http://schemas.openxmlformats.org/officeDocument/2006/relationships/image" Target="../media/image196.png"/><Relationship Id="rId358" Type="http://schemas.openxmlformats.org/officeDocument/2006/relationships/image" Target="../media/image315.png"/><Relationship Id="rId565" Type="http://schemas.openxmlformats.org/officeDocument/2006/relationships/customXml" Target="../ink/ink410.xml"/><Relationship Id="rId162" Type="http://schemas.openxmlformats.org/officeDocument/2006/relationships/image" Target="../media/image217.png"/><Relationship Id="rId218" Type="http://schemas.openxmlformats.org/officeDocument/2006/relationships/image" Target="../media/image245.png"/><Relationship Id="rId425" Type="http://schemas.openxmlformats.org/officeDocument/2006/relationships/customXml" Target="../ink/ink340.xml"/><Relationship Id="rId467" Type="http://schemas.openxmlformats.org/officeDocument/2006/relationships/customXml" Target="../ink/ink361.xml"/><Relationship Id="rId271" Type="http://schemas.openxmlformats.org/officeDocument/2006/relationships/customXml" Target="../ink/ink263.xml"/><Relationship Id="rId24" Type="http://schemas.openxmlformats.org/officeDocument/2006/relationships/image" Target="../media/image148.png"/><Relationship Id="rId66" Type="http://schemas.openxmlformats.org/officeDocument/2006/relationships/image" Target="../media/image169.png"/><Relationship Id="rId131" Type="http://schemas.openxmlformats.org/officeDocument/2006/relationships/customXml" Target="../ink/ink193.xml"/><Relationship Id="rId327" Type="http://schemas.openxmlformats.org/officeDocument/2006/relationships/customXml" Target="../ink/ink291.xml"/><Relationship Id="rId369" Type="http://schemas.openxmlformats.org/officeDocument/2006/relationships/customXml" Target="../ink/ink312.xml"/><Relationship Id="rId534" Type="http://schemas.openxmlformats.org/officeDocument/2006/relationships/image" Target="../media/image403.png"/><Relationship Id="rId576" Type="http://schemas.openxmlformats.org/officeDocument/2006/relationships/image" Target="../media/image424.png"/><Relationship Id="rId173" Type="http://schemas.openxmlformats.org/officeDocument/2006/relationships/customXml" Target="../ink/ink214.xml"/><Relationship Id="rId229" Type="http://schemas.openxmlformats.org/officeDocument/2006/relationships/customXml" Target="../ink/ink242.xml"/><Relationship Id="rId380" Type="http://schemas.openxmlformats.org/officeDocument/2006/relationships/image" Target="../media/image326.png"/><Relationship Id="rId436" Type="http://schemas.openxmlformats.org/officeDocument/2006/relationships/image" Target="../media/image354.png"/><Relationship Id="rId601" Type="http://schemas.openxmlformats.org/officeDocument/2006/relationships/customXml" Target="../ink/ink428.xml"/><Relationship Id="rId240" Type="http://schemas.openxmlformats.org/officeDocument/2006/relationships/image" Target="../media/image256.png"/><Relationship Id="rId478" Type="http://schemas.openxmlformats.org/officeDocument/2006/relationships/image" Target="../media/image375.png"/><Relationship Id="rId35" Type="http://schemas.openxmlformats.org/officeDocument/2006/relationships/customXml" Target="../ink/ink145.xml"/><Relationship Id="rId77" Type="http://schemas.openxmlformats.org/officeDocument/2006/relationships/customXml" Target="../ink/ink166.xml"/><Relationship Id="rId100" Type="http://schemas.openxmlformats.org/officeDocument/2006/relationships/image" Target="../media/image186.png"/><Relationship Id="rId282" Type="http://schemas.openxmlformats.org/officeDocument/2006/relationships/image" Target="../media/image277.png"/><Relationship Id="rId338" Type="http://schemas.openxmlformats.org/officeDocument/2006/relationships/image" Target="../media/image305.png"/><Relationship Id="rId503" Type="http://schemas.openxmlformats.org/officeDocument/2006/relationships/customXml" Target="../ink/ink379.xml"/><Relationship Id="rId545" Type="http://schemas.openxmlformats.org/officeDocument/2006/relationships/customXml" Target="../ink/ink400.xml"/><Relationship Id="rId587" Type="http://schemas.openxmlformats.org/officeDocument/2006/relationships/customXml" Target="../ink/ink421.xml"/><Relationship Id="rId8" Type="http://schemas.openxmlformats.org/officeDocument/2006/relationships/image" Target="../media/image140.png"/><Relationship Id="rId142" Type="http://schemas.openxmlformats.org/officeDocument/2006/relationships/image" Target="../media/image207.png"/><Relationship Id="rId184" Type="http://schemas.openxmlformats.org/officeDocument/2006/relationships/image" Target="../media/image228.png"/><Relationship Id="rId391" Type="http://schemas.openxmlformats.org/officeDocument/2006/relationships/customXml" Target="../ink/ink323.xml"/><Relationship Id="rId405" Type="http://schemas.openxmlformats.org/officeDocument/2006/relationships/customXml" Target="../ink/ink330.xml"/><Relationship Id="rId447" Type="http://schemas.openxmlformats.org/officeDocument/2006/relationships/customXml" Target="../ink/ink351.xml"/><Relationship Id="rId612" Type="http://schemas.openxmlformats.org/officeDocument/2006/relationships/image" Target="../media/image442.png"/><Relationship Id="rId251" Type="http://schemas.openxmlformats.org/officeDocument/2006/relationships/customXml" Target="../ink/ink253.xml"/><Relationship Id="rId489" Type="http://schemas.openxmlformats.org/officeDocument/2006/relationships/customXml" Target="../ink/ink372.xml"/><Relationship Id="rId46" Type="http://schemas.openxmlformats.org/officeDocument/2006/relationships/image" Target="../media/image159.png"/><Relationship Id="rId293" Type="http://schemas.openxmlformats.org/officeDocument/2006/relationships/customXml" Target="../ink/ink274.xml"/><Relationship Id="rId307" Type="http://schemas.openxmlformats.org/officeDocument/2006/relationships/customXml" Target="../ink/ink281.xml"/><Relationship Id="rId349" Type="http://schemas.openxmlformats.org/officeDocument/2006/relationships/customXml" Target="../ink/ink302.xml"/><Relationship Id="rId514" Type="http://schemas.openxmlformats.org/officeDocument/2006/relationships/image" Target="../media/image393.png"/><Relationship Id="rId556" Type="http://schemas.openxmlformats.org/officeDocument/2006/relationships/image" Target="../media/image414.png"/><Relationship Id="rId88" Type="http://schemas.openxmlformats.org/officeDocument/2006/relationships/image" Target="../media/image180.png"/><Relationship Id="rId111" Type="http://schemas.openxmlformats.org/officeDocument/2006/relationships/customXml" Target="../ink/ink183.xml"/><Relationship Id="rId153" Type="http://schemas.openxmlformats.org/officeDocument/2006/relationships/customXml" Target="../ink/ink204.xml"/><Relationship Id="rId195" Type="http://schemas.openxmlformats.org/officeDocument/2006/relationships/customXml" Target="../ink/ink225.xml"/><Relationship Id="rId209" Type="http://schemas.openxmlformats.org/officeDocument/2006/relationships/customXml" Target="../ink/ink232.xml"/><Relationship Id="rId360" Type="http://schemas.openxmlformats.org/officeDocument/2006/relationships/image" Target="../media/image316.png"/><Relationship Id="rId416" Type="http://schemas.openxmlformats.org/officeDocument/2006/relationships/image" Target="../media/image344.png"/><Relationship Id="rId598" Type="http://schemas.openxmlformats.org/officeDocument/2006/relationships/image" Target="../media/image435.png"/><Relationship Id="rId220" Type="http://schemas.openxmlformats.org/officeDocument/2006/relationships/image" Target="../media/image246.png"/><Relationship Id="rId458" Type="http://schemas.openxmlformats.org/officeDocument/2006/relationships/image" Target="../media/image365.png"/><Relationship Id="rId623" Type="http://schemas.openxmlformats.org/officeDocument/2006/relationships/customXml" Target="../ink/ink439.xml"/><Relationship Id="rId15" Type="http://schemas.openxmlformats.org/officeDocument/2006/relationships/customXml" Target="../ink/ink135.xml"/><Relationship Id="rId57" Type="http://schemas.openxmlformats.org/officeDocument/2006/relationships/customXml" Target="../ink/ink156.xml"/><Relationship Id="rId262" Type="http://schemas.openxmlformats.org/officeDocument/2006/relationships/image" Target="../media/image267.png"/><Relationship Id="rId318" Type="http://schemas.openxmlformats.org/officeDocument/2006/relationships/image" Target="../media/image295.png"/><Relationship Id="rId525" Type="http://schemas.openxmlformats.org/officeDocument/2006/relationships/customXml" Target="../ink/ink390.xml"/><Relationship Id="rId567" Type="http://schemas.openxmlformats.org/officeDocument/2006/relationships/customXml" Target="../ink/ink411.xml"/><Relationship Id="rId99" Type="http://schemas.openxmlformats.org/officeDocument/2006/relationships/customXml" Target="../ink/ink177.xml"/><Relationship Id="rId122" Type="http://schemas.openxmlformats.org/officeDocument/2006/relationships/image" Target="../media/image197.png"/><Relationship Id="rId164" Type="http://schemas.openxmlformats.org/officeDocument/2006/relationships/image" Target="../media/image218.png"/><Relationship Id="rId371" Type="http://schemas.openxmlformats.org/officeDocument/2006/relationships/customXml" Target="../ink/ink313.xml"/><Relationship Id="rId427" Type="http://schemas.openxmlformats.org/officeDocument/2006/relationships/customXml" Target="../ink/ink341.xml"/><Relationship Id="rId469" Type="http://schemas.openxmlformats.org/officeDocument/2006/relationships/customXml" Target="../ink/ink362.xml"/><Relationship Id="rId26" Type="http://schemas.openxmlformats.org/officeDocument/2006/relationships/image" Target="../media/image149.png"/><Relationship Id="rId231" Type="http://schemas.openxmlformats.org/officeDocument/2006/relationships/customXml" Target="../ink/ink243.xml"/><Relationship Id="rId273" Type="http://schemas.openxmlformats.org/officeDocument/2006/relationships/customXml" Target="../ink/ink264.xml"/><Relationship Id="rId329" Type="http://schemas.openxmlformats.org/officeDocument/2006/relationships/customXml" Target="../ink/ink292.xml"/><Relationship Id="rId480" Type="http://schemas.openxmlformats.org/officeDocument/2006/relationships/image" Target="../media/image376.png"/><Relationship Id="rId536" Type="http://schemas.openxmlformats.org/officeDocument/2006/relationships/image" Target="../media/image404.png"/><Relationship Id="rId68" Type="http://schemas.openxmlformats.org/officeDocument/2006/relationships/image" Target="../media/image170.png"/><Relationship Id="rId133" Type="http://schemas.openxmlformats.org/officeDocument/2006/relationships/customXml" Target="../ink/ink194.xml"/><Relationship Id="rId175" Type="http://schemas.openxmlformats.org/officeDocument/2006/relationships/customXml" Target="../ink/ink215.xml"/><Relationship Id="rId340" Type="http://schemas.openxmlformats.org/officeDocument/2006/relationships/image" Target="../media/image306.png"/><Relationship Id="rId578" Type="http://schemas.openxmlformats.org/officeDocument/2006/relationships/image" Target="../media/image425.png"/><Relationship Id="rId200" Type="http://schemas.openxmlformats.org/officeDocument/2006/relationships/image" Target="../media/image236.png"/><Relationship Id="rId382" Type="http://schemas.openxmlformats.org/officeDocument/2006/relationships/image" Target="../media/image327.png"/><Relationship Id="rId438" Type="http://schemas.openxmlformats.org/officeDocument/2006/relationships/image" Target="../media/image355.png"/><Relationship Id="rId603" Type="http://schemas.openxmlformats.org/officeDocument/2006/relationships/customXml" Target="../ink/ink429.xml"/><Relationship Id="rId242" Type="http://schemas.openxmlformats.org/officeDocument/2006/relationships/image" Target="../media/image257.png"/><Relationship Id="rId284" Type="http://schemas.openxmlformats.org/officeDocument/2006/relationships/image" Target="../media/image278.png"/><Relationship Id="rId491" Type="http://schemas.openxmlformats.org/officeDocument/2006/relationships/customXml" Target="../ink/ink373.xml"/><Relationship Id="rId505" Type="http://schemas.openxmlformats.org/officeDocument/2006/relationships/customXml" Target="../ink/ink380.xml"/><Relationship Id="rId37" Type="http://schemas.openxmlformats.org/officeDocument/2006/relationships/customXml" Target="../ink/ink146.xml"/><Relationship Id="rId79" Type="http://schemas.openxmlformats.org/officeDocument/2006/relationships/customXml" Target="../ink/ink167.xml"/><Relationship Id="rId102" Type="http://schemas.openxmlformats.org/officeDocument/2006/relationships/image" Target="../media/image187.png"/><Relationship Id="rId144" Type="http://schemas.openxmlformats.org/officeDocument/2006/relationships/image" Target="../media/image208.png"/><Relationship Id="rId547" Type="http://schemas.openxmlformats.org/officeDocument/2006/relationships/customXml" Target="../ink/ink401.xml"/><Relationship Id="rId589" Type="http://schemas.openxmlformats.org/officeDocument/2006/relationships/customXml" Target="../ink/ink422.xml"/><Relationship Id="rId90" Type="http://schemas.openxmlformats.org/officeDocument/2006/relationships/image" Target="../media/image181.png"/><Relationship Id="rId186" Type="http://schemas.openxmlformats.org/officeDocument/2006/relationships/image" Target="../media/image229.png"/><Relationship Id="rId351" Type="http://schemas.openxmlformats.org/officeDocument/2006/relationships/customXml" Target="../ink/ink303.xml"/><Relationship Id="rId393" Type="http://schemas.openxmlformats.org/officeDocument/2006/relationships/customXml" Target="../ink/ink324.xml"/><Relationship Id="rId407" Type="http://schemas.openxmlformats.org/officeDocument/2006/relationships/customXml" Target="../ink/ink331.xml"/><Relationship Id="rId449" Type="http://schemas.openxmlformats.org/officeDocument/2006/relationships/customXml" Target="../ink/ink352.xml"/><Relationship Id="rId614" Type="http://schemas.openxmlformats.org/officeDocument/2006/relationships/image" Target="../media/image443.png"/><Relationship Id="rId211" Type="http://schemas.openxmlformats.org/officeDocument/2006/relationships/customXml" Target="../ink/ink233.xml"/><Relationship Id="rId253" Type="http://schemas.openxmlformats.org/officeDocument/2006/relationships/customXml" Target="../ink/ink254.xml"/><Relationship Id="rId295" Type="http://schemas.openxmlformats.org/officeDocument/2006/relationships/customXml" Target="../ink/ink275.xml"/><Relationship Id="rId309" Type="http://schemas.openxmlformats.org/officeDocument/2006/relationships/customXml" Target="../ink/ink282.xml"/><Relationship Id="rId460" Type="http://schemas.openxmlformats.org/officeDocument/2006/relationships/image" Target="../media/image366.png"/><Relationship Id="rId516" Type="http://schemas.openxmlformats.org/officeDocument/2006/relationships/image" Target="../media/image394.png"/><Relationship Id="rId48" Type="http://schemas.openxmlformats.org/officeDocument/2006/relationships/image" Target="../media/image160.png"/><Relationship Id="rId113" Type="http://schemas.openxmlformats.org/officeDocument/2006/relationships/customXml" Target="../ink/ink184.xml"/><Relationship Id="rId320" Type="http://schemas.openxmlformats.org/officeDocument/2006/relationships/image" Target="../media/image296.png"/><Relationship Id="rId558" Type="http://schemas.openxmlformats.org/officeDocument/2006/relationships/image" Target="../media/image415.png"/><Relationship Id="rId155" Type="http://schemas.openxmlformats.org/officeDocument/2006/relationships/customXml" Target="../ink/ink205.xml"/><Relationship Id="rId197" Type="http://schemas.openxmlformats.org/officeDocument/2006/relationships/customXml" Target="../ink/ink226.xml"/><Relationship Id="rId362" Type="http://schemas.openxmlformats.org/officeDocument/2006/relationships/image" Target="../media/image317.png"/><Relationship Id="rId418" Type="http://schemas.openxmlformats.org/officeDocument/2006/relationships/image" Target="../media/image345.png"/><Relationship Id="rId625" Type="http://schemas.openxmlformats.org/officeDocument/2006/relationships/customXml" Target="../ink/ink440.xml"/><Relationship Id="rId222" Type="http://schemas.openxmlformats.org/officeDocument/2006/relationships/image" Target="../media/image247.png"/><Relationship Id="rId264" Type="http://schemas.openxmlformats.org/officeDocument/2006/relationships/image" Target="../media/image268.png"/><Relationship Id="rId471" Type="http://schemas.openxmlformats.org/officeDocument/2006/relationships/customXml" Target="../ink/ink363.xml"/><Relationship Id="rId17" Type="http://schemas.openxmlformats.org/officeDocument/2006/relationships/customXml" Target="../ink/ink136.xml"/><Relationship Id="rId59" Type="http://schemas.openxmlformats.org/officeDocument/2006/relationships/customXml" Target="../ink/ink157.xml"/><Relationship Id="rId124" Type="http://schemas.openxmlformats.org/officeDocument/2006/relationships/image" Target="../media/image198.png"/><Relationship Id="rId527" Type="http://schemas.openxmlformats.org/officeDocument/2006/relationships/customXml" Target="../ink/ink391.xml"/><Relationship Id="rId569" Type="http://schemas.openxmlformats.org/officeDocument/2006/relationships/customXml" Target="../ink/ink412.xml"/><Relationship Id="rId70" Type="http://schemas.openxmlformats.org/officeDocument/2006/relationships/image" Target="../media/image171.png"/><Relationship Id="rId166" Type="http://schemas.openxmlformats.org/officeDocument/2006/relationships/image" Target="../media/image219.png"/><Relationship Id="rId331" Type="http://schemas.openxmlformats.org/officeDocument/2006/relationships/customXml" Target="../ink/ink293.xml"/><Relationship Id="rId373" Type="http://schemas.openxmlformats.org/officeDocument/2006/relationships/customXml" Target="../ink/ink314.xml"/><Relationship Id="rId429" Type="http://schemas.openxmlformats.org/officeDocument/2006/relationships/customXml" Target="../ink/ink342.xml"/><Relationship Id="rId580" Type="http://schemas.openxmlformats.org/officeDocument/2006/relationships/image" Target="../media/image426.png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244.xml"/><Relationship Id="rId440" Type="http://schemas.openxmlformats.org/officeDocument/2006/relationships/image" Target="../media/image356.png"/><Relationship Id="rId28" Type="http://schemas.openxmlformats.org/officeDocument/2006/relationships/image" Target="../media/image150.png"/><Relationship Id="rId275" Type="http://schemas.openxmlformats.org/officeDocument/2006/relationships/customXml" Target="../ink/ink265.xml"/><Relationship Id="rId300" Type="http://schemas.openxmlformats.org/officeDocument/2006/relationships/image" Target="../media/image286.png"/><Relationship Id="rId482" Type="http://schemas.openxmlformats.org/officeDocument/2006/relationships/image" Target="../media/image377.png"/><Relationship Id="rId538" Type="http://schemas.openxmlformats.org/officeDocument/2006/relationships/image" Target="../media/image405.png"/><Relationship Id="rId81" Type="http://schemas.openxmlformats.org/officeDocument/2006/relationships/customXml" Target="../ink/ink168.xml"/><Relationship Id="rId135" Type="http://schemas.openxmlformats.org/officeDocument/2006/relationships/customXml" Target="../ink/ink195.xml"/><Relationship Id="rId177" Type="http://schemas.openxmlformats.org/officeDocument/2006/relationships/customXml" Target="../ink/ink216.xml"/><Relationship Id="rId342" Type="http://schemas.openxmlformats.org/officeDocument/2006/relationships/image" Target="../media/image307.png"/><Relationship Id="rId384" Type="http://schemas.openxmlformats.org/officeDocument/2006/relationships/image" Target="../media/image328.png"/><Relationship Id="rId591" Type="http://schemas.openxmlformats.org/officeDocument/2006/relationships/customXml" Target="../ink/ink423.xml"/><Relationship Id="rId605" Type="http://schemas.openxmlformats.org/officeDocument/2006/relationships/customXml" Target="../ink/ink430.xml"/><Relationship Id="rId202" Type="http://schemas.openxmlformats.org/officeDocument/2006/relationships/image" Target="../media/image237.png"/><Relationship Id="rId244" Type="http://schemas.openxmlformats.org/officeDocument/2006/relationships/image" Target="../media/image258.png"/><Relationship Id="rId39" Type="http://schemas.openxmlformats.org/officeDocument/2006/relationships/customXml" Target="../ink/ink147.xml"/><Relationship Id="rId286" Type="http://schemas.openxmlformats.org/officeDocument/2006/relationships/image" Target="../media/image279.png"/><Relationship Id="rId451" Type="http://schemas.openxmlformats.org/officeDocument/2006/relationships/customXml" Target="../ink/ink353.xml"/><Relationship Id="rId493" Type="http://schemas.openxmlformats.org/officeDocument/2006/relationships/customXml" Target="../ink/ink374.xml"/><Relationship Id="rId507" Type="http://schemas.openxmlformats.org/officeDocument/2006/relationships/customXml" Target="../ink/ink381.xml"/><Relationship Id="rId549" Type="http://schemas.openxmlformats.org/officeDocument/2006/relationships/customXml" Target="../ink/ink402.xml"/><Relationship Id="rId50" Type="http://schemas.openxmlformats.org/officeDocument/2006/relationships/image" Target="../media/image161.png"/><Relationship Id="rId104" Type="http://schemas.openxmlformats.org/officeDocument/2006/relationships/image" Target="../media/image188.png"/><Relationship Id="rId146" Type="http://schemas.openxmlformats.org/officeDocument/2006/relationships/image" Target="../media/image209.png"/><Relationship Id="rId188" Type="http://schemas.openxmlformats.org/officeDocument/2006/relationships/image" Target="../media/image230.png"/><Relationship Id="rId311" Type="http://schemas.openxmlformats.org/officeDocument/2006/relationships/customXml" Target="../ink/ink283.xml"/><Relationship Id="rId353" Type="http://schemas.openxmlformats.org/officeDocument/2006/relationships/customXml" Target="../ink/ink304.xml"/><Relationship Id="rId395" Type="http://schemas.openxmlformats.org/officeDocument/2006/relationships/customXml" Target="../ink/ink325.xml"/><Relationship Id="rId409" Type="http://schemas.openxmlformats.org/officeDocument/2006/relationships/customXml" Target="../ink/ink332.xml"/><Relationship Id="rId560" Type="http://schemas.openxmlformats.org/officeDocument/2006/relationships/image" Target="../media/image416.png"/><Relationship Id="rId92" Type="http://schemas.openxmlformats.org/officeDocument/2006/relationships/image" Target="../media/image182.png"/><Relationship Id="rId213" Type="http://schemas.openxmlformats.org/officeDocument/2006/relationships/customXml" Target="../ink/ink234.xml"/><Relationship Id="rId420" Type="http://schemas.openxmlformats.org/officeDocument/2006/relationships/image" Target="../media/image346.png"/><Relationship Id="rId616" Type="http://schemas.openxmlformats.org/officeDocument/2006/relationships/image" Target="../media/image444.png"/><Relationship Id="rId255" Type="http://schemas.openxmlformats.org/officeDocument/2006/relationships/customXml" Target="../ink/ink255.xml"/><Relationship Id="rId297" Type="http://schemas.openxmlformats.org/officeDocument/2006/relationships/customXml" Target="../ink/ink276.xml"/><Relationship Id="rId462" Type="http://schemas.openxmlformats.org/officeDocument/2006/relationships/image" Target="../media/image367.png"/><Relationship Id="rId518" Type="http://schemas.openxmlformats.org/officeDocument/2006/relationships/image" Target="../media/image395.png"/><Relationship Id="rId115" Type="http://schemas.openxmlformats.org/officeDocument/2006/relationships/customXml" Target="../ink/ink185.xml"/><Relationship Id="rId157" Type="http://schemas.openxmlformats.org/officeDocument/2006/relationships/customXml" Target="../ink/ink206.xml"/><Relationship Id="rId322" Type="http://schemas.openxmlformats.org/officeDocument/2006/relationships/image" Target="../media/image297.png"/><Relationship Id="rId364" Type="http://schemas.openxmlformats.org/officeDocument/2006/relationships/image" Target="../media/image318.png"/><Relationship Id="rId61" Type="http://schemas.openxmlformats.org/officeDocument/2006/relationships/customXml" Target="../ink/ink158.xml"/><Relationship Id="rId199" Type="http://schemas.openxmlformats.org/officeDocument/2006/relationships/customXml" Target="../ink/ink227.xml"/><Relationship Id="rId571" Type="http://schemas.openxmlformats.org/officeDocument/2006/relationships/customXml" Target="../ink/ink413.xml"/><Relationship Id="rId19" Type="http://schemas.openxmlformats.org/officeDocument/2006/relationships/customXml" Target="../ink/ink137.xml"/><Relationship Id="rId224" Type="http://schemas.openxmlformats.org/officeDocument/2006/relationships/image" Target="../media/image248.png"/><Relationship Id="rId266" Type="http://schemas.openxmlformats.org/officeDocument/2006/relationships/image" Target="../media/image269.png"/><Relationship Id="rId431" Type="http://schemas.openxmlformats.org/officeDocument/2006/relationships/customXml" Target="../ink/ink343.xml"/><Relationship Id="rId473" Type="http://schemas.openxmlformats.org/officeDocument/2006/relationships/customXml" Target="../ink/ink364.xml"/><Relationship Id="rId529" Type="http://schemas.openxmlformats.org/officeDocument/2006/relationships/customXml" Target="../ink/ink392.xml"/><Relationship Id="rId30" Type="http://schemas.openxmlformats.org/officeDocument/2006/relationships/image" Target="../media/image151.png"/><Relationship Id="rId126" Type="http://schemas.openxmlformats.org/officeDocument/2006/relationships/image" Target="../media/image199.png"/><Relationship Id="rId168" Type="http://schemas.openxmlformats.org/officeDocument/2006/relationships/image" Target="../media/image220.png"/><Relationship Id="rId333" Type="http://schemas.openxmlformats.org/officeDocument/2006/relationships/customXml" Target="../ink/ink294.xml"/><Relationship Id="rId540" Type="http://schemas.openxmlformats.org/officeDocument/2006/relationships/image" Target="../media/image406.png"/><Relationship Id="rId72" Type="http://schemas.openxmlformats.org/officeDocument/2006/relationships/image" Target="../media/image172.png"/><Relationship Id="rId375" Type="http://schemas.openxmlformats.org/officeDocument/2006/relationships/customXml" Target="../ink/ink315.xml"/><Relationship Id="rId582" Type="http://schemas.openxmlformats.org/officeDocument/2006/relationships/image" Target="../media/image427.png"/><Relationship Id="rId3" Type="http://schemas.openxmlformats.org/officeDocument/2006/relationships/image" Target="../media/image1.png"/><Relationship Id="rId235" Type="http://schemas.openxmlformats.org/officeDocument/2006/relationships/customXml" Target="../ink/ink245.xml"/><Relationship Id="rId277" Type="http://schemas.openxmlformats.org/officeDocument/2006/relationships/customXml" Target="../ink/ink266.xml"/><Relationship Id="rId400" Type="http://schemas.openxmlformats.org/officeDocument/2006/relationships/image" Target="../media/image336.png"/><Relationship Id="rId442" Type="http://schemas.openxmlformats.org/officeDocument/2006/relationships/image" Target="../media/image357.png"/><Relationship Id="rId484" Type="http://schemas.openxmlformats.org/officeDocument/2006/relationships/image" Target="../media/image378.png"/><Relationship Id="rId137" Type="http://schemas.openxmlformats.org/officeDocument/2006/relationships/customXml" Target="../ink/ink196.xml"/><Relationship Id="rId302" Type="http://schemas.openxmlformats.org/officeDocument/2006/relationships/image" Target="../media/image287.png"/><Relationship Id="rId344" Type="http://schemas.openxmlformats.org/officeDocument/2006/relationships/image" Target="../media/image308.png"/><Relationship Id="rId41" Type="http://schemas.openxmlformats.org/officeDocument/2006/relationships/customXml" Target="../ink/ink148.xml"/><Relationship Id="rId83" Type="http://schemas.openxmlformats.org/officeDocument/2006/relationships/customXml" Target="../ink/ink169.xml"/><Relationship Id="rId179" Type="http://schemas.openxmlformats.org/officeDocument/2006/relationships/customXml" Target="../ink/ink217.xml"/><Relationship Id="rId386" Type="http://schemas.openxmlformats.org/officeDocument/2006/relationships/image" Target="../media/image329.png"/><Relationship Id="rId551" Type="http://schemas.openxmlformats.org/officeDocument/2006/relationships/customXml" Target="../ink/ink403.xml"/><Relationship Id="rId593" Type="http://schemas.openxmlformats.org/officeDocument/2006/relationships/customXml" Target="../ink/ink424.xml"/><Relationship Id="rId607" Type="http://schemas.openxmlformats.org/officeDocument/2006/relationships/customXml" Target="../ink/ink431.xml"/><Relationship Id="rId190" Type="http://schemas.openxmlformats.org/officeDocument/2006/relationships/image" Target="../media/image231.png"/><Relationship Id="rId204" Type="http://schemas.openxmlformats.org/officeDocument/2006/relationships/image" Target="../media/image238.png"/><Relationship Id="rId246" Type="http://schemas.openxmlformats.org/officeDocument/2006/relationships/image" Target="../media/image259.png"/><Relationship Id="rId288" Type="http://schemas.openxmlformats.org/officeDocument/2006/relationships/image" Target="../media/image280.png"/><Relationship Id="rId411" Type="http://schemas.openxmlformats.org/officeDocument/2006/relationships/customXml" Target="../ink/ink333.xml"/><Relationship Id="rId453" Type="http://schemas.openxmlformats.org/officeDocument/2006/relationships/customXml" Target="../ink/ink354.xml"/><Relationship Id="rId509" Type="http://schemas.openxmlformats.org/officeDocument/2006/relationships/customXml" Target="../ink/ink382.xml"/><Relationship Id="rId106" Type="http://schemas.openxmlformats.org/officeDocument/2006/relationships/image" Target="../media/image189.png"/><Relationship Id="rId313" Type="http://schemas.openxmlformats.org/officeDocument/2006/relationships/customXml" Target="../ink/ink284.xml"/><Relationship Id="rId495" Type="http://schemas.openxmlformats.org/officeDocument/2006/relationships/customXml" Target="../ink/ink375.xml"/><Relationship Id="rId10" Type="http://schemas.openxmlformats.org/officeDocument/2006/relationships/image" Target="../media/image141.png"/><Relationship Id="rId52" Type="http://schemas.openxmlformats.org/officeDocument/2006/relationships/image" Target="../media/image162.png"/><Relationship Id="rId94" Type="http://schemas.openxmlformats.org/officeDocument/2006/relationships/image" Target="../media/image183.png"/><Relationship Id="rId148" Type="http://schemas.openxmlformats.org/officeDocument/2006/relationships/image" Target="../media/image210.png"/><Relationship Id="rId355" Type="http://schemas.openxmlformats.org/officeDocument/2006/relationships/customXml" Target="../ink/ink305.xml"/><Relationship Id="rId397" Type="http://schemas.openxmlformats.org/officeDocument/2006/relationships/customXml" Target="../ink/ink326.xml"/><Relationship Id="rId520" Type="http://schemas.openxmlformats.org/officeDocument/2006/relationships/image" Target="../media/image396.png"/><Relationship Id="rId562" Type="http://schemas.openxmlformats.org/officeDocument/2006/relationships/image" Target="../media/image417.png"/><Relationship Id="rId618" Type="http://schemas.openxmlformats.org/officeDocument/2006/relationships/image" Target="../media/image445.png"/><Relationship Id="rId215" Type="http://schemas.openxmlformats.org/officeDocument/2006/relationships/customXml" Target="../ink/ink235.xml"/><Relationship Id="rId257" Type="http://schemas.openxmlformats.org/officeDocument/2006/relationships/customXml" Target="../ink/ink256.xml"/><Relationship Id="rId422" Type="http://schemas.openxmlformats.org/officeDocument/2006/relationships/image" Target="../media/image347.png"/><Relationship Id="rId464" Type="http://schemas.openxmlformats.org/officeDocument/2006/relationships/image" Target="../media/image368.png"/><Relationship Id="rId299" Type="http://schemas.openxmlformats.org/officeDocument/2006/relationships/customXml" Target="../ink/ink277.xml"/><Relationship Id="rId63" Type="http://schemas.openxmlformats.org/officeDocument/2006/relationships/customXml" Target="../ink/ink159.xml"/><Relationship Id="rId159" Type="http://schemas.openxmlformats.org/officeDocument/2006/relationships/customXml" Target="../ink/ink207.xml"/><Relationship Id="rId366" Type="http://schemas.openxmlformats.org/officeDocument/2006/relationships/image" Target="../media/image319.png"/><Relationship Id="rId573" Type="http://schemas.openxmlformats.org/officeDocument/2006/relationships/customXml" Target="../ink/ink414.xml"/><Relationship Id="rId226" Type="http://schemas.openxmlformats.org/officeDocument/2006/relationships/image" Target="../media/image249.png"/><Relationship Id="rId433" Type="http://schemas.openxmlformats.org/officeDocument/2006/relationships/customXml" Target="../ink/ink344.xml"/><Relationship Id="rId74" Type="http://schemas.openxmlformats.org/officeDocument/2006/relationships/image" Target="../media/image173.png"/><Relationship Id="rId377" Type="http://schemas.openxmlformats.org/officeDocument/2006/relationships/customXml" Target="../ink/ink316.xml"/><Relationship Id="rId500" Type="http://schemas.openxmlformats.org/officeDocument/2006/relationships/image" Target="../media/image386.png"/><Relationship Id="rId584" Type="http://schemas.openxmlformats.org/officeDocument/2006/relationships/image" Target="../media/image428.png"/><Relationship Id="rId5" Type="http://schemas.openxmlformats.org/officeDocument/2006/relationships/customXml" Target="../ink/ink130.xml"/><Relationship Id="rId237" Type="http://schemas.openxmlformats.org/officeDocument/2006/relationships/customXml" Target="../ink/ink246.xml"/><Relationship Id="rId444" Type="http://schemas.openxmlformats.org/officeDocument/2006/relationships/image" Target="../media/image358.png"/><Relationship Id="rId290" Type="http://schemas.openxmlformats.org/officeDocument/2006/relationships/image" Target="../media/image281.png"/><Relationship Id="rId304" Type="http://schemas.openxmlformats.org/officeDocument/2006/relationships/image" Target="../media/image288.png"/><Relationship Id="rId388" Type="http://schemas.openxmlformats.org/officeDocument/2006/relationships/image" Target="../media/image330.png"/><Relationship Id="rId511" Type="http://schemas.openxmlformats.org/officeDocument/2006/relationships/customXml" Target="../ink/ink383.xml"/><Relationship Id="rId609" Type="http://schemas.openxmlformats.org/officeDocument/2006/relationships/customXml" Target="../ink/ink432.xml"/><Relationship Id="rId85" Type="http://schemas.openxmlformats.org/officeDocument/2006/relationships/customXml" Target="../ink/ink170.xml"/><Relationship Id="rId150" Type="http://schemas.openxmlformats.org/officeDocument/2006/relationships/image" Target="../media/image211.png"/><Relationship Id="rId595" Type="http://schemas.openxmlformats.org/officeDocument/2006/relationships/customXml" Target="../ink/ink425.xml"/><Relationship Id="rId248" Type="http://schemas.openxmlformats.org/officeDocument/2006/relationships/image" Target="../media/image260.png"/><Relationship Id="rId455" Type="http://schemas.openxmlformats.org/officeDocument/2006/relationships/customXml" Target="../ink/ink355.xml"/><Relationship Id="rId12" Type="http://schemas.openxmlformats.org/officeDocument/2006/relationships/image" Target="../media/image142.png"/><Relationship Id="rId108" Type="http://schemas.openxmlformats.org/officeDocument/2006/relationships/image" Target="../media/image190.png"/><Relationship Id="rId315" Type="http://schemas.openxmlformats.org/officeDocument/2006/relationships/customXml" Target="../ink/ink285.xml"/><Relationship Id="rId522" Type="http://schemas.openxmlformats.org/officeDocument/2006/relationships/image" Target="../media/image397.png"/><Relationship Id="rId96" Type="http://schemas.openxmlformats.org/officeDocument/2006/relationships/image" Target="../media/image184.png"/><Relationship Id="rId161" Type="http://schemas.openxmlformats.org/officeDocument/2006/relationships/customXml" Target="../ink/ink208.xml"/><Relationship Id="rId399" Type="http://schemas.openxmlformats.org/officeDocument/2006/relationships/customXml" Target="../ink/ink327.xml"/><Relationship Id="rId259" Type="http://schemas.openxmlformats.org/officeDocument/2006/relationships/customXml" Target="../ink/ink257.xml"/><Relationship Id="rId466" Type="http://schemas.openxmlformats.org/officeDocument/2006/relationships/image" Target="../media/image369.png"/><Relationship Id="rId23" Type="http://schemas.openxmlformats.org/officeDocument/2006/relationships/customXml" Target="../ink/ink139.xml"/><Relationship Id="rId119" Type="http://schemas.openxmlformats.org/officeDocument/2006/relationships/customXml" Target="../ink/ink187.xml"/><Relationship Id="rId326" Type="http://schemas.openxmlformats.org/officeDocument/2006/relationships/image" Target="../media/image299.png"/><Relationship Id="rId533" Type="http://schemas.openxmlformats.org/officeDocument/2006/relationships/customXml" Target="../ink/ink394.xml"/><Relationship Id="rId172" Type="http://schemas.openxmlformats.org/officeDocument/2006/relationships/image" Target="../media/image222.png"/><Relationship Id="rId477" Type="http://schemas.openxmlformats.org/officeDocument/2006/relationships/customXml" Target="../ink/ink366.xml"/><Relationship Id="rId600" Type="http://schemas.openxmlformats.org/officeDocument/2006/relationships/image" Target="../media/image436.png"/><Relationship Id="rId337" Type="http://schemas.openxmlformats.org/officeDocument/2006/relationships/customXml" Target="../ink/ink296.xml"/><Relationship Id="rId34" Type="http://schemas.openxmlformats.org/officeDocument/2006/relationships/image" Target="../media/image153.png"/><Relationship Id="rId544" Type="http://schemas.openxmlformats.org/officeDocument/2006/relationships/image" Target="../media/image408.png"/><Relationship Id="rId183" Type="http://schemas.openxmlformats.org/officeDocument/2006/relationships/customXml" Target="../ink/ink219.xml"/><Relationship Id="rId390" Type="http://schemas.openxmlformats.org/officeDocument/2006/relationships/image" Target="../media/image331.png"/><Relationship Id="rId404" Type="http://schemas.openxmlformats.org/officeDocument/2006/relationships/image" Target="../media/image338.png"/><Relationship Id="rId611" Type="http://schemas.openxmlformats.org/officeDocument/2006/relationships/customXml" Target="../ink/ink433.xml"/><Relationship Id="rId250" Type="http://schemas.openxmlformats.org/officeDocument/2006/relationships/image" Target="../media/image261.png"/><Relationship Id="rId488" Type="http://schemas.openxmlformats.org/officeDocument/2006/relationships/image" Target="../media/image380.png"/><Relationship Id="rId45" Type="http://schemas.openxmlformats.org/officeDocument/2006/relationships/customXml" Target="../ink/ink150.xml"/><Relationship Id="rId110" Type="http://schemas.openxmlformats.org/officeDocument/2006/relationships/image" Target="../media/image191.png"/><Relationship Id="rId348" Type="http://schemas.openxmlformats.org/officeDocument/2006/relationships/image" Target="../media/image310.png"/><Relationship Id="rId555" Type="http://schemas.openxmlformats.org/officeDocument/2006/relationships/customXml" Target="../ink/ink405.xml"/><Relationship Id="rId194" Type="http://schemas.openxmlformats.org/officeDocument/2006/relationships/image" Target="../media/image233.png"/><Relationship Id="rId208" Type="http://schemas.openxmlformats.org/officeDocument/2006/relationships/image" Target="../media/image240.png"/><Relationship Id="rId415" Type="http://schemas.openxmlformats.org/officeDocument/2006/relationships/customXml" Target="../ink/ink335.xml"/><Relationship Id="rId622" Type="http://schemas.openxmlformats.org/officeDocument/2006/relationships/image" Target="../media/image447.png"/><Relationship Id="rId261" Type="http://schemas.openxmlformats.org/officeDocument/2006/relationships/customXml" Target="../ink/ink258.xml"/><Relationship Id="rId499" Type="http://schemas.openxmlformats.org/officeDocument/2006/relationships/customXml" Target="../ink/ink377.xml"/><Relationship Id="rId56" Type="http://schemas.openxmlformats.org/officeDocument/2006/relationships/image" Target="../media/image164.png"/><Relationship Id="rId359" Type="http://schemas.openxmlformats.org/officeDocument/2006/relationships/customXml" Target="../ink/ink307.xml"/><Relationship Id="rId566" Type="http://schemas.openxmlformats.org/officeDocument/2006/relationships/image" Target="../media/image419.png"/><Relationship Id="rId121" Type="http://schemas.openxmlformats.org/officeDocument/2006/relationships/customXml" Target="../ink/ink188.xml"/><Relationship Id="rId219" Type="http://schemas.openxmlformats.org/officeDocument/2006/relationships/customXml" Target="../ink/ink237.xml"/><Relationship Id="rId426" Type="http://schemas.openxmlformats.org/officeDocument/2006/relationships/image" Target="../media/image349.png"/><Relationship Id="rId67" Type="http://schemas.openxmlformats.org/officeDocument/2006/relationships/customXml" Target="../ink/ink161.xml"/><Relationship Id="rId272" Type="http://schemas.openxmlformats.org/officeDocument/2006/relationships/image" Target="../media/image272.png"/><Relationship Id="rId577" Type="http://schemas.openxmlformats.org/officeDocument/2006/relationships/customXml" Target="../ink/ink416.xml"/><Relationship Id="rId132" Type="http://schemas.openxmlformats.org/officeDocument/2006/relationships/image" Target="../media/image202.png"/><Relationship Id="rId437" Type="http://schemas.openxmlformats.org/officeDocument/2006/relationships/customXml" Target="../ink/ink34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4.png"/><Relationship Id="rId18" Type="http://schemas.openxmlformats.org/officeDocument/2006/relationships/customXml" Target="../ink/ink448.xml"/><Relationship Id="rId26" Type="http://schemas.openxmlformats.org/officeDocument/2006/relationships/customXml" Target="../ink/ink452.xml"/><Relationship Id="rId39" Type="http://schemas.openxmlformats.org/officeDocument/2006/relationships/image" Target="../media/image467.png"/><Relationship Id="rId21" Type="http://schemas.openxmlformats.org/officeDocument/2006/relationships/image" Target="../media/image458.png"/><Relationship Id="rId34" Type="http://schemas.openxmlformats.org/officeDocument/2006/relationships/customXml" Target="../ink/ink456.xml"/><Relationship Id="rId42" Type="http://schemas.openxmlformats.org/officeDocument/2006/relationships/customXml" Target="../ink/ink460.xml"/><Relationship Id="rId7" Type="http://schemas.openxmlformats.org/officeDocument/2006/relationships/image" Target="../media/image451.png"/><Relationship Id="rId2" Type="http://schemas.openxmlformats.org/officeDocument/2006/relationships/image" Target="../media/image1.png"/><Relationship Id="rId16" Type="http://schemas.openxmlformats.org/officeDocument/2006/relationships/customXml" Target="../ink/ink447.xml"/><Relationship Id="rId29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2.xml"/><Relationship Id="rId11" Type="http://schemas.openxmlformats.org/officeDocument/2006/relationships/image" Target="../media/image453.png"/><Relationship Id="rId24" Type="http://schemas.openxmlformats.org/officeDocument/2006/relationships/customXml" Target="../ink/ink451.xml"/><Relationship Id="rId32" Type="http://schemas.openxmlformats.org/officeDocument/2006/relationships/customXml" Target="../ink/ink455.xml"/><Relationship Id="rId37" Type="http://schemas.openxmlformats.org/officeDocument/2006/relationships/image" Target="../media/image466.png"/><Relationship Id="rId40" Type="http://schemas.openxmlformats.org/officeDocument/2006/relationships/customXml" Target="../ink/ink459.xml"/><Relationship Id="rId45" Type="http://schemas.openxmlformats.org/officeDocument/2006/relationships/image" Target="../media/image470.png"/><Relationship Id="rId5" Type="http://schemas.openxmlformats.org/officeDocument/2006/relationships/image" Target="../media/image450.png"/><Relationship Id="rId15" Type="http://schemas.openxmlformats.org/officeDocument/2006/relationships/image" Target="../media/image455.png"/><Relationship Id="rId23" Type="http://schemas.openxmlformats.org/officeDocument/2006/relationships/image" Target="../media/image459.png"/><Relationship Id="rId28" Type="http://schemas.openxmlformats.org/officeDocument/2006/relationships/customXml" Target="../ink/ink453.xml"/><Relationship Id="rId36" Type="http://schemas.openxmlformats.org/officeDocument/2006/relationships/customXml" Target="../ink/ink457.xml"/><Relationship Id="rId10" Type="http://schemas.openxmlformats.org/officeDocument/2006/relationships/customXml" Target="../ink/ink444.xml"/><Relationship Id="rId19" Type="http://schemas.openxmlformats.org/officeDocument/2006/relationships/image" Target="../media/image457.png"/><Relationship Id="rId31" Type="http://schemas.openxmlformats.org/officeDocument/2006/relationships/image" Target="../media/image463.png"/><Relationship Id="rId44" Type="http://schemas.openxmlformats.org/officeDocument/2006/relationships/customXml" Target="../ink/ink461.xml"/><Relationship Id="rId4" Type="http://schemas.openxmlformats.org/officeDocument/2006/relationships/customXml" Target="../ink/ink441.xml"/><Relationship Id="rId9" Type="http://schemas.openxmlformats.org/officeDocument/2006/relationships/image" Target="../media/image452.png"/><Relationship Id="rId14" Type="http://schemas.openxmlformats.org/officeDocument/2006/relationships/customXml" Target="../ink/ink446.xml"/><Relationship Id="rId22" Type="http://schemas.openxmlformats.org/officeDocument/2006/relationships/customXml" Target="../ink/ink450.xml"/><Relationship Id="rId27" Type="http://schemas.openxmlformats.org/officeDocument/2006/relationships/image" Target="../media/image461.png"/><Relationship Id="rId30" Type="http://schemas.openxmlformats.org/officeDocument/2006/relationships/customXml" Target="../ink/ink454.xml"/><Relationship Id="rId35" Type="http://schemas.openxmlformats.org/officeDocument/2006/relationships/image" Target="../media/image465.png"/><Relationship Id="rId43" Type="http://schemas.openxmlformats.org/officeDocument/2006/relationships/image" Target="../media/image469.png"/><Relationship Id="rId8" Type="http://schemas.openxmlformats.org/officeDocument/2006/relationships/customXml" Target="../ink/ink443.xml"/><Relationship Id="rId3" Type="http://schemas.openxmlformats.org/officeDocument/2006/relationships/image" Target="../media/image2.jpg"/><Relationship Id="rId12" Type="http://schemas.openxmlformats.org/officeDocument/2006/relationships/customXml" Target="../ink/ink445.xml"/><Relationship Id="rId17" Type="http://schemas.openxmlformats.org/officeDocument/2006/relationships/image" Target="../media/image456.png"/><Relationship Id="rId25" Type="http://schemas.openxmlformats.org/officeDocument/2006/relationships/image" Target="../media/image460.png"/><Relationship Id="rId33" Type="http://schemas.openxmlformats.org/officeDocument/2006/relationships/image" Target="../media/image464.png"/><Relationship Id="rId38" Type="http://schemas.openxmlformats.org/officeDocument/2006/relationships/customXml" Target="../ink/ink458.xml"/><Relationship Id="rId20" Type="http://schemas.openxmlformats.org/officeDocument/2006/relationships/customXml" Target="../ink/ink449.xml"/><Relationship Id="rId41" Type="http://schemas.openxmlformats.org/officeDocument/2006/relationships/image" Target="../media/image46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8.png"/><Relationship Id="rId671" Type="http://schemas.openxmlformats.org/officeDocument/2006/relationships/image" Target="../media/image805.png"/><Relationship Id="rId21" Type="http://schemas.openxmlformats.org/officeDocument/2006/relationships/image" Target="../media/image480.png"/><Relationship Id="rId324" Type="http://schemas.openxmlformats.org/officeDocument/2006/relationships/customXml" Target="../ink/ink621.xml"/><Relationship Id="rId531" Type="http://schemas.openxmlformats.org/officeDocument/2006/relationships/image" Target="../media/image735.png"/><Relationship Id="rId629" Type="http://schemas.openxmlformats.org/officeDocument/2006/relationships/image" Target="../media/image784.png"/><Relationship Id="rId170" Type="http://schemas.openxmlformats.org/officeDocument/2006/relationships/customXml" Target="../ink/ink544.xml"/><Relationship Id="rId268" Type="http://schemas.openxmlformats.org/officeDocument/2006/relationships/customXml" Target="../ink/ink593.xml"/><Relationship Id="rId475" Type="http://schemas.openxmlformats.org/officeDocument/2006/relationships/image" Target="../media/image707.png"/><Relationship Id="rId32" Type="http://schemas.openxmlformats.org/officeDocument/2006/relationships/customXml" Target="../ink/ink475.xml"/><Relationship Id="rId128" Type="http://schemas.openxmlformats.org/officeDocument/2006/relationships/customXml" Target="../ink/ink523.xml"/><Relationship Id="rId335" Type="http://schemas.openxmlformats.org/officeDocument/2006/relationships/image" Target="../media/image637.png"/><Relationship Id="rId542" Type="http://schemas.openxmlformats.org/officeDocument/2006/relationships/customXml" Target="../ink/ink730.xml"/><Relationship Id="rId181" Type="http://schemas.openxmlformats.org/officeDocument/2006/relationships/image" Target="../media/image560.png"/><Relationship Id="rId402" Type="http://schemas.openxmlformats.org/officeDocument/2006/relationships/customXml" Target="../ink/ink660.xml"/><Relationship Id="rId279" Type="http://schemas.openxmlformats.org/officeDocument/2006/relationships/image" Target="../media/image609.png"/><Relationship Id="rId486" Type="http://schemas.openxmlformats.org/officeDocument/2006/relationships/customXml" Target="../ink/ink702.xml"/><Relationship Id="rId43" Type="http://schemas.openxmlformats.org/officeDocument/2006/relationships/image" Target="../media/image491.png"/><Relationship Id="rId139" Type="http://schemas.openxmlformats.org/officeDocument/2006/relationships/image" Target="../media/image539.png"/><Relationship Id="rId346" Type="http://schemas.openxmlformats.org/officeDocument/2006/relationships/customXml" Target="../ink/ink632.xml"/><Relationship Id="rId553" Type="http://schemas.openxmlformats.org/officeDocument/2006/relationships/image" Target="../media/image746.png"/><Relationship Id="rId192" Type="http://schemas.openxmlformats.org/officeDocument/2006/relationships/customXml" Target="../ink/ink555.xml"/><Relationship Id="rId206" Type="http://schemas.openxmlformats.org/officeDocument/2006/relationships/customXml" Target="../ink/ink562.xml"/><Relationship Id="rId413" Type="http://schemas.openxmlformats.org/officeDocument/2006/relationships/image" Target="../media/image676.png"/><Relationship Id="rId497" Type="http://schemas.openxmlformats.org/officeDocument/2006/relationships/image" Target="../media/image718.png"/><Relationship Id="rId620" Type="http://schemas.openxmlformats.org/officeDocument/2006/relationships/customXml" Target="../ink/ink769.xml"/><Relationship Id="rId357" Type="http://schemas.openxmlformats.org/officeDocument/2006/relationships/image" Target="../media/image648.png"/><Relationship Id="rId54" Type="http://schemas.openxmlformats.org/officeDocument/2006/relationships/customXml" Target="../ink/ink486.xml"/><Relationship Id="rId217" Type="http://schemas.openxmlformats.org/officeDocument/2006/relationships/image" Target="../media/image578.png"/><Relationship Id="rId564" Type="http://schemas.openxmlformats.org/officeDocument/2006/relationships/customXml" Target="../ink/ink741.xml"/><Relationship Id="rId424" Type="http://schemas.openxmlformats.org/officeDocument/2006/relationships/customXml" Target="../ink/ink671.xml"/><Relationship Id="rId631" Type="http://schemas.openxmlformats.org/officeDocument/2006/relationships/image" Target="../media/image785.png"/><Relationship Id="rId270" Type="http://schemas.openxmlformats.org/officeDocument/2006/relationships/customXml" Target="../ink/ink594.xml"/><Relationship Id="rId65" Type="http://schemas.openxmlformats.org/officeDocument/2006/relationships/image" Target="../media/image502.png"/><Relationship Id="rId130" Type="http://schemas.openxmlformats.org/officeDocument/2006/relationships/customXml" Target="../ink/ink524.xml"/><Relationship Id="rId368" Type="http://schemas.openxmlformats.org/officeDocument/2006/relationships/customXml" Target="../ink/ink643.xml"/><Relationship Id="rId575" Type="http://schemas.openxmlformats.org/officeDocument/2006/relationships/image" Target="../media/image757.png"/><Relationship Id="rId228" Type="http://schemas.openxmlformats.org/officeDocument/2006/relationships/customXml" Target="../ink/ink573.xml"/><Relationship Id="rId435" Type="http://schemas.openxmlformats.org/officeDocument/2006/relationships/image" Target="../media/image687.png"/><Relationship Id="rId642" Type="http://schemas.openxmlformats.org/officeDocument/2006/relationships/customXml" Target="../ink/ink780.xml"/><Relationship Id="rId281" Type="http://schemas.openxmlformats.org/officeDocument/2006/relationships/image" Target="../media/image610.png"/><Relationship Id="rId502" Type="http://schemas.openxmlformats.org/officeDocument/2006/relationships/customXml" Target="../ink/ink710.xml"/><Relationship Id="rId76" Type="http://schemas.openxmlformats.org/officeDocument/2006/relationships/customXml" Target="../ink/ink497.xml"/><Relationship Id="rId141" Type="http://schemas.openxmlformats.org/officeDocument/2006/relationships/image" Target="../media/image540.png"/><Relationship Id="rId379" Type="http://schemas.openxmlformats.org/officeDocument/2006/relationships/image" Target="../media/image659.png"/><Relationship Id="rId586" Type="http://schemas.openxmlformats.org/officeDocument/2006/relationships/customXml" Target="../ink/ink752.xml"/><Relationship Id="rId7" Type="http://schemas.openxmlformats.org/officeDocument/2006/relationships/image" Target="../media/image473.png"/><Relationship Id="rId239" Type="http://schemas.openxmlformats.org/officeDocument/2006/relationships/image" Target="../media/image589.png"/><Relationship Id="rId446" Type="http://schemas.openxmlformats.org/officeDocument/2006/relationships/customXml" Target="../ink/ink682.xml"/><Relationship Id="rId653" Type="http://schemas.openxmlformats.org/officeDocument/2006/relationships/image" Target="../media/image796.png"/><Relationship Id="rId292" Type="http://schemas.openxmlformats.org/officeDocument/2006/relationships/customXml" Target="../ink/ink605.xml"/><Relationship Id="rId306" Type="http://schemas.openxmlformats.org/officeDocument/2006/relationships/customXml" Target="../ink/ink612.xml"/><Relationship Id="rId87" Type="http://schemas.openxmlformats.org/officeDocument/2006/relationships/image" Target="../media/image513.png"/><Relationship Id="rId513" Type="http://schemas.openxmlformats.org/officeDocument/2006/relationships/image" Target="../media/image726.png"/><Relationship Id="rId597" Type="http://schemas.openxmlformats.org/officeDocument/2006/relationships/image" Target="../media/image768.png"/><Relationship Id="rId152" Type="http://schemas.openxmlformats.org/officeDocument/2006/relationships/customXml" Target="../ink/ink535.xml"/><Relationship Id="rId457" Type="http://schemas.openxmlformats.org/officeDocument/2006/relationships/image" Target="../media/image698.png"/><Relationship Id="rId664" Type="http://schemas.openxmlformats.org/officeDocument/2006/relationships/customXml" Target="../ink/ink791.xml"/><Relationship Id="rId14" Type="http://schemas.openxmlformats.org/officeDocument/2006/relationships/customXml" Target="../ink/ink466.xml"/><Relationship Id="rId317" Type="http://schemas.openxmlformats.org/officeDocument/2006/relationships/image" Target="../media/image628.png"/><Relationship Id="rId524" Type="http://schemas.openxmlformats.org/officeDocument/2006/relationships/customXml" Target="../ink/ink721.xml"/><Relationship Id="rId98" Type="http://schemas.openxmlformats.org/officeDocument/2006/relationships/customXml" Target="../ink/ink508.xml"/><Relationship Id="rId163" Type="http://schemas.openxmlformats.org/officeDocument/2006/relationships/image" Target="../media/image551.png"/><Relationship Id="rId370" Type="http://schemas.openxmlformats.org/officeDocument/2006/relationships/customXml" Target="../ink/ink644.xml"/><Relationship Id="rId230" Type="http://schemas.openxmlformats.org/officeDocument/2006/relationships/customXml" Target="../ink/ink574.xml"/><Relationship Id="rId468" Type="http://schemas.openxmlformats.org/officeDocument/2006/relationships/customXml" Target="../ink/ink693.xml"/><Relationship Id="rId675" Type="http://schemas.openxmlformats.org/officeDocument/2006/relationships/image" Target="../media/image807.png"/><Relationship Id="rId25" Type="http://schemas.openxmlformats.org/officeDocument/2006/relationships/image" Target="../media/image482.png"/><Relationship Id="rId328" Type="http://schemas.openxmlformats.org/officeDocument/2006/relationships/customXml" Target="../ink/ink623.xml"/><Relationship Id="rId535" Type="http://schemas.openxmlformats.org/officeDocument/2006/relationships/image" Target="../media/image737.png"/><Relationship Id="rId174" Type="http://schemas.openxmlformats.org/officeDocument/2006/relationships/customXml" Target="../ink/ink546.xml"/><Relationship Id="rId381" Type="http://schemas.openxmlformats.org/officeDocument/2006/relationships/image" Target="../media/image660.png"/><Relationship Id="rId602" Type="http://schemas.openxmlformats.org/officeDocument/2006/relationships/customXml" Target="../ink/ink760.xml"/><Relationship Id="rId241" Type="http://schemas.openxmlformats.org/officeDocument/2006/relationships/image" Target="../media/image590.png"/><Relationship Id="rId479" Type="http://schemas.openxmlformats.org/officeDocument/2006/relationships/image" Target="../media/image709.png"/><Relationship Id="rId36" Type="http://schemas.openxmlformats.org/officeDocument/2006/relationships/customXml" Target="../ink/ink477.xml"/><Relationship Id="rId339" Type="http://schemas.openxmlformats.org/officeDocument/2006/relationships/image" Target="../media/image639.png"/><Relationship Id="rId546" Type="http://schemas.openxmlformats.org/officeDocument/2006/relationships/customXml" Target="../ink/ink732.xml"/><Relationship Id="rId101" Type="http://schemas.openxmlformats.org/officeDocument/2006/relationships/image" Target="../media/image520.png"/><Relationship Id="rId185" Type="http://schemas.openxmlformats.org/officeDocument/2006/relationships/image" Target="../media/image562.png"/><Relationship Id="rId406" Type="http://schemas.openxmlformats.org/officeDocument/2006/relationships/customXml" Target="../ink/ink662.xml"/><Relationship Id="rId392" Type="http://schemas.openxmlformats.org/officeDocument/2006/relationships/customXml" Target="../ink/ink655.xml"/><Relationship Id="rId613" Type="http://schemas.openxmlformats.org/officeDocument/2006/relationships/image" Target="../media/image776.png"/><Relationship Id="rId252" Type="http://schemas.openxmlformats.org/officeDocument/2006/relationships/customXml" Target="../ink/ink585.xml"/><Relationship Id="rId47" Type="http://schemas.openxmlformats.org/officeDocument/2006/relationships/image" Target="../media/image493.png"/><Relationship Id="rId112" Type="http://schemas.openxmlformats.org/officeDocument/2006/relationships/customXml" Target="../ink/ink515.xml"/><Relationship Id="rId557" Type="http://schemas.openxmlformats.org/officeDocument/2006/relationships/image" Target="../media/image748.png"/><Relationship Id="rId196" Type="http://schemas.openxmlformats.org/officeDocument/2006/relationships/customXml" Target="../ink/ink557.xml"/><Relationship Id="rId417" Type="http://schemas.openxmlformats.org/officeDocument/2006/relationships/image" Target="../media/image678.png"/><Relationship Id="rId624" Type="http://schemas.openxmlformats.org/officeDocument/2006/relationships/customXml" Target="../ink/ink771.xml"/><Relationship Id="rId263" Type="http://schemas.openxmlformats.org/officeDocument/2006/relationships/image" Target="../media/image601.png"/><Relationship Id="rId470" Type="http://schemas.openxmlformats.org/officeDocument/2006/relationships/customXml" Target="../ink/ink694.xml"/><Relationship Id="rId58" Type="http://schemas.openxmlformats.org/officeDocument/2006/relationships/customXml" Target="../ink/ink488.xml"/><Relationship Id="rId123" Type="http://schemas.openxmlformats.org/officeDocument/2006/relationships/image" Target="../media/image531.png"/><Relationship Id="rId330" Type="http://schemas.openxmlformats.org/officeDocument/2006/relationships/customXml" Target="../ink/ink624.xml"/><Relationship Id="rId568" Type="http://schemas.openxmlformats.org/officeDocument/2006/relationships/customXml" Target="../ink/ink743.xml"/><Relationship Id="rId428" Type="http://schemas.openxmlformats.org/officeDocument/2006/relationships/customXml" Target="../ink/ink673.xml"/><Relationship Id="rId635" Type="http://schemas.openxmlformats.org/officeDocument/2006/relationships/image" Target="../media/image787.png"/><Relationship Id="rId274" Type="http://schemas.openxmlformats.org/officeDocument/2006/relationships/customXml" Target="../ink/ink596.xml"/><Relationship Id="rId481" Type="http://schemas.openxmlformats.org/officeDocument/2006/relationships/image" Target="../media/image710.png"/><Relationship Id="rId69" Type="http://schemas.openxmlformats.org/officeDocument/2006/relationships/image" Target="../media/image504.png"/><Relationship Id="rId134" Type="http://schemas.openxmlformats.org/officeDocument/2006/relationships/customXml" Target="../ink/ink526.xml"/><Relationship Id="rId579" Type="http://schemas.openxmlformats.org/officeDocument/2006/relationships/image" Target="../media/image759.png"/><Relationship Id="rId341" Type="http://schemas.openxmlformats.org/officeDocument/2006/relationships/image" Target="../media/image640.png"/><Relationship Id="rId439" Type="http://schemas.openxmlformats.org/officeDocument/2006/relationships/image" Target="../media/image689.png"/><Relationship Id="rId646" Type="http://schemas.openxmlformats.org/officeDocument/2006/relationships/customXml" Target="../ink/ink782.xml"/><Relationship Id="rId201" Type="http://schemas.openxmlformats.org/officeDocument/2006/relationships/image" Target="../media/image570.png"/><Relationship Id="rId285" Type="http://schemas.openxmlformats.org/officeDocument/2006/relationships/image" Target="../media/image612.png"/><Relationship Id="rId506" Type="http://schemas.openxmlformats.org/officeDocument/2006/relationships/customXml" Target="../ink/ink712.xml"/><Relationship Id="rId38" Type="http://schemas.openxmlformats.org/officeDocument/2006/relationships/customXml" Target="../ink/ink478.xml"/><Relationship Id="rId103" Type="http://schemas.openxmlformats.org/officeDocument/2006/relationships/image" Target="../media/image521.png"/><Relationship Id="rId310" Type="http://schemas.openxmlformats.org/officeDocument/2006/relationships/customXml" Target="../ink/ink614.xml"/><Relationship Id="rId492" Type="http://schemas.openxmlformats.org/officeDocument/2006/relationships/customXml" Target="../ink/ink705.xml"/><Relationship Id="rId548" Type="http://schemas.openxmlformats.org/officeDocument/2006/relationships/customXml" Target="../ink/ink733.xml"/><Relationship Id="rId91" Type="http://schemas.openxmlformats.org/officeDocument/2006/relationships/image" Target="../media/image515.png"/><Relationship Id="rId145" Type="http://schemas.openxmlformats.org/officeDocument/2006/relationships/image" Target="../media/image542.png"/><Relationship Id="rId187" Type="http://schemas.openxmlformats.org/officeDocument/2006/relationships/image" Target="../media/image563.png"/><Relationship Id="rId352" Type="http://schemas.openxmlformats.org/officeDocument/2006/relationships/customXml" Target="../ink/ink635.xml"/><Relationship Id="rId394" Type="http://schemas.openxmlformats.org/officeDocument/2006/relationships/customXml" Target="../ink/ink656.xml"/><Relationship Id="rId408" Type="http://schemas.openxmlformats.org/officeDocument/2006/relationships/customXml" Target="../ink/ink663.xml"/><Relationship Id="rId615" Type="http://schemas.openxmlformats.org/officeDocument/2006/relationships/image" Target="../media/image777.png"/><Relationship Id="rId212" Type="http://schemas.openxmlformats.org/officeDocument/2006/relationships/customXml" Target="../ink/ink565.xml"/><Relationship Id="rId254" Type="http://schemas.openxmlformats.org/officeDocument/2006/relationships/customXml" Target="../ink/ink586.xml"/><Relationship Id="rId657" Type="http://schemas.openxmlformats.org/officeDocument/2006/relationships/image" Target="../media/image798.png"/><Relationship Id="rId49" Type="http://schemas.openxmlformats.org/officeDocument/2006/relationships/image" Target="../media/image494.png"/><Relationship Id="rId114" Type="http://schemas.openxmlformats.org/officeDocument/2006/relationships/customXml" Target="../ink/ink516.xml"/><Relationship Id="rId296" Type="http://schemas.openxmlformats.org/officeDocument/2006/relationships/customXml" Target="../ink/ink607.xml"/><Relationship Id="rId461" Type="http://schemas.openxmlformats.org/officeDocument/2006/relationships/image" Target="../media/image700.png"/><Relationship Id="rId517" Type="http://schemas.openxmlformats.org/officeDocument/2006/relationships/image" Target="../media/image728.png"/><Relationship Id="rId559" Type="http://schemas.openxmlformats.org/officeDocument/2006/relationships/image" Target="../media/image749.png"/><Relationship Id="rId60" Type="http://schemas.openxmlformats.org/officeDocument/2006/relationships/customXml" Target="../ink/ink489.xml"/><Relationship Id="rId156" Type="http://schemas.openxmlformats.org/officeDocument/2006/relationships/customXml" Target="../ink/ink537.xml"/><Relationship Id="rId198" Type="http://schemas.openxmlformats.org/officeDocument/2006/relationships/customXml" Target="../ink/ink558.xml"/><Relationship Id="rId321" Type="http://schemas.openxmlformats.org/officeDocument/2006/relationships/image" Target="../media/image630.png"/><Relationship Id="rId363" Type="http://schemas.openxmlformats.org/officeDocument/2006/relationships/image" Target="../media/image651.png"/><Relationship Id="rId419" Type="http://schemas.openxmlformats.org/officeDocument/2006/relationships/image" Target="../media/image679.png"/><Relationship Id="rId570" Type="http://schemas.openxmlformats.org/officeDocument/2006/relationships/customXml" Target="../ink/ink744.xml"/><Relationship Id="rId626" Type="http://schemas.openxmlformats.org/officeDocument/2006/relationships/customXml" Target="../ink/ink772.xml"/><Relationship Id="rId223" Type="http://schemas.openxmlformats.org/officeDocument/2006/relationships/image" Target="../media/image581.png"/><Relationship Id="rId430" Type="http://schemas.openxmlformats.org/officeDocument/2006/relationships/customXml" Target="../ink/ink674.xml"/><Relationship Id="rId668" Type="http://schemas.openxmlformats.org/officeDocument/2006/relationships/customXml" Target="../ink/ink793.xml"/><Relationship Id="rId18" Type="http://schemas.openxmlformats.org/officeDocument/2006/relationships/customXml" Target="../ink/ink468.xml"/><Relationship Id="rId265" Type="http://schemas.openxmlformats.org/officeDocument/2006/relationships/image" Target="../media/image602.png"/><Relationship Id="rId472" Type="http://schemas.openxmlformats.org/officeDocument/2006/relationships/customXml" Target="../ink/ink695.xml"/><Relationship Id="rId528" Type="http://schemas.openxmlformats.org/officeDocument/2006/relationships/customXml" Target="../ink/ink723.xml"/><Relationship Id="rId125" Type="http://schemas.openxmlformats.org/officeDocument/2006/relationships/image" Target="../media/image532.png"/><Relationship Id="rId167" Type="http://schemas.openxmlformats.org/officeDocument/2006/relationships/image" Target="../media/image553.png"/><Relationship Id="rId332" Type="http://schemas.openxmlformats.org/officeDocument/2006/relationships/customXml" Target="../ink/ink625.xml"/><Relationship Id="rId374" Type="http://schemas.openxmlformats.org/officeDocument/2006/relationships/customXml" Target="../ink/ink646.xml"/><Relationship Id="rId581" Type="http://schemas.openxmlformats.org/officeDocument/2006/relationships/image" Target="../media/image760.png"/><Relationship Id="rId71" Type="http://schemas.openxmlformats.org/officeDocument/2006/relationships/image" Target="../media/image505.png"/><Relationship Id="rId234" Type="http://schemas.openxmlformats.org/officeDocument/2006/relationships/customXml" Target="../ink/ink576.xml"/><Relationship Id="rId637" Type="http://schemas.openxmlformats.org/officeDocument/2006/relationships/image" Target="../media/image788.png"/><Relationship Id="rId679" Type="http://schemas.openxmlformats.org/officeDocument/2006/relationships/image" Target="../media/image809.png"/><Relationship Id="rId2" Type="http://schemas.openxmlformats.org/officeDocument/2006/relationships/image" Target="../media/image138.png"/><Relationship Id="rId29" Type="http://schemas.openxmlformats.org/officeDocument/2006/relationships/image" Target="../media/image484.png"/><Relationship Id="rId276" Type="http://schemas.openxmlformats.org/officeDocument/2006/relationships/customXml" Target="../ink/ink597.xml"/><Relationship Id="rId441" Type="http://schemas.openxmlformats.org/officeDocument/2006/relationships/image" Target="../media/image690.png"/><Relationship Id="rId483" Type="http://schemas.openxmlformats.org/officeDocument/2006/relationships/image" Target="../media/image711.png"/><Relationship Id="rId539" Type="http://schemas.openxmlformats.org/officeDocument/2006/relationships/image" Target="../media/image739.png"/><Relationship Id="rId40" Type="http://schemas.openxmlformats.org/officeDocument/2006/relationships/customXml" Target="../ink/ink479.xml"/><Relationship Id="rId136" Type="http://schemas.openxmlformats.org/officeDocument/2006/relationships/customXml" Target="../ink/ink527.xml"/><Relationship Id="rId178" Type="http://schemas.openxmlformats.org/officeDocument/2006/relationships/customXml" Target="../ink/ink548.xml"/><Relationship Id="rId301" Type="http://schemas.openxmlformats.org/officeDocument/2006/relationships/image" Target="../media/image620.png"/><Relationship Id="rId343" Type="http://schemas.openxmlformats.org/officeDocument/2006/relationships/image" Target="../media/image641.png"/><Relationship Id="rId550" Type="http://schemas.openxmlformats.org/officeDocument/2006/relationships/customXml" Target="../ink/ink734.xml"/><Relationship Id="rId82" Type="http://schemas.openxmlformats.org/officeDocument/2006/relationships/customXml" Target="../ink/ink500.xml"/><Relationship Id="rId203" Type="http://schemas.openxmlformats.org/officeDocument/2006/relationships/image" Target="../media/image571.png"/><Relationship Id="rId385" Type="http://schemas.openxmlformats.org/officeDocument/2006/relationships/image" Target="../media/image662.png"/><Relationship Id="rId592" Type="http://schemas.openxmlformats.org/officeDocument/2006/relationships/customXml" Target="../ink/ink755.xml"/><Relationship Id="rId606" Type="http://schemas.openxmlformats.org/officeDocument/2006/relationships/customXml" Target="../ink/ink762.xml"/><Relationship Id="rId648" Type="http://schemas.openxmlformats.org/officeDocument/2006/relationships/customXml" Target="../ink/ink783.xml"/><Relationship Id="rId245" Type="http://schemas.openxmlformats.org/officeDocument/2006/relationships/image" Target="../media/image592.png"/><Relationship Id="rId287" Type="http://schemas.openxmlformats.org/officeDocument/2006/relationships/image" Target="../media/image613.png"/><Relationship Id="rId410" Type="http://schemas.openxmlformats.org/officeDocument/2006/relationships/customXml" Target="../ink/ink664.xml"/><Relationship Id="rId452" Type="http://schemas.openxmlformats.org/officeDocument/2006/relationships/customXml" Target="../ink/ink685.xml"/><Relationship Id="rId494" Type="http://schemas.openxmlformats.org/officeDocument/2006/relationships/customXml" Target="../ink/ink706.xml"/><Relationship Id="rId508" Type="http://schemas.openxmlformats.org/officeDocument/2006/relationships/customXml" Target="../ink/ink713.xml"/><Relationship Id="rId105" Type="http://schemas.openxmlformats.org/officeDocument/2006/relationships/image" Target="../media/image522.png"/><Relationship Id="rId147" Type="http://schemas.openxmlformats.org/officeDocument/2006/relationships/image" Target="../media/image543.png"/><Relationship Id="rId312" Type="http://schemas.openxmlformats.org/officeDocument/2006/relationships/customXml" Target="../ink/ink615.xml"/><Relationship Id="rId354" Type="http://schemas.openxmlformats.org/officeDocument/2006/relationships/customXml" Target="../ink/ink636.xml"/><Relationship Id="rId51" Type="http://schemas.openxmlformats.org/officeDocument/2006/relationships/image" Target="../media/image495.png"/><Relationship Id="rId93" Type="http://schemas.openxmlformats.org/officeDocument/2006/relationships/image" Target="../media/image516.png"/><Relationship Id="rId189" Type="http://schemas.openxmlformats.org/officeDocument/2006/relationships/image" Target="../media/image564.png"/><Relationship Id="rId396" Type="http://schemas.openxmlformats.org/officeDocument/2006/relationships/customXml" Target="../ink/ink657.xml"/><Relationship Id="rId561" Type="http://schemas.openxmlformats.org/officeDocument/2006/relationships/image" Target="../media/image750.png"/><Relationship Id="rId617" Type="http://schemas.openxmlformats.org/officeDocument/2006/relationships/image" Target="../media/image778.png"/><Relationship Id="rId659" Type="http://schemas.openxmlformats.org/officeDocument/2006/relationships/image" Target="../media/image799.png"/><Relationship Id="rId214" Type="http://schemas.openxmlformats.org/officeDocument/2006/relationships/customXml" Target="../ink/ink566.xml"/><Relationship Id="rId256" Type="http://schemas.openxmlformats.org/officeDocument/2006/relationships/customXml" Target="../ink/ink587.xml"/><Relationship Id="rId298" Type="http://schemas.openxmlformats.org/officeDocument/2006/relationships/customXml" Target="../ink/ink608.xml"/><Relationship Id="rId421" Type="http://schemas.openxmlformats.org/officeDocument/2006/relationships/image" Target="../media/image680.png"/><Relationship Id="rId463" Type="http://schemas.openxmlformats.org/officeDocument/2006/relationships/image" Target="../media/image701.png"/><Relationship Id="rId519" Type="http://schemas.openxmlformats.org/officeDocument/2006/relationships/image" Target="../media/image729.png"/><Relationship Id="rId670" Type="http://schemas.openxmlformats.org/officeDocument/2006/relationships/customXml" Target="../ink/ink794.xml"/><Relationship Id="rId116" Type="http://schemas.openxmlformats.org/officeDocument/2006/relationships/customXml" Target="../ink/ink517.xml"/><Relationship Id="rId158" Type="http://schemas.openxmlformats.org/officeDocument/2006/relationships/customXml" Target="../ink/ink538.xml"/><Relationship Id="rId323" Type="http://schemas.openxmlformats.org/officeDocument/2006/relationships/image" Target="../media/image631.png"/><Relationship Id="rId530" Type="http://schemas.openxmlformats.org/officeDocument/2006/relationships/customXml" Target="../ink/ink724.xml"/><Relationship Id="rId20" Type="http://schemas.openxmlformats.org/officeDocument/2006/relationships/customXml" Target="../ink/ink469.xml"/><Relationship Id="rId62" Type="http://schemas.openxmlformats.org/officeDocument/2006/relationships/customXml" Target="../ink/ink490.xml"/><Relationship Id="rId365" Type="http://schemas.openxmlformats.org/officeDocument/2006/relationships/image" Target="../media/image652.png"/><Relationship Id="rId572" Type="http://schemas.openxmlformats.org/officeDocument/2006/relationships/customXml" Target="../ink/ink745.xml"/><Relationship Id="rId628" Type="http://schemas.openxmlformats.org/officeDocument/2006/relationships/customXml" Target="../ink/ink773.xml"/><Relationship Id="rId225" Type="http://schemas.openxmlformats.org/officeDocument/2006/relationships/image" Target="../media/image582.png"/><Relationship Id="rId267" Type="http://schemas.openxmlformats.org/officeDocument/2006/relationships/image" Target="../media/image603.png"/><Relationship Id="rId432" Type="http://schemas.openxmlformats.org/officeDocument/2006/relationships/customXml" Target="../ink/ink675.xml"/><Relationship Id="rId474" Type="http://schemas.openxmlformats.org/officeDocument/2006/relationships/customXml" Target="../ink/ink696.xml"/><Relationship Id="rId127" Type="http://schemas.openxmlformats.org/officeDocument/2006/relationships/image" Target="../media/image533.png"/><Relationship Id="rId31" Type="http://schemas.openxmlformats.org/officeDocument/2006/relationships/image" Target="../media/image485.png"/><Relationship Id="rId73" Type="http://schemas.openxmlformats.org/officeDocument/2006/relationships/image" Target="../media/image506.png"/><Relationship Id="rId169" Type="http://schemas.openxmlformats.org/officeDocument/2006/relationships/image" Target="../media/image554.png"/><Relationship Id="rId334" Type="http://schemas.openxmlformats.org/officeDocument/2006/relationships/customXml" Target="../ink/ink626.xml"/><Relationship Id="rId376" Type="http://schemas.openxmlformats.org/officeDocument/2006/relationships/customXml" Target="../ink/ink647.xml"/><Relationship Id="rId541" Type="http://schemas.openxmlformats.org/officeDocument/2006/relationships/image" Target="../media/image740.png"/><Relationship Id="rId583" Type="http://schemas.openxmlformats.org/officeDocument/2006/relationships/image" Target="../media/image761.png"/><Relationship Id="rId639" Type="http://schemas.openxmlformats.org/officeDocument/2006/relationships/image" Target="../media/image789.png"/><Relationship Id="rId4" Type="http://schemas.openxmlformats.org/officeDocument/2006/relationships/image" Target="../media/image1.png"/><Relationship Id="rId180" Type="http://schemas.openxmlformats.org/officeDocument/2006/relationships/customXml" Target="../ink/ink549.xml"/><Relationship Id="rId236" Type="http://schemas.openxmlformats.org/officeDocument/2006/relationships/customXml" Target="../ink/ink577.xml"/><Relationship Id="rId278" Type="http://schemas.openxmlformats.org/officeDocument/2006/relationships/customXml" Target="../ink/ink598.xml"/><Relationship Id="rId401" Type="http://schemas.openxmlformats.org/officeDocument/2006/relationships/image" Target="../media/image670.png"/><Relationship Id="rId443" Type="http://schemas.openxmlformats.org/officeDocument/2006/relationships/image" Target="../media/image691.png"/><Relationship Id="rId650" Type="http://schemas.openxmlformats.org/officeDocument/2006/relationships/customXml" Target="../ink/ink784.xml"/><Relationship Id="rId303" Type="http://schemas.openxmlformats.org/officeDocument/2006/relationships/image" Target="../media/image621.png"/><Relationship Id="rId485" Type="http://schemas.openxmlformats.org/officeDocument/2006/relationships/image" Target="../media/image712.png"/><Relationship Id="rId42" Type="http://schemas.openxmlformats.org/officeDocument/2006/relationships/customXml" Target="../ink/ink480.xml"/><Relationship Id="rId84" Type="http://schemas.openxmlformats.org/officeDocument/2006/relationships/customXml" Target="../ink/ink501.xml"/><Relationship Id="rId138" Type="http://schemas.openxmlformats.org/officeDocument/2006/relationships/customXml" Target="../ink/ink528.xml"/><Relationship Id="rId345" Type="http://schemas.openxmlformats.org/officeDocument/2006/relationships/image" Target="../media/image642.png"/><Relationship Id="rId387" Type="http://schemas.openxmlformats.org/officeDocument/2006/relationships/image" Target="../media/image663.png"/><Relationship Id="rId510" Type="http://schemas.openxmlformats.org/officeDocument/2006/relationships/customXml" Target="../ink/ink714.xml"/><Relationship Id="rId552" Type="http://schemas.openxmlformats.org/officeDocument/2006/relationships/customXml" Target="../ink/ink735.xml"/><Relationship Id="rId594" Type="http://schemas.openxmlformats.org/officeDocument/2006/relationships/customXml" Target="../ink/ink756.xml"/><Relationship Id="rId608" Type="http://schemas.openxmlformats.org/officeDocument/2006/relationships/customXml" Target="../ink/ink763.xml"/><Relationship Id="rId191" Type="http://schemas.openxmlformats.org/officeDocument/2006/relationships/image" Target="../media/image565.png"/><Relationship Id="rId205" Type="http://schemas.openxmlformats.org/officeDocument/2006/relationships/image" Target="../media/image572.png"/><Relationship Id="rId247" Type="http://schemas.openxmlformats.org/officeDocument/2006/relationships/image" Target="../media/image593.png"/><Relationship Id="rId412" Type="http://schemas.openxmlformats.org/officeDocument/2006/relationships/customXml" Target="../ink/ink665.xml"/><Relationship Id="rId107" Type="http://schemas.openxmlformats.org/officeDocument/2006/relationships/image" Target="../media/image523.png"/><Relationship Id="rId289" Type="http://schemas.openxmlformats.org/officeDocument/2006/relationships/image" Target="../media/image614.png"/><Relationship Id="rId454" Type="http://schemas.openxmlformats.org/officeDocument/2006/relationships/customXml" Target="../ink/ink686.xml"/><Relationship Id="rId496" Type="http://schemas.openxmlformats.org/officeDocument/2006/relationships/customXml" Target="../ink/ink707.xml"/><Relationship Id="rId661" Type="http://schemas.openxmlformats.org/officeDocument/2006/relationships/image" Target="../media/image800.png"/><Relationship Id="rId11" Type="http://schemas.openxmlformats.org/officeDocument/2006/relationships/image" Target="../media/image475.png"/><Relationship Id="rId53" Type="http://schemas.openxmlformats.org/officeDocument/2006/relationships/image" Target="../media/image496.png"/><Relationship Id="rId149" Type="http://schemas.openxmlformats.org/officeDocument/2006/relationships/image" Target="../media/image544.png"/><Relationship Id="rId314" Type="http://schemas.openxmlformats.org/officeDocument/2006/relationships/customXml" Target="../ink/ink616.xml"/><Relationship Id="rId356" Type="http://schemas.openxmlformats.org/officeDocument/2006/relationships/customXml" Target="../ink/ink637.xml"/><Relationship Id="rId398" Type="http://schemas.openxmlformats.org/officeDocument/2006/relationships/customXml" Target="../ink/ink658.xml"/><Relationship Id="rId521" Type="http://schemas.openxmlformats.org/officeDocument/2006/relationships/image" Target="../media/image730.png"/><Relationship Id="rId563" Type="http://schemas.openxmlformats.org/officeDocument/2006/relationships/image" Target="../media/image751.png"/><Relationship Id="rId619" Type="http://schemas.openxmlformats.org/officeDocument/2006/relationships/image" Target="../media/image779.png"/><Relationship Id="rId95" Type="http://schemas.openxmlformats.org/officeDocument/2006/relationships/image" Target="../media/image517.png"/><Relationship Id="rId160" Type="http://schemas.openxmlformats.org/officeDocument/2006/relationships/customXml" Target="../ink/ink539.xml"/><Relationship Id="rId216" Type="http://schemas.openxmlformats.org/officeDocument/2006/relationships/customXml" Target="../ink/ink567.xml"/><Relationship Id="rId423" Type="http://schemas.openxmlformats.org/officeDocument/2006/relationships/image" Target="../media/image681.png"/><Relationship Id="rId258" Type="http://schemas.openxmlformats.org/officeDocument/2006/relationships/customXml" Target="../ink/ink588.xml"/><Relationship Id="rId465" Type="http://schemas.openxmlformats.org/officeDocument/2006/relationships/image" Target="../media/image702.png"/><Relationship Id="rId630" Type="http://schemas.openxmlformats.org/officeDocument/2006/relationships/customXml" Target="../ink/ink774.xml"/><Relationship Id="rId672" Type="http://schemas.openxmlformats.org/officeDocument/2006/relationships/customXml" Target="../ink/ink795.xml"/><Relationship Id="rId22" Type="http://schemas.openxmlformats.org/officeDocument/2006/relationships/customXml" Target="../ink/ink470.xml"/><Relationship Id="rId64" Type="http://schemas.openxmlformats.org/officeDocument/2006/relationships/customXml" Target="../ink/ink491.xml"/><Relationship Id="rId118" Type="http://schemas.openxmlformats.org/officeDocument/2006/relationships/customXml" Target="../ink/ink518.xml"/><Relationship Id="rId325" Type="http://schemas.openxmlformats.org/officeDocument/2006/relationships/image" Target="../media/image632.png"/><Relationship Id="rId367" Type="http://schemas.openxmlformats.org/officeDocument/2006/relationships/image" Target="../media/image653.png"/><Relationship Id="rId532" Type="http://schemas.openxmlformats.org/officeDocument/2006/relationships/customXml" Target="../ink/ink725.xml"/><Relationship Id="rId574" Type="http://schemas.openxmlformats.org/officeDocument/2006/relationships/customXml" Target="../ink/ink746.xml"/><Relationship Id="rId171" Type="http://schemas.openxmlformats.org/officeDocument/2006/relationships/image" Target="../media/image555.png"/><Relationship Id="rId227" Type="http://schemas.openxmlformats.org/officeDocument/2006/relationships/image" Target="../media/image583.png"/><Relationship Id="rId269" Type="http://schemas.openxmlformats.org/officeDocument/2006/relationships/image" Target="../media/image604.png"/><Relationship Id="rId434" Type="http://schemas.openxmlformats.org/officeDocument/2006/relationships/customXml" Target="../ink/ink676.xml"/><Relationship Id="rId476" Type="http://schemas.openxmlformats.org/officeDocument/2006/relationships/customXml" Target="../ink/ink697.xml"/><Relationship Id="rId641" Type="http://schemas.openxmlformats.org/officeDocument/2006/relationships/image" Target="../media/image790.png"/><Relationship Id="rId33" Type="http://schemas.openxmlformats.org/officeDocument/2006/relationships/image" Target="../media/image486.png"/><Relationship Id="rId129" Type="http://schemas.openxmlformats.org/officeDocument/2006/relationships/image" Target="../media/image534.png"/><Relationship Id="rId280" Type="http://schemas.openxmlformats.org/officeDocument/2006/relationships/customXml" Target="../ink/ink599.xml"/><Relationship Id="rId336" Type="http://schemas.openxmlformats.org/officeDocument/2006/relationships/customXml" Target="../ink/ink627.xml"/><Relationship Id="rId501" Type="http://schemas.openxmlformats.org/officeDocument/2006/relationships/image" Target="../media/image720.png"/><Relationship Id="rId543" Type="http://schemas.openxmlformats.org/officeDocument/2006/relationships/image" Target="../media/image741.png"/><Relationship Id="rId75" Type="http://schemas.openxmlformats.org/officeDocument/2006/relationships/image" Target="../media/image507.png"/><Relationship Id="rId140" Type="http://schemas.openxmlformats.org/officeDocument/2006/relationships/customXml" Target="../ink/ink529.xml"/><Relationship Id="rId182" Type="http://schemas.openxmlformats.org/officeDocument/2006/relationships/customXml" Target="../ink/ink550.xml"/><Relationship Id="rId378" Type="http://schemas.openxmlformats.org/officeDocument/2006/relationships/customXml" Target="../ink/ink648.xml"/><Relationship Id="rId403" Type="http://schemas.openxmlformats.org/officeDocument/2006/relationships/image" Target="../media/image671.png"/><Relationship Id="rId585" Type="http://schemas.openxmlformats.org/officeDocument/2006/relationships/image" Target="../media/image762.png"/><Relationship Id="rId6" Type="http://schemas.openxmlformats.org/officeDocument/2006/relationships/customXml" Target="../ink/ink462.xml"/><Relationship Id="rId238" Type="http://schemas.openxmlformats.org/officeDocument/2006/relationships/customXml" Target="../ink/ink578.xml"/><Relationship Id="rId445" Type="http://schemas.openxmlformats.org/officeDocument/2006/relationships/image" Target="../media/image692.png"/><Relationship Id="rId487" Type="http://schemas.openxmlformats.org/officeDocument/2006/relationships/image" Target="../media/image713.png"/><Relationship Id="rId610" Type="http://schemas.openxmlformats.org/officeDocument/2006/relationships/customXml" Target="../ink/ink764.xml"/><Relationship Id="rId652" Type="http://schemas.openxmlformats.org/officeDocument/2006/relationships/customXml" Target="../ink/ink785.xml"/><Relationship Id="rId291" Type="http://schemas.openxmlformats.org/officeDocument/2006/relationships/image" Target="../media/image615.png"/><Relationship Id="rId305" Type="http://schemas.openxmlformats.org/officeDocument/2006/relationships/image" Target="../media/image622.png"/><Relationship Id="rId347" Type="http://schemas.openxmlformats.org/officeDocument/2006/relationships/image" Target="../media/image643.png"/><Relationship Id="rId512" Type="http://schemas.openxmlformats.org/officeDocument/2006/relationships/customXml" Target="../ink/ink715.xml"/><Relationship Id="rId44" Type="http://schemas.openxmlformats.org/officeDocument/2006/relationships/customXml" Target="../ink/ink481.xml"/><Relationship Id="rId86" Type="http://schemas.openxmlformats.org/officeDocument/2006/relationships/customXml" Target="../ink/ink502.xml"/><Relationship Id="rId151" Type="http://schemas.openxmlformats.org/officeDocument/2006/relationships/image" Target="../media/image545.png"/><Relationship Id="rId389" Type="http://schemas.openxmlformats.org/officeDocument/2006/relationships/image" Target="../media/image664.png"/><Relationship Id="rId554" Type="http://schemas.openxmlformats.org/officeDocument/2006/relationships/customXml" Target="../ink/ink736.xml"/><Relationship Id="rId596" Type="http://schemas.openxmlformats.org/officeDocument/2006/relationships/customXml" Target="../ink/ink757.xml"/><Relationship Id="rId193" Type="http://schemas.openxmlformats.org/officeDocument/2006/relationships/image" Target="../media/image566.png"/><Relationship Id="rId207" Type="http://schemas.openxmlformats.org/officeDocument/2006/relationships/image" Target="../media/image573.png"/><Relationship Id="rId249" Type="http://schemas.openxmlformats.org/officeDocument/2006/relationships/image" Target="../media/image594.png"/><Relationship Id="rId414" Type="http://schemas.openxmlformats.org/officeDocument/2006/relationships/customXml" Target="../ink/ink666.xml"/><Relationship Id="rId456" Type="http://schemas.openxmlformats.org/officeDocument/2006/relationships/customXml" Target="../ink/ink687.xml"/><Relationship Id="rId498" Type="http://schemas.openxmlformats.org/officeDocument/2006/relationships/customXml" Target="../ink/ink708.xml"/><Relationship Id="rId621" Type="http://schemas.openxmlformats.org/officeDocument/2006/relationships/image" Target="../media/image780.png"/><Relationship Id="rId663" Type="http://schemas.openxmlformats.org/officeDocument/2006/relationships/image" Target="../media/image801.png"/><Relationship Id="rId13" Type="http://schemas.openxmlformats.org/officeDocument/2006/relationships/image" Target="../media/image476.png"/><Relationship Id="rId109" Type="http://schemas.openxmlformats.org/officeDocument/2006/relationships/image" Target="../media/image524.png"/><Relationship Id="rId260" Type="http://schemas.openxmlformats.org/officeDocument/2006/relationships/customXml" Target="../ink/ink589.xml"/><Relationship Id="rId316" Type="http://schemas.openxmlformats.org/officeDocument/2006/relationships/customXml" Target="../ink/ink617.xml"/><Relationship Id="rId523" Type="http://schemas.openxmlformats.org/officeDocument/2006/relationships/image" Target="../media/image731.png"/><Relationship Id="rId55" Type="http://schemas.openxmlformats.org/officeDocument/2006/relationships/image" Target="../media/image497.png"/><Relationship Id="rId97" Type="http://schemas.openxmlformats.org/officeDocument/2006/relationships/image" Target="../media/image518.png"/><Relationship Id="rId120" Type="http://schemas.openxmlformats.org/officeDocument/2006/relationships/customXml" Target="../ink/ink519.xml"/><Relationship Id="rId358" Type="http://schemas.openxmlformats.org/officeDocument/2006/relationships/customXml" Target="../ink/ink638.xml"/><Relationship Id="rId565" Type="http://schemas.openxmlformats.org/officeDocument/2006/relationships/image" Target="../media/image752.png"/><Relationship Id="rId162" Type="http://schemas.openxmlformats.org/officeDocument/2006/relationships/customXml" Target="../ink/ink540.xml"/><Relationship Id="rId218" Type="http://schemas.openxmlformats.org/officeDocument/2006/relationships/customXml" Target="../ink/ink568.xml"/><Relationship Id="rId425" Type="http://schemas.openxmlformats.org/officeDocument/2006/relationships/image" Target="../media/image682.png"/><Relationship Id="rId467" Type="http://schemas.openxmlformats.org/officeDocument/2006/relationships/image" Target="../media/image703.png"/><Relationship Id="rId632" Type="http://schemas.openxmlformats.org/officeDocument/2006/relationships/customXml" Target="../ink/ink775.xml"/><Relationship Id="rId271" Type="http://schemas.openxmlformats.org/officeDocument/2006/relationships/image" Target="../media/image605.png"/><Relationship Id="rId674" Type="http://schemas.openxmlformats.org/officeDocument/2006/relationships/customXml" Target="../ink/ink796.xml"/><Relationship Id="rId24" Type="http://schemas.openxmlformats.org/officeDocument/2006/relationships/customXml" Target="../ink/ink471.xml"/><Relationship Id="rId66" Type="http://schemas.openxmlformats.org/officeDocument/2006/relationships/customXml" Target="../ink/ink492.xml"/><Relationship Id="rId131" Type="http://schemas.openxmlformats.org/officeDocument/2006/relationships/image" Target="../media/image535.png"/><Relationship Id="rId327" Type="http://schemas.openxmlformats.org/officeDocument/2006/relationships/image" Target="../media/image633.png"/><Relationship Id="rId369" Type="http://schemas.openxmlformats.org/officeDocument/2006/relationships/image" Target="../media/image654.png"/><Relationship Id="rId534" Type="http://schemas.openxmlformats.org/officeDocument/2006/relationships/customXml" Target="../ink/ink726.xml"/><Relationship Id="rId576" Type="http://schemas.openxmlformats.org/officeDocument/2006/relationships/customXml" Target="../ink/ink747.xml"/><Relationship Id="rId173" Type="http://schemas.openxmlformats.org/officeDocument/2006/relationships/image" Target="../media/image556.png"/><Relationship Id="rId229" Type="http://schemas.openxmlformats.org/officeDocument/2006/relationships/image" Target="../media/image584.png"/><Relationship Id="rId380" Type="http://schemas.openxmlformats.org/officeDocument/2006/relationships/customXml" Target="../ink/ink649.xml"/><Relationship Id="rId436" Type="http://schemas.openxmlformats.org/officeDocument/2006/relationships/customXml" Target="../ink/ink677.xml"/><Relationship Id="rId601" Type="http://schemas.openxmlformats.org/officeDocument/2006/relationships/image" Target="../media/image770.png"/><Relationship Id="rId643" Type="http://schemas.openxmlformats.org/officeDocument/2006/relationships/image" Target="../media/image791.png"/><Relationship Id="rId240" Type="http://schemas.openxmlformats.org/officeDocument/2006/relationships/customXml" Target="../ink/ink579.xml"/><Relationship Id="rId478" Type="http://schemas.openxmlformats.org/officeDocument/2006/relationships/customXml" Target="../ink/ink698.xml"/><Relationship Id="rId35" Type="http://schemas.openxmlformats.org/officeDocument/2006/relationships/image" Target="../media/image487.png"/><Relationship Id="rId77" Type="http://schemas.openxmlformats.org/officeDocument/2006/relationships/image" Target="../media/image508.png"/><Relationship Id="rId100" Type="http://schemas.openxmlformats.org/officeDocument/2006/relationships/customXml" Target="../ink/ink509.xml"/><Relationship Id="rId282" Type="http://schemas.openxmlformats.org/officeDocument/2006/relationships/customXml" Target="../ink/ink600.xml"/><Relationship Id="rId338" Type="http://schemas.openxmlformats.org/officeDocument/2006/relationships/customXml" Target="../ink/ink628.xml"/><Relationship Id="rId503" Type="http://schemas.openxmlformats.org/officeDocument/2006/relationships/image" Target="../media/image721.png"/><Relationship Id="rId545" Type="http://schemas.openxmlformats.org/officeDocument/2006/relationships/image" Target="../media/image742.png"/><Relationship Id="rId587" Type="http://schemas.openxmlformats.org/officeDocument/2006/relationships/image" Target="../media/image763.png"/><Relationship Id="rId8" Type="http://schemas.openxmlformats.org/officeDocument/2006/relationships/customXml" Target="../ink/ink463.xml"/><Relationship Id="rId142" Type="http://schemas.openxmlformats.org/officeDocument/2006/relationships/customXml" Target="../ink/ink530.xml"/><Relationship Id="rId184" Type="http://schemas.openxmlformats.org/officeDocument/2006/relationships/customXml" Target="../ink/ink551.xml"/><Relationship Id="rId391" Type="http://schemas.openxmlformats.org/officeDocument/2006/relationships/image" Target="../media/image665.png"/><Relationship Id="rId405" Type="http://schemas.openxmlformats.org/officeDocument/2006/relationships/image" Target="../media/image672.png"/><Relationship Id="rId447" Type="http://schemas.openxmlformats.org/officeDocument/2006/relationships/image" Target="../media/image693.png"/><Relationship Id="rId612" Type="http://schemas.openxmlformats.org/officeDocument/2006/relationships/customXml" Target="../ink/ink765.xml"/><Relationship Id="rId251" Type="http://schemas.openxmlformats.org/officeDocument/2006/relationships/image" Target="../media/image595.png"/><Relationship Id="rId489" Type="http://schemas.openxmlformats.org/officeDocument/2006/relationships/image" Target="../media/image714.png"/><Relationship Id="rId654" Type="http://schemas.openxmlformats.org/officeDocument/2006/relationships/customXml" Target="../ink/ink786.xml"/><Relationship Id="rId46" Type="http://schemas.openxmlformats.org/officeDocument/2006/relationships/customXml" Target="../ink/ink482.xml"/><Relationship Id="rId293" Type="http://schemas.openxmlformats.org/officeDocument/2006/relationships/image" Target="../media/image616.png"/><Relationship Id="rId307" Type="http://schemas.openxmlformats.org/officeDocument/2006/relationships/image" Target="../media/image623.png"/><Relationship Id="rId349" Type="http://schemas.openxmlformats.org/officeDocument/2006/relationships/image" Target="../media/image644.png"/><Relationship Id="rId514" Type="http://schemas.openxmlformats.org/officeDocument/2006/relationships/customXml" Target="../ink/ink716.xml"/><Relationship Id="rId556" Type="http://schemas.openxmlformats.org/officeDocument/2006/relationships/customXml" Target="../ink/ink737.xml"/><Relationship Id="rId88" Type="http://schemas.openxmlformats.org/officeDocument/2006/relationships/customXml" Target="../ink/ink503.xml"/><Relationship Id="rId111" Type="http://schemas.openxmlformats.org/officeDocument/2006/relationships/image" Target="../media/image525.png"/><Relationship Id="rId153" Type="http://schemas.openxmlformats.org/officeDocument/2006/relationships/image" Target="../media/image546.png"/><Relationship Id="rId195" Type="http://schemas.openxmlformats.org/officeDocument/2006/relationships/image" Target="../media/image567.png"/><Relationship Id="rId209" Type="http://schemas.openxmlformats.org/officeDocument/2006/relationships/image" Target="../media/image574.png"/><Relationship Id="rId360" Type="http://schemas.openxmlformats.org/officeDocument/2006/relationships/customXml" Target="../ink/ink639.xml"/><Relationship Id="rId416" Type="http://schemas.openxmlformats.org/officeDocument/2006/relationships/customXml" Target="../ink/ink667.xml"/><Relationship Id="rId598" Type="http://schemas.openxmlformats.org/officeDocument/2006/relationships/customXml" Target="../ink/ink758.xml"/><Relationship Id="rId220" Type="http://schemas.openxmlformats.org/officeDocument/2006/relationships/customXml" Target="../ink/ink569.xml"/><Relationship Id="rId458" Type="http://schemas.openxmlformats.org/officeDocument/2006/relationships/customXml" Target="../ink/ink688.xml"/><Relationship Id="rId623" Type="http://schemas.openxmlformats.org/officeDocument/2006/relationships/image" Target="../media/image781.png"/><Relationship Id="rId665" Type="http://schemas.openxmlformats.org/officeDocument/2006/relationships/image" Target="../media/image802.png"/><Relationship Id="rId15" Type="http://schemas.openxmlformats.org/officeDocument/2006/relationships/image" Target="../media/image477.png"/><Relationship Id="rId57" Type="http://schemas.openxmlformats.org/officeDocument/2006/relationships/image" Target="../media/image498.png"/><Relationship Id="rId262" Type="http://schemas.openxmlformats.org/officeDocument/2006/relationships/customXml" Target="../ink/ink590.xml"/><Relationship Id="rId318" Type="http://schemas.openxmlformats.org/officeDocument/2006/relationships/customXml" Target="../ink/ink618.xml"/><Relationship Id="rId525" Type="http://schemas.openxmlformats.org/officeDocument/2006/relationships/image" Target="../media/image732.png"/><Relationship Id="rId567" Type="http://schemas.openxmlformats.org/officeDocument/2006/relationships/image" Target="../media/image753.png"/><Relationship Id="rId99" Type="http://schemas.openxmlformats.org/officeDocument/2006/relationships/image" Target="../media/image519.png"/><Relationship Id="rId122" Type="http://schemas.openxmlformats.org/officeDocument/2006/relationships/customXml" Target="../ink/ink520.xml"/><Relationship Id="rId164" Type="http://schemas.openxmlformats.org/officeDocument/2006/relationships/customXml" Target="../ink/ink541.xml"/><Relationship Id="rId371" Type="http://schemas.openxmlformats.org/officeDocument/2006/relationships/image" Target="../media/image655.png"/><Relationship Id="rId427" Type="http://schemas.openxmlformats.org/officeDocument/2006/relationships/image" Target="../media/image683.png"/><Relationship Id="rId469" Type="http://schemas.openxmlformats.org/officeDocument/2006/relationships/image" Target="../media/image704.png"/><Relationship Id="rId634" Type="http://schemas.openxmlformats.org/officeDocument/2006/relationships/customXml" Target="../ink/ink776.xml"/><Relationship Id="rId676" Type="http://schemas.openxmlformats.org/officeDocument/2006/relationships/customXml" Target="../ink/ink797.xml"/><Relationship Id="rId26" Type="http://schemas.openxmlformats.org/officeDocument/2006/relationships/customXml" Target="../ink/ink472.xml"/><Relationship Id="rId231" Type="http://schemas.openxmlformats.org/officeDocument/2006/relationships/image" Target="../media/image585.png"/><Relationship Id="rId273" Type="http://schemas.openxmlformats.org/officeDocument/2006/relationships/image" Target="../media/image606.png"/><Relationship Id="rId329" Type="http://schemas.openxmlformats.org/officeDocument/2006/relationships/image" Target="../media/image634.png"/><Relationship Id="rId480" Type="http://schemas.openxmlformats.org/officeDocument/2006/relationships/customXml" Target="../ink/ink699.xml"/><Relationship Id="rId536" Type="http://schemas.openxmlformats.org/officeDocument/2006/relationships/customXml" Target="../ink/ink727.xml"/><Relationship Id="rId68" Type="http://schemas.openxmlformats.org/officeDocument/2006/relationships/customXml" Target="../ink/ink493.xml"/><Relationship Id="rId133" Type="http://schemas.openxmlformats.org/officeDocument/2006/relationships/image" Target="../media/image536.png"/><Relationship Id="rId175" Type="http://schemas.openxmlformats.org/officeDocument/2006/relationships/image" Target="../media/image557.png"/><Relationship Id="rId340" Type="http://schemas.openxmlformats.org/officeDocument/2006/relationships/customXml" Target="../ink/ink629.xml"/><Relationship Id="rId578" Type="http://schemas.openxmlformats.org/officeDocument/2006/relationships/customXml" Target="../ink/ink748.xml"/><Relationship Id="rId200" Type="http://schemas.openxmlformats.org/officeDocument/2006/relationships/customXml" Target="../ink/ink559.xml"/><Relationship Id="rId382" Type="http://schemas.openxmlformats.org/officeDocument/2006/relationships/customXml" Target="../ink/ink650.xml"/><Relationship Id="rId438" Type="http://schemas.openxmlformats.org/officeDocument/2006/relationships/customXml" Target="../ink/ink678.xml"/><Relationship Id="rId603" Type="http://schemas.openxmlformats.org/officeDocument/2006/relationships/image" Target="../media/image771.png"/><Relationship Id="rId645" Type="http://schemas.openxmlformats.org/officeDocument/2006/relationships/image" Target="../media/image792.png"/><Relationship Id="rId242" Type="http://schemas.openxmlformats.org/officeDocument/2006/relationships/customXml" Target="../ink/ink580.xml"/><Relationship Id="rId284" Type="http://schemas.openxmlformats.org/officeDocument/2006/relationships/customXml" Target="../ink/ink601.xml"/><Relationship Id="rId491" Type="http://schemas.openxmlformats.org/officeDocument/2006/relationships/image" Target="../media/image715.png"/><Relationship Id="rId505" Type="http://schemas.openxmlformats.org/officeDocument/2006/relationships/image" Target="../media/image722.png"/><Relationship Id="rId37" Type="http://schemas.openxmlformats.org/officeDocument/2006/relationships/image" Target="../media/image488.png"/><Relationship Id="rId79" Type="http://schemas.openxmlformats.org/officeDocument/2006/relationships/image" Target="../media/image509.png"/><Relationship Id="rId102" Type="http://schemas.openxmlformats.org/officeDocument/2006/relationships/customXml" Target="../ink/ink510.xml"/><Relationship Id="rId144" Type="http://schemas.openxmlformats.org/officeDocument/2006/relationships/customXml" Target="../ink/ink531.xml"/><Relationship Id="rId547" Type="http://schemas.openxmlformats.org/officeDocument/2006/relationships/image" Target="../media/image743.png"/><Relationship Id="rId589" Type="http://schemas.openxmlformats.org/officeDocument/2006/relationships/image" Target="../media/image764.png"/><Relationship Id="rId90" Type="http://schemas.openxmlformats.org/officeDocument/2006/relationships/customXml" Target="../ink/ink504.xml"/><Relationship Id="rId186" Type="http://schemas.openxmlformats.org/officeDocument/2006/relationships/customXml" Target="../ink/ink552.xml"/><Relationship Id="rId351" Type="http://schemas.openxmlformats.org/officeDocument/2006/relationships/image" Target="../media/image645.png"/><Relationship Id="rId393" Type="http://schemas.openxmlformats.org/officeDocument/2006/relationships/image" Target="../media/image666.png"/><Relationship Id="rId407" Type="http://schemas.openxmlformats.org/officeDocument/2006/relationships/image" Target="../media/image673.png"/><Relationship Id="rId449" Type="http://schemas.openxmlformats.org/officeDocument/2006/relationships/image" Target="../media/image694.png"/><Relationship Id="rId614" Type="http://schemas.openxmlformats.org/officeDocument/2006/relationships/customXml" Target="../ink/ink766.xml"/><Relationship Id="rId656" Type="http://schemas.openxmlformats.org/officeDocument/2006/relationships/customXml" Target="../ink/ink787.xml"/><Relationship Id="rId211" Type="http://schemas.openxmlformats.org/officeDocument/2006/relationships/image" Target="../media/image575.png"/><Relationship Id="rId253" Type="http://schemas.openxmlformats.org/officeDocument/2006/relationships/image" Target="../media/image596.png"/><Relationship Id="rId295" Type="http://schemas.openxmlformats.org/officeDocument/2006/relationships/image" Target="../media/image617.png"/><Relationship Id="rId309" Type="http://schemas.openxmlformats.org/officeDocument/2006/relationships/image" Target="../media/image624.png"/><Relationship Id="rId460" Type="http://schemas.openxmlformats.org/officeDocument/2006/relationships/customXml" Target="../ink/ink689.xml"/><Relationship Id="rId516" Type="http://schemas.openxmlformats.org/officeDocument/2006/relationships/customXml" Target="../ink/ink717.xml"/><Relationship Id="rId48" Type="http://schemas.openxmlformats.org/officeDocument/2006/relationships/customXml" Target="../ink/ink483.xml"/><Relationship Id="rId113" Type="http://schemas.openxmlformats.org/officeDocument/2006/relationships/image" Target="../media/image526.png"/><Relationship Id="rId320" Type="http://schemas.openxmlformats.org/officeDocument/2006/relationships/customXml" Target="../ink/ink619.xml"/><Relationship Id="rId558" Type="http://schemas.openxmlformats.org/officeDocument/2006/relationships/customXml" Target="../ink/ink738.xml"/><Relationship Id="rId155" Type="http://schemas.openxmlformats.org/officeDocument/2006/relationships/image" Target="../media/image547.png"/><Relationship Id="rId197" Type="http://schemas.openxmlformats.org/officeDocument/2006/relationships/image" Target="../media/image568.png"/><Relationship Id="rId362" Type="http://schemas.openxmlformats.org/officeDocument/2006/relationships/customXml" Target="../ink/ink640.xml"/><Relationship Id="rId418" Type="http://schemas.openxmlformats.org/officeDocument/2006/relationships/customXml" Target="../ink/ink668.xml"/><Relationship Id="rId625" Type="http://schemas.openxmlformats.org/officeDocument/2006/relationships/image" Target="../media/image782.png"/><Relationship Id="rId222" Type="http://schemas.openxmlformats.org/officeDocument/2006/relationships/customXml" Target="../ink/ink570.xml"/><Relationship Id="rId264" Type="http://schemas.openxmlformats.org/officeDocument/2006/relationships/customXml" Target="../ink/ink591.xml"/><Relationship Id="rId471" Type="http://schemas.openxmlformats.org/officeDocument/2006/relationships/image" Target="../media/image705.png"/><Relationship Id="rId667" Type="http://schemas.openxmlformats.org/officeDocument/2006/relationships/image" Target="../media/image803.png"/><Relationship Id="rId17" Type="http://schemas.openxmlformats.org/officeDocument/2006/relationships/image" Target="../media/image478.png"/><Relationship Id="rId59" Type="http://schemas.openxmlformats.org/officeDocument/2006/relationships/image" Target="../media/image499.png"/><Relationship Id="rId124" Type="http://schemas.openxmlformats.org/officeDocument/2006/relationships/customXml" Target="../ink/ink521.xml"/><Relationship Id="rId527" Type="http://schemas.openxmlformats.org/officeDocument/2006/relationships/image" Target="../media/image733.png"/><Relationship Id="rId569" Type="http://schemas.openxmlformats.org/officeDocument/2006/relationships/image" Target="../media/image754.png"/><Relationship Id="rId70" Type="http://schemas.openxmlformats.org/officeDocument/2006/relationships/customXml" Target="../ink/ink494.xml"/><Relationship Id="rId166" Type="http://schemas.openxmlformats.org/officeDocument/2006/relationships/customXml" Target="../ink/ink542.xml"/><Relationship Id="rId331" Type="http://schemas.openxmlformats.org/officeDocument/2006/relationships/image" Target="../media/image635.png"/><Relationship Id="rId373" Type="http://schemas.openxmlformats.org/officeDocument/2006/relationships/image" Target="../media/image656.png"/><Relationship Id="rId429" Type="http://schemas.openxmlformats.org/officeDocument/2006/relationships/image" Target="../media/image684.png"/><Relationship Id="rId580" Type="http://schemas.openxmlformats.org/officeDocument/2006/relationships/customXml" Target="../ink/ink749.xml"/><Relationship Id="rId636" Type="http://schemas.openxmlformats.org/officeDocument/2006/relationships/customXml" Target="../ink/ink777.xml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586.png"/><Relationship Id="rId440" Type="http://schemas.openxmlformats.org/officeDocument/2006/relationships/customXml" Target="../ink/ink679.xml"/><Relationship Id="rId678" Type="http://schemas.openxmlformats.org/officeDocument/2006/relationships/customXml" Target="../ink/ink798.xml"/><Relationship Id="rId28" Type="http://schemas.openxmlformats.org/officeDocument/2006/relationships/customXml" Target="../ink/ink473.xml"/><Relationship Id="rId275" Type="http://schemas.openxmlformats.org/officeDocument/2006/relationships/image" Target="../media/image607.png"/><Relationship Id="rId300" Type="http://schemas.openxmlformats.org/officeDocument/2006/relationships/customXml" Target="../ink/ink609.xml"/><Relationship Id="rId482" Type="http://schemas.openxmlformats.org/officeDocument/2006/relationships/customXml" Target="../ink/ink700.xml"/><Relationship Id="rId538" Type="http://schemas.openxmlformats.org/officeDocument/2006/relationships/customXml" Target="../ink/ink728.xml"/><Relationship Id="rId81" Type="http://schemas.openxmlformats.org/officeDocument/2006/relationships/image" Target="../media/image510.png"/><Relationship Id="rId135" Type="http://schemas.openxmlformats.org/officeDocument/2006/relationships/image" Target="../media/image537.png"/><Relationship Id="rId177" Type="http://schemas.openxmlformats.org/officeDocument/2006/relationships/image" Target="../media/image558.png"/><Relationship Id="rId342" Type="http://schemas.openxmlformats.org/officeDocument/2006/relationships/customXml" Target="../ink/ink630.xml"/><Relationship Id="rId384" Type="http://schemas.openxmlformats.org/officeDocument/2006/relationships/customXml" Target="../ink/ink651.xml"/><Relationship Id="rId591" Type="http://schemas.openxmlformats.org/officeDocument/2006/relationships/image" Target="../media/image765.png"/><Relationship Id="rId605" Type="http://schemas.openxmlformats.org/officeDocument/2006/relationships/image" Target="../media/image772.png"/><Relationship Id="rId202" Type="http://schemas.openxmlformats.org/officeDocument/2006/relationships/customXml" Target="../ink/ink560.xml"/><Relationship Id="rId244" Type="http://schemas.openxmlformats.org/officeDocument/2006/relationships/customXml" Target="../ink/ink581.xml"/><Relationship Id="rId647" Type="http://schemas.openxmlformats.org/officeDocument/2006/relationships/image" Target="../media/image793.png"/><Relationship Id="rId39" Type="http://schemas.openxmlformats.org/officeDocument/2006/relationships/image" Target="../media/image489.png"/><Relationship Id="rId286" Type="http://schemas.openxmlformats.org/officeDocument/2006/relationships/customXml" Target="../ink/ink602.xml"/><Relationship Id="rId451" Type="http://schemas.openxmlformats.org/officeDocument/2006/relationships/image" Target="../media/image695.png"/><Relationship Id="rId493" Type="http://schemas.openxmlformats.org/officeDocument/2006/relationships/image" Target="../media/image716.png"/><Relationship Id="rId507" Type="http://schemas.openxmlformats.org/officeDocument/2006/relationships/image" Target="../media/image723.png"/><Relationship Id="rId549" Type="http://schemas.openxmlformats.org/officeDocument/2006/relationships/image" Target="../media/image744.png"/><Relationship Id="rId50" Type="http://schemas.openxmlformats.org/officeDocument/2006/relationships/customXml" Target="../ink/ink484.xml"/><Relationship Id="rId104" Type="http://schemas.openxmlformats.org/officeDocument/2006/relationships/customXml" Target="../ink/ink511.xml"/><Relationship Id="rId146" Type="http://schemas.openxmlformats.org/officeDocument/2006/relationships/customXml" Target="../ink/ink532.xml"/><Relationship Id="rId188" Type="http://schemas.openxmlformats.org/officeDocument/2006/relationships/customXml" Target="../ink/ink553.xml"/><Relationship Id="rId311" Type="http://schemas.openxmlformats.org/officeDocument/2006/relationships/image" Target="../media/image625.png"/><Relationship Id="rId353" Type="http://schemas.openxmlformats.org/officeDocument/2006/relationships/image" Target="../media/image646.png"/><Relationship Id="rId395" Type="http://schemas.openxmlformats.org/officeDocument/2006/relationships/image" Target="../media/image667.png"/><Relationship Id="rId409" Type="http://schemas.openxmlformats.org/officeDocument/2006/relationships/image" Target="../media/image674.png"/><Relationship Id="rId560" Type="http://schemas.openxmlformats.org/officeDocument/2006/relationships/customXml" Target="../ink/ink739.xml"/><Relationship Id="rId92" Type="http://schemas.openxmlformats.org/officeDocument/2006/relationships/customXml" Target="../ink/ink505.xml"/><Relationship Id="rId213" Type="http://schemas.openxmlformats.org/officeDocument/2006/relationships/image" Target="../media/image576.png"/><Relationship Id="rId420" Type="http://schemas.openxmlformats.org/officeDocument/2006/relationships/customXml" Target="../ink/ink669.xml"/><Relationship Id="rId616" Type="http://schemas.openxmlformats.org/officeDocument/2006/relationships/customXml" Target="../ink/ink767.xml"/><Relationship Id="rId658" Type="http://schemas.openxmlformats.org/officeDocument/2006/relationships/customXml" Target="../ink/ink788.xml"/><Relationship Id="rId255" Type="http://schemas.openxmlformats.org/officeDocument/2006/relationships/image" Target="../media/image597.png"/><Relationship Id="rId297" Type="http://schemas.openxmlformats.org/officeDocument/2006/relationships/image" Target="../media/image618.png"/><Relationship Id="rId462" Type="http://schemas.openxmlformats.org/officeDocument/2006/relationships/customXml" Target="../ink/ink690.xml"/><Relationship Id="rId518" Type="http://schemas.openxmlformats.org/officeDocument/2006/relationships/customXml" Target="../ink/ink718.xml"/><Relationship Id="rId115" Type="http://schemas.openxmlformats.org/officeDocument/2006/relationships/image" Target="../media/image527.png"/><Relationship Id="rId157" Type="http://schemas.openxmlformats.org/officeDocument/2006/relationships/image" Target="../media/image548.png"/><Relationship Id="rId322" Type="http://schemas.openxmlformats.org/officeDocument/2006/relationships/customXml" Target="../ink/ink620.xml"/><Relationship Id="rId364" Type="http://schemas.openxmlformats.org/officeDocument/2006/relationships/customXml" Target="../ink/ink641.xml"/><Relationship Id="rId61" Type="http://schemas.openxmlformats.org/officeDocument/2006/relationships/image" Target="../media/image500.png"/><Relationship Id="rId199" Type="http://schemas.openxmlformats.org/officeDocument/2006/relationships/image" Target="../media/image569.png"/><Relationship Id="rId571" Type="http://schemas.openxmlformats.org/officeDocument/2006/relationships/image" Target="../media/image755.png"/><Relationship Id="rId627" Type="http://schemas.openxmlformats.org/officeDocument/2006/relationships/image" Target="../media/image783.png"/><Relationship Id="rId669" Type="http://schemas.openxmlformats.org/officeDocument/2006/relationships/image" Target="../media/image804.png"/><Relationship Id="rId19" Type="http://schemas.openxmlformats.org/officeDocument/2006/relationships/image" Target="../media/image479.png"/><Relationship Id="rId224" Type="http://schemas.openxmlformats.org/officeDocument/2006/relationships/customXml" Target="../ink/ink571.xml"/><Relationship Id="rId266" Type="http://schemas.openxmlformats.org/officeDocument/2006/relationships/customXml" Target="../ink/ink592.xml"/><Relationship Id="rId431" Type="http://schemas.openxmlformats.org/officeDocument/2006/relationships/image" Target="../media/image685.png"/><Relationship Id="rId473" Type="http://schemas.openxmlformats.org/officeDocument/2006/relationships/image" Target="../media/image706.png"/><Relationship Id="rId529" Type="http://schemas.openxmlformats.org/officeDocument/2006/relationships/image" Target="../media/image734.png"/><Relationship Id="rId30" Type="http://schemas.openxmlformats.org/officeDocument/2006/relationships/customXml" Target="../ink/ink474.xml"/><Relationship Id="rId126" Type="http://schemas.openxmlformats.org/officeDocument/2006/relationships/customXml" Target="../ink/ink522.xml"/><Relationship Id="rId168" Type="http://schemas.openxmlformats.org/officeDocument/2006/relationships/customXml" Target="../ink/ink543.xml"/><Relationship Id="rId333" Type="http://schemas.openxmlformats.org/officeDocument/2006/relationships/image" Target="../media/image636.png"/><Relationship Id="rId540" Type="http://schemas.openxmlformats.org/officeDocument/2006/relationships/customXml" Target="../ink/ink729.xml"/><Relationship Id="rId72" Type="http://schemas.openxmlformats.org/officeDocument/2006/relationships/customXml" Target="../ink/ink495.xml"/><Relationship Id="rId375" Type="http://schemas.openxmlformats.org/officeDocument/2006/relationships/image" Target="../media/image657.png"/><Relationship Id="rId582" Type="http://schemas.openxmlformats.org/officeDocument/2006/relationships/customXml" Target="../ink/ink750.xml"/><Relationship Id="rId638" Type="http://schemas.openxmlformats.org/officeDocument/2006/relationships/customXml" Target="../ink/ink778.xml"/><Relationship Id="rId3" Type="http://schemas.openxmlformats.org/officeDocument/2006/relationships/image" Target="../media/image471.png"/><Relationship Id="rId235" Type="http://schemas.openxmlformats.org/officeDocument/2006/relationships/image" Target="../media/image587.png"/><Relationship Id="rId277" Type="http://schemas.openxmlformats.org/officeDocument/2006/relationships/image" Target="../media/image608.png"/><Relationship Id="rId400" Type="http://schemas.openxmlformats.org/officeDocument/2006/relationships/customXml" Target="../ink/ink659.xml"/><Relationship Id="rId442" Type="http://schemas.openxmlformats.org/officeDocument/2006/relationships/customXml" Target="../ink/ink680.xml"/><Relationship Id="rId484" Type="http://schemas.openxmlformats.org/officeDocument/2006/relationships/customXml" Target="../ink/ink701.xml"/><Relationship Id="rId137" Type="http://schemas.openxmlformats.org/officeDocument/2006/relationships/image" Target="../media/image538.png"/><Relationship Id="rId302" Type="http://schemas.openxmlformats.org/officeDocument/2006/relationships/customXml" Target="../ink/ink610.xml"/><Relationship Id="rId344" Type="http://schemas.openxmlformats.org/officeDocument/2006/relationships/customXml" Target="../ink/ink631.xml"/><Relationship Id="rId41" Type="http://schemas.openxmlformats.org/officeDocument/2006/relationships/image" Target="../media/image490.png"/><Relationship Id="rId83" Type="http://schemas.openxmlformats.org/officeDocument/2006/relationships/image" Target="../media/image511.png"/><Relationship Id="rId179" Type="http://schemas.openxmlformats.org/officeDocument/2006/relationships/image" Target="../media/image559.png"/><Relationship Id="rId386" Type="http://schemas.openxmlformats.org/officeDocument/2006/relationships/customXml" Target="../ink/ink652.xml"/><Relationship Id="rId551" Type="http://schemas.openxmlformats.org/officeDocument/2006/relationships/image" Target="../media/image745.png"/><Relationship Id="rId593" Type="http://schemas.openxmlformats.org/officeDocument/2006/relationships/image" Target="../media/image766.png"/><Relationship Id="rId607" Type="http://schemas.openxmlformats.org/officeDocument/2006/relationships/image" Target="../media/image773.png"/><Relationship Id="rId649" Type="http://schemas.openxmlformats.org/officeDocument/2006/relationships/image" Target="../media/image794.png"/><Relationship Id="rId190" Type="http://schemas.openxmlformats.org/officeDocument/2006/relationships/customXml" Target="../ink/ink554.xml"/><Relationship Id="rId204" Type="http://schemas.openxmlformats.org/officeDocument/2006/relationships/customXml" Target="../ink/ink561.xml"/><Relationship Id="rId246" Type="http://schemas.openxmlformats.org/officeDocument/2006/relationships/customXml" Target="../ink/ink582.xml"/><Relationship Id="rId288" Type="http://schemas.openxmlformats.org/officeDocument/2006/relationships/customXml" Target="../ink/ink603.xml"/><Relationship Id="rId411" Type="http://schemas.openxmlformats.org/officeDocument/2006/relationships/image" Target="../media/image675.png"/><Relationship Id="rId453" Type="http://schemas.openxmlformats.org/officeDocument/2006/relationships/image" Target="../media/image696.png"/><Relationship Id="rId509" Type="http://schemas.openxmlformats.org/officeDocument/2006/relationships/image" Target="../media/image724.png"/><Relationship Id="rId660" Type="http://schemas.openxmlformats.org/officeDocument/2006/relationships/customXml" Target="../ink/ink789.xml"/><Relationship Id="rId106" Type="http://schemas.openxmlformats.org/officeDocument/2006/relationships/customXml" Target="../ink/ink512.xml"/><Relationship Id="rId313" Type="http://schemas.openxmlformats.org/officeDocument/2006/relationships/image" Target="../media/image626.png"/><Relationship Id="rId495" Type="http://schemas.openxmlformats.org/officeDocument/2006/relationships/image" Target="../media/image717.png"/><Relationship Id="rId10" Type="http://schemas.openxmlformats.org/officeDocument/2006/relationships/customXml" Target="../ink/ink464.xml"/><Relationship Id="rId52" Type="http://schemas.openxmlformats.org/officeDocument/2006/relationships/customXml" Target="../ink/ink485.xml"/><Relationship Id="rId94" Type="http://schemas.openxmlformats.org/officeDocument/2006/relationships/customXml" Target="../ink/ink506.xml"/><Relationship Id="rId148" Type="http://schemas.openxmlformats.org/officeDocument/2006/relationships/customXml" Target="../ink/ink533.xml"/><Relationship Id="rId355" Type="http://schemas.openxmlformats.org/officeDocument/2006/relationships/image" Target="../media/image647.png"/><Relationship Id="rId397" Type="http://schemas.openxmlformats.org/officeDocument/2006/relationships/image" Target="../media/image668.png"/><Relationship Id="rId520" Type="http://schemas.openxmlformats.org/officeDocument/2006/relationships/customXml" Target="../ink/ink719.xml"/><Relationship Id="rId562" Type="http://schemas.openxmlformats.org/officeDocument/2006/relationships/customXml" Target="../ink/ink740.xml"/><Relationship Id="rId618" Type="http://schemas.openxmlformats.org/officeDocument/2006/relationships/customXml" Target="../ink/ink768.xml"/><Relationship Id="rId215" Type="http://schemas.openxmlformats.org/officeDocument/2006/relationships/image" Target="../media/image577.png"/><Relationship Id="rId257" Type="http://schemas.openxmlformats.org/officeDocument/2006/relationships/image" Target="../media/image598.png"/><Relationship Id="rId422" Type="http://schemas.openxmlformats.org/officeDocument/2006/relationships/customXml" Target="../ink/ink670.xml"/><Relationship Id="rId464" Type="http://schemas.openxmlformats.org/officeDocument/2006/relationships/customXml" Target="../ink/ink691.xml"/><Relationship Id="rId299" Type="http://schemas.openxmlformats.org/officeDocument/2006/relationships/image" Target="../media/image619.png"/><Relationship Id="rId63" Type="http://schemas.openxmlformats.org/officeDocument/2006/relationships/image" Target="../media/image501.png"/><Relationship Id="rId159" Type="http://schemas.openxmlformats.org/officeDocument/2006/relationships/image" Target="../media/image549.png"/><Relationship Id="rId366" Type="http://schemas.openxmlformats.org/officeDocument/2006/relationships/customXml" Target="../ink/ink642.xml"/><Relationship Id="rId573" Type="http://schemas.openxmlformats.org/officeDocument/2006/relationships/image" Target="../media/image756.png"/><Relationship Id="rId226" Type="http://schemas.openxmlformats.org/officeDocument/2006/relationships/customXml" Target="../ink/ink572.xml"/><Relationship Id="rId433" Type="http://schemas.openxmlformats.org/officeDocument/2006/relationships/image" Target="../media/image686.png"/><Relationship Id="rId640" Type="http://schemas.openxmlformats.org/officeDocument/2006/relationships/customXml" Target="../ink/ink779.xml"/><Relationship Id="rId74" Type="http://schemas.openxmlformats.org/officeDocument/2006/relationships/customXml" Target="../ink/ink496.xml"/><Relationship Id="rId377" Type="http://schemas.openxmlformats.org/officeDocument/2006/relationships/image" Target="../media/image658.png"/><Relationship Id="rId500" Type="http://schemas.openxmlformats.org/officeDocument/2006/relationships/customXml" Target="../ink/ink709.xml"/><Relationship Id="rId584" Type="http://schemas.openxmlformats.org/officeDocument/2006/relationships/customXml" Target="../ink/ink751.xml"/><Relationship Id="rId5" Type="http://schemas.openxmlformats.org/officeDocument/2006/relationships/image" Target="../media/image2.jpg"/><Relationship Id="rId237" Type="http://schemas.openxmlformats.org/officeDocument/2006/relationships/image" Target="../media/image588.png"/><Relationship Id="rId444" Type="http://schemas.openxmlformats.org/officeDocument/2006/relationships/customXml" Target="../ink/ink681.xml"/><Relationship Id="rId651" Type="http://schemas.openxmlformats.org/officeDocument/2006/relationships/image" Target="../media/image795.png"/><Relationship Id="rId290" Type="http://schemas.openxmlformats.org/officeDocument/2006/relationships/customXml" Target="../ink/ink604.xml"/><Relationship Id="rId304" Type="http://schemas.openxmlformats.org/officeDocument/2006/relationships/customXml" Target="../ink/ink611.xml"/><Relationship Id="rId388" Type="http://schemas.openxmlformats.org/officeDocument/2006/relationships/customXml" Target="../ink/ink653.xml"/><Relationship Id="rId511" Type="http://schemas.openxmlformats.org/officeDocument/2006/relationships/image" Target="../media/image725.png"/><Relationship Id="rId609" Type="http://schemas.openxmlformats.org/officeDocument/2006/relationships/image" Target="../media/image774.png"/><Relationship Id="rId85" Type="http://schemas.openxmlformats.org/officeDocument/2006/relationships/image" Target="../media/image512.png"/><Relationship Id="rId150" Type="http://schemas.openxmlformats.org/officeDocument/2006/relationships/customXml" Target="../ink/ink534.xml"/><Relationship Id="rId595" Type="http://schemas.openxmlformats.org/officeDocument/2006/relationships/image" Target="../media/image767.png"/><Relationship Id="rId248" Type="http://schemas.openxmlformats.org/officeDocument/2006/relationships/customXml" Target="../ink/ink583.xml"/><Relationship Id="rId455" Type="http://schemas.openxmlformats.org/officeDocument/2006/relationships/image" Target="../media/image697.png"/><Relationship Id="rId662" Type="http://schemas.openxmlformats.org/officeDocument/2006/relationships/customXml" Target="../ink/ink790.xml"/><Relationship Id="rId12" Type="http://schemas.openxmlformats.org/officeDocument/2006/relationships/customXml" Target="../ink/ink465.xml"/><Relationship Id="rId108" Type="http://schemas.openxmlformats.org/officeDocument/2006/relationships/customXml" Target="../ink/ink513.xml"/><Relationship Id="rId315" Type="http://schemas.openxmlformats.org/officeDocument/2006/relationships/image" Target="../media/image627.png"/><Relationship Id="rId522" Type="http://schemas.openxmlformats.org/officeDocument/2006/relationships/customXml" Target="../ink/ink720.xml"/><Relationship Id="rId96" Type="http://schemas.openxmlformats.org/officeDocument/2006/relationships/customXml" Target="../ink/ink507.xml"/><Relationship Id="rId161" Type="http://schemas.openxmlformats.org/officeDocument/2006/relationships/image" Target="../media/image550.png"/><Relationship Id="rId399" Type="http://schemas.openxmlformats.org/officeDocument/2006/relationships/image" Target="../media/image669.png"/><Relationship Id="rId259" Type="http://schemas.openxmlformats.org/officeDocument/2006/relationships/image" Target="../media/image599.png"/><Relationship Id="rId466" Type="http://schemas.openxmlformats.org/officeDocument/2006/relationships/customXml" Target="../ink/ink692.xml"/><Relationship Id="rId673" Type="http://schemas.openxmlformats.org/officeDocument/2006/relationships/image" Target="../media/image806.png"/><Relationship Id="rId23" Type="http://schemas.openxmlformats.org/officeDocument/2006/relationships/image" Target="../media/image481.png"/><Relationship Id="rId119" Type="http://schemas.openxmlformats.org/officeDocument/2006/relationships/image" Target="../media/image529.png"/><Relationship Id="rId326" Type="http://schemas.openxmlformats.org/officeDocument/2006/relationships/customXml" Target="../ink/ink622.xml"/><Relationship Id="rId533" Type="http://schemas.openxmlformats.org/officeDocument/2006/relationships/image" Target="../media/image736.png"/><Relationship Id="rId172" Type="http://schemas.openxmlformats.org/officeDocument/2006/relationships/customXml" Target="../ink/ink545.xml"/><Relationship Id="rId477" Type="http://schemas.openxmlformats.org/officeDocument/2006/relationships/image" Target="../media/image708.png"/><Relationship Id="rId600" Type="http://schemas.openxmlformats.org/officeDocument/2006/relationships/customXml" Target="../ink/ink759.xml"/><Relationship Id="rId337" Type="http://schemas.openxmlformats.org/officeDocument/2006/relationships/image" Target="../media/image638.png"/><Relationship Id="rId34" Type="http://schemas.openxmlformats.org/officeDocument/2006/relationships/customXml" Target="../ink/ink476.xml"/><Relationship Id="rId544" Type="http://schemas.openxmlformats.org/officeDocument/2006/relationships/customXml" Target="../ink/ink731.xml"/><Relationship Id="rId183" Type="http://schemas.openxmlformats.org/officeDocument/2006/relationships/image" Target="../media/image561.png"/><Relationship Id="rId390" Type="http://schemas.openxmlformats.org/officeDocument/2006/relationships/customXml" Target="../ink/ink654.xml"/><Relationship Id="rId404" Type="http://schemas.openxmlformats.org/officeDocument/2006/relationships/customXml" Target="../ink/ink661.xml"/><Relationship Id="rId611" Type="http://schemas.openxmlformats.org/officeDocument/2006/relationships/image" Target="../media/image775.png"/><Relationship Id="rId250" Type="http://schemas.openxmlformats.org/officeDocument/2006/relationships/customXml" Target="../ink/ink584.xml"/><Relationship Id="rId488" Type="http://schemas.openxmlformats.org/officeDocument/2006/relationships/customXml" Target="../ink/ink703.xml"/><Relationship Id="rId45" Type="http://schemas.openxmlformats.org/officeDocument/2006/relationships/image" Target="../media/image492.png"/><Relationship Id="rId110" Type="http://schemas.openxmlformats.org/officeDocument/2006/relationships/customXml" Target="../ink/ink514.xml"/><Relationship Id="rId348" Type="http://schemas.openxmlformats.org/officeDocument/2006/relationships/customXml" Target="../ink/ink633.xml"/><Relationship Id="rId555" Type="http://schemas.openxmlformats.org/officeDocument/2006/relationships/image" Target="../media/image747.png"/><Relationship Id="rId194" Type="http://schemas.openxmlformats.org/officeDocument/2006/relationships/customXml" Target="../ink/ink556.xml"/><Relationship Id="rId208" Type="http://schemas.openxmlformats.org/officeDocument/2006/relationships/customXml" Target="../ink/ink563.xml"/><Relationship Id="rId415" Type="http://schemas.openxmlformats.org/officeDocument/2006/relationships/image" Target="../media/image677.png"/><Relationship Id="rId622" Type="http://schemas.openxmlformats.org/officeDocument/2006/relationships/customXml" Target="../ink/ink770.xml"/><Relationship Id="rId261" Type="http://schemas.openxmlformats.org/officeDocument/2006/relationships/image" Target="../media/image600.png"/><Relationship Id="rId499" Type="http://schemas.openxmlformats.org/officeDocument/2006/relationships/image" Target="../media/image719.png"/><Relationship Id="rId56" Type="http://schemas.openxmlformats.org/officeDocument/2006/relationships/customXml" Target="../ink/ink487.xml"/><Relationship Id="rId359" Type="http://schemas.openxmlformats.org/officeDocument/2006/relationships/image" Target="../media/image649.png"/><Relationship Id="rId566" Type="http://schemas.openxmlformats.org/officeDocument/2006/relationships/customXml" Target="../ink/ink742.xml"/><Relationship Id="rId121" Type="http://schemas.openxmlformats.org/officeDocument/2006/relationships/image" Target="../media/image530.png"/><Relationship Id="rId219" Type="http://schemas.openxmlformats.org/officeDocument/2006/relationships/image" Target="../media/image579.png"/><Relationship Id="rId426" Type="http://schemas.openxmlformats.org/officeDocument/2006/relationships/customXml" Target="../ink/ink672.xml"/><Relationship Id="rId633" Type="http://schemas.openxmlformats.org/officeDocument/2006/relationships/image" Target="../media/image786.png"/><Relationship Id="rId67" Type="http://schemas.openxmlformats.org/officeDocument/2006/relationships/image" Target="../media/image503.png"/><Relationship Id="rId272" Type="http://schemas.openxmlformats.org/officeDocument/2006/relationships/customXml" Target="../ink/ink595.xml"/><Relationship Id="rId577" Type="http://schemas.openxmlformats.org/officeDocument/2006/relationships/image" Target="../media/image758.png"/><Relationship Id="rId132" Type="http://schemas.openxmlformats.org/officeDocument/2006/relationships/customXml" Target="../ink/ink525.xml"/><Relationship Id="rId437" Type="http://schemas.openxmlformats.org/officeDocument/2006/relationships/image" Target="../media/image688.png"/><Relationship Id="rId644" Type="http://schemas.openxmlformats.org/officeDocument/2006/relationships/customXml" Target="../ink/ink781.xml"/><Relationship Id="rId283" Type="http://schemas.openxmlformats.org/officeDocument/2006/relationships/image" Target="../media/image611.png"/><Relationship Id="rId490" Type="http://schemas.openxmlformats.org/officeDocument/2006/relationships/customXml" Target="../ink/ink704.xml"/><Relationship Id="rId504" Type="http://schemas.openxmlformats.org/officeDocument/2006/relationships/customXml" Target="../ink/ink711.xml"/><Relationship Id="rId78" Type="http://schemas.openxmlformats.org/officeDocument/2006/relationships/customXml" Target="../ink/ink498.xml"/><Relationship Id="rId143" Type="http://schemas.openxmlformats.org/officeDocument/2006/relationships/image" Target="../media/image541.png"/><Relationship Id="rId350" Type="http://schemas.openxmlformats.org/officeDocument/2006/relationships/customXml" Target="../ink/ink634.xml"/><Relationship Id="rId588" Type="http://schemas.openxmlformats.org/officeDocument/2006/relationships/customXml" Target="../ink/ink753.xml"/><Relationship Id="rId9" Type="http://schemas.openxmlformats.org/officeDocument/2006/relationships/image" Target="../media/image474.png"/><Relationship Id="rId210" Type="http://schemas.openxmlformats.org/officeDocument/2006/relationships/customXml" Target="../ink/ink564.xml"/><Relationship Id="rId448" Type="http://schemas.openxmlformats.org/officeDocument/2006/relationships/customXml" Target="../ink/ink683.xml"/><Relationship Id="rId655" Type="http://schemas.openxmlformats.org/officeDocument/2006/relationships/image" Target="../media/image797.png"/><Relationship Id="rId294" Type="http://schemas.openxmlformats.org/officeDocument/2006/relationships/customXml" Target="../ink/ink606.xml"/><Relationship Id="rId308" Type="http://schemas.openxmlformats.org/officeDocument/2006/relationships/customXml" Target="../ink/ink613.xml"/><Relationship Id="rId515" Type="http://schemas.openxmlformats.org/officeDocument/2006/relationships/image" Target="../media/image727.png"/><Relationship Id="rId89" Type="http://schemas.openxmlformats.org/officeDocument/2006/relationships/image" Target="../media/image514.png"/><Relationship Id="rId154" Type="http://schemas.openxmlformats.org/officeDocument/2006/relationships/customXml" Target="../ink/ink536.xml"/><Relationship Id="rId361" Type="http://schemas.openxmlformats.org/officeDocument/2006/relationships/image" Target="../media/image650.png"/><Relationship Id="rId599" Type="http://schemas.openxmlformats.org/officeDocument/2006/relationships/image" Target="../media/image769.png"/><Relationship Id="rId459" Type="http://schemas.openxmlformats.org/officeDocument/2006/relationships/image" Target="../media/image699.png"/><Relationship Id="rId666" Type="http://schemas.openxmlformats.org/officeDocument/2006/relationships/customXml" Target="../ink/ink792.xml"/><Relationship Id="rId16" Type="http://schemas.openxmlformats.org/officeDocument/2006/relationships/customXml" Target="../ink/ink467.xml"/><Relationship Id="rId221" Type="http://schemas.openxmlformats.org/officeDocument/2006/relationships/image" Target="../media/image580.png"/><Relationship Id="rId319" Type="http://schemas.openxmlformats.org/officeDocument/2006/relationships/image" Target="../media/image629.png"/><Relationship Id="rId526" Type="http://schemas.openxmlformats.org/officeDocument/2006/relationships/customXml" Target="../ink/ink722.xml"/><Relationship Id="rId165" Type="http://schemas.openxmlformats.org/officeDocument/2006/relationships/image" Target="../media/image552.png"/><Relationship Id="rId372" Type="http://schemas.openxmlformats.org/officeDocument/2006/relationships/customXml" Target="../ink/ink645.xml"/><Relationship Id="rId677" Type="http://schemas.openxmlformats.org/officeDocument/2006/relationships/image" Target="../media/image808.png"/><Relationship Id="rId232" Type="http://schemas.openxmlformats.org/officeDocument/2006/relationships/customXml" Target="../ink/ink575.xml"/><Relationship Id="rId27" Type="http://schemas.openxmlformats.org/officeDocument/2006/relationships/image" Target="../media/image483.png"/><Relationship Id="rId537" Type="http://schemas.openxmlformats.org/officeDocument/2006/relationships/image" Target="../media/image738.png"/><Relationship Id="rId80" Type="http://schemas.openxmlformats.org/officeDocument/2006/relationships/customXml" Target="../ink/ink499.xml"/><Relationship Id="rId176" Type="http://schemas.openxmlformats.org/officeDocument/2006/relationships/customXml" Target="../ink/ink547.xml"/><Relationship Id="rId383" Type="http://schemas.openxmlformats.org/officeDocument/2006/relationships/image" Target="../media/image661.png"/><Relationship Id="rId590" Type="http://schemas.openxmlformats.org/officeDocument/2006/relationships/customXml" Target="../ink/ink754.xml"/><Relationship Id="rId604" Type="http://schemas.openxmlformats.org/officeDocument/2006/relationships/customXml" Target="../ink/ink761.xml"/><Relationship Id="rId243" Type="http://schemas.openxmlformats.org/officeDocument/2006/relationships/image" Target="../media/image591.png"/><Relationship Id="rId450" Type="http://schemas.openxmlformats.org/officeDocument/2006/relationships/customXml" Target="../ink/ink6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customXml" Target="../ink/ink7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322" y="1495808"/>
            <a:ext cx="6102882" cy="1194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870" y="668334"/>
            <a:ext cx="466824" cy="450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78067" y="2674340"/>
            <a:ext cx="3799840" cy="431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650" b="1" dirty="0">
                <a:latin typeface="나눔고딕OTF"/>
                <a:cs typeface="나눔고딕OTF"/>
              </a:rPr>
              <a:t>9. </a:t>
            </a:r>
            <a:r>
              <a:rPr sz="2650" b="1" spc="10" dirty="0">
                <a:latin typeface="나눔고딕OTF"/>
                <a:cs typeface="나눔고딕OTF"/>
              </a:rPr>
              <a:t>파이프라인과 벡터</a:t>
            </a:r>
            <a:r>
              <a:rPr sz="2650" b="1" spc="-65" dirty="0">
                <a:latin typeface="나눔고딕OTF"/>
                <a:cs typeface="나눔고딕OTF"/>
              </a:rPr>
              <a:t> </a:t>
            </a:r>
            <a:r>
              <a:rPr sz="2650" b="1" spc="10" dirty="0">
                <a:latin typeface="나눔고딕OTF"/>
                <a:cs typeface="나눔고딕OTF"/>
              </a:rPr>
              <a:t>처리</a:t>
            </a:r>
            <a:endParaRPr sz="2650">
              <a:latin typeface="나눔고딕OTF"/>
              <a:cs typeface="나눔고딕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12816"/>
            <a:ext cx="47555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병렬처리, </a:t>
            </a:r>
            <a:r>
              <a:rPr sz="2400" b="1" spc="5" dirty="0">
                <a:latin typeface="나눔고딕OTF"/>
                <a:cs typeface="나눔고딕OTF"/>
              </a:rPr>
              <a:t>PARALLEL</a:t>
            </a:r>
            <a:r>
              <a:rPr sz="2400" b="1" dirty="0">
                <a:latin typeface="나눔고딕OTF"/>
                <a:cs typeface="나눔고딕OTF"/>
              </a:rPr>
              <a:t> </a:t>
            </a:r>
            <a:r>
              <a:rPr sz="2400" b="1" spc="5" dirty="0">
                <a:latin typeface="나눔고딕OTF"/>
                <a:cs typeface="나눔고딕OTF"/>
              </a:rPr>
              <a:t>PROCESSING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C4979D5F-8F52-C779-3D2D-3C19E133A48F}"/>
                  </a:ext>
                </a:extLst>
              </p14:cNvPr>
              <p14:cNvContentPartPr/>
              <p14:nvPr/>
            </p14:nvContentPartPr>
            <p14:xfrm>
              <a:off x="-4033422" y="3282000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C4979D5F-8F52-C779-3D2D-3C19E133A4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042062" y="3273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1611" y="793369"/>
            <a:ext cx="239014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 파이프라인 예</a:t>
            </a:r>
            <a:r>
              <a:rPr sz="1900" b="1" spc="-135" dirty="0">
                <a:latin typeface="나눔고딕OTF"/>
                <a:cs typeface="나눔고딕OTF"/>
              </a:rPr>
              <a:t> </a:t>
            </a:r>
            <a:r>
              <a:rPr sz="1900" b="1" spc="10" dirty="0">
                <a:latin typeface="나눔고딕OTF"/>
                <a:cs typeface="나눔고딕OTF"/>
              </a:rPr>
              <a:t>: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69863" y="602150"/>
            <a:ext cx="2784127" cy="4148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4391660" cy="24942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 파이프라인 효율</a:t>
            </a:r>
            <a:r>
              <a:rPr sz="1900" b="1" spc="-5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감소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자원 충돌 – 두 세그먼트가 동시에 메모리</a:t>
            </a:r>
            <a:r>
              <a:rPr sz="1700" spc="-6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접근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의존성 – 이전 명령어의 결과에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의존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분기 곤란 – 분기 명령어와 같이 PC의 값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변경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066BE1-4C18-309B-A19A-4D07DF6B7C6A}"/>
              </a:ext>
            </a:extLst>
          </p:cNvPr>
          <p:cNvGrpSpPr/>
          <p:nvPr/>
        </p:nvGrpSpPr>
        <p:grpSpPr>
          <a:xfrm>
            <a:off x="6028140" y="846000"/>
            <a:ext cx="910440" cy="490320"/>
            <a:chOff x="6028140" y="846000"/>
            <a:chExt cx="91044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EC6715A-D186-3360-51F7-1F87138017CA}"/>
                    </a:ext>
                  </a:extLst>
                </p14:cNvPr>
                <p14:cNvContentPartPr/>
                <p14:nvPr/>
              </p14:nvContentPartPr>
              <p14:xfrm>
                <a:off x="6028140" y="846000"/>
                <a:ext cx="110880" cy="173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EC6715A-D186-3360-51F7-1F87138017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9140" y="837000"/>
                  <a:ext cx="128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AF44FE4-B369-D810-27A6-30C0F9DAF499}"/>
                    </a:ext>
                  </a:extLst>
                </p14:cNvPr>
                <p14:cNvContentPartPr/>
                <p14:nvPr/>
              </p14:nvContentPartPr>
              <p14:xfrm>
                <a:off x="6117780" y="879120"/>
                <a:ext cx="95040" cy="144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AF44FE4-B369-D810-27A6-30C0F9DAF4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09140" y="870120"/>
                  <a:ext cx="11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E6BC0D1-F91B-A86C-DE03-699DD651CA7F}"/>
                    </a:ext>
                  </a:extLst>
                </p14:cNvPr>
                <p14:cNvContentPartPr/>
                <p14:nvPr/>
              </p14:nvContentPartPr>
              <p14:xfrm>
                <a:off x="6221460" y="895320"/>
                <a:ext cx="14400" cy="160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E6BC0D1-F91B-A86C-DE03-699DD651CA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2460" y="886680"/>
                  <a:ext cx="32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0E9A5E1-DC65-C5B7-3906-C810762A53E2}"/>
                    </a:ext>
                  </a:extLst>
                </p14:cNvPr>
                <p14:cNvContentPartPr/>
                <p14:nvPr/>
              </p14:nvContentPartPr>
              <p14:xfrm>
                <a:off x="6257460" y="859320"/>
                <a:ext cx="105120" cy="219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0E9A5E1-DC65-C5B7-3906-C810762A53E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8820" y="850320"/>
                  <a:ext cx="122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2C8E396-5855-044C-2069-2F6AB55E5ACA}"/>
                    </a:ext>
                  </a:extLst>
                </p14:cNvPr>
                <p14:cNvContentPartPr/>
                <p14:nvPr/>
              </p14:nvContentPartPr>
              <p14:xfrm>
                <a:off x="6328380" y="878400"/>
                <a:ext cx="137160" cy="149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2C8E396-5855-044C-2069-2F6AB55E5A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9380" y="869760"/>
                  <a:ext cx="154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05D74FC-CEF7-4BE9-C095-1E5CE1850FCC}"/>
                    </a:ext>
                  </a:extLst>
                </p14:cNvPr>
                <p14:cNvContentPartPr/>
                <p14:nvPr/>
              </p14:nvContentPartPr>
              <p14:xfrm>
                <a:off x="6454020" y="885600"/>
                <a:ext cx="26280" cy="144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05D74FC-CEF7-4BE9-C095-1E5CE1850F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45380" y="876960"/>
                  <a:ext cx="43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40E84CD-A1CD-D2BC-024B-4FC5061263DB}"/>
                    </a:ext>
                  </a:extLst>
                </p14:cNvPr>
                <p14:cNvContentPartPr/>
                <p14:nvPr/>
              </p14:nvContentPartPr>
              <p14:xfrm>
                <a:off x="6492180" y="886680"/>
                <a:ext cx="90720" cy="140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40E84CD-A1CD-D2BC-024B-4FC5061263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83180" y="877680"/>
                  <a:ext cx="108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1006AF1-9DB4-2B16-2FCD-D28E5738A61A}"/>
                    </a:ext>
                  </a:extLst>
                </p14:cNvPr>
                <p14:cNvContentPartPr/>
                <p14:nvPr/>
              </p14:nvContentPartPr>
              <p14:xfrm>
                <a:off x="6615300" y="880920"/>
                <a:ext cx="10080" cy="136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1006AF1-9DB4-2B16-2FCD-D28E5738A6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06300" y="871920"/>
                  <a:ext cx="2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FEA3857-AACF-5FA7-109A-7A87BC9947FA}"/>
                    </a:ext>
                  </a:extLst>
                </p14:cNvPr>
                <p14:cNvContentPartPr/>
                <p14:nvPr/>
              </p14:nvContentPartPr>
              <p14:xfrm>
                <a:off x="6636900" y="875520"/>
                <a:ext cx="93960" cy="174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FEA3857-AACF-5FA7-109A-7A87BC9947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28260" y="866880"/>
                  <a:ext cx="111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8689F42-8A4A-5DAC-7B82-0529BF28A910}"/>
                    </a:ext>
                  </a:extLst>
                </p14:cNvPr>
                <p14:cNvContentPartPr/>
                <p14:nvPr/>
              </p14:nvContentPartPr>
              <p14:xfrm>
                <a:off x="6119220" y="1143720"/>
                <a:ext cx="117000" cy="114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689F42-8A4A-5DAC-7B82-0529BF28A91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10580" y="1135080"/>
                  <a:ext cx="13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1C65061-9680-1F29-5EE6-F2985049D234}"/>
                    </a:ext>
                  </a:extLst>
                </p14:cNvPr>
                <p14:cNvContentPartPr/>
                <p14:nvPr/>
              </p14:nvContentPartPr>
              <p14:xfrm>
                <a:off x="6181140" y="1155960"/>
                <a:ext cx="78840" cy="5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1C65061-9680-1F29-5EE6-F2985049D23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2500" y="1147320"/>
                  <a:ext cx="96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2EB5906-C05D-C877-F900-979D4570D6A7}"/>
                    </a:ext>
                  </a:extLst>
                </p14:cNvPr>
                <p14:cNvContentPartPr/>
                <p14:nvPr/>
              </p14:nvContentPartPr>
              <p14:xfrm>
                <a:off x="6226500" y="1139040"/>
                <a:ext cx="80640" cy="19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2EB5906-C05D-C877-F900-979D4570D6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17500" y="1130040"/>
                  <a:ext cx="9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B693C3-CEF2-DFE3-1AE0-32D79F0F08B8}"/>
                    </a:ext>
                  </a:extLst>
                </p14:cNvPr>
                <p14:cNvContentPartPr/>
                <p14:nvPr/>
              </p14:nvContentPartPr>
              <p14:xfrm>
                <a:off x="6311100" y="1157760"/>
                <a:ext cx="111960" cy="126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B693C3-CEF2-DFE3-1AE0-32D79F0F08B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2460" y="1149120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780515A-BA35-A3F6-19A9-A40B5C2F75D2}"/>
                    </a:ext>
                  </a:extLst>
                </p14:cNvPr>
                <p14:cNvContentPartPr/>
                <p14:nvPr/>
              </p14:nvContentPartPr>
              <p14:xfrm>
                <a:off x="6371220" y="1145160"/>
                <a:ext cx="95040" cy="10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780515A-BA35-A3F6-19A9-A40B5C2F75D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62220" y="1136160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091F1E6-649E-DE3E-91D3-9DE7DC0D4538}"/>
                    </a:ext>
                  </a:extLst>
                </p14:cNvPr>
                <p14:cNvContentPartPr/>
                <p14:nvPr/>
              </p14:nvContentPartPr>
              <p14:xfrm>
                <a:off x="6424140" y="1238760"/>
                <a:ext cx="70920" cy="89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091F1E6-649E-DE3E-91D3-9DE7DC0D45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15140" y="1230120"/>
                  <a:ext cx="88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52B35F-97EB-E9AC-4A28-E529EA75B0C9}"/>
                    </a:ext>
                  </a:extLst>
                </p14:cNvPr>
                <p14:cNvContentPartPr/>
                <p14:nvPr/>
              </p14:nvContentPartPr>
              <p14:xfrm>
                <a:off x="6532860" y="1156320"/>
                <a:ext cx="73440" cy="84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52B35F-97EB-E9AC-4A28-E529EA75B0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23860" y="1147320"/>
                  <a:ext cx="91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1599FBD-E5F0-E1DC-5397-C900D2B8B019}"/>
                    </a:ext>
                  </a:extLst>
                </p14:cNvPr>
                <p14:cNvContentPartPr/>
                <p14:nvPr/>
              </p14:nvContentPartPr>
              <p14:xfrm>
                <a:off x="6596940" y="1123560"/>
                <a:ext cx="176760" cy="1940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1599FBD-E5F0-E1DC-5397-C900D2B8B0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7940" y="1114560"/>
                  <a:ext cx="194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FE2A65-A1DB-4AD3-6D3A-73FC57642770}"/>
                    </a:ext>
                  </a:extLst>
                </p14:cNvPr>
                <p14:cNvContentPartPr/>
                <p14:nvPr/>
              </p14:nvContentPartPr>
              <p14:xfrm>
                <a:off x="6671820" y="1175040"/>
                <a:ext cx="106920" cy="55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FE2A65-A1DB-4AD3-6D3A-73FC576427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62820" y="1166040"/>
                  <a:ext cx="124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D8BDC6D-9DB4-C561-AD6B-D84A899063B4}"/>
                    </a:ext>
                  </a:extLst>
                </p14:cNvPr>
                <p14:cNvContentPartPr/>
                <p14:nvPr/>
              </p14:nvContentPartPr>
              <p14:xfrm>
                <a:off x="6717180" y="1247760"/>
                <a:ext cx="141840" cy="88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D8BDC6D-9DB4-C561-AD6B-D84A899063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8180" y="1239120"/>
                  <a:ext cx="159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539E734-6B29-58AF-6C47-2FC56F44171B}"/>
                    </a:ext>
                  </a:extLst>
                </p14:cNvPr>
                <p14:cNvContentPartPr/>
                <p14:nvPr/>
              </p14:nvContentPartPr>
              <p14:xfrm>
                <a:off x="6922020" y="1271160"/>
                <a:ext cx="16560" cy="6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539E734-6B29-58AF-6C47-2FC56F4417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13020" y="1262160"/>
                  <a:ext cx="3420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C577566-E1C0-0998-B3E6-CA72F71A2D63}"/>
              </a:ext>
            </a:extLst>
          </p:cNvPr>
          <p:cNvGrpSpPr/>
          <p:nvPr/>
        </p:nvGrpSpPr>
        <p:grpSpPr>
          <a:xfrm>
            <a:off x="5975580" y="1455840"/>
            <a:ext cx="1450440" cy="279000"/>
            <a:chOff x="5975580" y="1455840"/>
            <a:chExt cx="14504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32D2C87-B5F8-207E-BF36-CE248BFA49D9}"/>
                    </a:ext>
                  </a:extLst>
                </p14:cNvPr>
                <p14:cNvContentPartPr/>
                <p14:nvPr/>
              </p14:nvContentPartPr>
              <p14:xfrm>
                <a:off x="5975580" y="1498680"/>
                <a:ext cx="112680" cy="148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32D2C87-B5F8-207E-BF36-CE248BFA49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66940" y="1489680"/>
                  <a:ext cx="130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A564364-7456-6414-A78D-B1BAABD59DDF}"/>
                    </a:ext>
                  </a:extLst>
                </p14:cNvPr>
                <p14:cNvContentPartPr/>
                <p14:nvPr/>
              </p14:nvContentPartPr>
              <p14:xfrm>
                <a:off x="6127500" y="1459080"/>
                <a:ext cx="33840" cy="161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A564364-7456-6414-A78D-B1BAABD59DD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18860" y="1450440"/>
                  <a:ext cx="51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91A775E-75E5-AC03-1726-48890B622F1B}"/>
                    </a:ext>
                  </a:extLst>
                </p14:cNvPr>
                <p14:cNvContentPartPr/>
                <p14:nvPr/>
              </p14:nvContentPartPr>
              <p14:xfrm>
                <a:off x="6154500" y="1455840"/>
                <a:ext cx="95400" cy="113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91A775E-75E5-AC03-1726-48890B622F1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45500" y="1446840"/>
                  <a:ext cx="113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3E8333E-9584-80D2-1C39-293016886311}"/>
                    </a:ext>
                  </a:extLst>
                </p14:cNvPr>
                <p14:cNvContentPartPr/>
                <p14:nvPr/>
              </p14:nvContentPartPr>
              <p14:xfrm>
                <a:off x="6168540" y="1580760"/>
                <a:ext cx="88560" cy="83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3E8333E-9584-80D2-1C39-2930168863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59540" y="1572120"/>
                  <a:ext cx="106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2FBB30D-09A4-E16A-236A-AF71967C90FC}"/>
                    </a:ext>
                  </a:extLst>
                </p14:cNvPr>
                <p14:cNvContentPartPr/>
                <p14:nvPr/>
              </p14:nvContentPartPr>
              <p14:xfrm>
                <a:off x="6288780" y="1537920"/>
                <a:ext cx="135000" cy="144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2FBB30D-09A4-E16A-236A-AF71967C90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80140" y="1529280"/>
                  <a:ext cx="15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D1A4D57-2086-EE59-CC37-56AFD0464674}"/>
                    </a:ext>
                  </a:extLst>
                </p14:cNvPr>
                <p14:cNvContentPartPr/>
                <p14:nvPr/>
              </p14:nvContentPartPr>
              <p14:xfrm>
                <a:off x="6465900" y="1668960"/>
                <a:ext cx="10800" cy="658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D1A4D57-2086-EE59-CC37-56AFD04646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57260" y="1659960"/>
                  <a:ext cx="28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3FEE911-0605-7E66-D5E3-38EDAC1DD71D}"/>
                    </a:ext>
                  </a:extLst>
                </p14:cNvPr>
                <p14:cNvContentPartPr/>
                <p14:nvPr/>
              </p14:nvContentPartPr>
              <p14:xfrm>
                <a:off x="6517380" y="1510560"/>
                <a:ext cx="130320" cy="172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3FEE911-0605-7E66-D5E3-38EDAC1DD7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08380" y="1501560"/>
                  <a:ext cx="147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AD7893B-B8E8-9A9F-2EC4-48633F01DC59}"/>
                    </a:ext>
                  </a:extLst>
                </p14:cNvPr>
                <p14:cNvContentPartPr/>
                <p14:nvPr/>
              </p14:nvContentPartPr>
              <p14:xfrm>
                <a:off x="6672540" y="1495800"/>
                <a:ext cx="65880" cy="180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AD7893B-B8E8-9A9F-2EC4-48633F01DC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63900" y="1487160"/>
                  <a:ext cx="83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D8267EE-279F-4A75-A2EE-7DD1CCE3313A}"/>
                    </a:ext>
                  </a:extLst>
                </p14:cNvPr>
                <p14:cNvContentPartPr/>
                <p14:nvPr/>
              </p14:nvContentPartPr>
              <p14:xfrm>
                <a:off x="6641580" y="1545120"/>
                <a:ext cx="100800" cy="124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D8267EE-279F-4A75-A2EE-7DD1CCE331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32940" y="1536480"/>
                  <a:ext cx="118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CA40011-828C-8E2C-46E8-B3FB8861DAC0}"/>
                    </a:ext>
                  </a:extLst>
                </p14:cNvPr>
                <p14:cNvContentPartPr/>
                <p14:nvPr/>
              </p14:nvContentPartPr>
              <p14:xfrm>
                <a:off x="6704940" y="1625400"/>
                <a:ext cx="67320" cy="71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CA40011-828C-8E2C-46E8-B3FB8861DAC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95940" y="1616400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C492892-9414-EB7C-BDCF-A2D7F964D39F}"/>
                    </a:ext>
                  </a:extLst>
                </p14:cNvPr>
                <p14:cNvContentPartPr/>
                <p14:nvPr/>
              </p14:nvContentPartPr>
              <p14:xfrm>
                <a:off x="6784140" y="1534680"/>
                <a:ext cx="74520" cy="77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C492892-9414-EB7C-BDCF-A2D7F964D3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75500" y="1525680"/>
                  <a:ext cx="92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3B4683E-C409-5508-B3AE-99B8671A702F}"/>
                    </a:ext>
                  </a:extLst>
                </p14:cNvPr>
                <p14:cNvContentPartPr/>
                <p14:nvPr/>
              </p14:nvContentPartPr>
              <p14:xfrm>
                <a:off x="6787020" y="1641240"/>
                <a:ext cx="90360" cy="58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3B4683E-C409-5508-B3AE-99B8671A70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78380" y="1632600"/>
                  <a:ext cx="108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025F9E1-55B0-3914-DC73-311981A9D547}"/>
                    </a:ext>
                  </a:extLst>
                </p14:cNvPr>
                <p14:cNvContentPartPr/>
                <p14:nvPr/>
              </p14:nvContentPartPr>
              <p14:xfrm>
                <a:off x="6880980" y="1524240"/>
                <a:ext cx="106920" cy="1465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025F9E1-55B0-3914-DC73-311981A9D54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72340" y="1515240"/>
                  <a:ext cx="12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E006054-F8C5-68C0-BE38-8CF774F6026F}"/>
                    </a:ext>
                  </a:extLst>
                </p14:cNvPr>
                <p14:cNvContentPartPr/>
                <p14:nvPr/>
              </p14:nvContentPartPr>
              <p14:xfrm>
                <a:off x="7003740" y="1501200"/>
                <a:ext cx="74880" cy="121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E006054-F8C5-68C0-BE38-8CF774F6026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95100" y="1492200"/>
                  <a:ext cx="92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1E283E0-6FB4-A7D8-8C30-6A716025B12D}"/>
                    </a:ext>
                  </a:extLst>
                </p14:cNvPr>
                <p14:cNvContentPartPr/>
                <p14:nvPr/>
              </p14:nvContentPartPr>
              <p14:xfrm>
                <a:off x="7077540" y="1489320"/>
                <a:ext cx="100440" cy="113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1E283E0-6FB4-A7D8-8C30-6A716025B1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68540" y="1480320"/>
                  <a:ext cx="118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3A91A84-49EB-D521-195C-C3B06F0412E6}"/>
                    </a:ext>
                  </a:extLst>
                </p14:cNvPr>
                <p14:cNvContentPartPr/>
                <p14:nvPr/>
              </p14:nvContentPartPr>
              <p14:xfrm>
                <a:off x="7117140" y="1614600"/>
                <a:ext cx="109800" cy="59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3A91A84-49EB-D521-195C-C3B06F0412E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8140" y="1605960"/>
                  <a:ext cx="127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F64304F-0C1B-F1DB-05EF-76C8E71DB09A}"/>
                    </a:ext>
                  </a:extLst>
                </p14:cNvPr>
                <p14:cNvContentPartPr/>
                <p14:nvPr/>
              </p14:nvContentPartPr>
              <p14:xfrm>
                <a:off x="7230540" y="1497960"/>
                <a:ext cx="92880" cy="1360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F64304F-0C1B-F1DB-05EF-76C8E71DB09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21540" y="1489320"/>
                  <a:ext cx="110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CA18914-2C3F-617B-087B-531FC6DB1B90}"/>
                    </a:ext>
                  </a:extLst>
                </p14:cNvPr>
                <p14:cNvContentPartPr/>
                <p14:nvPr/>
              </p14:nvContentPartPr>
              <p14:xfrm>
                <a:off x="7282380" y="1630080"/>
                <a:ext cx="74880" cy="64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CA18914-2C3F-617B-087B-531FC6DB1B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73380" y="1621080"/>
                  <a:ext cx="92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1C7E8E2-44FF-421F-BC1E-5404E93F6422}"/>
                    </a:ext>
                  </a:extLst>
                </p14:cNvPr>
                <p14:cNvContentPartPr/>
                <p14:nvPr/>
              </p14:nvContentPartPr>
              <p14:xfrm>
                <a:off x="7419900" y="1680840"/>
                <a:ext cx="6120" cy="3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1C7E8E2-44FF-421F-BC1E-5404E93F64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10900" y="1671840"/>
                  <a:ext cx="237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C4762D0-EF86-A964-31EE-8F32986E2827}"/>
              </a:ext>
            </a:extLst>
          </p:cNvPr>
          <p:cNvGrpSpPr/>
          <p:nvPr/>
        </p:nvGrpSpPr>
        <p:grpSpPr>
          <a:xfrm>
            <a:off x="5991780" y="2429640"/>
            <a:ext cx="1256400" cy="516960"/>
            <a:chOff x="5991780" y="2429640"/>
            <a:chExt cx="125640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CB58B70-6FDC-C4D1-C3FF-B113BA17A2C2}"/>
                    </a:ext>
                  </a:extLst>
                </p14:cNvPr>
                <p14:cNvContentPartPr/>
                <p14:nvPr/>
              </p14:nvContentPartPr>
              <p14:xfrm>
                <a:off x="5991780" y="2460960"/>
                <a:ext cx="86400" cy="1321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CB58B70-6FDC-C4D1-C3FF-B113BA17A2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982780" y="2451960"/>
                  <a:ext cx="104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3DB81EF-D7E1-F37A-E6FD-15F1844471F5}"/>
                    </a:ext>
                  </a:extLst>
                </p14:cNvPr>
                <p14:cNvContentPartPr/>
                <p14:nvPr/>
              </p14:nvContentPartPr>
              <p14:xfrm>
                <a:off x="6080340" y="2462760"/>
                <a:ext cx="4680" cy="105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3DB81EF-D7E1-F37A-E6FD-15F1844471F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71700" y="2454120"/>
                  <a:ext cx="22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54B4049-F303-FDFE-EE46-E059A447C215}"/>
                    </a:ext>
                  </a:extLst>
                </p14:cNvPr>
                <p14:cNvContentPartPr/>
                <p14:nvPr/>
              </p14:nvContentPartPr>
              <p14:xfrm>
                <a:off x="6019500" y="2611800"/>
                <a:ext cx="130680" cy="77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54B4049-F303-FDFE-EE46-E059A447C2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010860" y="2602800"/>
                  <a:ext cx="148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B4CC9F9-FE9D-BA7E-3E33-E4CD0291359A}"/>
                    </a:ext>
                  </a:extLst>
                </p14:cNvPr>
                <p14:cNvContentPartPr/>
                <p14:nvPr/>
              </p14:nvContentPartPr>
              <p14:xfrm>
                <a:off x="6109500" y="2475000"/>
                <a:ext cx="134280" cy="123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B4CC9F9-FE9D-BA7E-3E33-E4CD0291359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00860" y="2466360"/>
                  <a:ext cx="15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9CD1119-F3B2-BE3D-0473-70E1E4AA9590}"/>
                    </a:ext>
                  </a:extLst>
                </p14:cNvPr>
                <p14:cNvContentPartPr/>
                <p14:nvPr/>
              </p14:nvContentPartPr>
              <p14:xfrm>
                <a:off x="6235500" y="2480040"/>
                <a:ext cx="62640" cy="150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9CD1119-F3B2-BE3D-0473-70E1E4AA959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226500" y="2471040"/>
                  <a:ext cx="80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7EC2082-DFFC-BA8A-8099-EFFA7B675FD2}"/>
                    </a:ext>
                  </a:extLst>
                </p14:cNvPr>
                <p14:cNvContentPartPr/>
                <p14:nvPr/>
              </p14:nvContentPartPr>
              <p14:xfrm>
                <a:off x="6284100" y="2436840"/>
                <a:ext cx="150120" cy="164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7EC2082-DFFC-BA8A-8099-EFFA7B675F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75100" y="2427840"/>
                  <a:ext cx="1677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9C20C93-E1FB-D4C7-3AC1-F3AE9B7DD316}"/>
                    </a:ext>
                  </a:extLst>
                </p14:cNvPr>
                <p14:cNvContentPartPr/>
                <p14:nvPr/>
              </p14:nvContentPartPr>
              <p14:xfrm>
                <a:off x="6461220" y="2429640"/>
                <a:ext cx="108360" cy="131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9C20C93-E1FB-D4C7-3AC1-F3AE9B7DD3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2580" y="2421000"/>
                  <a:ext cx="126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ADAE760-C33E-1AE7-1606-4D9290802D88}"/>
                    </a:ext>
                  </a:extLst>
                </p14:cNvPr>
                <p14:cNvContentPartPr/>
                <p14:nvPr/>
              </p14:nvContentPartPr>
              <p14:xfrm>
                <a:off x="6518460" y="2458440"/>
                <a:ext cx="81720" cy="131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ADAE760-C33E-1AE7-1606-4D9290802D8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509460" y="2449440"/>
                  <a:ext cx="99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4986F57-C7AE-1002-AC3F-FC87AAF35956}"/>
                    </a:ext>
                  </a:extLst>
                </p14:cNvPr>
                <p14:cNvContentPartPr/>
                <p14:nvPr/>
              </p14:nvContentPartPr>
              <p14:xfrm>
                <a:off x="6622140" y="2481120"/>
                <a:ext cx="15480" cy="126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4986F57-C7AE-1002-AC3F-FC87AAF359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13140" y="2472480"/>
                  <a:ext cx="33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09B6EF2-12D9-FD06-C3C5-A1E541D168D1}"/>
                    </a:ext>
                  </a:extLst>
                </p14:cNvPr>
                <p14:cNvContentPartPr/>
                <p14:nvPr/>
              </p14:nvContentPartPr>
              <p14:xfrm>
                <a:off x="6646620" y="2452320"/>
                <a:ext cx="112680" cy="1375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09B6EF2-12D9-FD06-C3C5-A1E541D168D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637620" y="2443320"/>
                  <a:ext cx="130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2AF12C2-209C-DB79-867F-0C851A3DE489}"/>
                    </a:ext>
                  </a:extLst>
                </p14:cNvPr>
                <p14:cNvContentPartPr/>
                <p14:nvPr/>
              </p14:nvContentPartPr>
              <p14:xfrm>
                <a:off x="6778020" y="2454480"/>
                <a:ext cx="74520" cy="1170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2AF12C2-209C-DB79-867F-0C851A3DE4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69020" y="2445480"/>
                  <a:ext cx="921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1126D0A-4647-B404-77CE-D1E841F3D1AF}"/>
                    </a:ext>
                  </a:extLst>
                </p14:cNvPr>
                <p14:cNvContentPartPr/>
                <p14:nvPr/>
              </p14:nvContentPartPr>
              <p14:xfrm>
                <a:off x="6789540" y="2468160"/>
                <a:ext cx="134640" cy="122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1126D0A-4647-B404-77CE-D1E841F3D1A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80540" y="2459520"/>
                  <a:ext cx="152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AF3A3E4-FCE8-D082-3626-8D1804F0870F}"/>
                    </a:ext>
                  </a:extLst>
                </p14:cNvPr>
                <p14:cNvContentPartPr/>
                <p14:nvPr/>
              </p14:nvContentPartPr>
              <p14:xfrm>
                <a:off x="6927780" y="2461680"/>
                <a:ext cx="93240" cy="73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AF3A3E4-FCE8-D082-3626-8D1804F0870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18780" y="2452680"/>
                  <a:ext cx="110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A3C12DB-1534-1433-AB0C-7CA8AEA061C5}"/>
                    </a:ext>
                  </a:extLst>
                </p14:cNvPr>
                <p14:cNvContentPartPr/>
                <p14:nvPr/>
              </p14:nvContentPartPr>
              <p14:xfrm>
                <a:off x="6933540" y="2588040"/>
                <a:ext cx="126000" cy="799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A3C12DB-1534-1433-AB0C-7CA8AEA061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24540" y="2579040"/>
                  <a:ext cx="143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7282E76-02C1-8405-9EED-23AE42602AA2}"/>
                    </a:ext>
                  </a:extLst>
                </p14:cNvPr>
                <p14:cNvContentPartPr/>
                <p14:nvPr/>
              </p14:nvContentPartPr>
              <p14:xfrm>
                <a:off x="6128580" y="2769480"/>
                <a:ext cx="97920" cy="104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7282E76-02C1-8405-9EED-23AE42602A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19940" y="2760840"/>
                  <a:ext cx="115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60A06C4-6F90-AA6F-F335-7AC3494CA07F}"/>
                    </a:ext>
                  </a:extLst>
                </p14:cNvPr>
                <p14:cNvContentPartPr/>
                <p14:nvPr/>
              </p14:nvContentPartPr>
              <p14:xfrm>
                <a:off x="6204540" y="2753640"/>
                <a:ext cx="64800" cy="1191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60A06C4-6F90-AA6F-F335-7AC3494CA07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95900" y="2744640"/>
                  <a:ext cx="82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1909115-A374-E528-B031-93DEB0D351E6}"/>
                    </a:ext>
                  </a:extLst>
                </p14:cNvPr>
                <p14:cNvContentPartPr/>
                <p14:nvPr/>
              </p14:nvContentPartPr>
              <p14:xfrm>
                <a:off x="6298140" y="2756160"/>
                <a:ext cx="18720" cy="1227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1909115-A374-E528-B031-93DEB0D351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89140" y="2747520"/>
                  <a:ext cx="3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03D9E7C-EF79-C672-8E29-66E397946461}"/>
                    </a:ext>
                  </a:extLst>
                </p14:cNvPr>
                <p14:cNvContentPartPr/>
                <p14:nvPr/>
              </p14:nvContentPartPr>
              <p14:xfrm>
                <a:off x="6338820" y="2717280"/>
                <a:ext cx="148680" cy="1616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03D9E7C-EF79-C672-8E29-66E39794646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29820" y="2708640"/>
                  <a:ext cx="166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C008C641-7481-A6A9-CE78-8C6E108F62A6}"/>
                    </a:ext>
                  </a:extLst>
                </p14:cNvPr>
                <p14:cNvContentPartPr/>
                <p14:nvPr/>
              </p14:nvContentPartPr>
              <p14:xfrm>
                <a:off x="6441420" y="2716920"/>
                <a:ext cx="87480" cy="1267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C008C641-7481-A6A9-CE78-8C6E108F62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32420" y="2707920"/>
                  <a:ext cx="105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ECBA4B0F-6445-C31F-0BAC-E84D4FA03FBA}"/>
                    </a:ext>
                  </a:extLst>
                </p14:cNvPr>
                <p14:cNvContentPartPr/>
                <p14:nvPr/>
              </p14:nvContentPartPr>
              <p14:xfrm>
                <a:off x="6539700" y="2727720"/>
                <a:ext cx="20160" cy="1184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ECBA4B0F-6445-C31F-0BAC-E84D4FA03FB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30700" y="2718720"/>
                  <a:ext cx="37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AEB4AEB-AA9D-B7E5-1E49-3C1BCFB82318}"/>
                    </a:ext>
                  </a:extLst>
                </p14:cNvPr>
                <p14:cNvContentPartPr/>
                <p14:nvPr/>
              </p14:nvContentPartPr>
              <p14:xfrm>
                <a:off x="6577140" y="2731680"/>
                <a:ext cx="93600" cy="1274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AEB4AEB-AA9D-B7E5-1E49-3C1BCFB8231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568140" y="2723040"/>
                  <a:ext cx="111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DCBE29A-279C-3E21-A061-CD037ACA112F}"/>
                    </a:ext>
                  </a:extLst>
                </p14:cNvPr>
                <p14:cNvContentPartPr/>
                <p14:nvPr/>
              </p14:nvContentPartPr>
              <p14:xfrm>
                <a:off x="6682620" y="2727720"/>
                <a:ext cx="122400" cy="1216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DCBE29A-279C-3E21-A061-CD037ACA112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73980" y="2719080"/>
                  <a:ext cx="140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ECFCC87-E82E-7413-C66D-00517095F7CB}"/>
                    </a:ext>
                  </a:extLst>
                </p14:cNvPr>
                <p14:cNvContentPartPr/>
                <p14:nvPr/>
              </p14:nvContentPartPr>
              <p14:xfrm>
                <a:off x="6766500" y="2753280"/>
                <a:ext cx="84960" cy="972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ECFCC87-E82E-7413-C66D-00517095F7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757500" y="2744280"/>
                  <a:ext cx="102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B4D319B-A994-F391-583F-DCD9E84B4871}"/>
                    </a:ext>
                  </a:extLst>
                </p14:cNvPr>
                <p14:cNvContentPartPr/>
                <p14:nvPr/>
              </p14:nvContentPartPr>
              <p14:xfrm>
                <a:off x="6896820" y="2743200"/>
                <a:ext cx="79200" cy="99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B4D319B-A994-F391-583F-DCD9E84B487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87820" y="2734560"/>
                  <a:ext cx="96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28DDF7A-70D1-F8B1-6247-9AC2AB853EEC}"/>
                    </a:ext>
                  </a:extLst>
                </p14:cNvPr>
                <p14:cNvContentPartPr/>
                <p14:nvPr/>
              </p14:nvContentPartPr>
              <p14:xfrm>
                <a:off x="6951900" y="2750400"/>
                <a:ext cx="79200" cy="1832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28DDF7A-70D1-F8B1-6247-9AC2AB853EE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2900" y="2741760"/>
                  <a:ext cx="96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1FD1F99-5284-04F5-1090-8E4A4DA79021}"/>
                    </a:ext>
                  </a:extLst>
                </p14:cNvPr>
                <p14:cNvContentPartPr/>
                <p14:nvPr/>
              </p14:nvContentPartPr>
              <p14:xfrm>
                <a:off x="7020300" y="2859840"/>
                <a:ext cx="61920" cy="536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1FD1F99-5284-04F5-1090-8E4A4DA7902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11300" y="2850840"/>
                  <a:ext cx="79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89965A3-0507-01A9-7BF9-C2189DF4BF49}"/>
                    </a:ext>
                  </a:extLst>
                </p14:cNvPr>
                <p14:cNvContentPartPr/>
                <p14:nvPr/>
              </p14:nvContentPartPr>
              <p14:xfrm>
                <a:off x="7079700" y="2746080"/>
                <a:ext cx="96840" cy="925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89965A3-0507-01A9-7BF9-C2189DF4BF4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70700" y="2737080"/>
                  <a:ext cx="114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35A8577-FA1E-C55A-8760-4084F48B72A9}"/>
                    </a:ext>
                  </a:extLst>
                </p14:cNvPr>
                <p14:cNvContentPartPr/>
                <p14:nvPr/>
              </p14:nvContentPartPr>
              <p14:xfrm>
                <a:off x="7144140" y="2879280"/>
                <a:ext cx="104040" cy="67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35A8577-FA1E-C55A-8760-4084F48B72A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35140" y="2870280"/>
                  <a:ext cx="1216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80C82EC-98BD-61FF-0D99-54E74345733F}"/>
              </a:ext>
            </a:extLst>
          </p:cNvPr>
          <p:cNvGrpSpPr/>
          <p:nvPr/>
        </p:nvGrpSpPr>
        <p:grpSpPr>
          <a:xfrm>
            <a:off x="6075300" y="3094560"/>
            <a:ext cx="999000" cy="257400"/>
            <a:chOff x="6075300" y="3094560"/>
            <a:chExt cx="9990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6B7A4AC-C0E1-A180-7005-24B57119232F}"/>
                    </a:ext>
                  </a:extLst>
                </p14:cNvPr>
                <p14:cNvContentPartPr/>
                <p14:nvPr/>
              </p14:nvContentPartPr>
              <p14:xfrm>
                <a:off x="6075300" y="3096360"/>
                <a:ext cx="119520" cy="1591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6B7A4AC-C0E1-A180-7005-24B57119232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66660" y="3087360"/>
                  <a:ext cx="137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13B9F32D-5E11-253B-7455-B20CA7DE22E3}"/>
                    </a:ext>
                  </a:extLst>
                </p14:cNvPr>
                <p14:cNvContentPartPr/>
                <p14:nvPr/>
              </p14:nvContentPartPr>
              <p14:xfrm>
                <a:off x="6112740" y="3152160"/>
                <a:ext cx="98280" cy="1375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13B9F32D-5E11-253B-7455-B20CA7DE22E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03740" y="3143520"/>
                  <a:ext cx="1159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FF2AB7D4-B2E2-A0A5-1E02-BDDA85A2C404}"/>
                    </a:ext>
                  </a:extLst>
                </p14:cNvPr>
                <p14:cNvContentPartPr/>
                <p14:nvPr/>
              </p14:nvContentPartPr>
              <p14:xfrm>
                <a:off x="6238380" y="3138120"/>
                <a:ext cx="12600" cy="1519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FF2AB7D4-B2E2-A0A5-1E02-BDDA85A2C40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29740" y="3129480"/>
                  <a:ext cx="30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0C35352-9BAF-73C4-9DBC-0C7DE221DAA9}"/>
                    </a:ext>
                  </a:extLst>
                </p14:cNvPr>
                <p14:cNvContentPartPr/>
                <p14:nvPr/>
              </p14:nvContentPartPr>
              <p14:xfrm>
                <a:off x="6244500" y="3133440"/>
                <a:ext cx="135720" cy="1774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0C35352-9BAF-73C4-9DBC-0C7DE221DAA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35860" y="3124800"/>
                  <a:ext cx="153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41D055C-5C6C-03F7-A236-7D2A904FC2F2}"/>
                    </a:ext>
                  </a:extLst>
                </p14:cNvPr>
                <p14:cNvContentPartPr/>
                <p14:nvPr/>
              </p14:nvContentPartPr>
              <p14:xfrm>
                <a:off x="6359700" y="3137400"/>
                <a:ext cx="91440" cy="1418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41D055C-5C6C-03F7-A236-7D2A904FC2F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50700" y="3128400"/>
                  <a:ext cx="109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E7F4D37-031E-7E5B-6EAB-27277FCE15D2}"/>
                    </a:ext>
                  </a:extLst>
                </p14:cNvPr>
                <p14:cNvContentPartPr/>
                <p14:nvPr/>
              </p14:nvContentPartPr>
              <p14:xfrm>
                <a:off x="6369780" y="3142800"/>
                <a:ext cx="138240" cy="1519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E7F4D37-031E-7E5B-6EAB-27277FCE15D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61140" y="3133800"/>
                  <a:ext cx="155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3D71B74-9C55-9353-0F26-7655A840FCA8}"/>
                    </a:ext>
                  </a:extLst>
                </p14:cNvPr>
                <p14:cNvContentPartPr/>
                <p14:nvPr/>
              </p14:nvContentPartPr>
              <p14:xfrm>
                <a:off x="6504780" y="3094560"/>
                <a:ext cx="112320" cy="896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3D71B74-9C55-9353-0F26-7655A840FCA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96140" y="3085920"/>
                  <a:ext cx="129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D661B22E-1EF0-2ACE-7FB7-C17541792DC4}"/>
                    </a:ext>
                  </a:extLst>
                </p14:cNvPr>
                <p14:cNvContentPartPr/>
                <p14:nvPr/>
              </p14:nvContentPartPr>
              <p14:xfrm>
                <a:off x="6531420" y="3189240"/>
                <a:ext cx="90360" cy="154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D661B22E-1EF0-2ACE-7FB7-C17541792DC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22780" y="3180600"/>
                  <a:ext cx="10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67D41F7-BC67-4421-81DB-4C5514074926}"/>
                    </a:ext>
                  </a:extLst>
                </p14:cNvPr>
                <p14:cNvContentPartPr/>
                <p14:nvPr/>
              </p14:nvContentPartPr>
              <p14:xfrm>
                <a:off x="6546180" y="3144600"/>
                <a:ext cx="221400" cy="1717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67D41F7-BC67-4421-81DB-4C551407492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37180" y="3135600"/>
                  <a:ext cx="239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B15FA314-6F0E-6EF5-4FDE-C9E1B63354BF}"/>
                    </a:ext>
                  </a:extLst>
                </p14:cNvPr>
                <p14:cNvContentPartPr/>
                <p14:nvPr/>
              </p14:nvContentPartPr>
              <p14:xfrm>
                <a:off x="6679740" y="3191760"/>
                <a:ext cx="128880" cy="79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B15FA314-6F0E-6EF5-4FDE-C9E1B63354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70740" y="3183120"/>
                  <a:ext cx="146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5D4EA65A-F221-124D-1AA9-098DC517D009}"/>
                    </a:ext>
                  </a:extLst>
                </p14:cNvPr>
                <p14:cNvContentPartPr/>
                <p14:nvPr/>
              </p14:nvContentPartPr>
              <p14:xfrm>
                <a:off x="6769740" y="3142440"/>
                <a:ext cx="67320" cy="1447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5D4EA65A-F221-124D-1AA9-098DC517D0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61100" y="3133800"/>
                  <a:ext cx="8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D63603F-9019-BF8A-C4F6-5AE1D080DEE5}"/>
                    </a:ext>
                  </a:extLst>
                </p14:cNvPr>
                <p14:cNvContentPartPr/>
                <p14:nvPr/>
              </p14:nvContentPartPr>
              <p14:xfrm>
                <a:off x="6846420" y="3161160"/>
                <a:ext cx="142560" cy="1908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D63603F-9019-BF8A-C4F6-5AE1D080DEE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37780" y="3152160"/>
                  <a:ext cx="160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2C64EBF-F83C-F29E-0F06-F76615CDEFB6}"/>
                    </a:ext>
                  </a:extLst>
                </p14:cNvPr>
                <p14:cNvContentPartPr/>
                <p14:nvPr/>
              </p14:nvContentPartPr>
              <p14:xfrm>
                <a:off x="7067460" y="3319200"/>
                <a:ext cx="6840" cy="21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2C64EBF-F83C-F29E-0F06-F76615CDEF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58460" y="3310560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4C730CD-FA63-C320-5F5A-24306DCCAD07}"/>
              </a:ext>
            </a:extLst>
          </p:cNvPr>
          <p:cNvGrpSpPr/>
          <p:nvPr/>
        </p:nvGrpSpPr>
        <p:grpSpPr>
          <a:xfrm>
            <a:off x="669900" y="1509480"/>
            <a:ext cx="932040" cy="384120"/>
            <a:chOff x="669900" y="1509480"/>
            <a:chExt cx="93204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62FE52A5-00E2-C178-7EA1-E7A367298634}"/>
                    </a:ext>
                  </a:extLst>
                </p14:cNvPr>
                <p14:cNvContentPartPr/>
                <p14:nvPr/>
              </p14:nvContentPartPr>
              <p14:xfrm>
                <a:off x="669900" y="1524240"/>
                <a:ext cx="111240" cy="2196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62FE52A5-00E2-C178-7EA1-E7A36729863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61260" y="1515600"/>
                  <a:ext cx="12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6C41CEB-DE4B-5F57-AFB7-C1E056D252D9}"/>
                    </a:ext>
                  </a:extLst>
                </p14:cNvPr>
                <p14:cNvContentPartPr/>
                <p14:nvPr/>
              </p14:nvContentPartPr>
              <p14:xfrm>
                <a:off x="850620" y="1509480"/>
                <a:ext cx="37080" cy="254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6C41CEB-DE4B-5F57-AFB7-C1E056D252D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1620" y="1500840"/>
                  <a:ext cx="547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6B3C3B3-0D1C-6018-8F19-6075A33A35DF}"/>
                    </a:ext>
                  </a:extLst>
                </p14:cNvPr>
                <p14:cNvContentPartPr/>
                <p14:nvPr/>
              </p14:nvContentPartPr>
              <p14:xfrm>
                <a:off x="877980" y="1528200"/>
                <a:ext cx="137880" cy="1864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6B3C3B3-0D1C-6018-8F19-6075A33A35D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68980" y="1519200"/>
                  <a:ext cx="155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0E6D714-F164-1F00-792D-A1332372CE0C}"/>
                    </a:ext>
                  </a:extLst>
                </p14:cNvPr>
                <p14:cNvContentPartPr/>
                <p14:nvPr/>
              </p14:nvContentPartPr>
              <p14:xfrm>
                <a:off x="905340" y="1722600"/>
                <a:ext cx="171000" cy="1569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0E6D714-F164-1F00-792D-A1332372CE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6700" y="1713960"/>
                  <a:ext cx="188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9CFFC82-0372-F042-69ED-230CEC8E5102}"/>
                    </a:ext>
                  </a:extLst>
                </p14:cNvPr>
                <p14:cNvContentPartPr/>
                <p14:nvPr/>
              </p14:nvContentPartPr>
              <p14:xfrm>
                <a:off x="1027740" y="1587960"/>
                <a:ext cx="164160" cy="1411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9CFFC82-0372-F042-69ED-230CEC8E510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8740" y="1578960"/>
                  <a:ext cx="181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9910955D-6E86-7BD8-E6E1-870C00063A18}"/>
                    </a:ext>
                  </a:extLst>
                </p14:cNvPr>
                <p14:cNvContentPartPr/>
                <p14:nvPr/>
              </p14:nvContentPartPr>
              <p14:xfrm>
                <a:off x="1114860" y="1627920"/>
                <a:ext cx="107280" cy="356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9910955D-6E86-7BD8-E6E1-870C00063A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5860" y="1619280"/>
                  <a:ext cx="124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F756076A-1190-3E35-35E1-BDD24CA3552B}"/>
                    </a:ext>
                  </a:extLst>
                </p14:cNvPr>
                <p14:cNvContentPartPr/>
                <p14:nvPr/>
              </p14:nvContentPartPr>
              <p14:xfrm>
                <a:off x="1164540" y="1568160"/>
                <a:ext cx="93600" cy="264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F756076A-1190-3E35-35E1-BDD24CA3552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55900" y="1559160"/>
                  <a:ext cx="111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BEF2D17-A7D2-A711-9163-FEC2021055F8}"/>
                    </a:ext>
                  </a:extLst>
                </p14:cNvPr>
                <p14:cNvContentPartPr/>
                <p14:nvPr/>
              </p14:nvContentPartPr>
              <p14:xfrm>
                <a:off x="1235460" y="1611000"/>
                <a:ext cx="210600" cy="187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BEF2D17-A7D2-A711-9163-FEC2021055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26460" y="1602000"/>
                  <a:ext cx="228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8A982F7-5FC7-32F0-DD9E-5AE8EF468939}"/>
                    </a:ext>
                  </a:extLst>
                </p14:cNvPr>
                <p14:cNvContentPartPr/>
                <p14:nvPr/>
              </p14:nvContentPartPr>
              <p14:xfrm>
                <a:off x="1386660" y="1563480"/>
                <a:ext cx="215280" cy="3301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8A982F7-5FC7-32F0-DD9E-5AE8EF46893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77660" y="1554480"/>
                  <a:ext cx="23292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47E5A98-6B7B-E564-6971-2F2A48C392B4}"/>
              </a:ext>
            </a:extLst>
          </p:cNvPr>
          <p:cNvGrpSpPr/>
          <p:nvPr/>
        </p:nvGrpSpPr>
        <p:grpSpPr>
          <a:xfrm>
            <a:off x="1821540" y="1588320"/>
            <a:ext cx="1558440" cy="339840"/>
            <a:chOff x="1821540" y="1588320"/>
            <a:chExt cx="155844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A41721D-6279-F30C-3A3E-A88606C10B13}"/>
                    </a:ext>
                  </a:extLst>
                </p14:cNvPr>
                <p14:cNvContentPartPr/>
                <p14:nvPr/>
              </p14:nvContentPartPr>
              <p14:xfrm>
                <a:off x="1821540" y="1588320"/>
                <a:ext cx="187200" cy="2030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A41721D-6279-F30C-3A3E-A88606C10B1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12540" y="1579320"/>
                  <a:ext cx="204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59A0B18-6013-34BD-7F46-1B15AD9D1A43}"/>
                    </a:ext>
                  </a:extLst>
                </p14:cNvPr>
                <p14:cNvContentPartPr/>
                <p14:nvPr/>
              </p14:nvContentPartPr>
              <p14:xfrm>
                <a:off x="1918380" y="1684440"/>
                <a:ext cx="59400" cy="1810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59A0B18-6013-34BD-7F46-1B15AD9D1A4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09380" y="1675440"/>
                  <a:ext cx="77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B53B102-96F5-7027-668D-A73ED8910D17}"/>
                    </a:ext>
                  </a:extLst>
                </p14:cNvPr>
                <p14:cNvContentPartPr/>
                <p14:nvPr/>
              </p14:nvContentPartPr>
              <p14:xfrm>
                <a:off x="2001540" y="1621440"/>
                <a:ext cx="145440" cy="161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B53B102-96F5-7027-668D-A73ED8910D1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92900" y="161280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EAC473C-D522-67D1-0403-94928497DC04}"/>
                    </a:ext>
                  </a:extLst>
                </p14:cNvPr>
                <p14:cNvContentPartPr/>
                <p14:nvPr/>
              </p14:nvContentPartPr>
              <p14:xfrm>
                <a:off x="2090820" y="1621800"/>
                <a:ext cx="163440" cy="2502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EAC473C-D522-67D1-0403-94928497DC0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82180" y="1613160"/>
                  <a:ext cx="181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04BE42F-F7E3-0285-878D-E3413DE3CAA1}"/>
                    </a:ext>
                  </a:extLst>
                </p14:cNvPr>
                <p14:cNvContentPartPr/>
                <p14:nvPr/>
              </p14:nvContentPartPr>
              <p14:xfrm>
                <a:off x="2210700" y="1653120"/>
                <a:ext cx="132480" cy="1832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04BE42F-F7E3-0285-878D-E3413DE3CAA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01700" y="1644120"/>
                  <a:ext cx="150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64D996C-8D48-3173-14B0-8A4429813456}"/>
                    </a:ext>
                  </a:extLst>
                </p14:cNvPr>
                <p14:cNvContentPartPr/>
                <p14:nvPr/>
              </p14:nvContentPartPr>
              <p14:xfrm>
                <a:off x="2332020" y="1662480"/>
                <a:ext cx="88560" cy="1836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64D996C-8D48-3173-14B0-8A442981345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23380" y="1653480"/>
                  <a:ext cx="1062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FCA9BD1E-676C-3D31-2190-C9AE7B0A34BC}"/>
                    </a:ext>
                  </a:extLst>
                </p14:cNvPr>
                <p14:cNvContentPartPr/>
                <p14:nvPr/>
              </p14:nvContentPartPr>
              <p14:xfrm>
                <a:off x="2394660" y="1637280"/>
                <a:ext cx="173520" cy="2566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FCA9BD1E-676C-3D31-2190-C9AE7B0A34B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385660" y="1628280"/>
                  <a:ext cx="19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DB0309A3-154A-3245-4F22-3B942B4DB16D}"/>
                    </a:ext>
                  </a:extLst>
                </p14:cNvPr>
                <p14:cNvContentPartPr/>
                <p14:nvPr/>
              </p14:nvContentPartPr>
              <p14:xfrm>
                <a:off x="2687340" y="1626480"/>
                <a:ext cx="162720" cy="1897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DB0309A3-154A-3245-4F22-3B942B4DB1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78700" y="1617840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EAE212EC-80C1-9E87-7CC5-0975DA746584}"/>
                    </a:ext>
                  </a:extLst>
                </p14:cNvPr>
                <p14:cNvContentPartPr/>
                <p14:nvPr/>
              </p14:nvContentPartPr>
              <p14:xfrm>
                <a:off x="2816220" y="1651680"/>
                <a:ext cx="165600" cy="187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EAE212EC-80C1-9E87-7CC5-0975DA74658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807220" y="1643040"/>
                  <a:ext cx="183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95F18F63-6B12-ABCB-3AA0-AD468EDB7C4D}"/>
                    </a:ext>
                  </a:extLst>
                </p14:cNvPr>
                <p14:cNvContentPartPr/>
                <p14:nvPr/>
              </p14:nvContentPartPr>
              <p14:xfrm>
                <a:off x="3016740" y="1622160"/>
                <a:ext cx="109800" cy="1443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95F18F63-6B12-ABCB-3AA0-AD468EDB7C4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008100" y="1613160"/>
                  <a:ext cx="127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64C4051-C5A0-0CD3-46F6-541771C02DDF}"/>
                    </a:ext>
                  </a:extLst>
                </p14:cNvPr>
                <p14:cNvContentPartPr/>
                <p14:nvPr/>
              </p14:nvContentPartPr>
              <p14:xfrm>
                <a:off x="2994420" y="1806480"/>
                <a:ext cx="145440" cy="1216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64C4051-C5A0-0CD3-46F6-541771C02D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985420" y="1797480"/>
                  <a:ext cx="163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05243912-5532-96B8-C0D5-1B11F0F7020B}"/>
                    </a:ext>
                  </a:extLst>
                </p14:cNvPr>
                <p14:cNvContentPartPr/>
                <p14:nvPr/>
              </p14:nvContentPartPr>
              <p14:xfrm>
                <a:off x="3153900" y="1699920"/>
                <a:ext cx="162360" cy="1897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05243912-5532-96B8-C0D5-1B11F0F7020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144900" y="1690920"/>
                  <a:ext cx="180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90870C91-034D-C772-CE07-E3CBBB910686}"/>
                    </a:ext>
                  </a:extLst>
                </p14:cNvPr>
                <p14:cNvContentPartPr/>
                <p14:nvPr/>
              </p14:nvContentPartPr>
              <p14:xfrm>
                <a:off x="3364500" y="1704960"/>
                <a:ext cx="15480" cy="2167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90870C91-034D-C772-CE07-E3CBBB91068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55500" y="1696320"/>
                  <a:ext cx="331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7246DB2-017A-45A2-C272-7D1F6F26AAD5}"/>
              </a:ext>
            </a:extLst>
          </p:cNvPr>
          <p:cNvGrpSpPr/>
          <p:nvPr/>
        </p:nvGrpSpPr>
        <p:grpSpPr>
          <a:xfrm>
            <a:off x="725340" y="2106360"/>
            <a:ext cx="2014200" cy="366480"/>
            <a:chOff x="725340" y="2106360"/>
            <a:chExt cx="201420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94B1847-35C3-541A-6114-3024EA41E42B}"/>
                    </a:ext>
                  </a:extLst>
                </p14:cNvPr>
                <p14:cNvContentPartPr/>
                <p14:nvPr/>
              </p14:nvContentPartPr>
              <p14:xfrm>
                <a:off x="725340" y="2106360"/>
                <a:ext cx="212400" cy="2300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94B1847-35C3-541A-6114-3024EA41E42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6340" y="2097360"/>
                  <a:ext cx="230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FFD96F45-7E1C-EFC8-DA47-8C162D5A39DD}"/>
                    </a:ext>
                  </a:extLst>
                </p14:cNvPr>
                <p14:cNvContentPartPr/>
                <p14:nvPr/>
              </p14:nvContentPartPr>
              <p14:xfrm>
                <a:off x="855660" y="2185560"/>
                <a:ext cx="24840" cy="1980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FFD96F45-7E1C-EFC8-DA47-8C162D5A39D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46660" y="2176920"/>
                  <a:ext cx="42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3AF694F-0AD4-58A1-AA2E-C955E83FA29F}"/>
                    </a:ext>
                  </a:extLst>
                </p14:cNvPr>
                <p14:cNvContentPartPr/>
                <p14:nvPr/>
              </p14:nvContentPartPr>
              <p14:xfrm>
                <a:off x="937020" y="2158920"/>
                <a:ext cx="192960" cy="1998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3AF694F-0AD4-58A1-AA2E-C955E83FA29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28380" y="2150280"/>
                  <a:ext cx="210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D10CA12-E1F7-3235-5486-1E9CF985A011}"/>
                    </a:ext>
                  </a:extLst>
                </p14:cNvPr>
                <p14:cNvContentPartPr/>
                <p14:nvPr/>
              </p14:nvContentPartPr>
              <p14:xfrm>
                <a:off x="1129260" y="2210040"/>
                <a:ext cx="88560" cy="18324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D10CA12-E1F7-3235-5486-1E9CF985A01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20620" y="2201040"/>
                  <a:ext cx="106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DD26851-FC83-FDFF-8FFD-8854BC8F1102}"/>
                    </a:ext>
                  </a:extLst>
                </p14:cNvPr>
                <p14:cNvContentPartPr/>
                <p14:nvPr/>
              </p14:nvContentPartPr>
              <p14:xfrm>
                <a:off x="1279020" y="2167200"/>
                <a:ext cx="144000" cy="185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DD26851-FC83-FDFF-8FFD-8854BC8F110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70020" y="2158200"/>
                  <a:ext cx="161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72B8738A-C424-BF10-4A68-243FD476C580}"/>
                    </a:ext>
                  </a:extLst>
                </p14:cNvPr>
                <p14:cNvContentPartPr/>
                <p14:nvPr/>
              </p14:nvContentPartPr>
              <p14:xfrm>
                <a:off x="1296300" y="2203200"/>
                <a:ext cx="121680" cy="1605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72B8738A-C424-BF10-4A68-243FD476C5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87300" y="2194560"/>
                  <a:ext cx="13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9F88C007-130C-8D0A-C1B9-46886B24A273}"/>
                    </a:ext>
                  </a:extLst>
                </p14:cNvPr>
                <p14:cNvContentPartPr/>
                <p14:nvPr/>
              </p14:nvContentPartPr>
              <p14:xfrm>
                <a:off x="1442460" y="2192760"/>
                <a:ext cx="73800" cy="140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9F88C007-130C-8D0A-C1B9-46886B24A27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33460" y="2183760"/>
                  <a:ext cx="91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D4B037ED-6607-4DAD-563D-6DA5DCD2AEA1}"/>
                    </a:ext>
                  </a:extLst>
                </p14:cNvPr>
                <p14:cNvContentPartPr/>
                <p14:nvPr/>
              </p14:nvContentPartPr>
              <p14:xfrm>
                <a:off x="1393500" y="2377800"/>
                <a:ext cx="172440" cy="950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D4B037ED-6607-4DAD-563D-6DA5DCD2AEA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84500" y="2369160"/>
                  <a:ext cx="190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56E6C50-2C2F-3E24-B382-A83054628DEC}"/>
                    </a:ext>
                  </a:extLst>
                </p14:cNvPr>
                <p14:cNvContentPartPr/>
                <p14:nvPr/>
              </p14:nvContentPartPr>
              <p14:xfrm>
                <a:off x="1545780" y="2211480"/>
                <a:ext cx="218520" cy="1915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56E6C50-2C2F-3E24-B382-A83054628DE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36780" y="2202480"/>
                  <a:ext cx="236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AF180FE3-3BFA-9A9A-45B1-84CEADD6902F}"/>
                    </a:ext>
                  </a:extLst>
                </p14:cNvPr>
                <p14:cNvContentPartPr/>
                <p14:nvPr/>
              </p14:nvContentPartPr>
              <p14:xfrm>
                <a:off x="1708860" y="2200320"/>
                <a:ext cx="164880" cy="1864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AF180FE3-3BFA-9A9A-45B1-84CEADD690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99860" y="2191320"/>
                  <a:ext cx="18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2B1EE0BA-8E80-4A78-DB1C-91CD853FBD25}"/>
                    </a:ext>
                  </a:extLst>
                </p14:cNvPr>
                <p14:cNvContentPartPr/>
                <p14:nvPr/>
              </p14:nvContentPartPr>
              <p14:xfrm>
                <a:off x="1785180" y="2191680"/>
                <a:ext cx="129960" cy="1879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2B1EE0BA-8E80-4A78-DB1C-91CD853FBD2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76540" y="2183040"/>
                  <a:ext cx="147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75A26880-030C-C7B2-EA05-1DECC1A4AA8E}"/>
                    </a:ext>
                  </a:extLst>
                </p14:cNvPr>
                <p14:cNvContentPartPr/>
                <p14:nvPr/>
              </p14:nvContentPartPr>
              <p14:xfrm>
                <a:off x="1916580" y="2199600"/>
                <a:ext cx="97200" cy="1422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75A26880-030C-C7B2-EA05-1DECC1A4AA8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907940" y="2190600"/>
                  <a:ext cx="11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5D6955FE-00FC-1151-F97F-773AC2C50D3F}"/>
                    </a:ext>
                  </a:extLst>
                </p14:cNvPr>
                <p14:cNvContentPartPr/>
                <p14:nvPr/>
              </p14:nvContentPartPr>
              <p14:xfrm>
                <a:off x="2016660" y="2197440"/>
                <a:ext cx="118800" cy="1440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5D6955FE-00FC-1151-F97F-773AC2C50D3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07660" y="2188800"/>
                  <a:ext cx="13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34F16E70-4FA1-1CFA-9A34-0334D6FA9D13}"/>
                    </a:ext>
                  </a:extLst>
                </p14:cNvPr>
                <p14:cNvContentPartPr/>
                <p14:nvPr/>
              </p14:nvContentPartPr>
              <p14:xfrm>
                <a:off x="2136180" y="2181960"/>
                <a:ext cx="156960" cy="226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34F16E70-4FA1-1CFA-9A34-0334D6FA9D1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27540" y="2172960"/>
                  <a:ext cx="174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0A7E0DEF-8567-1992-ACAC-837B9D5EDA01}"/>
                    </a:ext>
                  </a:extLst>
                </p14:cNvPr>
                <p14:cNvContentPartPr/>
                <p14:nvPr/>
              </p14:nvContentPartPr>
              <p14:xfrm>
                <a:off x="2172180" y="2248920"/>
                <a:ext cx="109440" cy="1497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0A7E0DEF-8567-1992-ACAC-837B9D5EDA0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163180" y="2240280"/>
                  <a:ext cx="127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7A100DE7-3781-6CE7-28B3-17F5C904A314}"/>
                    </a:ext>
                  </a:extLst>
                </p14:cNvPr>
                <p14:cNvContentPartPr/>
                <p14:nvPr/>
              </p14:nvContentPartPr>
              <p14:xfrm>
                <a:off x="2317260" y="2258280"/>
                <a:ext cx="113760" cy="986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7A100DE7-3781-6CE7-28B3-17F5C904A31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08260" y="2249280"/>
                  <a:ext cx="131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4C15DED9-7ED7-ADF8-6102-ACC483CDBC11}"/>
                    </a:ext>
                  </a:extLst>
                </p14:cNvPr>
                <p14:cNvContentPartPr/>
                <p14:nvPr/>
              </p14:nvContentPartPr>
              <p14:xfrm>
                <a:off x="2343180" y="2198880"/>
                <a:ext cx="144360" cy="1458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4C15DED9-7ED7-ADF8-6102-ACC483CDBC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334180" y="2189880"/>
                  <a:ext cx="162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A02019D-DB8F-2A20-D821-BC38D5C8B26C}"/>
                    </a:ext>
                  </a:extLst>
                </p14:cNvPr>
                <p14:cNvContentPartPr/>
                <p14:nvPr/>
              </p14:nvContentPartPr>
              <p14:xfrm>
                <a:off x="2485020" y="2199240"/>
                <a:ext cx="39240" cy="1868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A02019D-DB8F-2A20-D821-BC38D5C8B26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76020" y="2190600"/>
                  <a:ext cx="56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26F52202-E45C-C7F3-AC8F-77B1939079AD}"/>
                    </a:ext>
                  </a:extLst>
                </p14:cNvPr>
                <p14:cNvContentPartPr/>
                <p14:nvPr/>
              </p14:nvContentPartPr>
              <p14:xfrm>
                <a:off x="2541900" y="2139120"/>
                <a:ext cx="182520" cy="1803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26F52202-E45C-C7F3-AC8F-77B1939079A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533260" y="2130120"/>
                  <a:ext cx="200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9985072-F47F-BEC2-5938-3467226EEB74}"/>
                    </a:ext>
                  </a:extLst>
                </p14:cNvPr>
                <p14:cNvContentPartPr/>
                <p14:nvPr/>
              </p14:nvContentPartPr>
              <p14:xfrm>
                <a:off x="2635860" y="2319480"/>
                <a:ext cx="103680" cy="1159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9985072-F47F-BEC2-5938-3467226EEB7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626860" y="2310840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D69670D-F182-2644-1C83-66F6847D2370}"/>
              </a:ext>
            </a:extLst>
          </p:cNvPr>
          <p:cNvGrpSpPr/>
          <p:nvPr/>
        </p:nvGrpSpPr>
        <p:grpSpPr>
          <a:xfrm>
            <a:off x="2888220" y="2134080"/>
            <a:ext cx="674640" cy="301680"/>
            <a:chOff x="2888220" y="2134080"/>
            <a:chExt cx="6746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2F86857B-1F22-5D07-A595-6E9F16C3485D}"/>
                    </a:ext>
                  </a:extLst>
                </p14:cNvPr>
                <p14:cNvContentPartPr/>
                <p14:nvPr/>
              </p14:nvContentPartPr>
              <p14:xfrm>
                <a:off x="2888220" y="2148120"/>
                <a:ext cx="145800" cy="1526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2F86857B-1F22-5D07-A595-6E9F16C3485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79220" y="2139480"/>
                  <a:ext cx="163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8C9B19E-96AC-48E7-DC13-2901D8245D48}"/>
                    </a:ext>
                  </a:extLst>
                </p14:cNvPr>
                <p14:cNvContentPartPr/>
                <p14:nvPr/>
              </p14:nvContentPartPr>
              <p14:xfrm>
                <a:off x="2948700" y="2134080"/>
                <a:ext cx="151920" cy="30168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8C9B19E-96AC-48E7-DC13-2901D8245D4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40060" y="2125440"/>
                  <a:ext cx="169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DE75CA2-3AE3-ABC3-CD94-666811FBD104}"/>
                    </a:ext>
                  </a:extLst>
                </p14:cNvPr>
                <p14:cNvContentPartPr/>
                <p14:nvPr/>
              </p14:nvContentPartPr>
              <p14:xfrm>
                <a:off x="3042660" y="2186280"/>
                <a:ext cx="150480" cy="1515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DE75CA2-3AE3-ABC3-CD94-666811FBD10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34020" y="2177640"/>
                  <a:ext cx="168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9FBE57E-2203-8B2E-E6B8-33342E12C73A}"/>
                    </a:ext>
                  </a:extLst>
                </p14:cNvPr>
                <p14:cNvContentPartPr/>
                <p14:nvPr/>
              </p14:nvContentPartPr>
              <p14:xfrm>
                <a:off x="3106740" y="2196000"/>
                <a:ext cx="90720" cy="1778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9FBE57E-2203-8B2E-E6B8-33342E12C73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98100" y="2187360"/>
                  <a:ext cx="108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045734F4-7C4C-DC84-D94B-E46393A38327}"/>
                    </a:ext>
                  </a:extLst>
                </p14:cNvPr>
                <p14:cNvContentPartPr/>
                <p14:nvPr/>
              </p14:nvContentPartPr>
              <p14:xfrm>
                <a:off x="3229140" y="2193120"/>
                <a:ext cx="28080" cy="17820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045734F4-7C4C-DC84-D94B-E46393A3832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20500" y="2184480"/>
                  <a:ext cx="45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AC5B538-D54F-05AB-9AB1-AFC44B154836}"/>
                    </a:ext>
                  </a:extLst>
                </p14:cNvPr>
                <p14:cNvContentPartPr/>
                <p14:nvPr/>
              </p14:nvContentPartPr>
              <p14:xfrm>
                <a:off x="3234900" y="2151720"/>
                <a:ext cx="167400" cy="2800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AC5B538-D54F-05AB-9AB1-AFC44B15483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25900" y="2143080"/>
                  <a:ext cx="1850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B887E6A2-6697-E065-28EA-F7482107CF8E}"/>
                    </a:ext>
                  </a:extLst>
                </p14:cNvPr>
                <p14:cNvContentPartPr/>
                <p14:nvPr/>
              </p14:nvContentPartPr>
              <p14:xfrm>
                <a:off x="3401220" y="2186640"/>
                <a:ext cx="161640" cy="2073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B887E6A2-6697-E065-28EA-F7482107CF8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92580" y="2178000"/>
                  <a:ext cx="1792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6DC13470-2356-7F8F-8C42-5EC31B2AA9D9}"/>
              </a:ext>
            </a:extLst>
          </p:cNvPr>
          <p:cNvGrpSpPr/>
          <p:nvPr/>
        </p:nvGrpSpPr>
        <p:grpSpPr>
          <a:xfrm>
            <a:off x="3506340" y="948240"/>
            <a:ext cx="1458720" cy="995040"/>
            <a:chOff x="3506340" y="948240"/>
            <a:chExt cx="145872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5C4986A-98CE-3304-946E-C47F7B27945C}"/>
                    </a:ext>
                  </a:extLst>
                </p14:cNvPr>
                <p14:cNvContentPartPr/>
                <p14:nvPr/>
              </p14:nvContentPartPr>
              <p14:xfrm>
                <a:off x="4544220" y="1073160"/>
                <a:ext cx="420840" cy="230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5C4986A-98CE-3304-946E-C47F7B27945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535580" y="1064520"/>
                  <a:ext cx="438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5CA07DE-6108-CC20-1649-8B6099C81DD6}"/>
                    </a:ext>
                  </a:extLst>
                </p14:cNvPr>
                <p14:cNvContentPartPr/>
                <p14:nvPr/>
              </p14:nvContentPartPr>
              <p14:xfrm>
                <a:off x="4519020" y="1641240"/>
                <a:ext cx="375120" cy="298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5CA07DE-6108-CC20-1649-8B6099C81DD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510380" y="1632240"/>
                  <a:ext cx="392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18C5B5D-74C6-BFA2-DB3B-6AFFC3A088D2}"/>
                    </a:ext>
                  </a:extLst>
                </p14:cNvPr>
                <p14:cNvContentPartPr/>
                <p14:nvPr/>
              </p14:nvContentPartPr>
              <p14:xfrm>
                <a:off x="4198980" y="1045800"/>
                <a:ext cx="249840" cy="64440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18C5B5D-74C6-BFA2-DB3B-6AFFC3A088D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89980" y="1036800"/>
                  <a:ext cx="26748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E0DAFAA-E562-DE6E-7BBD-9C6A2E878A5F}"/>
                    </a:ext>
                  </a:extLst>
                </p14:cNvPr>
                <p14:cNvContentPartPr/>
                <p14:nvPr/>
              </p14:nvContentPartPr>
              <p14:xfrm>
                <a:off x="3533340" y="1055880"/>
                <a:ext cx="94320" cy="1260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E0DAFAA-E562-DE6E-7BBD-9C6A2E878A5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524340" y="1047240"/>
                  <a:ext cx="111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1823B867-E58F-AD21-AA5F-D7A5FF158151}"/>
                    </a:ext>
                  </a:extLst>
                </p14:cNvPr>
                <p14:cNvContentPartPr/>
                <p14:nvPr/>
              </p14:nvContentPartPr>
              <p14:xfrm>
                <a:off x="3637740" y="1026000"/>
                <a:ext cx="63000" cy="163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1823B867-E58F-AD21-AA5F-D7A5FF15815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629100" y="1017360"/>
                  <a:ext cx="80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827A2E16-C027-4601-1B01-458949C54E96}"/>
                    </a:ext>
                  </a:extLst>
                </p14:cNvPr>
                <p14:cNvContentPartPr/>
                <p14:nvPr/>
              </p14:nvContentPartPr>
              <p14:xfrm>
                <a:off x="3735300" y="948240"/>
                <a:ext cx="122040" cy="11592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827A2E16-C027-4601-1B01-458949C54E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26300" y="939240"/>
                  <a:ext cx="139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9F7DA83-3615-DF4B-BD95-3EFCDFAFF787}"/>
                    </a:ext>
                  </a:extLst>
                </p14:cNvPr>
                <p14:cNvContentPartPr/>
                <p14:nvPr/>
              </p14:nvContentPartPr>
              <p14:xfrm>
                <a:off x="3766980" y="1091520"/>
                <a:ext cx="168480" cy="1350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9F7DA83-3615-DF4B-BD95-3EFCDFAFF78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758340" y="1082880"/>
                  <a:ext cx="186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B70820C1-4558-94EE-DAE5-F9BEBB07635E}"/>
                    </a:ext>
                  </a:extLst>
                </p14:cNvPr>
                <p14:cNvContentPartPr/>
                <p14:nvPr/>
              </p14:nvContentPartPr>
              <p14:xfrm>
                <a:off x="3855540" y="996840"/>
                <a:ext cx="175680" cy="1389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B70820C1-4558-94EE-DAE5-F9BEBB07635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46900" y="988200"/>
                  <a:ext cx="193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848CD3A6-C1DA-A1EB-A761-D5B8AE1D8810}"/>
                    </a:ext>
                  </a:extLst>
                </p14:cNvPr>
                <p14:cNvContentPartPr/>
                <p14:nvPr/>
              </p14:nvContentPartPr>
              <p14:xfrm>
                <a:off x="4010340" y="1052280"/>
                <a:ext cx="26280" cy="1447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848CD3A6-C1DA-A1EB-A761-D5B8AE1D881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01340" y="1043280"/>
                  <a:ext cx="43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1BF3DC7-B8B9-0F16-BF83-C79167123011}"/>
                    </a:ext>
                  </a:extLst>
                </p14:cNvPr>
                <p14:cNvContentPartPr/>
                <p14:nvPr/>
              </p14:nvContentPartPr>
              <p14:xfrm>
                <a:off x="3506340" y="1392480"/>
                <a:ext cx="89280" cy="1414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1BF3DC7-B8B9-0F16-BF83-C7916712301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97340" y="1383840"/>
                  <a:ext cx="106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769916AE-3B78-48C2-47B1-98E5ADBB925B}"/>
                    </a:ext>
                  </a:extLst>
                </p14:cNvPr>
                <p14:cNvContentPartPr/>
                <p14:nvPr/>
              </p14:nvContentPartPr>
              <p14:xfrm>
                <a:off x="3543780" y="1397520"/>
                <a:ext cx="129240" cy="2084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769916AE-3B78-48C2-47B1-98E5ADBB925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35140" y="1388520"/>
                  <a:ext cx="146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6505E7EF-F8B8-2E55-F8FE-10A1807DAF2E}"/>
                    </a:ext>
                  </a:extLst>
                </p14:cNvPr>
                <p14:cNvContentPartPr/>
                <p14:nvPr/>
              </p14:nvContentPartPr>
              <p14:xfrm>
                <a:off x="3614700" y="1406160"/>
                <a:ext cx="91440" cy="313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6505E7EF-F8B8-2E55-F8FE-10A1807DAF2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606060" y="1397160"/>
                  <a:ext cx="109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64C44614-ECCB-EAE5-623A-04ABC77CFBD6}"/>
                    </a:ext>
                  </a:extLst>
                </p14:cNvPr>
                <p14:cNvContentPartPr/>
                <p14:nvPr/>
              </p14:nvContentPartPr>
              <p14:xfrm>
                <a:off x="3637380" y="1402200"/>
                <a:ext cx="122400" cy="1400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64C44614-ECCB-EAE5-623A-04ABC77CFBD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628740" y="1393560"/>
                  <a:ext cx="14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FFA97CEA-75ED-0CE9-5B24-DFCD8C51D6D0}"/>
                    </a:ext>
                  </a:extLst>
                </p14:cNvPr>
                <p14:cNvContentPartPr/>
                <p14:nvPr/>
              </p14:nvContentPartPr>
              <p14:xfrm>
                <a:off x="3765540" y="1393200"/>
                <a:ext cx="8640" cy="1440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FFA97CEA-75ED-0CE9-5B24-DFCD8C51D6D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56900" y="1384200"/>
                  <a:ext cx="26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FB6AA256-20CC-E545-BD44-F6B44BD6C08C}"/>
                    </a:ext>
                  </a:extLst>
                </p14:cNvPr>
                <p14:cNvContentPartPr/>
                <p14:nvPr/>
              </p14:nvContentPartPr>
              <p14:xfrm>
                <a:off x="3742500" y="1527480"/>
                <a:ext cx="66240" cy="8100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FB6AA256-20CC-E545-BD44-F6B44BD6C08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733860" y="1518480"/>
                  <a:ext cx="83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EF2955D5-4073-111D-E9D1-526AF3B363AB}"/>
                    </a:ext>
                  </a:extLst>
                </p14:cNvPr>
                <p14:cNvContentPartPr/>
                <p14:nvPr/>
              </p14:nvContentPartPr>
              <p14:xfrm>
                <a:off x="3819900" y="1383120"/>
                <a:ext cx="77760" cy="1576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EF2955D5-4073-111D-E9D1-526AF3B363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10900" y="1374120"/>
                  <a:ext cx="954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62188908-481C-2651-E835-4D57D05E2030}"/>
                    </a:ext>
                  </a:extLst>
                </p14:cNvPr>
                <p14:cNvContentPartPr/>
                <p14:nvPr/>
              </p14:nvContentPartPr>
              <p14:xfrm>
                <a:off x="3890460" y="1360080"/>
                <a:ext cx="113400" cy="8856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62188908-481C-2651-E835-4D57D05E203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881460" y="1351080"/>
                  <a:ext cx="131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EC682957-0F32-FAAC-BC34-A008BF75CE34}"/>
                    </a:ext>
                  </a:extLst>
                </p14:cNvPr>
                <p14:cNvContentPartPr/>
                <p14:nvPr/>
              </p14:nvContentPartPr>
              <p14:xfrm>
                <a:off x="3962460" y="1466640"/>
                <a:ext cx="66600" cy="522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EC682957-0F32-FAAC-BC34-A008BF75CE3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953820" y="1458000"/>
                  <a:ext cx="84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8541E4F8-4627-AFFA-215B-DBE8C62C47D4}"/>
                    </a:ext>
                  </a:extLst>
                </p14:cNvPr>
                <p14:cNvContentPartPr/>
                <p14:nvPr/>
              </p14:nvContentPartPr>
              <p14:xfrm>
                <a:off x="4004580" y="1350000"/>
                <a:ext cx="130320" cy="2444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8541E4F8-4627-AFFA-215B-DBE8C62C47D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95580" y="1341360"/>
                  <a:ext cx="147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F4AACD35-BF0B-59F3-BE75-8FDC01D5F755}"/>
                    </a:ext>
                  </a:extLst>
                </p14:cNvPr>
                <p14:cNvContentPartPr/>
                <p14:nvPr/>
              </p14:nvContentPartPr>
              <p14:xfrm>
                <a:off x="3683820" y="1776600"/>
                <a:ext cx="134640" cy="784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F4AACD35-BF0B-59F3-BE75-8FDC01D5F75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675180" y="1767600"/>
                  <a:ext cx="152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38F38C56-9D9F-E908-8355-0BC247BF0EE2}"/>
                    </a:ext>
                  </a:extLst>
                </p14:cNvPr>
                <p14:cNvContentPartPr/>
                <p14:nvPr/>
              </p14:nvContentPartPr>
              <p14:xfrm>
                <a:off x="3775620" y="1736280"/>
                <a:ext cx="132480" cy="12492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38F38C56-9D9F-E908-8355-0BC247BF0EE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66620" y="1727640"/>
                  <a:ext cx="150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6E14C1FA-8DAD-6B4F-5DFD-8F58EA0D0109}"/>
                    </a:ext>
                  </a:extLst>
                </p14:cNvPr>
                <p14:cNvContentPartPr/>
                <p14:nvPr/>
              </p14:nvContentPartPr>
              <p14:xfrm>
                <a:off x="3843660" y="1897200"/>
                <a:ext cx="76680" cy="4608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6E14C1FA-8DAD-6B4F-5DFD-8F58EA0D01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834660" y="1888200"/>
                  <a:ext cx="94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F6ED1465-6907-F315-9C5E-3FDC7AF5D41D}"/>
                    </a:ext>
                  </a:extLst>
                </p14:cNvPr>
                <p14:cNvContentPartPr/>
                <p14:nvPr/>
              </p14:nvContentPartPr>
              <p14:xfrm>
                <a:off x="3882540" y="1709280"/>
                <a:ext cx="155160" cy="12888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F6ED1465-6907-F315-9C5E-3FDC7AF5D41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73540" y="1700640"/>
                  <a:ext cx="172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90BE2B15-BE00-1585-5408-328C8CA0ABBE}"/>
                    </a:ext>
                  </a:extLst>
                </p14:cNvPr>
                <p14:cNvContentPartPr/>
                <p14:nvPr/>
              </p14:nvContentPartPr>
              <p14:xfrm>
                <a:off x="3968580" y="1828080"/>
                <a:ext cx="121680" cy="9432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90BE2B15-BE00-1585-5408-328C8CA0ABB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59940" y="1819080"/>
                  <a:ext cx="139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1EF3F03A-7E8C-1B0C-FE2A-2F4FD9455A46}"/>
                    </a:ext>
                  </a:extLst>
                </p14:cNvPr>
                <p14:cNvContentPartPr/>
                <p14:nvPr/>
              </p14:nvContentPartPr>
              <p14:xfrm>
                <a:off x="4002420" y="1868760"/>
                <a:ext cx="81360" cy="219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1EF3F03A-7E8C-1B0C-FE2A-2F4FD9455A4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993420" y="1860120"/>
                  <a:ext cx="99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727E0242-33C3-F1D5-BD36-D4C743487160}"/>
                    </a:ext>
                  </a:extLst>
                </p14:cNvPr>
                <p14:cNvContentPartPr/>
                <p14:nvPr/>
              </p14:nvContentPartPr>
              <p14:xfrm>
                <a:off x="4060740" y="1711440"/>
                <a:ext cx="117360" cy="16236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727E0242-33C3-F1D5-BD36-D4C74348716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52100" y="1702440"/>
                  <a:ext cx="13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44D86AE-2DDA-059D-349A-7530FB4884EC}"/>
                    </a:ext>
                  </a:extLst>
                </p14:cNvPr>
                <p14:cNvContentPartPr/>
                <p14:nvPr/>
              </p14:nvContentPartPr>
              <p14:xfrm>
                <a:off x="4179900" y="1691640"/>
                <a:ext cx="114840" cy="14832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44D86AE-2DDA-059D-349A-7530FB4884E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170900" y="1683000"/>
                  <a:ext cx="132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A6B8B3A-08B0-5767-DF4B-4BF5D6DE8701}"/>
                    </a:ext>
                  </a:extLst>
                </p14:cNvPr>
                <p14:cNvContentPartPr/>
                <p14:nvPr/>
              </p14:nvContentPartPr>
              <p14:xfrm>
                <a:off x="4396980" y="1872360"/>
                <a:ext cx="11520" cy="39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A6B8B3A-08B0-5767-DF4B-4BF5D6DE870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388340" y="1863720"/>
                  <a:ext cx="291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D8308D25-A800-3E2F-9F28-1C77C1F7BBA9}"/>
              </a:ext>
            </a:extLst>
          </p:cNvPr>
          <p:cNvGrpSpPr/>
          <p:nvPr/>
        </p:nvGrpSpPr>
        <p:grpSpPr>
          <a:xfrm>
            <a:off x="3819540" y="5972040"/>
            <a:ext cx="1352160" cy="289440"/>
            <a:chOff x="3819540" y="5972040"/>
            <a:chExt cx="13521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0754130B-E72A-BC2E-1C57-554F4BE273DD}"/>
                    </a:ext>
                  </a:extLst>
                </p14:cNvPr>
                <p14:cNvContentPartPr/>
                <p14:nvPr/>
              </p14:nvContentPartPr>
              <p14:xfrm>
                <a:off x="3834300" y="6039000"/>
                <a:ext cx="27720" cy="1425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0754130B-E72A-BC2E-1C57-554F4BE273D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25660" y="6030360"/>
                  <a:ext cx="4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059EABDE-104D-5580-1A84-43F73978B418}"/>
                    </a:ext>
                  </a:extLst>
                </p14:cNvPr>
                <p14:cNvContentPartPr/>
                <p14:nvPr/>
              </p14:nvContentPartPr>
              <p14:xfrm>
                <a:off x="3819540" y="6019920"/>
                <a:ext cx="142920" cy="18972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059EABDE-104D-5580-1A84-43F73978B41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10540" y="6010920"/>
                  <a:ext cx="160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CE1050EB-BA5C-B0FB-1D22-3773F7CED376}"/>
                    </a:ext>
                  </a:extLst>
                </p14:cNvPr>
                <p14:cNvContentPartPr/>
                <p14:nvPr/>
              </p14:nvContentPartPr>
              <p14:xfrm>
                <a:off x="3990540" y="6040440"/>
                <a:ext cx="73440" cy="1872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CE1050EB-BA5C-B0FB-1D22-3773F7CED37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981540" y="6031440"/>
                  <a:ext cx="91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C94507BE-B6DC-8CDB-ABA8-97E6B0708AF7}"/>
                    </a:ext>
                  </a:extLst>
                </p14:cNvPr>
                <p14:cNvContentPartPr/>
                <p14:nvPr/>
              </p14:nvContentPartPr>
              <p14:xfrm>
                <a:off x="4145340" y="6000480"/>
                <a:ext cx="109800" cy="14868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C94507BE-B6DC-8CDB-ABA8-97E6B0708AF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36700" y="5991840"/>
                  <a:ext cx="127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E9F853C3-E517-D565-916B-0BF1EE88DAE4}"/>
                    </a:ext>
                  </a:extLst>
                </p14:cNvPr>
                <p14:cNvContentPartPr/>
                <p14:nvPr/>
              </p14:nvContentPartPr>
              <p14:xfrm>
                <a:off x="4195740" y="6038280"/>
                <a:ext cx="98280" cy="1627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E9F853C3-E517-D565-916B-0BF1EE88DAE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187100" y="6029280"/>
                  <a:ext cx="11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32A93943-8329-CBC1-F0DE-F08DE556207C}"/>
                    </a:ext>
                  </a:extLst>
                </p14:cNvPr>
                <p14:cNvContentPartPr/>
                <p14:nvPr/>
              </p14:nvContentPartPr>
              <p14:xfrm>
                <a:off x="4282140" y="6038280"/>
                <a:ext cx="172440" cy="1749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32A93943-8329-CBC1-F0DE-F08DE556207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273140" y="6029640"/>
                  <a:ext cx="1900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8458D3EF-B64F-9403-21D0-054791728064}"/>
                    </a:ext>
                  </a:extLst>
                </p14:cNvPr>
                <p14:cNvContentPartPr/>
                <p14:nvPr/>
              </p14:nvContentPartPr>
              <p14:xfrm>
                <a:off x="4491660" y="6058080"/>
                <a:ext cx="37440" cy="1670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8458D3EF-B64F-9403-21D0-0547917280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483020" y="6049440"/>
                  <a:ext cx="55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553200B-B9AB-71DE-8E85-606E7AB21E83}"/>
                    </a:ext>
                  </a:extLst>
                </p14:cNvPr>
                <p14:cNvContentPartPr/>
                <p14:nvPr/>
              </p14:nvContentPartPr>
              <p14:xfrm>
                <a:off x="4541700" y="6007680"/>
                <a:ext cx="162000" cy="1699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553200B-B9AB-71DE-8E85-606E7AB21E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533060" y="5999040"/>
                  <a:ext cx="179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B68582D7-480B-4C66-5E31-6B717864D49C}"/>
                    </a:ext>
                  </a:extLst>
                </p14:cNvPr>
                <p14:cNvContentPartPr/>
                <p14:nvPr/>
              </p14:nvContentPartPr>
              <p14:xfrm>
                <a:off x="4574460" y="6198480"/>
                <a:ext cx="140760" cy="2376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B68582D7-480B-4C66-5E31-6B717864D49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565460" y="6189840"/>
                  <a:ext cx="158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C522164F-B935-2CF6-EFE3-98B9DF9B6A92}"/>
                    </a:ext>
                  </a:extLst>
                </p14:cNvPr>
                <p14:cNvContentPartPr/>
                <p14:nvPr/>
              </p14:nvContentPartPr>
              <p14:xfrm>
                <a:off x="4788660" y="5972040"/>
                <a:ext cx="153000" cy="1630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C522164F-B935-2CF6-EFE3-98B9DF9B6A9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80020" y="5963040"/>
                  <a:ext cx="170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BF49F615-85FD-4EE3-390B-86CFA0678A4B}"/>
                    </a:ext>
                  </a:extLst>
                </p14:cNvPr>
                <p14:cNvContentPartPr/>
                <p14:nvPr/>
              </p14:nvContentPartPr>
              <p14:xfrm>
                <a:off x="4884420" y="6022080"/>
                <a:ext cx="119520" cy="19080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BF49F615-85FD-4EE3-390B-86CFA0678A4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75780" y="6013440"/>
                  <a:ext cx="1371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E35EC2E2-E8B7-BCB4-CCA9-1D7CA15791B4}"/>
                    </a:ext>
                  </a:extLst>
                </p14:cNvPr>
                <p14:cNvContentPartPr/>
                <p14:nvPr/>
              </p14:nvContentPartPr>
              <p14:xfrm>
                <a:off x="4959660" y="6004440"/>
                <a:ext cx="183240" cy="1900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E35EC2E2-E8B7-BCB4-CCA9-1D7CA15791B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50660" y="5995440"/>
                  <a:ext cx="200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959B217-C5AA-1A36-6BFF-733735B52CCD}"/>
                    </a:ext>
                  </a:extLst>
                </p14:cNvPr>
                <p14:cNvContentPartPr/>
                <p14:nvPr/>
              </p14:nvContentPartPr>
              <p14:xfrm>
                <a:off x="5142540" y="6087600"/>
                <a:ext cx="29160" cy="17388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959B217-C5AA-1A36-6BFF-733735B52CC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133540" y="6078600"/>
                  <a:ext cx="468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38AAAAC-132A-22B4-3087-70C59CB29320}"/>
              </a:ext>
            </a:extLst>
          </p:cNvPr>
          <p:cNvGrpSpPr/>
          <p:nvPr/>
        </p:nvGrpSpPr>
        <p:grpSpPr>
          <a:xfrm>
            <a:off x="5335500" y="5946120"/>
            <a:ext cx="1390680" cy="380160"/>
            <a:chOff x="5335500" y="5946120"/>
            <a:chExt cx="139068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FEBE00A8-7EA3-0AD7-9201-27BF3E000D18}"/>
                    </a:ext>
                  </a:extLst>
                </p14:cNvPr>
                <p14:cNvContentPartPr/>
                <p14:nvPr/>
              </p14:nvContentPartPr>
              <p14:xfrm>
                <a:off x="5335500" y="5946120"/>
                <a:ext cx="138240" cy="19440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FEBE00A8-7EA3-0AD7-9201-27BF3E000D1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326860" y="5937480"/>
                  <a:ext cx="155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0EFFBEEA-5029-7269-04E4-584A926790FF}"/>
                    </a:ext>
                  </a:extLst>
                </p14:cNvPr>
                <p14:cNvContentPartPr/>
                <p14:nvPr/>
              </p14:nvContentPartPr>
              <p14:xfrm>
                <a:off x="5344860" y="6051240"/>
                <a:ext cx="147600" cy="13032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0EFFBEEA-5029-7269-04E4-584A926790F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36220" y="6042600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96308B0-C669-7D48-9E17-C442F4CFCE12}"/>
                    </a:ext>
                  </a:extLst>
                </p14:cNvPr>
                <p14:cNvContentPartPr/>
                <p14:nvPr/>
              </p14:nvContentPartPr>
              <p14:xfrm>
                <a:off x="5394900" y="6244200"/>
                <a:ext cx="108360" cy="6912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96308B0-C669-7D48-9E17-C442F4CFCE1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386260" y="6235200"/>
                  <a:ext cx="12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EAF35E16-33CA-8998-2D94-8EE92B351CD8}"/>
                    </a:ext>
                  </a:extLst>
                </p14:cNvPr>
                <p14:cNvContentPartPr/>
                <p14:nvPr/>
              </p14:nvContentPartPr>
              <p14:xfrm>
                <a:off x="5492820" y="6023160"/>
                <a:ext cx="158040" cy="18972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EAF35E16-33CA-8998-2D94-8EE92B351CD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84180" y="6014520"/>
                  <a:ext cx="175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6CF0C4C5-E58F-6FF1-D705-76177AD55046}"/>
                    </a:ext>
                  </a:extLst>
                </p14:cNvPr>
                <p14:cNvContentPartPr/>
                <p14:nvPr/>
              </p14:nvContentPartPr>
              <p14:xfrm>
                <a:off x="5603700" y="6059160"/>
                <a:ext cx="44280" cy="126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6CF0C4C5-E58F-6FF1-D705-76177AD5504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95060" y="6050520"/>
                  <a:ext cx="61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D4A4CD28-FE71-AACE-2B21-DB45B72F0B99}"/>
                    </a:ext>
                  </a:extLst>
                </p14:cNvPr>
                <p14:cNvContentPartPr/>
                <p14:nvPr/>
              </p14:nvContentPartPr>
              <p14:xfrm>
                <a:off x="5598300" y="6007320"/>
                <a:ext cx="257040" cy="31896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D4A4CD28-FE71-AACE-2B21-DB45B72F0B9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589660" y="5998320"/>
                  <a:ext cx="2746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BD156F27-ED29-0334-4A55-FF54BBCC8101}"/>
                    </a:ext>
                  </a:extLst>
                </p14:cNvPr>
                <p14:cNvContentPartPr/>
                <p14:nvPr/>
              </p14:nvContentPartPr>
              <p14:xfrm>
                <a:off x="5882340" y="6030720"/>
                <a:ext cx="143640" cy="22572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BD156F27-ED29-0334-4A55-FF54BBCC810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73700" y="6022080"/>
                  <a:ext cx="161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B1807FAE-494B-8AA7-7BD2-770E5D840C91}"/>
                    </a:ext>
                  </a:extLst>
                </p14:cNvPr>
                <p14:cNvContentPartPr/>
                <p14:nvPr/>
              </p14:nvContentPartPr>
              <p14:xfrm>
                <a:off x="6024540" y="6008400"/>
                <a:ext cx="226440" cy="2350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B1807FAE-494B-8AA7-7BD2-770E5D840C9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015540" y="5999400"/>
                  <a:ext cx="244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AFDD2765-61FC-A3BB-3EF1-DD6F64541BEF}"/>
                    </a:ext>
                  </a:extLst>
                </p14:cNvPr>
                <p14:cNvContentPartPr/>
                <p14:nvPr/>
              </p14:nvContentPartPr>
              <p14:xfrm>
                <a:off x="6234060" y="6021360"/>
                <a:ext cx="83880" cy="1044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AFDD2765-61FC-A3BB-3EF1-DD6F64541BE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225420" y="6012720"/>
                  <a:ext cx="1015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EFD3366E-A61C-6ADD-E14A-12942E761E99}"/>
                    </a:ext>
                  </a:extLst>
                </p14:cNvPr>
                <p14:cNvContentPartPr/>
                <p14:nvPr/>
              </p14:nvContentPartPr>
              <p14:xfrm>
                <a:off x="6202380" y="6081120"/>
                <a:ext cx="218880" cy="1706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EFD3366E-A61C-6ADD-E14A-12942E761E9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193740" y="6072120"/>
                  <a:ext cx="236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291A6D90-A1DF-1DC6-DBD1-B2BDF8D754DA}"/>
                    </a:ext>
                  </a:extLst>
                </p14:cNvPr>
                <p14:cNvContentPartPr/>
                <p14:nvPr/>
              </p14:nvContentPartPr>
              <p14:xfrm>
                <a:off x="6444660" y="6056280"/>
                <a:ext cx="45720" cy="2091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291A6D90-A1DF-1DC6-DBD1-B2BDF8D754D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435660" y="6047280"/>
                  <a:ext cx="63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0479550B-C0D7-9D1D-D7F4-1E634953DB22}"/>
                    </a:ext>
                  </a:extLst>
                </p14:cNvPr>
                <p14:cNvContentPartPr/>
                <p14:nvPr/>
              </p14:nvContentPartPr>
              <p14:xfrm>
                <a:off x="6465180" y="6056640"/>
                <a:ext cx="149760" cy="18900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0479550B-C0D7-9D1D-D7F4-1E634953DB2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456180" y="6047640"/>
                  <a:ext cx="16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7C3A283C-3843-A037-D101-038E07F108EF}"/>
                    </a:ext>
                  </a:extLst>
                </p14:cNvPr>
                <p14:cNvContentPartPr/>
                <p14:nvPr/>
              </p14:nvContentPartPr>
              <p14:xfrm>
                <a:off x="6664260" y="5977080"/>
                <a:ext cx="61920" cy="3200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7C3A283C-3843-A037-D101-038E07F108E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655260" y="5968080"/>
                  <a:ext cx="7956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EA0515E7-1BEA-E433-EC35-51BC9FFA6AF8}"/>
              </a:ext>
            </a:extLst>
          </p:cNvPr>
          <p:cNvGrpSpPr/>
          <p:nvPr/>
        </p:nvGrpSpPr>
        <p:grpSpPr>
          <a:xfrm>
            <a:off x="1899300" y="7046640"/>
            <a:ext cx="1094040" cy="309960"/>
            <a:chOff x="1899300" y="7046640"/>
            <a:chExt cx="10940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C33C2AB3-7734-FC8A-116D-58DF9A47F75C}"/>
                    </a:ext>
                  </a:extLst>
                </p14:cNvPr>
                <p14:cNvContentPartPr/>
                <p14:nvPr/>
              </p14:nvContentPartPr>
              <p14:xfrm>
                <a:off x="1899300" y="7046640"/>
                <a:ext cx="107280" cy="22284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C33C2AB3-7734-FC8A-116D-58DF9A47F75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890300" y="7038000"/>
                  <a:ext cx="124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4A013AF3-FF4D-1ACF-3F5B-17EBEB6A9CB7}"/>
                    </a:ext>
                  </a:extLst>
                </p14:cNvPr>
                <p14:cNvContentPartPr/>
                <p14:nvPr/>
              </p14:nvContentPartPr>
              <p14:xfrm>
                <a:off x="2033940" y="7151400"/>
                <a:ext cx="150480" cy="16560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4A013AF3-FF4D-1ACF-3F5B-17EBEB6A9CB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025300" y="7142760"/>
                  <a:ext cx="168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E99050A4-C62C-F674-36B9-8AD92712180B}"/>
                    </a:ext>
                  </a:extLst>
                </p14:cNvPr>
                <p14:cNvContentPartPr/>
                <p14:nvPr/>
              </p14:nvContentPartPr>
              <p14:xfrm>
                <a:off x="2173260" y="7165800"/>
                <a:ext cx="157320" cy="1908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E99050A4-C62C-F674-36B9-8AD92712180B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164620" y="7156800"/>
                  <a:ext cx="174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FC216A45-2D88-DB32-D5DB-93739C167A35}"/>
                    </a:ext>
                  </a:extLst>
                </p14:cNvPr>
                <p14:cNvContentPartPr/>
                <p14:nvPr/>
              </p14:nvContentPartPr>
              <p14:xfrm>
                <a:off x="2382780" y="7079760"/>
                <a:ext cx="34200" cy="19224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FC216A45-2D88-DB32-D5DB-93739C167A3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373780" y="7071120"/>
                  <a:ext cx="518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994E7457-5136-3B84-FBBB-AB4E916FE77D}"/>
                    </a:ext>
                  </a:extLst>
                </p14:cNvPr>
                <p14:cNvContentPartPr/>
                <p14:nvPr/>
              </p14:nvContentPartPr>
              <p14:xfrm>
                <a:off x="2556300" y="7225200"/>
                <a:ext cx="2880" cy="7164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994E7457-5136-3B84-FBBB-AB4E916FE77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547660" y="7216560"/>
                  <a:ext cx="20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117F8330-B928-38A9-0DC6-269E2997A388}"/>
                    </a:ext>
                  </a:extLst>
                </p14:cNvPr>
                <p14:cNvContentPartPr/>
                <p14:nvPr/>
              </p14:nvContentPartPr>
              <p14:xfrm>
                <a:off x="2684460" y="7087320"/>
                <a:ext cx="98640" cy="15408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117F8330-B928-38A9-0DC6-269E2997A38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675460" y="7078320"/>
                  <a:ext cx="116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9152867A-F52A-26A6-A81E-1CD682F874FF}"/>
                    </a:ext>
                  </a:extLst>
                </p14:cNvPr>
                <p14:cNvContentPartPr/>
                <p14:nvPr/>
              </p14:nvContentPartPr>
              <p14:xfrm>
                <a:off x="2823780" y="7087320"/>
                <a:ext cx="108720" cy="12600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9152867A-F52A-26A6-A81E-1CD682F874F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815140" y="7078680"/>
                  <a:ext cx="126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CF6096BB-4434-64ED-EA7B-CA5CFDBDC3D2}"/>
                    </a:ext>
                  </a:extLst>
                </p14:cNvPr>
                <p14:cNvContentPartPr/>
                <p14:nvPr/>
              </p14:nvContentPartPr>
              <p14:xfrm>
                <a:off x="2898300" y="7214760"/>
                <a:ext cx="95040" cy="10440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CF6096BB-4434-64ED-EA7B-CA5CFDBDC3D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89300" y="7205760"/>
                  <a:ext cx="11268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88384069-9D9D-B609-46F0-96A74C74F153}"/>
              </a:ext>
            </a:extLst>
          </p:cNvPr>
          <p:cNvGrpSpPr/>
          <p:nvPr/>
        </p:nvGrpSpPr>
        <p:grpSpPr>
          <a:xfrm>
            <a:off x="3143820" y="7035480"/>
            <a:ext cx="1805760" cy="294480"/>
            <a:chOff x="3143820" y="7035480"/>
            <a:chExt cx="180576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DA8BFE4D-72FD-5443-5BD6-99C3CACF303A}"/>
                    </a:ext>
                  </a:extLst>
                </p14:cNvPr>
                <p14:cNvContentPartPr/>
                <p14:nvPr/>
              </p14:nvContentPartPr>
              <p14:xfrm>
                <a:off x="3143820" y="7056000"/>
                <a:ext cx="151560" cy="18972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DA8BFE4D-72FD-5443-5BD6-99C3CACF303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135180" y="7047000"/>
                  <a:ext cx="1692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E2FAF5A4-C198-79D0-4C1B-6005A759F618}"/>
                    </a:ext>
                  </a:extLst>
                </p14:cNvPr>
                <p14:cNvContentPartPr/>
                <p14:nvPr/>
              </p14:nvContentPartPr>
              <p14:xfrm>
                <a:off x="3234900" y="7061400"/>
                <a:ext cx="102960" cy="18324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E2FAF5A4-C198-79D0-4C1B-6005A759F61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225900" y="7052760"/>
                  <a:ext cx="120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6F586C8D-396A-B140-37C5-119A69214680}"/>
                    </a:ext>
                  </a:extLst>
                </p14:cNvPr>
                <p14:cNvContentPartPr/>
                <p14:nvPr/>
              </p14:nvContentPartPr>
              <p14:xfrm>
                <a:off x="3381780" y="7055280"/>
                <a:ext cx="12600" cy="19332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6F586C8D-396A-B140-37C5-119A6921468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373140" y="7046280"/>
                  <a:ext cx="30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9ED8AB98-B7B4-8A14-8B47-94478A8E1F6E}"/>
                    </a:ext>
                  </a:extLst>
                </p14:cNvPr>
                <p14:cNvContentPartPr/>
                <p14:nvPr/>
              </p14:nvContentPartPr>
              <p14:xfrm>
                <a:off x="3431820" y="7060680"/>
                <a:ext cx="117360" cy="14724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9ED8AB98-B7B4-8A14-8B47-94478A8E1F6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423180" y="7052040"/>
                  <a:ext cx="13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1D0C1A19-3BB1-6BF2-4804-194D4C80D41F}"/>
                    </a:ext>
                  </a:extLst>
                </p14:cNvPr>
                <p14:cNvContentPartPr/>
                <p14:nvPr/>
              </p14:nvContentPartPr>
              <p14:xfrm>
                <a:off x="3458100" y="7201800"/>
                <a:ext cx="119880" cy="8100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1D0C1A19-3BB1-6BF2-4804-194D4C80D41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49100" y="7193160"/>
                  <a:ext cx="137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EF756D1F-3B1B-D5A0-3A08-064D15BB2786}"/>
                    </a:ext>
                  </a:extLst>
                </p14:cNvPr>
                <p14:cNvContentPartPr/>
                <p14:nvPr/>
              </p14:nvContentPartPr>
              <p14:xfrm>
                <a:off x="3557820" y="7094160"/>
                <a:ext cx="138960" cy="18360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EF756D1F-3B1B-D5A0-3A08-064D15BB278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548820" y="7085160"/>
                  <a:ext cx="15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D164280A-A0A4-B8BB-A0C5-CDDF65245BE7}"/>
                    </a:ext>
                  </a:extLst>
                </p14:cNvPr>
                <p14:cNvContentPartPr/>
                <p14:nvPr/>
              </p14:nvContentPartPr>
              <p14:xfrm>
                <a:off x="3736740" y="7080840"/>
                <a:ext cx="163800" cy="14112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D164280A-A0A4-B8BB-A0C5-CDDF65245BE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728100" y="7072200"/>
                  <a:ext cx="181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D91B305F-0FFD-56E6-101F-7EA6AFB603C5}"/>
                    </a:ext>
                  </a:extLst>
                </p14:cNvPr>
                <p14:cNvContentPartPr/>
                <p14:nvPr/>
              </p14:nvContentPartPr>
              <p14:xfrm>
                <a:off x="3946980" y="7084440"/>
                <a:ext cx="19800" cy="19656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D91B305F-0FFD-56E6-101F-7EA6AFB603C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937980" y="7075440"/>
                  <a:ext cx="37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0E89CBEA-9849-9719-0FD7-EEBB15AE8500}"/>
                    </a:ext>
                  </a:extLst>
                </p14:cNvPr>
                <p14:cNvContentPartPr/>
                <p14:nvPr/>
              </p14:nvContentPartPr>
              <p14:xfrm>
                <a:off x="4075860" y="7045560"/>
                <a:ext cx="163080" cy="11916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0E89CBEA-9849-9719-0FD7-EEBB15AE850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066860" y="7036920"/>
                  <a:ext cx="180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384860C0-6FEE-9080-CF77-8E5FDEFE5F95}"/>
                    </a:ext>
                  </a:extLst>
                </p14:cNvPr>
                <p14:cNvContentPartPr/>
                <p14:nvPr/>
              </p14:nvContentPartPr>
              <p14:xfrm>
                <a:off x="4180980" y="7049520"/>
                <a:ext cx="83160" cy="1699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384860C0-6FEE-9080-CF77-8E5FDEFE5F9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172340" y="7040880"/>
                  <a:ext cx="100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42880E73-6061-EA9F-B336-F52F6A105F9D}"/>
                    </a:ext>
                  </a:extLst>
                </p14:cNvPr>
                <p14:cNvContentPartPr/>
                <p14:nvPr/>
              </p14:nvContentPartPr>
              <p14:xfrm>
                <a:off x="4178460" y="7176960"/>
                <a:ext cx="112680" cy="10404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42880E73-6061-EA9F-B336-F52F6A105F9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169820" y="7167960"/>
                  <a:ext cx="13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1DFD560C-404F-B2B6-312A-0BD8F06D595F}"/>
                    </a:ext>
                  </a:extLst>
                </p14:cNvPr>
                <p14:cNvContentPartPr/>
                <p14:nvPr/>
              </p14:nvContentPartPr>
              <p14:xfrm>
                <a:off x="4313820" y="7050960"/>
                <a:ext cx="99360" cy="9108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1DFD560C-404F-B2B6-312A-0BD8F06D595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304820" y="7041960"/>
                  <a:ext cx="117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A28F88CA-6DF5-3180-943B-187F58B5C108}"/>
                    </a:ext>
                  </a:extLst>
                </p14:cNvPr>
                <p14:cNvContentPartPr/>
                <p14:nvPr/>
              </p14:nvContentPartPr>
              <p14:xfrm>
                <a:off x="4288980" y="7161480"/>
                <a:ext cx="178200" cy="1216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A28F88CA-6DF5-3180-943B-187F58B5C10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280340" y="7152840"/>
                  <a:ext cx="195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C8B14FF5-073C-551C-7CCC-2F730510EAA5}"/>
                    </a:ext>
                  </a:extLst>
                </p14:cNvPr>
                <p14:cNvContentPartPr/>
                <p14:nvPr/>
              </p14:nvContentPartPr>
              <p14:xfrm>
                <a:off x="4476540" y="7035480"/>
                <a:ext cx="96480" cy="2988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C8B14FF5-073C-551C-7CCC-2F730510EAA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467900" y="7026480"/>
                  <a:ext cx="114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E0F2020A-4B2D-F366-6651-3291C23DCA98}"/>
                    </a:ext>
                  </a:extLst>
                </p14:cNvPr>
                <p14:cNvContentPartPr/>
                <p14:nvPr/>
              </p14:nvContentPartPr>
              <p14:xfrm>
                <a:off x="4467180" y="7100280"/>
                <a:ext cx="126000" cy="11880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E0F2020A-4B2D-F366-6651-3291C23DCA98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458180" y="7091280"/>
                  <a:ext cx="143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3245E01D-8E82-37BB-54CE-9BCFB5659E08}"/>
                    </a:ext>
                  </a:extLst>
                </p14:cNvPr>
                <p14:cNvContentPartPr/>
                <p14:nvPr/>
              </p14:nvContentPartPr>
              <p14:xfrm>
                <a:off x="4627020" y="7071480"/>
                <a:ext cx="71280" cy="831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3245E01D-8E82-37BB-54CE-9BCFB5659E0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18020" y="7062480"/>
                  <a:ext cx="8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EDD0CB52-1FE5-AE0C-F6F2-2F4029CD55D1}"/>
                    </a:ext>
                  </a:extLst>
                </p14:cNvPr>
                <p14:cNvContentPartPr/>
                <p14:nvPr/>
              </p14:nvContentPartPr>
              <p14:xfrm>
                <a:off x="4614780" y="7210800"/>
                <a:ext cx="200520" cy="11772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EDD0CB52-1FE5-AE0C-F6F2-2F4029CD55D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606140" y="7201800"/>
                  <a:ext cx="2181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0CF1C36C-EEFF-0096-A869-04D8E2C67672}"/>
                    </a:ext>
                  </a:extLst>
                </p14:cNvPr>
                <p14:cNvContentPartPr/>
                <p14:nvPr/>
              </p14:nvContentPartPr>
              <p14:xfrm>
                <a:off x="4857780" y="7090200"/>
                <a:ext cx="91800" cy="23976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0CF1C36C-EEFF-0096-A869-04D8E2C6767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48780" y="7081200"/>
                  <a:ext cx="10944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3282ECAD-46F6-8439-09E4-3713DC5CB4ED}"/>
              </a:ext>
            </a:extLst>
          </p:cNvPr>
          <p:cNvGrpSpPr/>
          <p:nvPr/>
        </p:nvGrpSpPr>
        <p:grpSpPr>
          <a:xfrm>
            <a:off x="4993860" y="7079400"/>
            <a:ext cx="1752840" cy="286920"/>
            <a:chOff x="4993860" y="7079400"/>
            <a:chExt cx="175284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108F4021-356D-5103-F3F3-ED8EF61D5AC0}"/>
                    </a:ext>
                  </a:extLst>
                </p14:cNvPr>
                <p14:cNvContentPartPr/>
                <p14:nvPr/>
              </p14:nvContentPartPr>
              <p14:xfrm>
                <a:off x="4993860" y="7102080"/>
                <a:ext cx="111960" cy="19944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108F4021-356D-5103-F3F3-ED8EF61D5AC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985220" y="7093440"/>
                  <a:ext cx="12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F787BE88-3F9A-661D-3641-AB6AEDDD7099}"/>
                    </a:ext>
                  </a:extLst>
                </p14:cNvPr>
                <p14:cNvContentPartPr/>
                <p14:nvPr/>
              </p14:nvContentPartPr>
              <p14:xfrm>
                <a:off x="5017980" y="7144200"/>
                <a:ext cx="96840" cy="13968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F787BE88-3F9A-661D-3641-AB6AEDDD709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009340" y="7135560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2C176CB7-E9D2-8C07-6BE2-46ACDF2AD12B}"/>
                    </a:ext>
                  </a:extLst>
                </p14:cNvPr>
                <p14:cNvContentPartPr/>
                <p14:nvPr/>
              </p14:nvContentPartPr>
              <p14:xfrm>
                <a:off x="5115900" y="7163640"/>
                <a:ext cx="68040" cy="12132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2C176CB7-E9D2-8C07-6BE2-46ACDF2AD12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106900" y="7154640"/>
                  <a:ext cx="8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2862B772-49CC-8B23-218F-E1E96AB7957A}"/>
                    </a:ext>
                  </a:extLst>
                </p14:cNvPr>
                <p14:cNvContentPartPr/>
                <p14:nvPr/>
              </p14:nvContentPartPr>
              <p14:xfrm>
                <a:off x="5185740" y="7132320"/>
                <a:ext cx="99720" cy="17892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2862B772-49CC-8B23-218F-E1E96AB7957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176740" y="7123320"/>
                  <a:ext cx="117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257B832A-67AE-E128-A312-1CBB645183F4}"/>
                    </a:ext>
                  </a:extLst>
                </p14:cNvPr>
                <p14:cNvContentPartPr/>
                <p14:nvPr/>
              </p14:nvContentPartPr>
              <p14:xfrm>
                <a:off x="5291940" y="7115040"/>
                <a:ext cx="92520" cy="12528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257B832A-67AE-E128-A312-1CBB645183F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283300" y="7106040"/>
                  <a:ext cx="110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9687EEC3-3398-CD4C-E9EA-EC9E3004DA2D}"/>
                    </a:ext>
                  </a:extLst>
                </p14:cNvPr>
                <p14:cNvContentPartPr/>
                <p14:nvPr/>
              </p14:nvContentPartPr>
              <p14:xfrm>
                <a:off x="5331180" y="7148160"/>
                <a:ext cx="101160" cy="18216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9687EEC3-3398-CD4C-E9EA-EC9E3004DA2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322180" y="7139160"/>
                  <a:ext cx="118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98AC2C47-13E8-8B42-A0AE-D0C8A90BC5BB}"/>
                    </a:ext>
                  </a:extLst>
                </p14:cNvPr>
                <p14:cNvContentPartPr/>
                <p14:nvPr/>
              </p14:nvContentPartPr>
              <p14:xfrm>
                <a:off x="5442780" y="7126200"/>
                <a:ext cx="126360" cy="9684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98AC2C47-13E8-8B42-A0AE-D0C8A90BC5B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434140" y="7117200"/>
                  <a:ext cx="144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658A3737-D449-FC17-F21B-DB4A1CB6BDCB}"/>
                    </a:ext>
                  </a:extLst>
                </p14:cNvPr>
                <p14:cNvContentPartPr/>
                <p14:nvPr/>
              </p14:nvContentPartPr>
              <p14:xfrm>
                <a:off x="5461140" y="7246080"/>
                <a:ext cx="178920" cy="12024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658A3737-D449-FC17-F21B-DB4A1CB6BDC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452140" y="7237080"/>
                  <a:ext cx="196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60ECD2A5-7EAB-5505-B81E-875012276708}"/>
                    </a:ext>
                  </a:extLst>
                </p14:cNvPr>
                <p14:cNvContentPartPr/>
                <p14:nvPr/>
              </p14:nvContentPartPr>
              <p14:xfrm>
                <a:off x="5694060" y="7098120"/>
                <a:ext cx="108000" cy="17496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60ECD2A5-7EAB-5505-B81E-87501227670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685420" y="7089120"/>
                  <a:ext cx="125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8BAD8EEB-E80E-7AE0-A1B3-B91B11753BEE}"/>
                    </a:ext>
                  </a:extLst>
                </p14:cNvPr>
                <p14:cNvContentPartPr/>
                <p14:nvPr/>
              </p14:nvContentPartPr>
              <p14:xfrm>
                <a:off x="5758500" y="7259760"/>
                <a:ext cx="70920" cy="9540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8BAD8EEB-E80E-7AE0-A1B3-B91B11753BE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749500" y="7250760"/>
                  <a:ext cx="88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24B0F35A-EDCD-2F26-8DEA-F3A08E24693C}"/>
                    </a:ext>
                  </a:extLst>
                </p14:cNvPr>
                <p14:cNvContentPartPr/>
                <p14:nvPr/>
              </p14:nvContentPartPr>
              <p14:xfrm>
                <a:off x="5831580" y="7138800"/>
                <a:ext cx="113040" cy="18900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24B0F35A-EDCD-2F26-8DEA-F3A08E24693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822580" y="7129800"/>
                  <a:ext cx="130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44A23698-43E0-8B3C-76D5-825BAD92658D}"/>
                    </a:ext>
                  </a:extLst>
                </p14:cNvPr>
                <p14:cNvContentPartPr/>
                <p14:nvPr/>
              </p14:nvContentPartPr>
              <p14:xfrm>
                <a:off x="5970180" y="7149240"/>
                <a:ext cx="197280" cy="17712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44A23698-43E0-8B3C-76D5-825BAD92658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961540" y="7140240"/>
                  <a:ext cx="214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EF4D5ECE-B6B3-0006-286A-63AC7AD06AED}"/>
                    </a:ext>
                  </a:extLst>
                </p14:cNvPr>
                <p14:cNvContentPartPr/>
                <p14:nvPr/>
              </p14:nvContentPartPr>
              <p14:xfrm>
                <a:off x="6263580" y="7138800"/>
                <a:ext cx="88560" cy="14400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EF4D5ECE-B6B3-0006-286A-63AC7AD06AE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254940" y="7130160"/>
                  <a:ext cx="106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22B80FFB-AA8A-95BD-2602-FFFB8F578816}"/>
                    </a:ext>
                  </a:extLst>
                </p14:cNvPr>
                <p14:cNvContentPartPr/>
                <p14:nvPr/>
              </p14:nvContentPartPr>
              <p14:xfrm>
                <a:off x="6323700" y="7152120"/>
                <a:ext cx="65160" cy="14220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22B80FFB-AA8A-95BD-2602-FFFB8F57881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314700" y="7143480"/>
                  <a:ext cx="82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58F743D0-6890-DE1C-757C-5FD74450F976}"/>
                    </a:ext>
                  </a:extLst>
                </p14:cNvPr>
                <p14:cNvContentPartPr/>
                <p14:nvPr/>
              </p14:nvContentPartPr>
              <p14:xfrm>
                <a:off x="6416220" y="7114320"/>
                <a:ext cx="98280" cy="16272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58F743D0-6890-DE1C-757C-5FD74450F97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407220" y="7105320"/>
                  <a:ext cx="115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63275148-2423-026E-0155-6318529EBA97}"/>
                    </a:ext>
                  </a:extLst>
                </p14:cNvPr>
                <p14:cNvContentPartPr/>
                <p14:nvPr/>
              </p14:nvContentPartPr>
              <p14:xfrm>
                <a:off x="6524940" y="7156440"/>
                <a:ext cx="17280" cy="14868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63275148-2423-026E-0155-6318529EBA9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516300" y="7147800"/>
                  <a:ext cx="34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EF3A1242-9982-5626-522E-7CE299DEB10F}"/>
                    </a:ext>
                  </a:extLst>
                </p14:cNvPr>
                <p14:cNvContentPartPr/>
                <p14:nvPr/>
              </p14:nvContentPartPr>
              <p14:xfrm>
                <a:off x="6575340" y="7142760"/>
                <a:ext cx="101880" cy="18936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EF3A1242-9982-5626-522E-7CE299DEB10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566700" y="7134120"/>
                  <a:ext cx="119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50DC28A6-3FBA-7EB1-B800-27E8D91EA2AB}"/>
                    </a:ext>
                  </a:extLst>
                </p14:cNvPr>
                <p14:cNvContentPartPr/>
                <p14:nvPr/>
              </p14:nvContentPartPr>
              <p14:xfrm>
                <a:off x="6696660" y="7079400"/>
                <a:ext cx="50040" cy="28008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50DC28A6-3FBA-7EB1-B800-27E8D91EA2A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688020" y="7070760"/>
                  <a:ext cx="6768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B03BF13F-8ABC-7EF1-E44A-599A8E33A83D}"/>
              </a:ext>
            </a:extLst>
          </p:cNvPr>
          <p:cNvGrpSpPr/>
          <p:nvPr/>
        </p:nvGrpSpPr>
        <p:grpSpPr>
          <a:xfrm>
            <a:off x="1154820" y="6623640"/>
            <a:ext cx="655560" cy="798840"/>
            <a:chOff x="1154820" y="6623640"/>
            <a:chExt cx="65556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1F6E7387-3AB3-24E8-8BA6-237BC47B7A6A}"/>
                    </a:ext>
                  </a:extLst>
                </p14:cNvPr>
                <p14:cNvContentPartPr/>
                <p14:nvPr/>
              </p14:nvContentPartPr>
              <p14:xfrm>
                <a:off x="1154820" y="6623640"/>
                <a:ext cx="454680" cy="42912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1F6E7387-3AB3-24E8-8BA6-237BC47B7A6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46180" y="6615000"/>
                  <a:ext cx="472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711F1AB8-8C0F-4E32-8B37-5407340EF1A0}"/>
                    </a:ext>
                  </a:extLst>
                </p14:cNvPr>
                <p14:cNvContentPartPr/>
                <p14:nvPr/>
              </p14:nvContentPartPr>
              <p14:xfrm>
                <a:off x="1463700" y="6984720"/>
                <a:ext cx="239400" cy="22932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711F1AB8-8C0F-4E32-8B37-5407340EF1A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454700" y="6975720"/>
                  <a:ext cx="2570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9068A45E-509A-B340-55BE-D1EC97E01267}"/>
                    </a:ext>
                  </a:extLst>
                </p14:cNvPr>
                <p14:cNvContentPartPr/>
                <p14:nvPr/>
              </p14:nvContentPartPr>
              <p14:xfrm>
                <a:off x="1640820" y="7066080"/>
                <a:ext cx="169560" cy="35640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9068A45E-509A-B340-55BE-D1EC97E0126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631820" y="7057440"/>
                  <a:ext cx="187200" cy="37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07770C8E-175A-4E39-EFE8-BCF7D564C46A}"/>
              </a:ext>
            </a:extLst>
          </p:cNvPr>
          <p:cNvGrpSpPr/>
          <p:nvPr/>
        </p:nvGrpSpPr>
        <p:grpSpPr>
          <a:xfrm>
            <a:off x="4953900" y="6697080"/>
            <a:ext cx="1369800" cy="276840"/>
            <a:chOff x="4953900" y="6697080"/>
            <a:chExt cx="13698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5A77891D-2C38-748C-878F-5B3413207C59}"/>
                    </a:ext>
                  </a:extLst>
                </p14:cNvPr>
                <p14:cNvContentPartPr/>
                <p14:nvPr/>
              </p14:nvContentPartPr>
              <p14:xfrm>
                <a:off x="4953900" y="6779160"/>
                <a:ext cx="129600" cy="3996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5A77891D-2C38-748C-878F-5B3413207C5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945260" y="6770160"/>
                  <a:ext cx="14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447D2F7F-0100-BE84-A1E1-580FA432BB67}"/>
                    </a:ext>
                  </a:extLst>
                </p14:cNvPr>
                <p14:cNvContentPartPr/>
                <p14:nvPr/>
              </p14:nvContentPartPr>
              <p14:xfrm>
                <a:off x="4978020" y="6849360"/>
                <a:ext cx="119880" cy="2736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447D2F7F-0100-BE84-A1E1-580FA432BB6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969020" y="6840360"/>
                  <a:ext cx="137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BA570572-E260-F2C9-7A42-A62F7E0BAC3E}"/>
                    </a:ext>
                  </a:extLst>
                </p14:cNvPr>
                <p14:cNvContentPartPr/>
                <p14:nvPr/>
              </p14:nvContentPartPr>
              <p14:xfrm>
                <a:off x="5156940" y="6697080"/>
                <a:ext cx="93600" cy="10296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BA570572-E260-F2C9-7A42-A62F7E0BAC3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147940" y="6688080"/>
                  <a:ext cx="111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5E2AFD0E-D529-8129-DEF6-671759099A65}"/>
                    </a:ext>
                  </a:extLst>
                </p14:cNvPr>
                <p14:cNvContentPartPr/>
                <p14:nvPr/>
              </p14:nvContentPartPr>
              <p14:xfrm>
                <a:off x="5166660" y="6821640"/>
                <a:ext cx="102960" cy="9360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5E2AFD0E-D529-8129-DEF6-671759099A6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158020" y="6812640"/>
                  <a:ext cx="120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CB43A3C9-35E2-0129-1E50-E12D606562B0}"/>
                    </a:ext>
                  </a:extLst>
                </p14:cNvPr>
                <p14:cNvContentPartPr/>
                <p14:nvPr/>
              </p14:nvContentPartPr>
              <p14:xfrm>
                <a:off x="5200860" y="6869520"/>
                <a:ext cx="93600" cy="752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CB43A3C9-35E2-0129-1E50-E12D606562B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192220" y="6860520"/>
                  <a:ext cx="111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0165D361-02CD-D6AC-4AC8-1301BC58795B}"/>
                    </a:ext>
                  </a:extLst>
                </p14:cNvPr>
                <p14:cNvContentPartPr/>
                <p14:nvPr/>
              </p14:nvContentPartPr>
              <p14:xfrm>
                <a:off x="5308500" y="6730920"/>
                <a:ext cx="102960" cy="17784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0165D361-02CD-D6AC-4AC8-1301BC58795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99860" y="6721920"/>
                  <a:ext cx="120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95B9C9E7-E6E9-6C02-C3A3-BFDCF039511D}"/>
                    </a:ext>
                  </a:extLst>
                </p14:cNvPr>
                <p14:cNvContentPartPr/>
                <p14:nvPr/>
              </p14:nvContentPartPr>
              <p14:xfrm>
                <a:off x="5407140" y="6746040"/>
                <a:ext cx="84600" cy="13464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95B9C9E7-E6E9-6C02-C3A3-BFDCF039511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398140" y="6737400"/>
                  <a:ext cx="102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ED65A91C-98B7-9BC4-5700-09FCABAE7F53}"/>
                    </a:ext>
                  </a:extLst>
                </p14:cNvPr>
                <p14:cNvContentPartPr/>
                <p14:nvPr/>
              </p14:nvContentPartPr>
              <p14:xfrm>
                <a:off x="5523060" y="6776280"/>
                <a:ext cx="57240" cy="11124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ED65A91C-98B7-9BC4-5700-09FCABAE7F53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514420" y="6767280"/>
                  <a:ext cx="74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028DCAA9-4103-EB3D-97F1-1A3111A51D6D}"/>
                    </a:ext>
                  </a:extLst>
                </p14:cNvPr>
                <p14:cNvContentPartPr/>
                <p14:nvPr/>
              </p14:nvContentPartPr>
              <p14:xfrm>
                <a:off x="5597940" y="6720480"/>
                <a:ext cx="160560" cy="14292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028DCAA9-4103-EB3D-97F1-1A3111A51D6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89300" y="6711840"/>
                  <a:ext cx="178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2367BE18-E20C-5C46-2C79-A1A7A5D894CE}"/>
                    </a:ext>
                  </a:extLst>
                </p14:cNvPr>
                <p14:cNvContentPartPr/>
                <p14:nvPr/>
              </p14:nvContentPartPr>
              <p14:xfrm>
                <a:off x="5725020" y="6724440"/>
                <a:ext cx="75960" cy="23904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2367BE18-E20C-5C46-2C79-A1A7A5D894C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16020" y="6715800"/>
                  <a:ext cx="93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C79B9ACB-241F-08E7-C26A-14CB2C710874}"/>
                    </a:ext>
                  </a:extLst>
                </p14:cNvPr>
                <p14:cNvContentPartPr/>
                <p14:nvPr/>
              </p14:nvContentPartPr>
              <p14:xfrm>
                <a:off x="5847060" y="6755760"/>
                <a:ext cx="59760" cy="1584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C79B9ACB-241F-08E7-C26A-14CB2C71087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838060" y="6747120"/>
                  <a:ext cx="77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3B1959CC-5003-340E-9DA5-B26B1184DC64}"/>
                    </a:ext>
                  </a:extLst>
                </p14:cNvPr>
                <p14:cNvContentPartPr/>
                <p14:nvPr/>
              </p14:nvContentPartPr>
              <p14:xfrm>
                <a:off x="5795940" y="6778440"/>
                <a:ext cx="218880" cy="1612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3B1959CC-5003-340E-9DA5-B26B1184DC6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786940" y="6769440"/>
                  <a:ext cx="236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FB2BC04B-7C92-BCD6-1364-AD0D5C1FADF9}"/>
                    </a:ext>
                  </a:extLst>
                </p14:cNvPr>
                <p14:cNvContentPartPr/>
                <p14:nvPr/>
              </p14:nvContentPartPr>
              <p14:xfrm>
                <a:off x="6005820" y="6784560"/>
                <a:ext cx="23760" cy="14724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FB2BC04B-7C92-BCD6-1364-AD0D5C1FADF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997180" y="6775560"/>
                  <a:ext cx="4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702A726A-FA76-E36B-D348-A9232CFCB114}"/>
                    </a:ext>
                  </a:extLst>
                </p14:cNvPr>
                <p14:cNvContentPartPr/>
                <p14:nvPr/>
              </p14:nvContentPartPr>
              <p14:xfrm>
                <a:off x="6057300" y="6752880"/>
                <a:ext cx="127080" cy="12096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702A726A-FA76-E36B-D348-A9232CFCB11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048300" y="6743880"/>
                  <a:ext cx="144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8BFD6654-F821-BA6B-645B-4A1D5EC7A7D5}"/>
                    </a:ext>
                  </a:extLst>
                </p14:cNvPr>
                <p14:cNvContentPartPr/>
                <p14:nvPr/>
              </p14:nvContentPartPr>
              <p14:xfrm>
                <a:off x="6143700" y="6871320"/>
                <a:ext cx="96480" cy="10260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8BFD6654-F821-BA6B-645B-4A1D5EC7A7D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134700" y="6862320"/>
                  <a:ext cx="114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8685169F-DD7F-6F09-8943-0E35CC69E39E}"/>
                    </a:ext>
                  </a:extLst>
                </p14:cNvPr>
                <p14:cNvContentPartPr/>
                <p14:nvPr/>
              </p14:nvContentPartPr>
              <p14:xfrm>
                <a:off x="6304260" y="6941880"/>
                <a:ext cx="19440" cy="972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8685169F-DD7F-6F09-8943-0E35CC69E39E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295260" y="6932880"/>
                  <a:ext cx="370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3A0BC37D-EF9D-D567-BBB6-CF180255ECA9}"/>
              </a:ext>
            </a:extLst>
          </p:cNvPr>
          <p:cNvGrpSpPr/>
          <p:nvPr/>
        </p:nvGrpSpPr>
        <p:grpSpPr>
          <a:xfrm>
            <a:off x="6399300" y="6738480"/>
            <a:ext cx="984960" cy="270000"/>
            <a:chOff x="6399300" y="6738480"/>
            <a:chExt cx="9849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7385E99F-B489-978C-7BC5-0AB1EDA50D57}"/>
                    </a:ext>
                  </a:extLst>
                </p14:cNvPr>
                <p14:cNvContentPartPr/>
                <p14:nvPr/>
              </p14:nvContentPartPr>
              <p14:xfrm>
                <a:off x="6399300" y="6741360"/>
                <a:ext cx="99360" cy="1360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7385E99F-B489-978C-7BC5-0AB1EDA50D5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90660" y="6732360"/>
                  <a:ext cx="117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AD3EFE2A-CDB4-72BA-480F-1876943C2130}"/>
                    </a:ext>
                  </a:extLst>
                </p14:cNvPr>
                <p14:cNvContentPartPr/>
                <p14:nvPr/>
              </p14:nvContentPartPr>
              <p14:xfrm>
                <a:off x="6508740" y="6760800"/>
                <a:ext cx="30240" cy="15732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AD3EFE2A-CDB4-72BA-480F-1876943C213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500100" y="6752160"/>
                  <a:ext cx="47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91888A9E-73B8-A93B-ECCF-28C88C82CBC5}"/>
                    </a:ext>
                  </a:extLst>
                </p14:cNvPr>
                <p14:cNvContentPartPr/>
                <p14:nvPr/>
              </p14:nvContentPartPr>
              <p14:xfrm>
                <a:off x="6541140" y="6747480"/>
                <a:ext cx="157680" cy="10692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91888A9E-73B8-A93B-ECCF-28C88C82CB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32500" y="6738840"/>
                  <a:ext cx="17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9AD9F717-978B-DD02-05A4-E2746E51A48E}"/>
                    </a:ext>
                  </a:extLst>
                </p14:cNvPr>
                <p14:cNvContentPartPr/>
                <p14:nvPr/>
              </p14:nvContentPartPr>
              <p14:xfrm>
                <a:off x="6606300" y="6773400"/>
                <a:ext cx="183960" cy="18108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9AD9F717-978B-DD02-05A4-E2746E51A48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597660" y="6764760"/>
                  <a:ext cx="201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D29E6DA1-1425-24AC-4297-E51DE3898C58}"/>
                    </a:ext>
                  </a:extLst>
                </p14:cNvPr>
                <p14:cNvContentPartPr/>
                <p14:nvPr/>
              </p14:nvContentPartPr>
              <p14:xfrm>
                <a:off x="6800700" y="6793560"/>
                <a:ext cx="84240" cy="12312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D29E6DA1-1425-24AC-4297-E51DE3898C5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792060" y="6784560"/>
                  <a:ext cx="101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38CB15CC-13FC-0F54-580D-E739DC979B3D}"/>
                    </a:ext>
                  </a:extLst>
                </p14:cNvPr>
                <p14:cNvContentPartPr/>
                <p14:nvPr/>
              </p14:nvContentPartPr>
              <p14:xfrm>
                <a:off x="6865500" y="6801120"/>
                <a:ext cx="41760" cy="13572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38CB15CC-13FC-0F54-580D-E739DC979B3D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856860" y="6792480"/>
                  <a:ext cx="59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EBA89289-03BC-154A-7EDB-47E7BC32DEBA}"/>
                    </a:ext>
                  </a:extLst>
                </p14:cNvPr>
                <p14:cNvContentPartPr/>
                <p14:nvPr/>
              </p14:nvContentPartPr>
              <p14:xfrm>
                <a:off x="6851460" y="6940800"/>
                <a:ext cx="91440" cy="4932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EBA89289-03BC-154A-7EDB-47E7BC32DEB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842460" y="6931800"/>
                  <a:ext cx="109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9783111F-654F-A52A-E4A5-1E49761E912D}"/>
                    </a:ext>
                  </a:extLst>
                </p14:cNvPr>
                <p14:cNvContentPartPr/>
                <p14:nvPr/>
              </p14:nvContentPartPr>
              <p14:xfrm>
                <a:off x="6925980" y="6796080"/>
                <a:ext cx="109080" cy="15588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9783111F-654F-A52A-E4A5-1E49761E912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917340" y="6787080"/>
                  <a:ext cx="126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03E7C09A-F754-90D2-6739-9ACA3DF1668F}"/>
                    </a:ext>
                  </a:extLst>
                </p14:cNvPr>
                <p14:cNvContentPartPr/>
                <p14:nvPr/>
              </p14:nvContentPartPr>
              <p14:xfrm>
                <a:off x="7039020" y="6843240"/>
                <a:ext cx="15480" cy="11232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03E7C09A-F754-90D2-6739-9ACA3DF1668F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030380" y="6834240"/>
                  <a:ext cx="33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B1418014-0846-64F3-B336-4386F24CA732}"/>
                    </a:ext>
                  </a:extLst>
                </p14:cNvPr>
                <p14:cNvContentPartPr/>
                <p14:nvPr/>
              </p14:nvContentPartPr>
              <p14:xfrm>
                <a:off x="7070340" y="6824520"/>
                <a:ext cx="82800" cy="12672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B1418014-0846-64F3-B336-4386F24CA73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061340" y="6815520"/>
                  <a:ext cx="100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4926AED8-8BBF-FE82-B24C-F9F83D35717A}"/>
                    </a:ext>
                  </a:extLst>
                </p14:cNvPr>
                <p14:cNvContentPartPr/>
                <p14:nvPr/>
              </p14:nvContentPartPr>
              <p14:xfrm>
                <a:off x="7159980" y="6787440"/>
                <a:ext cx="68040" cy="22104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4926AED8-8BBF-FE82-B24C-F9F83D35717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150980" y="6778800"/>
                  <a:ext cx="85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007CFC36-7593-EDDB-B6FB-BDF59BC77583}"/>
                    </a:ext>
                  </a:extLst>
                </p14:cNvPr>
                <p14:cNvContentPartPr/>
                <p14:nvPr/>
              </p14:nvContentPartPr>
              <p14:xfrm>
                <a:off x="7208940" y="6738480"/>
                <a:ext cx="175320" cy="23256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007CFC36-7593-EDDB-B6FB-BDF59BC7758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200300" y="6729840"/>
                  <a:ext cx="19296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C014D484-EBCE-0B22-CAD1-EA526857C2E4}"/>
              </a:ext>
            </a:extLst>
          </p:cNvPr>
          <p:cNvGrpSpPr/>
          <p:nvPr/>
        </p:nvGrpSpPr>
        <p:grpSpPr>
          <a:xfrm>
            <a:off x="943860" y="7841880"/>
            <a:ext cx="3475800" cy="286920"/>
            <a:chOff x="943860" y="7841880"/>
            <a:chExt cx="347580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174EF6A2-DB2C-BBBA-0E51-C0A47C100798}"/>
                    </a:ext>
                  </a:extLst>
                </p14:cNvPr>
                <p14:cNvContentPartPr/>
                <p14:nvPr/>
              </p14:nvContentPartPr>
              <p14:xfrm>
                <a:off x="951060" y="7846200"/>
                <a:ext cx="76680" cy="1656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174EF6A2-DB2C-BBBA-0E51-C0A47C10079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42420" y="7837200"/>
                  <a:ext cx="94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420C32CF-DE88-798C-9BC0-74394F35ECA4}"/>
                    </a:ext>
                  </a:extLst>
                </p14:cNvPr>
                <p14:cNvContentPartPr/>
                <p14:nvPr/>
              </p14:nvContentPartPr>
              <p14:xfrm>
                <a:off x="943860" y="7889760"/>
                <a:ext cx="95400" cy="9864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420C32CF-DE88-798C-9BC0-74394F35ECA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34860" y="7881120"/>
                  <a:ext cx="113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F57F8B2B-C5A3-257A-A183-BED63502E8F5}"/>
                    </a:ext>
                  </a:extLst>
                </p14:cNvPr>
                <p14:cNvContentPartPr/>
                <p14:nvPr/>
              </p14:nvContentPartPr>
              <p14:xfrm>
                <a:off x="999660" y="7930080"/>
                <a:ext cx="83520" cy="1440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F57F8B2B-C5A3-257A-A183-BED63502E8F5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91020" y="7921080"/>
                  <a:ext cx="101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1135834A-DF21-F286-3C4C-81A09DB4683B}"/>
                    </a:ext>
                  </a:extLst>
                </p14:cNvPr>
                <p14:cNvContentPartPr/>
                <p14:nvPr/>
              </p14:nvContentPartPr>
              <p14:xfrm>
                <a:off x="1040340" y="7855920"/>
                <a:ext cx="81000" cy="22824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1135834A-DF21-F286-3C4C-81A09DB4683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31340" y="7847280"/>
                  <a:ext cx="98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110BC8E6-77C6-1455-0FBB-0B41EBE5BAF4}"/>
                    </a:ext>
                  </a:extLst>
                </p14:cNvPr>
                <p14:cNvContentPartPr/>
                <p14:nvPr/>
              </p14:nvContentPartPr>
              <p14:xfrm>
                <a:off x="1127820" y="7895160"/>
                <a:ext cx="95760" cy="10152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110BC8E6-77C6-1455-0FBB-0B41EBE5BAF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19180" y="7886160"/>
                  <a:ext cx="113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79C22533-521F-56E2-163B-8A5C6E4C4052}"/>
                    </a:ext>
                  </a:extLst>
                </p14:cNvPr>
                <p14:cNvContentPartPr/>
                <p14:nvPr/>
              </p14:nvContentPartPr>
              <p14:xfrm>
                <a:off x="1194420" y="7876080"/>
                <a:ext cx="94320" cy="18396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79C22533-521F-56E2-163B-8A5C6E4C405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85780" y="7867440"/>
                  <a:ext cx="11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FADCFBE6-BFB7-DF14-8FFA-A769CE58D226}"/>
                    </a:ext>
                  </a:extLst>
                </p14:cNvPr>
                <p14:cNvContentPartPr/>
                <p14:nvPr/>
              </p14:nvContentPartPr>
              <p14:xfrm>
                <a:off x="1264620" y="7895880"/>
                <a:ext cx="114120" cy="11592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FADCFBE6-BFB7-DF14-8FFA-A769CE58D22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255620" y="7887240"/>
                  <a:ext cx="131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AE67A043-8624-F5C2-B3C1-59D140B20DAF}"/>
                    </a:ext>
                  </a:extLst>
                </p14:cNvPr>
                <p14:cNvContentPartPr/>
                <p14:nvPr/>
              </p14:nvContentPartPr>
              <p14:xfrm>
                <a:off x="1331940" y="7889760"/>
                <a:ext cx="164160" cy="17928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AE67A043-8624-F5C2-B3C1-59D140B20DA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323300" y="7881120"/>
                  <a:ext cx="181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A3D15016-6CDD-6C30-5DE2-B9E7C8044B1D}"/>
                    </a:ext>
                  </a:extLst>
                </p14:cNvPr>
                <p14:cNvContentPartPr/>
                <p14:nvPr/>
              </p14:nvContentPartPr>
              <p14:xfrm>
                <a:off x="1628580" y="7874280"/>
                <a:ext cx="127080" cy="15084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A3D15016-6CDD-6C30-5DE2-B9E7C8044B1D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619940" y="7865640"/>
                  <a:ext cx="144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79B79416-1BFE-7F64-6155-3E45839394D9}"/>
                    </a:ext>
                  </a:extLst>
                </p14:cNvPr>
                <p14:cNvContentPartPr/>
                <p14:nvPr/>
              </p14:nvContentPartPr>
              <p14:xfrm>
                <a:off x="1678980" y="7891200"/>
                <a:ext cx="104760" cy="5760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79B79416-1BFE-7F64-6155-3E45839394D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670340" y="7882200"/>
                  <a:ext cx="122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5F05154A-80A8-D777-C4D9-26F90A7E827E}"/>
                    </a:ext>
                  </a:extLst>
                </p14:cNvPr>
                <p14:cNvContentPartPr/>
                <p14:nvPr/>
              </p14:nvContentPartPr>
              <p14:xfrm>
                <a:off x="1758540" y="7842600"/>
                <a:ext cx="16200" cy="15336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5F05154A-80A8-D777-C4D9-26F90A7E827E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749540" y="7833960"/>
                  <a:ext cx="3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13CFBFD9-9572-7467-2388-E312C1126DEA}"/>
                    </a:ext>
                  </a:extLst>
                </p14:cNvPr>
                <p14:cNvContentPartPr/>
                <p14:nvPr/>
              </p14:nvContentPartPr>
              <p14:xfrm>
                <a:off x="1751700" y="7995600"/>
                <a:ext cx="75600" cy="6912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13CFBFD9-9572-7467-2388-E312C1126DEA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742700" y="7986600"/>
                  <a:ext cx="93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FC2C5EB9-C0FE-5A2F-B4E2-94328BFC82D2}"/>
                    </a:ext>
                  </a:extLst>
                </p14:cNvPr>
                <p14:cNvContentPartPr/>
                <p14:nvPr/>
              </p14:nvContentPartPr>
              <p14:xfrm>
                <a:off x="1803180" y="7885800"/>
                <a:ext cx="136080" cy="14868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FC2C5EB9-C0FE-5A2F-B4E2-94328BFC82D2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794180" y="7877160"/>
                  <a:ext cx="153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048B8B8D-FCC7-E727-452C-D2DA41824E26}"/>
                    </a:ext>
                  </a:extLst>
                </p14:cNvPr>
                <p14:cNvContentPartPr/>
                <p14:nvPr/>
              </p14:nvContentPartPr>
              <p14:xfrm>
                <a:off x="1873020" y="7886160"/>
                <a:ext cx="97200" cy="14328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048B8B8D-FCC7-E727-452C-D2DA41824E26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1864020" y="7877520"/>
                  <a:ext cx="114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251829D0-2716-E0BC-608D-6A5864CF0C0C}"/>
                    </a:ext>
                  </a:extLst>
                </p14:cNvPr>
                <p14:cNvContentPartPr/>
                <p14:nvPr/>
              </p14:nvContentPartPr>
              <p14:xfrm>
                <a:off x="1929540" y="8008920"/>
                <a:ext cx="65880" cy="8100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251829D0-2716-E0BC-608D-6A5864CF0C0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920900" y="7999920"/>
                  <a:ext cx="83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6BCC7685-A076-1EE2-B15C-F7497024EB08}"/>
                    </a:ext>
                  </a:extLst>
                </p14:cNvPr>
                <p14:cNvContentPartPr/>
                <p14:nvPr/>
              </p14:nvContentPartPr>
              <p14:xfrm>
                <a:off x="2014500" y="7877160"/>
                <a:ext cx="117360" cy="17280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6BCC7685-A076-1EE2-B15C-F7497024EB0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005500" y="7868520"/>
                  <a:ext cx="135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C18FC04B-F0BF-7F08-274C-17EFAA257F9B}"/>
                    </a:ext>
                  </a:extLst>
                </p14:cNvPr>
                <p14:cNvContentPartPr/>
                <p14:nvPr/>
              </p14:nvContentPartPr>
              <p14:xfrm>
                <a:off x="2197380" y="7871760"/>
                <a:ext cx="97200" cy="15732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C18FC04B-F0BF-7F08-274C-17EFAA257F9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188380" y="7863120"/>
                  <a:ext cx="114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C5BAA5C1-B733-3F2C-24A1-5CBE6FDF0132}"/>
                    </a:ext>
                  </a:extLst>
                </p14:cNvPr>
                <p14:cNvContentPartPr/>
                <p14:nvPr/>
              </p14:nvContentPartPr>
              <p14:xfrm>
                <a:off x="2290980" y="7883280"/>
                <a:ext cx="72360" cy="9180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C5BAA5C1-B733-3F2C-24A1-5CBE6FDF013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282340" y="7874280"/>
                  <a:ext cx="90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D884460F-BD73-3BCC-16DE-63CF483D61B7}"/>
                    </a:ext>
                  </a:extLst>
                </p14:cNvPr>
                <p14:cNvContentPartPr/>
                <p14:nvPr/>
              </p14:nvContentPartPr>
              <p14:xfrm>
                <a:off x="2339220" y="7869600"/>
                <a:ext cx="16920" cy="13500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D884460F-BD73-3BCC-16DE-63CF483D61B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330220" y="7860600"/>
                  <a:ext cx="34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EB7E1FE1-2A7B-293A-C0C0-E0F819560B5A}"/>
                    </a:ext>
                  </a:extLst>
                </p14:cNvPr>
                <p14:cNvContentPartPr/>
                <p14:nvPr/>
              </p14:nvContentPartPr>
              <p14:xfrm>
                <a:off x="2299620" y="7867080"/>
                <a:ext cx="190440" cy="23004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EB7E1FE1-2A7B-293A-C0C0-E0F819560B5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290620" y="7858080"/>
                  <a:ext cx="208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B1E5D52C-FC6E-E322-DB05-EA9B1A15441D}"/>
                    </a:ext>
                  </a:extLst>
                </p14:cNvPr>
                <p14:cNvContentPartPr/>
                <p14:nvPr/>
              </p14:nvContentPartPr>
              <p14:xfrm>
                <a:off x="2418420" y="7954200"/>
                <a:ext cx="165600" cy="10656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B1E5D52C-FC6E-E322-DB05-EA9B1A15441D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409420" y="7945560"/>
                  <a:ext cx="18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5A816A6E-A593-A140-4AED-5026A087EBB3}"/>
                    </a:ext>
                  </a:extLst>
                </p14:cNvPr>
                <p14:cNvContentPartPr/>
                <p14:nvPr/>
              </p14:nvContentPartPr>
              <p14:xfrm>
                <a:off x="2546220" y="7883280"/>
                <a:ext cx="133560" cy="7344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5A816A6E-A593-A140-4AED-5026A087EBB3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537220" y="7874640"/>
                  <a:ext cx="151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63A80E5D-974B-E23C-1201-8966E512FF86}"/>
                    </a:ext>
                  </a:extLst>
                </p14:cNvPr>
                <p14:cNvContentPartPr/>
                <p14:nvPr/>
              </p14:nvContentPartPr>
              <p14:xfrm>
                <a:off x="2593020" y="7983360"/>
                <a:ext cx="92160" cy="1440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63A80E5D-974B-E23C-1201-8966E512FF86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584020" y="7974360"/>
                  <a:ext cx="109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112EF3DD-F644-AD87-0219-FD579F6A303C}"/>
                    </a:ext>
                  </a:extLst>
                </p14:cNvPr>
                <p14:cNvContentPartPr/>
                <p14:nvPr/>
              </p14:nvContentPartPr>
              <p14:xfrm>
                <a:off x="2624700" y="8044920"/>
                <a:ext cx="104760" cy="8388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112EF3DD-F644-AD87-0219-FD579F6A303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615700" y="8035920"/>
                  <a:ext cx="12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576EE2E9-F7B0-8385-1443-5D8A7A51339D}"/>
                    </a:ext>
                  </a:extLst>
                </p14:cNvPr>
                <p14:cNvContentPartPr/>
                <p14:nvPr/>
              </p14:nvContentPartPr>
              <p14:xfrm>
                <a:off x="2808300" y="7895520"/>
                <a:ext cx="105840" cy="8028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576EE2E9-F7B0-8385-1443-5D8A7A51339D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799300" y="7886520"/>
                  <a:ext cx="123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E41D74B3-2CDE-41A3-8586-340736163101}"/>
                    </a:ext>
                  </a:extLst>
                </p14:cNvPr>
                <p14:cNvContentPartPr/>
                <p14:nvPr/>
              </p14:nvContentPartPr>
              <p14:xfrm>
                <a:off x="2841420" y="8025840"/>
                <a:ext cx="81360" cy="5112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E41D74B3-2CDE-41A3-8586-340736163101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832420" y="8017200"/>
                  <a:ext cx="99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290BB2B6-0E18-835F-179C-C5AA3D623C31}"/>
                    </a:ext>
                  </a:extLst>
                </p14:cNvPr>
                <p14:cNvContentPartPr/>
                <p14:nvPr/>
              </p14:nvContentPartPr>
              <p14:xfrm>
                <a:off x="2938260" y="7880040"/>
                <a:ext cx="119880" cy="15264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290BB2B6-0E18-835F-179C-C5AA3D623C3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929260" y="7871400"/>
                  <a:ext cx="13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4DE6293D-3B81-450C-672C-51E13AB28D7C}"/>
                    </a:ext>
                  </a:extLst>
                </p14:cNvPr>
                <p14:cNvContentPartPr/>
                <p14:nvPr/>
              </p14:nvContentPartPr>
              <p14:xfrm>
                <a:off x="3000900" y="8039520"/>
                <a:ext cx="120240" cy="5112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4DE6293D-3B81-450C-672C-51E13AB28D7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991900" y="8030880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4FD40479-A980-6923-D3A8-11BD82B455B1}"/>
                    </a:ext>
                  </a:extLst>
                </p14:cNvPr>
                <p14:cNvContentPartPr/>
                <p14:nvPr/>
              </p14:nvContentPartPr>
              <p14:xfrm>
                <a:off x="3076140" y="7889400"/>
                <a:ext cx="123840" cy="11412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4FD40479-A980-6923-D3A8-11BD82B455B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067140" y="7880760"/>
                  <a:ext cx="141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BB3CFB9E-F5A1-10A0-4D02-8AD0FC0AF0F2}"/>
                    </a:ext>
                  </a:extLst>
                </p14:cNvPr>
                <p14:cNvContentPartPr/>
                <p14:nvPr/>
              </p14:nvContentPartPr>
              <p14:xfrm>
                <a:off x="3148140" y="7904160"/>
                <a:ext cx="111240" cy="10548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BB3CFB9E-F5A1-10A0-4D02-8AD0FC0AF0F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139140" y="7895160"/>
                  <a:ext cx="128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B37562A1-E086-5136-6006-C1CC7AA97A3F}"/>
                    </a:ext>
                  </a:extLst>
                </p14:cNvPr>
                <p14:cNvContentPartPr/>
                <p14:nvPr/>
              </p14:nvContentPartPr>
              <p14:xfrm>
                <a:off x="3232020" y="7909560"/>
                <a:ext cx="61560" cy="173520"/>
              </p14:xfrm>
            </p:contentPart>
          </mc:Choice>
          <mc:Fallback xmlns=""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B37562A1-E086-5136-6006-C1CC7AA97A3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223380" y="7900920"/>
                  <a:ext cx="79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53F57366-C4CE-9F3D-8F4A-DF94BBDD95FC}"/>
                    </a:ext>
                  </a:extLst>
                </p14:cNvPr>
                <p14:cNvContentPartPr/>
                <p14:nvPr/>
              </p14:nvContentPartPr>
              <p14:xfrm>
                <a:off x="3417060" y="7888320"/>
                <a:ext cx="117000" cy="13608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53F57366-C4CE-9F3D-8F4A-DF94BBDD95F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408420" y="7879680"/>
                  <a:ext cx="134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3E450FF8-B7AD-9C01-2B65-A38829D67FAC}"/>
                    </a:ext>
                  </a:extLst>
                </p14:cNvPr>
                <p14:cNvContentPartPr/>
                <p14:nvPr/>
              </p14:nvContentPartPr>
              <p14:xfrm>
                <a:off x="3476820" y="7889040"/>
                <a:ext cx="88560" cy="9756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3E450FF8-B7AD-9C01-2B65-A38829D67FA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467820" y="7880040"/>
                  <a:ext cx="106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2D099CA5-D4CF-D10A-B095-656ADF330715}"/>
                    </a:ext>
                  </a:extLst>
                </p14:cNvPr>
                <p14:cNvContentPartPr/>
                <p14:nvPr/>
              </p14:nvContentPartPr>
              <p14:xfrm>
                <a:off x="3503460" y="7872840"/>
                <a:ext cx="75960" cy="20628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2D099CA5-D4CF-D10A-B095-656ADF33071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494460" y="7863840"/>
                  <a:ext cx="9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76ADA5A6-072D-5BB0-7FEC-7840ADC020B5}"/>
                    </a:ext>
                  </a:extLst>
                </p14:cNvPr>
                <p14:cNvContentPartPr/>
                <p14:nvPr/>
              </p14:nvContentPartPr>
              <p14:xfrm>
                <a:off x="3584100" y="7903440"/>
                <a:ext cx="81000" cy="15084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76ADA5A6-072D-5BB0-7FEC-7840ADC020B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575460" y="7894800"/>
                  <a:ext cx="98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4736ADE4-A4E7-2C3F-1CC7-09611EE98E7C}"/>
                    </a:ext>
                  </a:extLst>
                </p14:cNvPr>
                <p14:cNvContentPartPr/>
                <p14:nvPr/>
              </p14:nvContentPartPr>
              <p14:xfrm>
                <a:off x="3624780" y="7921080"/>
                <a:ext cx="74880" cy="6876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4736ADE4-A4E7-2C3F-1CC7-09611EE98E7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615780" y="7912440"/>
                  <a:ext cx="92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C09CEC78-C676-14D9-C50B-3C08481ABD09}"/>
                    </a:ext>
                  </a:extLst>
                </p14:cNvPr>
                <p14:cNvContentPartPr/>
                <p14:nvPr/>
              </p14:nvContentPartPr>
              <p14:xfrm>
                <a:off x="3658620" y="7920360"/>
                <a:ext cx="61920" cy="16992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C09CEC78-C676-14D9-C50B-3C08481ABD0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649620" y="7911360"/>
                  <a:ext cx="79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9A8406DD-932E-3E07-9057-6DDE86FB3B7E}"/>
                    </a:ext>
                  </a:extLst>
                </p14:cNvPr>
                <p14:cNvContentPartPr/>
                <p14:nvPr/>
              </p14:nvContentPartPr>
              <p14:xfrm>
                <a:off x="3719100" y="7939080"/>
                <a:ext cx="121680" cy="14040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9A8406DD-932E-3E07-9057-6DDE86FB3B7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710460" y="7930440"/>
                  <a:ext cx="139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AAEE6272-CF1F-5C48-AB2C-6DC99125F0B2}"/>
                    </a:ext>
                  </a:extLst>
                </p14:cNvPr>
                <p14:cNvContentPartPr/>
                <p14:nvPr/>
              </p14:nvContentPartPr>
              <p14:xfrm>
                <a:off x="3829260" y="7910280"/>
                <a:ext cx="73080" cy="12204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AAEE6272-CF1F-5C48-AB2C-6DC99125F0B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820260" y="7901640"/>
                  <a:ext cx="9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51EBBF76-9E1A-6A9C-140D-FFE76B2AE192}"/>
                    </a:ext>
                  </a:extLst>
                </p14:cNvPr>
                <p14:cNvContentPartPr/>
                <p14:nvPr/>
              </p14:nvContentPartPr>
              <p14:xfrm>
                <a:off x="3925020" y="7931520"/>
                <a:ext cx="67680" cy="123120"/>
              </p14:xfrm>
            </p:contentPart>
          </mc:Choice>
          <mc:Fallback xmlns=""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51EBBF76-9E1A-6A9C-140D-FFE76B2AE19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916020" y="7922880"/>
                  <a:ext cx="85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8D0C4025-ABEA-5036-6F04-75BF751A0F39}"/>
                    </a:ext>
                  </a:extLst>
                </p14:cNvPr>
                <p14:cNvContentPartPr/>
                <p14:nvPr/>
              </p14:nvContentPartPr>
              <p14:xfrm>
                <a:off x="4034100" y="7856280"/>
                <a:ext cx="103320" cy="16560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8D0C4025-ABEA-5036-6F04-75BF751A0F3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025460" y="7847280"/>
                  <a:ext cx="120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9904568A-D321-9BC2-1110-6F461FECB2C7}"/>
                    </a:ext>
                  </a:extLst>
                </p14:cNvPr>
                <p14:cNvContentPartPr/>
                <p14:nvPr/>
              </p14:nvContentPartPr>
              <p14:xfrm>
                <a:off x="4121220" y="7895160"/>
                <a:ext cx="69120" cy="11556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9904568A-D321-9BC2-1110-6F461FECB2C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112220" y="7886160"/>
                  <a:ext cx="86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BA059776-98A5-AD74-C196-92151B570D22}"/>
                    </a:ext>
                  </a:extLst>
                </p14:cNvPr>
                <p14:cNvContentPartPr/>
                <p14:nvPr/>
              </p14:nvContentPartPr>
              <p14:xfrm>
                <a:off x="4171620" y="7841880"/>
                <a:ext cx="125280" cy="17928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BA059776-98A5-AD74-C196-92151B570D2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162620" y="7833240"/>
                  <a:ext cx="142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C7E875CD-CB55-E10A-A0DC-A20ED8E5EAE3}"/>
                    </a:ext>
                  </a:extLst>
                </p14:cNvPr>
                <p14:cNvContentPartPr/>
                <p14:nvPr/>
              </p14:nvContentPartPr>
              <p14:xfrm>
                <a:off x="4241460" y="8036280"/>
                <a:ext cx="65880" cy="8208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C7E875CD-CB55-E10A-A0DC-A20ED8E5EAE3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232820" y="8027640"/>
                  <a:ext cx="8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79734C73-7EB3-07C9-31AD-E8D10A62BBA4}"/>
                    </a:ext>
                  </a:extLst>
                </p14:cNvPr>
                <p14:cNvContentPartPr/>
                <p14:nvPr/>
              </p14:nvContentPartPr>
              <p14:xfrm>
                <a:off x="4322460" y="7897680"/>
                <a:ext cx="97200" cy="204120"/>
              </p14:xfrm>
            </p:contentPart>
          </mc:Choice>
          <mc:Fallback xmlns=""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79734C73-7EB3-07C9-31AD-E8D10A62BBA4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313820" y="7889040"/>
                  <a:ext cx="1148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C8D182C3-BE7D-AA96-895F-163515E30867}"/>
              </a:ext>
            </a:extLst>
          </p:cNvPr>
          <p:cNvGrpSpPr/>
          <p:nvPr/>
        </p:nvGrpSpPr>
        <p:grpSpPr>
          <a:xfrm>
            <a:off x="4530180" y="7488720"/>
            <a:ext cx="1939680" cy="762840"/>
            <a:chOff x="4530180" y="7488720"/>
            <a:chExt cx="193968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AE34B0ED-44F2-2022-E150-3D39D4B2442D}"/>
                    </a:ext>
                  </a:extLst>
                </p14:cNvPr>
                <p14:cNvContentPartPr/>
                <p14:nvPr/>
              </p14:nvContentPartPr>
              <p14:xfrm>
                <a:off x="4530180" y="7710840"/>
                <a:ext cx="367920" cy="313920"/>
              </p14:xfrm>
            </p:contentPart>
          </mc:Choice>
          <mc:Fallback xmlns=""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AE34B0ED-44F2-2022-E150-3D39D4B2442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521540" y="7702200"/>
                  <a:ext cx="3855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790BBCFA-CC0B-4D69-3909-985F27C2284D}"/>
                    </a:ext>
                  </a:extLst>
                </p14:cNvPr>
                <p14:cNvContentPartPr/>
                <p14:nvPr/>
              </p14:nvContentPartPr>
              <p14:xfrm>
                <a:off x="4795860" y="7668360"/>
                <a:ext cx="102600" cy="13644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790BBCFA-CC0B-4D69-3909-985F27C2284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786860" y="7659360"/>
                  <a:ext cx="120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189A3BB7-664F-72CD-01C3-331D234358E5}"/>
                    </a:ext>
                  </a:extLst>
                </p14:cNvPr>
                <p14:cNvContentPartPr/>
                <p14:nvPr/>
              </p14:nvContentPartPr>
              <p14:xfrm>
                <a:off x="5002140" y="7503120"/>
                <a:ext cx="93600" cy="11520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189A3BB7-664F-72CD-01C3-331D234358E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993140" y="7494120"/>
                  <a:ext cx="111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78E472C0-2D95-1BA1-F40D-93B74431BAEC}"/>
                    </a:ext>
                  </a:extLst>
                </p14:cNvPr>
                <p14:cNvContentPartPr/>
                <p14:nvPr/>
              </p14:nvContentPartPr>
              <p14:xfrm>
                <a:off x="4998540" y="7630920"/>
                <a:ext cx="105480" cy="6804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78E472C0-2D95-1BA1-F40D-93B74431BA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989540" y="7621920"/>
                  <a:ext cx="123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1C750CBA-D8AD-299B-F6DC-1B00F1F0185B}"/>
                    </a:ext>
                  </a:extLst>
                </p14:cNvPr>
                <p14:cNvContentPartPr/>
                <p14:nvPr/>
              </p14:nvContentPartPr>
              <p14:xfrm>
                <a:off x="5039940" y="7684920"/>
                <a:ext cx="97920" cy="7092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1C750CBA-D8AD-299B-F6DC-1B00F1F0185B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030940" y="7676280"/>
                  <a:ext cx="115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CE843CA1-C07C-70C1-9D2F-CCE080B1C509}"/>
                    </a:ext>
                  </a:extLst>
                </p14:cNvPr>
                <p14:cNvContentPartPr/>
                <p14:nvPr/>
              </p14:nvContentPartPr>
              <p14:xfrm>
                <a:off x="5143980" y="7538760"/>
                <a:ext cx="95760" cy="14976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CE843CA1-C07C-70C1-9D2F-CCE080B1C509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134980" y="7529760"/>
                  <a:ext cx="113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E73315B3-95D7-F8B8-3AD8-34496CB45910}"/>
                    </a:ext>
                  </a:extLst>
                </p14:cNvPr>
                <p14:cNvContentPartPr/>
                <p14:nvPr/>
              </p14:nvContentPartPr>
              <p14:xfrm>
                <a:off x="5257020" y="7546680"/>
                <a:ext cx="134280" cy="15588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E73315B3-95D7-F8B8-3AD8-34496CB4591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248380" y="7537680"/>
                  <a:ext cx="151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21CCC484-F075-97CD-5616-A7C1C2BEF8A4}"/>
                    </a:ext>
                  </a:extLst>
                </p14:cNvPr>
                <p14:cNvContentPartPr/>
                <p14:nvPr/>
              </p14:nvContentPartPr>
              <p14:xfrm>
                <a:off x="5385900" y="7533720"/>
                <a:ext cx="181440" cy="16632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21CCC484-F075-97CD-5616-A7C1C2BEF8A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376900" y="7525080"/>
                  <a:ext cx="199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4FCC64C0-35D9-C4F1-8E2E-7E0302821C32}"/>
                    </a:ext>
                  </a:extLst>
                </p14:cNvPr>
                <p14:cNvContentPartPr/>
                <p14:nvPr/>
              </p14:nvContentPartPr>
              <p14:xfrm>
                <a:off x="5536380" y="7529760"/>
                <a:ext cx="82440" cy="3240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4FCC64C0-35D9-C4F1-8E2E-7E0302821C32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527380" y="7521120"/>
                  <a:ext cx="100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F7470BD6-C92D-8618-B67E-0ABC664E58A1}"/>
                    </a:ext>
                  </a:extLst>
                </p14:cNvPr>
                <p14:cNvContentPartPr/>
                <p14:nvPr/>
              </p14:nvContentPartPr>
              <p14:xfrm>
                <a:off x="5532420" y="7576920"/>
                <a:ext cx="100800" cy="12888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F7470BD6-C92D-8618-B67E-0ABC664E58A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523420" y="7567920"/>
                  <a:ext cx="118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0BFAD221-A6DD-B563-9ACB-FF3463E14418}"/>
                    </a:ext>
                  </a:extLst>
                </p14:cNvPr>
                <p14:cNvContentPartPr/>
                <p14:nvPr/>
              </p14:nvContentPartPr>
              <p14:xfrm>
                <a:off x="5642220" y="7599600"/>
                <a:ext cx="70560" cy="777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0BFAD221-A6DD-B563-9ACB-FF3463E1441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633220" y="7590600"/>
                  <a:ext cx="88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2E55C7F8-596C-F416-A16F-3C17EE2DE4D1}"/>
                    </a:ext>
                  </a:extLst>
                </p14:cNvPr>
                <p14:cNvContentPartPr/>
                <p14:nvPr/>
              </p14:nvContentPartPr>
              <p14:xfrm>
                <a:off x="5701620" y="7542360"/>
                <a:ext cx="135000" cy="14544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2E55C7F8-596C-F416-A16F-3C17EE2DE4D1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692980" y="753336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C7F9CA87-827D-B151-58F1-A9DEAEEDA87F}"/>
                    </a:ext>
                  </a:extLst>
                </p14:cNvPr>
                <p14:cNvContentPartPr/>
                <p14:nvPr/>
              </p14:nvContentPartPr>
              <p14:xfrm>
                <a:off x="5786220" y="7544880"/>
                <a:ext cx="110880" cy="164880"/>
              </p14:xfrm>
            </p:contentPart>
          </mc:Choice>
          <mc:Fallback xmlns=""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C7F9CA87-827D-B151-58F1-A9DEAEEDA87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777220" y="7535880"/>
                  <a:ext cx="128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B0CD2A68-D7FF-CACB-A992-2E1C534B61C9}"/>
                    </a:ext>
                  </a:extLst>
                </p14:cNvPr>
                <p14:cNvContentPartPr/>
                <p14:nvPr/>
              </p14:nvContentPartPr>
              <p14:xfrm>
                <a:off x="6017700" y="7488720"/>
                <a:ext cx="86040" cy="11304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B0CD2A68-D7FF-CACB-A992-2E1C534B61C9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6008700" y="7479720"/>
                  <a:ext cx="103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A4E9A2E7-A604-5607-9273-2885BB774BC5}"/>
                    </a:ext>
                  </a:extLst>
                </p14:cNvPr>
                <p14:cNvContentPartPr/>
                <p14:nvPr/>
              </p14:nvContentPartPr>
              <p14:xfrm>
                <a:off x="6014820" y="7617240"/>
                <a:ext cx="93240" cy="6300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A4E9A2E7-A604-5607-9273-2885BB774BC5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6005820" y="7608240"/>
                  <a:ext cx="110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ACE5B6E0-EDE4-6D0D-0240-A80438125413}"/>
                    </a:ext>
                  </a:extLst>
                </p14:cNvPr>
                <p14:cNvContentPartPr/>
                <p14:nvPr/>
              </p14:nvContentPartPr>
              <p14:xfrm>
                <a:off x="6045780" y="7666920"/>
                <a:ext cx="105120" cy="6408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ACE5B6E0-EDE4-6D0D-0240-A8043812541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6036780" y="7658280"/>
                  <a:ext cx="122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74F216BE-BA73-D6B6-DD31-043451AD18DC}"/>
                    </a:ext>
                  </a:extLst>
                </p14:cNvPr>
                <p14:cNvContentPartPr/>
                <p14:nvPr/>
              </p14:nvContentPartPr>
              <p14:xfrm>
                <a:off x="6112740" y="7520040"/>
                <a:ext cx="147960" cy="14796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74F216BE-BA73-D6B6-DD31-043451AD18DC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6103740" y="7511400"/>
                  <a:ext cx="165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1DB9282D-720A-23EC-DFCE-DD46DBBD753A}"/>
                    </a:ext>
                  </a:extLst>
                </p14:cNvPr>
                <p14:cNvContentPartPr/>
                <p14:nvPr/>
              </p14:nvContentPartPr>
              <p14:xfrm>
                <a:off x="6236580" y="7518960"/>
                <a:ext cx="111600" cy="17460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1DB9282D-720A-23EC-DFCE-DD46DBBD753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6227580" y="7509960"/>
                  <a:ext cx="129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F8B674AA-026A-5765-06CF-CA4D44BB7E64}"/>
                    </a:ext>
                  </a:extLst>
                </p14:cNvPr>
                <p14:cNvContentPartPr/>
                <p14:nvPr/>
              </p14:nvContentPartPr>
              <p14:xfrm>
                <a:off x="6369060" y="7512840"/>
                <a:ext cx="100800" cy="16632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F8B674AA-026A-5765-06CF-CA4D44BB7E6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360060" y="7503840"/>
                  <a:ext cx="118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B828B97A-1EC2-6B6A-0B28-8E694A8BC310}"/>
                    </a:ext>
                  </a:extLst>
                </p14:cNvPr>
                <p14:cNvContentPartPr/>
                <p14:nvPr/>
              </p14:nvContentPartPr>
              <p14:xfrm>
                <a:off x="4532700" y="8026920"/>
                <a:ext cx="388800" cy="9324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B828B97A-1EC2-6B6A-0B28-8E694A8BC31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524060" y="8017920"/>
                  <a:ext cx="406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26F8E5AA-6C30-E342-4709-4897BB6B509B}"/>
                    </a:ext>
                  </a:extLst>
                </p14:cNvPr>
                <p14:cNvContentPartPr/>
                <p14:nvPr/>
              </p14:nvContentPartPr>
              <p14:xfrm>
                <a:off x="4872180" y="8011440"/>
                <a:ext cx="65520" cy="14544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26F8E5AA-6C30-E342-4709-4897BB6B509B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863180" y="8002800"/>
                  <a:ext cx="83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98F61CC8-CEE4-1A58-B0C2-ED24242ED70E}"/>
                    </a:ext>
                  </a:extLst>
                </p14:cNvPr>
                <p14:cNvContentPartPr/>
                <p14:nvPr/>
              </p14:nvContentPartPr>
              <p14:xfrm>
                <a:off x="5032380" y="7973640"/>
                <a:ext cx="111600" cy="16524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98F61CC8-CEE4-1A58-B0C2-ED24242ED70E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5023380" y="7964640"/>
                  <a:ext cx="129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4A12199D-F0C6-2EA4-9D8B-9E4F0B952A7B}"/>
                    </a:ext>
                  </a:extLst>
                </p14:cNvPr>
                <p14:cNvContentPartPr/>
                <p14:nvPr/>
              </p14:nvContentPartPr>
              <p14:xfrm>
                <a:off x="5063340" y="8029440"/>
                <a:ext cx="102240" cy="13104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4A12199D-F0C6-2EA4-9D8B-9E4F0B952A7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5054700" y="8020800"/>
                  <a:ext cx="119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A0049B48-D2CA-3E2D-FA40-251F0F069895}"/>
                    </a:ext>
                  </a:extLst>
                </p14:cNvPr>
                <p14:cNvContentPartPr/>
                <p14:nvPr/>
              </p14:nvContentPartPr>
              <p14:xfrm>
                <a:off x="5161620" y="8048160"/>
                <a:ext cx="38520" cy="10548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A0049B48-D2CA-3E2D-FA40-251F0F069895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5152620" y="8039520"/>
                  <a:ext cx="56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33B14B37-4608-62E5-4B48-9E71420F4972}"/>
                    </a:ext>
                  </a:extLst>
                </p14:cNvPr>
                <p14:cNvContentPartPr/>
                <p14:nvPr/>
              </p14:nvContentPartPr>
              <p14:xfrm>
                <a:off x="5223180" y="7993800"/>
                <a:ext cx="124560" cy="16524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33B14B37-4608-62E5-4B48-9E71420F4972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5214180" y="7985160"/>
                  <a:ext cx="142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4A39CEC9-EEBF-745C-31E8-630F1ED3BC23}"/>
                    </a:ext>
                  </a:extLst>
                </p14:cNvPr>
                <p14:cNvContentPartPr/>
                <p14:nvPr/>
              </p14:nvContentPartPr>
              <p14:xfrm>
                <a:off x="5374020" y="7989120"/>
                <a:ext cx="111600" cy="14112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4A39CEC9-EEBF-745C-31E8-630F1ED3BC2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5365380" y="7980120"/>
                  <a:ext cx="129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32F090EC-1BC5-127C-5CFC-3ED69D108381}"/>
                    </a:ext>
                  </a:extLst>
                </p14:cNvPr>
                <p14:cNvContentPartPr/>
                <p14:nvPr/>
              </p14:nvContentPartPr>
              <p14:xfrm>
                <a:off x="5387340" y="8026560"/>
                <a:ext cx="110520" cy="16200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32F090EC-1BC5-127C-5CFC-3ED69D108381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378700" y="8017560"/>
                  <a:ext cx="12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4B5E8E38-FB29-3AB8-2EA7-0C3991FC4219}"/>
                    </a:ext>
                  </a:extLst>
                </p14:cNvPr>
                <p14:cNvContentPartPr/>
                <p14:nvPr/>
              </p14:nvContentPartPr>
              <p14:xfrm>
                <a:off x="5565900" y="7972200"/>
                <a:ext cx="114480" cy="17784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4B5E8E38-FB29-3AB8-2EA7-0C3991FC421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556900" y="7963560"/>
                  <a:ext cx="132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7509B36D-6E14-22AB-32C7-C2D608EA41DB}"/>
                    </a:ext>
                  </a:extLst>
                </p14:cNvPr>
                <p14:cNvContentPartPr/>
                <p14:nvPr/>
              </p14:nvContentPartPr>
              <p14:xfrm>
                <a:off x="5665980" y="8034480"/>
                <a:ext cx="83880" cy="9540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7509B36D-6E14-22AB-32C7-C2D608EA41D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656980" y="8025480"/>
                  <a:ext cx="101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9BF1E79D-5961-36DA-BBB4-24926303B874}"/>
                    </a:ext>
                  </a:extLst>
                </p14:cNvPr>
                <p14:cNvContentPartPr/>
                <p14:nvPr/>
              </p14:nvContentPartPr>
              <p14:xfrm>
                <a:off x="5769660" y="7994520"/>
                <a:ext cx="95760" cy="15876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9BF1E79D-5961-36DA-BBB4-24926303B87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760660" y="7985520"/>
                  <a:ext cx="113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D05D98D4-5CD9-9EEF-E81E-F30E22D2EC16}"/>
                    </a:ext>
                  </a:extLst>
                </p14:cNvPr>
                <p14:cNvContentPartPr/>
                <p14:nvPr/>
              </p14:nvContentPartPr>
              <p14:xfrm>
                <a:off x="5815020" y="8194320"/>
                <a:ext cx="75960" cy="57240"/>
              </p14:xfrm>
            </p:contentPart>
          </mc:Choice>
          <mc:Fallback xmlns=""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D05D98D4-5CD9-9EEF-E81E-F30E22D2EC1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806020" y="8185680"/>
                  <a:ext cx="93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12E7F8F4-77A7-CD9E-69CC-A4611B2CD51A}"/>
                    </a:ext>
                  </a:extLst>
                </p14:cNvPr>
                <p14:cNvContentPartPr/>
                <p14:nvPr/>
              </p14:nvContentPartPr>
              <p14:xfrm>
                <a:off x="5889540" y="8062200"/>
                <a:ext cx="110520" cy="16812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12E7F8F4-77A7-CD9E-69CC-A4611B2CD51A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5880900" y="8053200"/>
                  <a:ext cx="1281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3FD69C7A-CA50-D2FE-C73F-0EFA2A5B006D}"/>
              </a:ext>
            </a:extLst>
          </p:cNvPr>
          <p:cNvGrpSpPr/>
          <p:nvPr/>
        </p:nvGrpSpPr>
        <p:grpSpPr>
          <a:xfrm>
            <a:off x="6102660" y="7965720"/>
            <a:ext cx="1317600" cy="1023120"/>
            <a:chOff x="6102660" y="7965720"/>
            <a:chExt cx="1317600" cy="10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A45D5CEC-4D44-8B95-DB1C-0052D2DAACDF}"/>
                    </a:ext>
                  </a:extLst>
                </p14:cNvPr>
                <p14:cNvContentPartPr/>
                <p14:nvPr/>
              </p14:nvContentPartPr>
              <p14:xfrm>
                <a:off x="6102660" y="7965720"/>
                <a:ext cx="118080" cy="128160"/>
              </p14:xfrm>
            </p:contentPart>
          </mc:Choice>
          <mc:Fallback xmlns=""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A45D5CEC-4D44-8B95-DB1C-0052D2DAACDF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094020" y="7956720"/>
                  <a:ext cx="135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1AA94C85-4C57-2C86-0F83-2A885C497D24}"/>
                    </a:ext>
                  </a:extLst>
                </p14:cNvPr>
                <p14:cNvContentPartPr/>
                <p14:nvPr/>
              </p14:nvContentPartPr>
              <p14:xfrm>
                <a:off x="6107340" y="8114760"/>
                <a:ext cx="109440" cy="8352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1AA94C85-4C57-2C86-0F83-2A885C497D24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098700" y="8105760"/>
                  <a:ext cx="127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40C76E7A-FC05-88FE-8F29-BFAF895693F9}"/>
                    </a:ext>
                  </a:extLst>
                </p14:cNvPr>
                <p14:cNvContentPartPr/>
                <p14:nvPr/>
              </p14:nvContentPartPr>
              <p14:xfrm>
                <a:off x="6147660" y="7973640"/>
                <a:ext cx="179640" cy="25452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40C76E7A-FC05-88FE-8F29-BFAF895693F9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6139020" y="7964640"/>
                  <a:ext cx="197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2736AE26-F951-53ED-2EE0-EE2DBE28ECDF}"/>
                    </a:ext>
                  </a:extLst>
                </p14:cNvPr>
                <p14:cNvContentPartPr/>
                <p14:nvPr/>
              </p14:nvContentPartPr>
              <p14:xfrm>
                <a:off x="6275460" y="8000640"/>
                <a:ext cx="104400" cy="15588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2736AE26-F951-53ED-2EE0-EE2DBE28ECDF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6266820" y="7991640"/>
                  <a:ext cx="122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8255C808-6D70-57BC-9244-ACD236870171}"/>
                    </a:ext>
                  </a:extLst>
                </p14:cNvPr>
                <p14:cNvContentPartPr/>
                <p14:nvPr/>
              </p14:nvContentPartPr>
              <p14:xfrm>
                <a:off x="6382740" y="7970040"/>
                <a:ext cx="88920" cy="14400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8255C808-6D70-57BC-9244-ACD236870171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6374100" y="7961040"/>
                  <a:ext cx="106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AABDAB4F-1B0B-7D74-7380-329AB7F13C2B}"/>
                    </a:ext>
                  </a:extLst>
                </p14:cNvPr>
                <p14:cNvContentPartPr/>
                <p14:nvPr/>
              </p14:nvContentPartPr>
              <p14:xfrm>
                <a:off x="6472020" y="7983360"/>
                <a:ext cx="11520" cy="15336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AABDAB4F-1B0B-7D74-7380-329AB7F13C2B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6463380" y="7974360"/>
                  <a:ext cx="2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7A6448D1-612B-34FE-CC45-EC2BE0A8DE42}"/>
                    </a:ext>
                  </a:extLst>
                </p14:cNvPr>
                <p14:cNvContentPartPr/>
                <p14:nvPr/>
              </p14:nvContentPartPr>
              <p14:xfrm>
                <a:off x="6449700" y="8133480"/>
                <a:ext cx="65160" cy="8892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7A6448D1-612B-34FE-CC45-EC2BE0A8DE42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6440700" y="8124480"/>
                  <a:ext cx="82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7895E29B-1600-03D1-3405-AF8EB1E1795C}"/>
                    </a:ext>
                  </a:extLst>
                </p14:cNvPr>
                <p14:cNvContentPartPr/>
                <p14:nvPr/>
              </p14:nvContentPartPr>
              <p14:xfrm>
                <a:off x="6540780" y="7975800"/>
                <a:ext cx="92520" cy="23400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7895E29B-1600-03D1-3405-AF8EB1E1795C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6531780" y="7966800"/>
                  <a:ext cx="110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3A6F725E-1BD1-B40A-625C-0DEACA8B2361}"/>
                    </a:ext>
                  </a:extLst>
                </p14:cNvPr>
                <p14:cNvContentPartPr/>
                <p14:nvPr/>
              </p14:nvContentPartPr>
              <p14:xfrm>
                <a:off x="6639420" y="8005680"/>
                <a:ext cx="100080" cy="15552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3A6F725E-1BD1-B40A-625C-0DEACA8B2361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6630420" y="7996680"/>
                  <a:ext cx="117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1D080EEC-1B80-EB04-94A0-A34BFB0F7E0A}"/>
                    </a:ext>
                  </a:extLst>
                </p14:cNvPr>
                <p14:cNvContentPartPr/>
                <p14:nvPr/>
              </p14:nvContentPartPr>
              <p14:xfrm>
                <a:off x="6712500" y="8051400"/>
                <a:ext cx="98640" cy="124560"/>
              </p14:xfrm>
            </p:contentPart>
          </mc:Choice>
          <mc:Fallback xmlns=""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1D080EEC-1B80-EB04-94A0-A34BFB0F7E0A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6703500" y="8042760"/>
                  <a:ext cx="116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1F995473-601E-A13D-F175-1037EF8F81CD}"/>
                    </a:ext>
                  </a:extLst>
                </p14:cNvPr>
                <p14:cNvContentPartPr/>
                <p14:nvPr/>
              </p14:nvContentPartPr>
              <p14:xfrm>
                <a:off x="6807900" y="7997760"/>
                <a:ext cx="209160" cy="23508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1F995473-601E-A13D-F175-1037EF8F81C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6798900" y="7989120"/>
                  <a:ext cx="226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739BD851-4FD8-12A5-3597-DCACE4092C61}"/>
                    </a:ext>
                  </a:extLst>
                </p14:cNvPr>
                <p14:cNvContentPartPr/>
                <p14:nvPr/>
              </p14:nvContentPartPr>
              <p14:xfrm>
                <a:off x="7090140" y="8108280"/>
                <a:ext cx="9720" cy="101160"/>
              </p14:xfrm>
            </p:contentPart>
          </mc:Choice>
          <mc:Fallback xmlns=""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739BD851-4FD8-12A5-3597-DCACE4092C6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081500" y="8099640"/>
                  <a:ext cx="27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3B566D8F-B7CC-D118-D348-98DC9E472CC0}"/>
                    </a:ext>
                  </a:extLst>
                </p14:cNvPr>
                <p14:cNvContentPartPr/>
                <p14:nvPr/>
              </p14:nvContentPartPr>
              <p14:xfrm>
                <a:off x="7185900" y="8043480"/>
                <a:ext cx="120240" cy="14940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3B566D8F-B7CC-D118-D348-98DC9E472CC0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7177260" y="8034840"/>
                  <a:ext cx="137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BAA27BD1-8805-5FB3-19AF-3515D62A60B6}"/>
                    </a:ext>
                  </a:extLst>
                </p14:cNvPr>
                <p14:cNvContentPartPr/>
                <p14:nvPr/>
              </p14:nvContentPartPr>
              <p14:xfrm>
                <a:off x="7360140" y="7983000"/>
                <a:ext cx="60120" cy="25992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BAA27BD1-8805-5FB3-19AF-3515D62A60B6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351500" y="7974360"/>
                  <a:ext cx="77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F4F9A922-0397-7B85-BFA2-2B7417B5EE18}"/>
                    </a:ext>
                  </a:extLst>
                </p14:cNvPr>
                <p14:cNvContentPartPr/>
                <p14:nvPr/>
              </p14:nvContentPartPr>
              <p14:xfrm>
                <a:off x="7144500" y="8223840"/>
                <a:ext cx="148680" cy="54720"/>
              </p14:xfrm>
            </p:contentPart>
          </mc:Choice>
          <mc:Fallback xmlns=""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F4F9A922-0397-7B85-BFA2-2B7417B5EE18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7135500" y="8214840"/>
                  <a:ext cx="166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32E9C1BD-78F4-1A09-F741-4E6E75A605F7}"/>
                    </a:ext>
                  </a:extLst>
                </p14:cNvPr>
                <p14:cNvContentPartPr/>
                <p14:nvPr/>
              </p14:nvContentPartPr>
              <p14:xfrm>
                <a:off x="7226580" y="8246520"/>
                <a:ext cx="17640" cy="17928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32E9C1BD-78F4-1A09-F741-4E6E75A605F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7217940" y="8237880"/>
                  <a:ext cx="35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525F0129-D925-7361-1DE4-C96D879DA7BC}"/>
                    </a:ext>
                  </a:extLst>
                </p14:cNvPr>
                <p14:cNvContentPartPr/>
                <p14:nvPr/>
              </p14:nvContentPartPr>
              <p14:xfrm>
                <a:off x="7179060" y="8399880"/>
                <a:ext cx="113400" cy="6012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525F0129-D925-7361-1DE4-C96D879DA7B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7170420" y="8391240"/>
                  <a:ext cx="131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A3809778-C7B8-485B-44E4-12E4F9B94DC0}"/>
                    </a:ext>
                  </a:extLst>
                </p14:cNvPr>
                <p14:cNvContentPartPr/>
                <p14:nvPr/>
              </p14:nvContentPartPr>
              <p14:xfrm>
                <a:off x="6849660" y="8555760"/>
                <a:ext cx="93240" cy="91800"/>
              </p14:xfrm>
            </p:contentPart>
          </mc:Choice>
          <mc:Fallback xmlns=""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A3809778-C7B8-485B-44E4-12E4F9B94DC0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6840660" y="8547120"/>
                  <a:ext cx="110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40299134-9818-AF05-118A-A7D69FE38143}"/>
                    </a:ext>
                  </a:extLst>
                </p14:cNvPr>
                <p14:cNvContentPartPr/>
                <p14:nvPr/>
              </p14:nvContentPartPr>
              <p14:xfrm>
                <a:off x="6931740" y="8533440"/>
                <a:ext cx="84240" cy="84240"/>
              </p14:xfrm>
            </p:contentPart>
          </mc:Choice>
          <mc:Fallback xmlns=""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40299134-9818-AF05-118A-A7D69FE38143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6922740" y="8524800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DB8CBC15-6005-76EE-40F6-B0DECED3419B}"/>
                    </a:ext>
                  </a:extLst>
                </p14:cNvPr>
                <p14:cNvContentPartPr/>
                <p14:nvPr/>
              </p14:nvContentPartPr>
              <p14:xfrm>
                <a:off x="6967380" y="8643960"/>
                <a:ext cx="111240" cy="57960"/>
              </p14:xfrm>
            </p:contentPart>
          </mc:Choice>
          <mc:Fallback xmlns=""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DB8CBC15-6005-76EE-40F6-B0DECED3419B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6958380" y="8635320"/>
                  <a:ext cx="1288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14AB5C22-EDD5-677C-B10F-E2E80C5F7FD7}"/>
                    </a:ext>
                  </a:extLst>
                </p14:cNvPr>
                <p14:cNvContentPartPr/>
                <p14:nvPr/>
              </p14:nvContentPartPr>
              <p14:xfrm>
                <a:off x="7050180" y="8530560"/>
                <a:ext cx="66600" cy="63360"/>
              </p14:xfrm>
            </p:contentPart>
          </mc:Choice>
          <mc:Fallback xmlns=""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14AB5C22-EDD5-677C-B10F-E2E80C5F7FD7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7041180" y="8521560"/>
                  <a:ext cx="84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1A8D6EEC-067A-160A-141F-DF90FBEC9159}"/>
                    </a:ext>
                  </a:extLst>
                </p14:cNvPr>
                <p14:cNvContentPartPr/>
                <p14:nvPr/>
              </p14:nvContentPartPr>
              <p14:xfrm>
                <a:off x="7067820" y="8580600"/>
                <a:ext cx="126000" cy="81720"/>
              </p14:xfrm>
            </p:contentPart>
          </mc:Choice>
          <mc:Fallback xmlns=""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1A8D6EEC-067A-160A-141F-DF90FBEC9159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7058820" y="8571600"/>
                  <a:ext cx="143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9A54F283-CCD3-AC70-E831-A810E48FBF8A}"/>
                    </a:ext>
                  </a:extLst>
                </p14:cNvPr>
                <p14:cNvContentPartPr/>
                <p14:nvPr/>
              </p14:nvContentPartPr>
              <p14:xfrm>
                <a:off x="7170060" y="8547120"/>
                <a:ext cx="142920" cy="91800"/>
              </p14:xfrm>
            </p:contentPart>
          </mc:Choice>
          <mc:Fallback xmlns=""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9A54F283-CCD3-AC70-E831-A810E48FBF8A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7161060" y="8538480"/>
                  <a:ext cx="160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931E65EE-1833-C298-84E4-37DB05D923F0}"/>
                    </a:ext>
                  </a:extLst>
                </p14:cNvPr>
                <p14:cNvContentPartPr/>
                <p14:nvPr/>
              </p14:nvContentPartPr>
              <p14:xfrm>
                <a:off x="6838500" y="8772120"/>
                <a:ext cx="133200" cy="130680"/>
              </p14:xfrm>
            </p:contentPart>
          </mc:Choice>
          <mc:Fallback xmlns=""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931E65EE-1833-C298-84E4-37DB05D923F0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6829860" y="8763120"/>
                  <a:ext cx="150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7868DFFB-A22E-8C4E-ABED-0350FABD0FB0}"/>
                    </a:ext>
                  </a:extLst>
                </p14:cNvPr>
                <p14:cNvContentPartPr/>
                <p14:nvPr/>
              </p14:nvContentPartPr>
              <p14:xfrm>
                <a:off x="6908340" y="8903880"/>
                <a:ext cx="163080" cy="84960"/>
              </p14:xfrm>
            </p:contentPart>
          </mc:Choice>
          <mc:Fallback xmlns=""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7868DFFB-A22E-8C4E-ABED-0350FABD0FB0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6899340" y="8894880"/>
                  <a:ext cx="180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E35E9D3A-6F16-70A9-20C2-B179F05A7A56}"/>
                    </a:ext>
                  </a:extLst>
                </p14:cNvPr>
                <p14:cNvContentPartPr/>
                <p14:nvPr/>
              </p14:nvContentPartPr>
              <p14:xfrm>
                <a:off x="7038300" y="8794800"/>
                <a:ext cx="86040" cy="78480"/>
              </p14:xfrm>
            </p:contentPart>
          </mc:Choice>
          <mc:Fallback xmlns=""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E35E9D3A-6F16-70A9-20C2-B179F05A7A56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7029300" y="8786160"/>
                  <a:ext cx="103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7840C810-1DD8-C742-8623-4B8B684AB293}"/>
                    </a:ext>
                  </a:extLst>
                </p14:cNvPr>
                <p14:cNvContentPartPr/>
                <p14:nvPr/>
              </p14:nvContentPartPr>
              <p14:xfrm>
                <a:off x="7058100" y="8896680"/>
                <a:ext cx="122400" cy="79200"/>
              </p14:xfrm>
            </p:contentPart>
          </mc:Choice>
          <mc:Fallback xmlns=""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7840C810-1DD8-C742-8623-4B8B684AB293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7049100" y="8888040"/>
                  <a:ext cx="140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3407BFE4-DD81-B12E-566E-0E4FBB42AD81}"/>
                    </a:ext>
                  </a:extLst>
                </p14:cNvPr>
                <p14:cNvContentPartPr/>
                <p14:nvPr/>
              </p14:nvContentPartPr>
              <p14:xfrm>
                <a:off x="7141980" y="8789400"/>
                <a:ext cx="77400" cy="117000"/>
              </p14:xfrm>
            </p:contentPart>
          </mc:Choice>
          <mc:Fallback xmlns=""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3407BFE4-DD81-B12E-566E-0E4FBB42AD8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7132980" y="8780760"/>
                  <a:ext cx="95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F4BE7AEF-AEB9-A66C-8E48-0D4DA69D6FC2}"/>
                    </a:ext>
                  </a:extLst>
                </p14:cNvPr>
                <p14:cNvContentPartPr/>
                <p14:nvPr/>
              </p14:nvContentPartPr>
              <p14:xfrm>
                <a:off x="7171140" y="8817840"/>
                <a:ext cx="138240" cy="116640"/>
              </p14:xfrm>
            </p:contentPart>
          </mc:Choice>
          <mc:Fallback xmlns=""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F4BE7AEF-AEB9-A66C-8E48-0D4DA69D6FC2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7162500" y="8809200"/>
                  <a:ext cx="155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9C7E2403-72FF-91D1-9D10-BCB0BC2C13A2}"/>
                    </a:ext>
                  </a:extLst>
                </p14:cNvPr>
                <p14:cNvContentPartPr/>
                <p14:nvPr/>
              </p14:nvContentPartPr>
              <p14:xfrm>
                <a:off x="7327380" y="8779680"/>
                <a:ext cx="80280" cy="178920"/>
              </p14:xfrm>
            </p:contentPart>
          </mc:Choice>
          <mc:Fallback xmlns=""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9C7E2403-72FF-91D1-9D10-BCB0BC2C13A2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7318740" y="8770680"/>
                  <a:ext cx="9792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그룹 447">
            <a:extLst>
              <a:ext uri="{FF2B5EF4-FFF2-40B4-BE49-F238E27FC236}">
                <a16:creationId xmlns:a16="http://schemas.microsoft.com/office/drawing/2014/main" id="{2BB6A82E-09AF-121D-3EDE-B7B663C6AE97}"/>
              </a:ext>
            </a:extLst>
          </p:cNvPr>
          <p:cNvGrpSpPr/>
          <p:nvPr/>
        </p:nvGrpSpPr>
        <p:grpSpPr>
          <a:xfrm>
            <a:off x="1843500" y="8691480"/>
            <a:ext cx="1898640" cy="340920"/>
            <a:chOff x="1843500" y="8691480"/>
            <a:chExt cx="189864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57C354F5-C3F5-C4AB-7541-F5777EAB9563}"/>
                    </a:ext>
                  </a:extLst>
                </p14:cNvPr>
                <p14:cNvContentPartPr/>
                <p14:nvPr/>
              </p14:nvContentPartPr>
              <p14:xfrm>
                <a:off x="1843500" y="8698680"/>
                <a:ext cx="158400" cy="144000"/>
              </p14:xfrm>
            </p:contentPart>
          </mc:Choice>
          <mc:Fallback xmlns=""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57C354F5-C3F5-C4AB-7541-F5777EAB9563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1834500" y="8689680"/>
                  <a:ext cx="176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53B67D12-2B90-1933-7F7E-B40BC7522E1A}"/>
                    </a:ext>
                  </a:extLst>
                </p14:cNvPr>
                <p14:cNvContentPartPr/>
                <p14:nvPr/>
              </p14:nvContentPartPr>
              <p14:xfrm>
                <a:off x="1876260" y="8767800"/>
                <a:ext cx="134280" cy="49680"/>
              </p14:xfrm>
            </p:contentPart>
          </mc:Choice>
          <mc:Fallback xmlns=""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53B67D12-2B90-1933-7F7E-B40BC7522E1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1867260" y="8759160"/>
                  <a:ext cx="151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BEEC9EBE-D3FF-7D58-202E-B0A18741F15A}"/>
                    </a:ext>
                  </a:extLst>
                </p14:cNvPr>
                <p14:cNvContentPartPr/>
                <p14:nvPr/>
              </p14:nvContentPartPr>
              <p14:xfrm>
                <a:off x="1909740" y="8863560"/>
                <a:ext cx="185400" cy="168840"/>
              </p14:xfrm>
            </p:contentPart>
          </mc:Choice>
          <mc:Fallback xmlns=""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BEEC9EBE-D3FF-7D58-202E-B0A18741F15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1901100" y="8854560"/>
                  <a:ext cx="203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22F2D2AC-E4BE-F8D9-27FB-F64778F38D62}"/>
                    </a:ext>
                  </a:extLst>
                </p14:cNvPr>
                <p14:cNvContentPartPr/>
                <p14:nvPr/>
              </p14:nvContentPartPr>
              <p14:xfrm>
                <a:off x="2038260" y="8786520"/>
                <a:ext cx="115560" cy="163800"/>
              </p14:xfrm>
            </p:contentPart>
          </mc:Choice>
          <mc:Fallback xmlns=""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22F2D2AC-E4BE-F8D9-27FB-F64778F38D6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2029260" y="8777880"/>
                  <a:ext cx="133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3CEFB83A-5E61-8F45-B079-D53A25031267}"/>
                    </a:ext>
                  </a:extLst>
                </p14:cNvPr>
                <p14:cNvContentPartPr/>
                <p14:nvPr/>
              </p14:nvContentPartPr>
              <p14:xfrm>
                <a:off x="2168940" y="8746920"/>
                <a:ext cx="134640" cy="224280"/>
              </p14:xfrm>
            </p:contentPart>
          </mc:Choice>
          <mc:Fallback xmlns=""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3CEFB83A-5E61-8F45-B079-D53A25031267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2160300" y="8738280"/>
                  <a:ext cx="152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75A5B3BF-0157-8E05-174B-4033DBD1ACDA}"/>
                    </a:ext>
                  </a:extLst>
                </p14:cNvPr>
                <p14:cNvContentPartPr/>
                <p14:nvPr/>
              </p14:nvContentPartPr>
              <p14:xfrm>
                <a:off x="2315460" y="8813880"/>
                <a:ext cx="99000" cy="136440"/>
              </p14:xfrm>
            </p:contentPart>
          </mc:Choice>
          <mc:Fallback xmlns=""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75A5B3BF-0157-8E05-174B-4033DBD1ACD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2306460" y="8804880"/>
                  <a:ext cx="116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75159068-EEA8-A6CC-0029-86C355EA937D}"/>
                    </a:ext>
                  </a:extLst>
                </p14:cNvPr>
                <p14:cNvContentPartPr/>
                <p14:nvPr/>
              </p14:nvContentPartPr>
              <p14:xfrm>
                <a:off x="2548380" y="8719920"/>
                <a:ext cx="75960" cy="137880"/>
              </p14:xfrm>
            </p:contentPart>
          </mc:Choice>
          <mc:Fallback xmlns=""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75159068-EEA8-A6CC-0029-86C355EA937D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2539380" y="8710920"/>
                  <a:ext cx="93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6F252C10-5E2A-53C1-F798-4E6DC8082309}"/>
                    </a:ext>
                  </a:extLst>
                </p14:cNvPr>
                <p14:cNvContentPartPr/>
                <p14:nvPr/>
              </p14:nvContentPartPr>
              <p14:xfrm>
                <a:off x="2641260" y="8710560"/>
                <a:ext cx="23400" cy="118440"/>
              </p14:xfrm>
            </p:contentPart>
          </mc:Choice>
          <mc:Fallback xmlns=""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6F252C10-5E2A-53C1-F798-4E6DC8082309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2632620" y="8701560"/>
                  <a:ext cx="41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EC4016C2-2263-995C-E2AC-593AB6A13CC8}"/>
                    </a:ext>
                  </a:extLst>
                </p14:cNvPr>
                <p14:cNvContentPartPr/>
                <p14:nvPr/>
              </p14:nvContentPartPr>
              <p14:xfrm>
                <a:off x="2619660" y="8921520"/>
                <a:ext cx="154440" cy="105480"/>
              </p14:xfrm>
            </p:contentPart>
          </mc:Choice>
          <mc:Fallback xmlns=""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EC4016C2-2263-995C-E2AC-593AB6A13CC8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2611020" y="8912880"/>
                  <a:ext cx="172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82FE7714-A03E-CD20-CBEE-396F0F67317C}"/>
                    </a:ext>
                  </a:extLst>
                </p14:cNvPr>
                <p14:cNvContentPartPr/>
                <p14:nvPr/>
              </p14:nvContentPartPr>
              <p14:xfrm>
                <a:off x="2754660" y="8753760"/>
                <a:ext cx="150480" cy="157320"/>
              </p14:xfrm>
            </p:contentPart>
          </mc:Choice>
          <mc:Fallback xmlns=""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82FE7714-A03E-CD20-CBEE-396F0F67317C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745660" y="8744760"/>
                  <a:ext cx="168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711D7BA5-644D-B799-238A-D4F0210C9EBA}"/>
                    </a:ext>
                  </a:extLst>
                </p14:cNvPr>
                <p14:cNvContentPartPr/>
                <p14:nvPr/>
              </p14:nvContentPartPr>
              <p14:xfrm>
                <a:off x="2892180" y="8753400"/>
                <a:ext cx="167040" cy="205560"/>
              </p14:xfrm>
            </p:contentPart>
          </mc:Choice>
          <mc:Fallback xmlns=""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711D7BA5-644D-B799-238A-D4F0210C9EBA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883180" y="8744400"/>
                  <a:ext cx="184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87D277C4-5D4D-D3CF-A07D-5EB695C2156D}"/>
                    </a:ext>
                  </a:extLst>
                </p14:cNvPr>
                <p14:cNvContentPartPr/>
                <p14:nvPr/>
              </p14:nvContentPartPr>
              <p14:xfrm>
                <a:off x="2986860" y="8777520"/>
                <a:ext cx="132840" cy="94320"/>
              </p14:xfrm>
            </p:contentPart>
          </mc:Choice>
          <mc:Fallback xmlns=""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87D277C4-5D4D-D3CF-A07D-5EB695C2156D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2977860" y="8768520"/>
                  <a:ext cx="150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9043428B-39E1-FCCA-90F9-5769BBA256B1}"/>
                    </a:ext>
                  </a:extLst>
                </p14:cNvPr>
                <p14:cNvContentPartPr/>
                <p14:nvPr/>
              </p14:nvContentPartPr>
              <p14:xfrm>
                <a:off x="3071820" y="8755920"/>
                <a:ext cx="105120" cy="263160"/>
              </p14:xfrm>
            </p:contentPart>
          </mc:Choice>
          <mc:Fallback xmlns=""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9043428B-39E1-FCCA-90F9-5769BBA256B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3063180" y="8747280"/>
                  <a:ext cx="1227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8A649A19-CE28-7017-147F-3DA592335F88}"/>
                    </a:ext>
                  </a:extLst>
                </p14:cNvPr>
                <p14:cNvContentPartPr/>
                <p14:nvPr/>
              </p14:nvContentPartPr>
              <p14:xfrm>
                <a:off x="3317700" y="8709120"/>
                <a:ext cx="132840" cy="179280"/>
              </p14:xfrm>
            </p:contentPart>
          </mc:Choice>
          <mc:Fallback xmlns=""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8A649A19-CE28-7017-147F-3DA592335F88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3309060" y="8700120"/>
                  <a:ext cx="150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21" name="잉크 420">
                  <a:extLst>
                    <a:ext uri="{FF2B5EF4-FFF2-40B4-BE49-F238E27FC236}">
                      <a16:creationId xmlns:a16="http://schemas.microsoft.com/office/drawing/2014/main" id="{D0233B62-B8FA-90C3-D00A-F7AAB9F42D28}"/>
                    </a:ext>
                  </a:extLst>
                </p14:cNvPr>
                <p14:cNvContentPartPr/>
                <p14:nvPr/>
              </p14:nvContentPartPr>
              <p14:xfrm>
                <a:off x="3455940" y="8733960"/>
                <a:ext cx="107640" cy="157320"/>
              </p14:xfrm>
            </p:contentPart>
          </mc:Choice>
          <mc:Fallback xmlns="">
            <p:pic>
              <p:nvPicPr>
                <p:cNvPr id="421" name="잉크 420">
                  <a:extLst>
                    <a:ext uri="{FF2B5EF4-FFF2-40B4-BE49-F238E27FC236}">
                      <a16:creationId xmlns:a16="http://schemas.microsoft.com/office/drawing/2014/main" id="{D0233B62-B8FA-90C3-D00A-F7AAB9F42D28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3446940" y="8724960"/>
                  <a:ext cx="1252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B2C57E27-6BE0-1165-D716-AFF9998E93EA}"/>
                    </a:ext>
                  </a:extLst>
                </p14:cNvPr>
                <p14:cNvContentPartPr/>
                <p14:nvPr/>
              </p14:nvContentPartPr>
              <p14:xfrm>
                <a:off x="3536220" y="8691480"/>
                <a:ext cx="138240" cy="136800"/>
              </p14:xfrm>
            </p:contentPart>
          </mc:Choice>
          <mc:Fallback xmlns=""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B2C57E27-6BE0-1165-D716-AFF9998E93EA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3527220" y="8682840"/>
                  <a:ext cx="155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F29B8B34-6B12-D8E4-422F-9ED20BB0C510}"/>
                    </a:ext>
                  </a:extLst>
                </p14:cNvPr>
                <p14:cNvContentPartPr/>
                <p14:nvPr/>
              </p14:nvContentPartPr>
              <p14:xfrm>
                <a:off x="3564660" y="8884080"/>
                <a:ext cx="177480" cy="105480"/>
              </p14:xfrm>
            </p:contentPart>
          </mc:Choice>
          <mc:Fallback xmlns=""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F29B8B34-6B12-D8E4-422F-9ED20BB0C510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3556020" y="8875440"/>
                  <a:ext cx="19512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7" name="그룹 446">
            <a:extLst>
              <a:ext uri="{FF2B5EF4-FFF2-40B4-BE49-F238E27FC236}">
                <a16:creationId xmlns:a16="http://schemas.microsoft.com/office/drawing/2014/main" id="{E916C45A-5FE3-8359-4C5E-C297A28D679A}"/>
              </a:ext>
            </a:extLst>
          </p:cNvPr>
          <p:cNvGrpSpPr/>
          <p:nvPr/>
        </p:nvGrpSpPr>
        <p:grpSpPr>
          <a:xfrm>
            <a:off x="3894060" y="8643240"/>
            <a:ext cx="2191680" cy="342360"/>
            <a:chOff x="3894060" y="8643240"/>
            <a:chExt cx="219168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0C6B3A43-FD24-8D1C-460F-EC7F7D60FAD7}"/>
                    </a:ext>
                  </a:extLst>
                </p14:cNvPr>
                <p14:cNvContentPartPr/>
                <p14:nvPr/>
              </p14:nvContentPartPr>
              <p14:xfrm>
                <a:off x="3894060" y="8696520"/>
                <a:ext cx="96480" cy="198360"/>
              </p14:xfrm>
            </p:contentPart>
          </mc:Choice>
          <mc:Fallback xmlns=""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0C6B3A43-FD24-8D1C-460F-EC7F7D60FAD7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3885420" y="8687520"/>
                  <a:ext cx="114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E98BE89E-B8B9-C22D-6566-497436C0C295}"/>
                    </a:ext>
                  </a:extLst>
                </p14:cNvPr>
                <p14:cNvContentPartPr/>
                <p14:nvPr/>
              </p14:nvContentPartPr>
              <p14:xfrm>
                <a:off x="3937620" y="8723880"/>
                <a:ext cx="96840" cy="183240"/>
              </p14:xfrm>
            </p:contentPart>
          </mc:Choice>
          <mc:Fallback xmlns=""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E98BE89E-B8B9-C22D-6566-497436C0C295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3928620" y="8714880"/>
                  <a:ext cx="11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A583FB68-1791-E89E-1319-1FBC79B29041}"/>
                    </a:ext>
                  </a:extLst>
                </p14:cNvPr>
                <p14:cNvContentPartPr/>
                <p14:nvPr/>
              </p14:nvContentPartPr>
              <p14:xfrm>
                <a:off x="4077300" y="8737560"/>
                <a:ext cx="17640" cy="194040"/>
              </p14:xfrm>
            </p:contentPart>
          </mc:Choice>
          <mc:Fallback xmlns=""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A583FB68-1791-E89E-1319-1FBC79B2904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4068300" y="8728560"/>
                  <a:ext cx="3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CB747FD2-DE30-6738-C258-0920137B0483}"/>
                    </a:ext>
                  </a:extLst>
                </p14:cNvPr>
                <p14:cNvContentPartPr/>
                <p14:nvPr/>
              </p14:nvContentPartPr>
              <p14:xfrm>
                <a:off x="4088460" y="8700480"/>
                <a:ext cx="141480" cy="188280"/>
              </p14:xfrm>
            </p:contentPart>
          </mc:Choice>
          <mc:Fallback xmlns=""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CB747FD2-DE30-6738-C258-0920137B0483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4079820" y="8691480"/>
                  <a:ext cx="159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222F4F93-5F11-8482-79B6-0FB9B821718B}"/>
                    </a:ext>
                  </a:extLst>
                </p14:cNvPr>
                <p14:cNvContentPartPr/>
                <p14:nvPr/>
              </p14:nvContentPartPr>
              <p14:xfrm>
                <a:off x="4209060" y="8718480"/>
                <a:ext cx="157680" cy="177120"/>
              </p14:xfrm>
            </p:contentPart>
          </mc:Choice>
          <mc:Fallback xmlns=""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222F4F93-5F11-8482-79B6-0FB9B821718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4200420" y="8709840"/>
                  <a:ext cx="175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FA3674B2-F030-60D7-07AA-9E39EF40EFE7}"/>
                    </a:ext>
                  </a:extLst>
                </p14:cNvPr>
                <p14:cNvContentPartPr/>
                <p14:nvPr/>
              </p14:nvContentPartPr>
              <p14:xfrm>
                <a:off x="4312380" y="8706960"/>
                <a:ext cx="146880" cy="278640"/>
              </p14:xfrm>
            </p:contentPart>
          </mc:Choice>
          <mc:Fallback xmlns=""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FA3674B2-F030-60D7-07AA-9E39EF40EFE7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4303380" y="8698320"/>
                  <a:ext cx="164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9D7FEFD7-F99A-ED27-5E2B-D6F86A69738E}"/>
                    </a:ext>
                  </a:extLst>
                </p14:cNvPr>
                <p14:cNvContentPartPr/>
                <p14:nvPr/>
              </p14:nvContentPartPr>
              <p14:xfrm>
                <a:off x="4395180" y="8741880"/>
                <a:ext cx="126000" cy="149760"/>
              </p14:xfrm>
            </p:contentPart>
          </mc:Choice>
          <mc:Fallback xmlns=""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9D7FEFD7-F99A-ED27-5E2B-D6F86A69738E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4386540" y="8732880"/>
                  <a:ext cx="143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545D5794-1E75-6732-03BD-CDB86DE8065C}"/>
                    </a:ext>
                  </a:extLst>
                </p14:cNvPr>
                <p14:cNvContentPartPr/>
                <p14:nvPr/>
              </p14:nvContentPartPr>
              <p14:xfrm>
                <a:off x="4432980" y="8800560"/>
                <a:ext cx="160560" cy="126720"/>
              </p14:xfrm>
            </p:contentPart>
          </mc:Choice>
          <mc:Fallback xmlns=""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545D5794-1E75-6732-03BD-CDB86DE8065C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4424340" y="8791560"/>
                  <a:ext cx="17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535924B7-03BB-E410-7E86-931BF9F73D39}"/>
                    </a:ext>
                  </a:extLst>
                </p14:cNvPr>
                <p14:cNvContentPartPr/>
                <p14:nvPr/>
              </p14:nvContentPartPr>
              <p14:xfrm>
                <a:off x="4544580" y="8696520"/>
                <a:ext cx="179640" cy="273960"/>
              </p14:xfrm>
            </p:contentPart>
          </mc:Choice>
          <mc:Fallback xmlns=""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535924B7-03BB-E410-7E86-931BF9F73D39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4535580" y="8687520"/>
                  <a:ext cx="197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2EFEBF2E-52C2-40C9-7663-43750C3D51A6}"/>
                    </a:ext>
                  </a:extLst>
                </p14:cNvPr>
                <p14:cNvContentPartPr/>
                <p14:nvPr/>
              </p14:nvContentPartPr>
              <p14:xfrm>
                <a:off x="4855980" y="8649720"/>
                <a:ext cx="164880" cy="182520"/>
              </p14:xfrm>
            </p:contentPart>
          </mc:Choice>
          <mc:Fallback xmlns=""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2EFEBF2E-52C2-40C9-7663-43750C3D51A6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4846980" y="8640720"/>
                  <a:ext cx="182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79529378-D5C0-2AAB-A4D5-BDBC3903DB29}"/>
                    </a:ext>
                  </a:extLst>
                </p14:cNvPr>
                <p14:cNvContentPartPr/>
                <p14:nvPr/>
              </p14:nvContentPartPr>
              <p14:xfrm>
                <a:off x="4957140" y="8643240"/>
                <a:ext cx="92160" cy="187560"/>
              </p14:xfrm>
            </p:contentPart>
          </mc:Choice>
          <mc:Fallback xmlns=""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79529378-D5C0-2AAB-A4D5-BDBC3903DB29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4948140" y="8634240"/>
                  <a:ext cx="109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710226C8-27EB-F400-A8E7-22B350F951B8}"/>
                    </a:ext>
                  </a:extLst>
                </p14:cNvPr>
                <p14:cNvContentPartPr/>
                <p14:nvPr/>
              </p14:nvContentPartPr>
              <p14:xfrm>
                <a:off x="4988100" y="8825040"/>
                <a:ext cx="169200" cy="107640"/>
              </p14:xfrm>
            </p:contentPart>
          </mc:Choice>
          <mc:Fallback xmlns=""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710226C8-27EB-F400-A8E7-22B350F951B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4979100" y="8816400"/>
                  <a:ext cx="186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69A73843-A074-6CA3-1581-58771CE9E122}"/>
                    </a:ext>
                  </a:extLst>
                </p14:cNvPr>
                <p14:cNvContentPartPr/>
                <p14:nvPr/>
              </p14:nvContentPartPr>
              <p14:xfrm>
                <a:off x="5100780" y="8673480"/>
                <a:ext cx="107280" cy="31680"/>
              </p14:xfrm>
            </p:contentPart>
          </mc:Choice>
          <mc:Fallback xmlns=""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69A73843-A074-6CA3-1581-58771CE9E122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5091780" y="8664840"/>
                  <a:ext cx="124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D25D2EFA-58E2-24B6-2E09-3D8F2C575C0E}"/>
                    </a:ext>
                  </a:extLst>
                </p14:cNvPr>
                <p14:cNvContentPartPr/>
                <p14:nvPr/>
              </p14:nvContentPartPr>
              <p14:xfrm>
                <a:off x="5107980" y="8729640"/>
                <a:ext cx="222120" cy="218160"/>
              </p14:xfrm>
            </p:contentPart>
          </mc:Choice>
          <mc:Fallback xmlns=""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D25D2EFA-58E2-24B6-2E09-3D8F2C575C0E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5099340" y="8720640"/>
                  <a:ext cx="239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6F72461F-D5E6-8BA3-474B-011696D320C6}"/>
                    </a:ext>
                  </a:extLst>
                </p14:cNvPr>
                <p14:cNvContentPartPr/>
                <p14:nvPr/>
              </p14:nvContentPartPr>
              <p14:xfrm>
                <a:off x="5307060" y="8781480"/>
                <a:ext cx="24480" cy="178200"/>
              </p14:xfrm>
            </p:contentPart>
          </mc:Choice>
          <mc:Fallback xmlns=""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6F72461F-D5E6-8BA3-474B-011696D320C6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5298420" y="8772840"/>
                  <a:ext cx="4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F612EFAC-CE31-FE89-1082-BC916E2BD5C9}"/>
                    </a:ext>
                  </a:extLst>
                </p14:cNvPr>
                <p14:cNvContentPartPr/>
                <p14:nvPr/>
              </p14:nvContentPartPr>
              <p14:xfrm>
                <a:off x="5341620" y="8733960"/>
                <a:ext cx="136440" cy="165600"/>
              </p14:xfrm>
            </p:contentPart>
          </mc:Choice>
          <mc:Fallback xmlns=""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F612EFAC-CE31-FE89-1082-BC916E2BD5C9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5332980" y="8724960"/>
                  <a:ext cx="154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5056C1AC-45E5-F302-C521-FE085800E03B}"/>
                    </a:ext>
                  </a:extLst>
                </p14:cNvPr>
                <p14:cNvContentPartPr/>
                <p14:nvPr/>
              </p14:nvContentPartPr>
              <p14:xfrm>
                <a:off x="5488500" y="8730000"/>
                <a:ext cx="82440" cy="161640"/>
              </p14:xfrm>
            </p:contentPart>
          </mc:Choice>
          <mc:Fallback xmlns=""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5056C1AC-45E5-F302-C521-FE085800E03B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5479500" y="8721000"/>
                  <a:ext cx="100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9C54F908-5B89-D66B-6DFC-461D1C2D1D21}"/>
                    </a:ext>
                  </a:extLst>
                </p14:cNvPr>
                <p14:cNvContentPartPr/>
                <p14:nvPr/>
              </p14:nvContentPartPr>
              <p14:xfrm>
                <a:off x="5563740" y="8751960"/>
                <a:ext cx="71640" cy="127080"/>
              </p14:xfrm>
            </p:contentPart>
          </mc:Choice>
          <mc:Fallback xmlns=""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9C54F908-5B89-D66B-6DFC-461D1C2D1D21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5555100" y="8743320"/>
                  <a:ext cx="89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77BF4CD5-D6EA-0034-C561-C4884DBA0AE6}"/>
                    </a:ext>
                  </a:extLst>
                </p14:cNvPr>
                <p14:cNvContentPartPr/>
                <p14:nvPr/>
              </p14:nvContentPartPr>
              <p14:xfrm>
                <a:off x="5630340" y="8759160"/>
                <a:ext cx="162360" cy="128160"/>
              </p14:xfrm>
            </p:contentPart>
          </mc:Choice>
          <mc:Fallback xmlns=""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77BF4CD5-D6EA-0034-C561-C4884DBA0AE6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5621340" y="8750160"/>
                  <a:ext cx="180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CF95BDD4-3CE9-8513-3A58-0B03C4EB0971}"/>
                    </a:ext>
                  </a:extLst>
                </p14:cNvPr>
                <p14:cNvContentPartPr/>
                <p14:nvPr/>
              </p14:nvContentPartPr>
              <p14:xfrm>
                <a:off x="5752020" y="8668440"/>
                <a:ext cx="93240" cy="16920"/>
              </p14:xfrm>
            </p:contentPart>
          </mc:Choice>
          <mc:Fallback xmlns=""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CF95BDD4-3CE9-8513-3A58-0B03C4EB0971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5743380" y="8659440"/>
                  <a:ext cx="110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89E6AF83-F52A-DD00-4ED4-2F5BC1E76C72}"/>
                    </a:ext>
                  </a:extLst>
                </p14:cNvPr>
                <p14:cNvContentPartPr/>
                <p14:nvPr/>
              </p14:nvContentPartPr>
              <p14:xfrm>
                <a:off x="5755620" y="8694000"/>
                <a:ext cx="232200" cy="126720"/>
              </p14:xfrm>
            </p:contentPart>
          </mc:Choice>
          <mc:Fallback xmlns=""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89E6AF83-F52A-DD00-4ED4-2F5BC1E76C72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5746980" y="8685000"/>
                  <a:ext cx="249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6BC30270-E263-8DEC-67EC-A8AD2ABC9DC1}"/>
                    </a:ext>
                  </a:extLst>
                </p14:cNvPr>
                <p14:cNvContentPartPr/>
                <p14:nvPr/>
              </p14:nvContentPartPr>
              <p14:xfrm>
                <a:off x="5920860" y="8821080"/>
                <a:ext cx="108000" cy="104040"/>
              </p14:xfrm>
            </p:contentPart>
          </mc:Choice>
          <mc:Fallback xmlns=""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6BC30270-E263-8DEC-67EC-A8AD2ABC9DC1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5912220" y="8812440"/>
                  <a:ext cx="125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446" name="잉크 445">
                  <a:extLst>
                    <a:ext uri="{FF2B5EF4-FFF2-40B4-BE49-F238E27FC236}">
                      <a16:creationId xmlns:a16="http://schemas.microsoft.com/office/drawing/2014/main" id="{286CAE66-E7E3-AAD5-3FD3-2E336E868D15}"/>
                    </a:ext>
                  </a:extLst>
                </p14:cNvPr>
                <p14:cNvContentPartPr/>
                <p14:nvPr/>
              </p14:nvContentPartPr>
              <p14:xfrm>
                <a:off x="6070260" y="8874000"/>
                <a:ext cx="15480" cy="7560"/>
              </p14:xfrm>
            </p:contentPart>
          </mc:Choice>
          <mc:Fallback xmlns="">
            <p:pic>
              <p:nvPicPr>
                <p:cNvPr id="446" name="잉크 445">
                  <a:extLst>
                    <a:ext uri="{FF2B5EF4-FFF2-40B4-BE49-F238E27FC236}">
                      <a16:creationId xmlns:a16="http://schemas.microsoft.com/office/drawing/2014/main" id="{286CAE66-E7E3-AAD5-3FD3-2E336E868D15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061620" y="8865360"/>
                  <a:ext cx="331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5" name="그룹 454">
            <a:extLst>
              <a:ext uri="{FF2B5EF4-FFF2-40B4-BE49-F238E27FC236}">
                <a16:creationId xmlns:a16="http://schemas.microsoft.com/office/drawing/2014/main" id="{25879347-A07B-1515-4E8E-5A1B28974D32}"/>
              </a:ext>
            </a:extLst>
          </p:cNvPr>
          <p:cNvGrpSpPr/>
          <p:nvPr/>
        </p:nvGrpSpPr>
        <p:grpSpPr>
          <a:xfrm>
            <a:off x="3472500" y="9142920"/>
            <a:ext cx="673920" cy="257400"/>
            <a:chOff x="3472500" y="9142920"/>
            <a:chExt cx="6739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04B677DC-498D-CEA8-90BE-78A90A05ABAB}"/>
                    </a:ext>
                  </a:extLst>
                </p14:cNvPr>
                <p14:cNvContentPartPr/>
                <p14:nvPr/>
              </p14:nvContentPartPr>
              <p14:xfrm>
                <a:off x="3472500" y="9248760"/>
                <a:ext cx="182520" cy="35640"/>
              </p14:xfrm>
            </p:contentPart>
          </mc:Choice>
          <mc:Fallback xmlns=""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04B677DC-498D-CEA8-90BE-78A90A05ABAB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3463860" y="9240120"/>
                  <a:ext cx="200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64C6C8E5-9567-CC82-2AF7-94B9123D35F0}"/>
                    </a:ext>
                  </a:extLst>
                </p14:cNvPr>
                <p14:cNvContentPartPr/>
                <p14:nvPr/>
              </p14:nvContentPartPr>
              <p14:xfrm>
                <a:off x="3557100" y="9172800"/>
                <a:ext cx="120960" cy="167760"/>
              </p14:xfrm>
            </p:contentPart>
          </mc:Choice>
          <mc:Fallback xmlns=""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64C6C8E5-9567-CC82-2AF7-94B9123D35F0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3548460" y="9163800"/>
                  <a:ext cx="138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A934B2D4-8F49-1E65-6A78-D7CBBED324D5}"/>
                    </a:ext>
                  </a:extLst>
                </p14:cNvPr>
                <p14:cNvContentPartPr/>
                <p14:nvPr/>
              </p14:nvContentPartPr>
              <p14:xfrm>
                <a:off x="3707940" y="9161280"/>
                <a:ext cx="91800" cy="124560"/>
              </p14:xfrm>
            </p:contentPart>
          </mc:Choice>
          <mc:Fallback xmlns=""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A934B2D4-8F49-1E65-6A78-D7CBBED324D5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3698940" y="9152640"/>
                  <a:ext cx="109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452" name="잉크 451">
                  <a:extLst>
                    <a:ext uri="{FF2B5EF4-FFF2-40B4-BE49-F238E27FC236}">
                      <a16:creationId xmlns:a16="http://schemas.microsoft.com/office/drawing/2014/main" id="{EECB6625-E670-DB18-F584-27EE9B976007}"/>
                    </a:ext>
                  </a:extLst>
                </p14:cNvPr>
                <p14:cNvContentPartPr/>
                <p14:nvPr/>
              </p14:nvContentPartPr>
              <p14:xfrm>
                <a:off x="3784620" y="9142920"/>
                <a:ext cx="133560" cy="183240"/>
              </p14:xfrm>
            </p:contentPart>
          </mc:Choice>
          <mc:Fallback xmlns="">
            <p:pic>
              <p:nvPicPr>
                <p:cNvPr id="452" name="잉크 451">
                  <a:extLst>
                    <a:ext uri="{FF2B5EF4-FFF2-40B4-BE49-F238E27FC236}">
                      <a16:creationId xmlns:a16="http://schemas.microsoft.com/office/drawing/2014/main" id="{EECB6625-E670-DB18-F584-27EE9B976007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3775980" y="9133920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453" name="잉크 452">
                  <a:extLst>
                    <a:ext uri="{FF2B5EF4-FFF2-40B4-BE49-F238E27FC236}">
                      <a16:creationId xmlns:a16="http://schemas.microsoft.com/office/drawing/2014/main" id="{82F4B88A-E756-A344-045A-142A03CEC5A8}"/>
                    </a:ext>
                  </a:extLst>
                </p14:cNvPr>
                <p14:cNvContentPartPr/>
                <p14:nvPr/>
              </p14:nvContentPartPr>
              <p14:xfrm>
                <a:off x="3844020" y="9310320"/>
                <a:ext cx="164520" cy="64440"/>
              </p14:xfrm>
            </p:contentPart>
          </mc:Choice>
          <mc:Fallback xmlns="">
            <p:pic>
              <p:nvPicPr>
                <p:cNvPr id="453" name="잉크 452">
                  <a:extLst>
                    <a:ext uri="{FF2B5EF4-FFF2-40B4-BE49-F238E27FC236}">
                      <a16:creationId xmlns:a16="http://schemas.microsoft.com/office/drawing/2014/main" id="{82F4B88A-E756-A344-045A-142A03CEC5A8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3835380" y="9301320"/>
                  <a:ext cx="182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454" name="잉크 453">
                  <a:extLst>
                    <a:ext uri="{FF2B5EF4-FFF2-40B4-BE49-F238E27FC236}">
                      <a16:creationId xmlns:a16="http://schemas.microsoft.com/office/drawing/2014/main" id="{B7B32588-5B90-CDA0-792F-BD490219A93D}"/>
                    </a:ext>
                  </a:extLst>
                </p14:cNvPr>
                <p14:cNvContentPartPr/>
                <p14:nvPr/>
              </p14:nvContentPartPr>
              <p14:xfrm>
                <a:off x="3942300" y="9183600"/>
                <a:ext cx="204120" cy="216720"/>
              </p14:xfrm>
            </p:contentPart>
          </mc:Choice>
          <mc:Fallback xmlns="">
            <p:pic>
              <p:nvPicPr>
                <p:cNvPr id="454" name="잉크 453">
                  <a:extLst>
                    <a:ext uri="{FF2B5EF4-FFF2-40B4-BE49-F238E27FC236}">
                      <a16:creationId xmlns:a16="http://schemas.microsoft.com/office/drawing/2014/main" id="{B7B32588-5B90-CDA0-792F-BD490219A93D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3933660" y="9174600"/>
                  <a:ext cx="2217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8" name="그룹 467">
            <a:extLst>
              <a:ext uri="{FF2B5EF4-FFF2-40B4-BE49-F238E27FC236}">
                <a16:creationId xmlns:a16="http://schemas.microsoft.com/office/drawing/2014/main" id="{DB84D5E0-451F-A420-548D-753F81FBB81B}"/>
              </a:ext>
            </a:extLst>
          </p:cNvPr>
          <p:cNvGrpSpPr/>
          <p:nvPr/>
        </p:nvGrpSpPr>
        <p:grpSpPr>
          <a:xfrm>
            <a:off x="4333980" y="9122400"/>
            <a:ext cx="1484280" cy="269640"/>
            <a:chOff x="4333980" y="9122400"/>
            <a:chExt cx="148428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74B814E2-3A61-0DAB-9081-4CB62A13850F}"/>
                    </a:ext>
                  </a:extLst>
                </p14:cNvPr>
                <p14:cNvContentPartPr/>
                <p14:nvPr/>
              </p14:nvContentPartPr>
              <p14:xfrm>
                <a:off x="4333980" y="9160200"/>
                <a:ext cx="160200" cy="167760"/>
              </p14:xfrm>
            </p:contentPart>
          </mc:Choice>
          <mc:Fallback xmlns=""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74B814E2-3A61-0DAB-9081-4CB62A13850F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4325340" y="9151200"/>
                  <a:ext cx="177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057874B0-0A8E-8F06-40E5-DCBBA7DFFA1A}"/>
                    </a:ext>
                  </a:extLst>
                </p14:cNvPr>
                <p14:cNvContentPartPr/>
                <p14:nvPr/>
              </p14:nvContentPartPr>
              <p14:xfrm>
                <a:off x="4486260" y="9154080"/>
                <a:ext cx="39240" cy="171000"/>
              </p14:xfrm>
            </p:contentPart>
          </mc:Choice>
          <mc:Fallback xmlns=""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057874B0-0A8E-8F06-40E5-DCBBA7DFFA1A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4477260" y="9145440"/>
                  <a:ext cx="56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E94EDB8B-E96E-5D5C-3B54-FEE343EDBE4B}"/>
                    </a:ext>
                  </a:extLst>
                </p14:cNvPr>
                <p14:cNvContentPartPr/>
                <p14:nvPr/>
              </p14:nvContentPartPr>
              <p14:xfrm>
                <a:off x="4516140" y="9129600"/>
                <a:ext cx="88200" cy="132120"/>
              </p14:xfrm>
            </p:contentPart>
          </mc:Choice>
          <mc:Fallback xmlns=""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E94EDB8B-E96E-5D5C-3B54-FEE343EDBE4B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4507140" y="9120600"/>
                  <a:ext cx="105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7FDB7A63-1ED1-DF88-346E-1BE583F22D3D}"/>
                    </a:ext>
                  </a:extLst>
                </p14:cNvPr>
                <p14:cNvContentPartPr/>
                <p14:nvPr/>
              </p14:nvContentPartPr>
              <p14:xfrm>
                <a:off x="4593180" y="9157680"/>
                <a:ext cx="145440" cy="214920"/>
              </p14:xfrm>
            </p:contentPart>
          </mc:Choice>
          <mc:Fallback xmlns=""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7FDB7A63-1ED1-DF88-346E-1BE583F22D3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4584180" y="9149040"/>
                  <a:ext cx="163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21ECDEA5-B1C9-000C-18A3-282B13600F35}"/>
                    </a:ext>
                  </a:extLst>
                </p14:cNvPr>
                <p14:cNvContentPartPr/>
                <p14:nvPr/>
              </p14:nvContentPartPr>
              <p14:xfrm>
                <a:off x="4690740" y="9180000"/>
                <a:ext cx="185400" cy="209880"/>
              </p14:xfrm>
            </p:contentPart>
          </mc:Choice>
          <mc:Fallback xmlns=""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21ECDEA5-B1C9-000C-18A3-282B13600F35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4682100" y="9171000"/>
                  <a:ext cx="203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6740AF72-C727-07D9-3596-8A536C86426E}"/>
                    </a:ext>
                  </a:extLst>
                </p14:cNvPr>
                <p14:cNvContentPartPr/>
                <p14:nvPr/>
              </p14:nvContentPartPr>
              <p14:xfrm>
                <a:off x="5000340" y="9156960"/>
                <a:ext cx="174240" cy="125640"/>
              </p14:xfrm>
            </p:contentPart>
          </mc:Choice>
          <mc:Fallback xmlns=""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6740AF72-C727-07D9-3596-8A536C86426E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4991340" y="9147960"/>
                  <a:ext cx="191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68381C8E-C023-BC76-5BAF-FB6A9AB0D3CB}"/>
                    </a:ext>
                  </a:extLst>
                </p14:cNvPr>
                <p14:cNvContentPartPr/>
                <p14:nvPr/>
              </p14:nvContentPartPr>
              <p14:xfrm>
                <a:off x="5142540" y="9122400"/>
                <a:ext cx="22320" cy="195480"/>
              </p14:xfrm>
            </p:contentPart>
          </mc:Choice>
          <mc:Fallback xmlns=""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68381C8E-C023-BC76-5BAF-FB6A9AB0D3C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5133540" y="9113760"/>
                  <a:ext cx="39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024BDBAD-61DE-0DC5-2E7A-46E8EB43AB2D}"/>
                    </a:ext>
                  </a:extLst>
                </p14:cNvPr>
                <p14:cNvContentPartPr/>
                <p14:nvPr/>
              </p14:nvContentPartPr>
              <p14:xfrm>
                <a:off x="5106540" y="9310680"/>
                <a:ext cx="176400" cy="81360"/>
              </p14:xfrm>
            </p:contentPart>
          </mc:Choice>
          <mc:Fallback xmlns=""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024BDBAD-61DE-0DC5-2E7A-46E8EB43AB2D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5097540" y="9302040"/>
                  <a:ext cx="194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AFF73979-308D-C761-AE41-15DB6F604222}"/>
                    </a:ext>
                  </a:extLst>
                </p14:cNvPr>
                <p14:cNvContentPartPr/>
                <p14:nvPr/>
              </p14:nvContentPartPr>
              <p14:xfrm>
                <a:off x="5245500" y="9185760"/>
                <a:ext cx="164160" cy="169920"/>
              </p14:xfrm>
            </p:contentPart>
          </mc:Choice>
          <mc:Fallback xmlns=""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AFF73979-308D-C761-AE41-15DB6F604222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236860" y="9176760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8E0ED00F-B21A-84DB-BDCE-06BBA0310B5B}"/>
                    </a:ext>
                  </a:extLst>
                </p14:cNvPr>
                <p14:cNvContentPartPr/>
                <p14:nvPr/>
              </p14:nvContentPartPr>
              <p14:xfrm>
                <a:off x="5432700" y="9211320"/>
                <a:ext cx="21240" cy="161640"/>
              </p14:xfrm>
            </p:contentPart>
          </mc:Choice>
          <mc:Fallback xmlns=""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8E0ED00F-B21A-84DB-BDCE-06BBA0310B5B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424060" y="9202680"/>
                  <a:ext cx="3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648D63D5-B5B4-2FEC-99D2-BBACFA130907}"/>
                    </a:ext>
                  </a:extLst>
                </p14:cNvPr>
                <p14:cNvContentPartPr/>
                <p14:nvPr/>
              </p14:nvContentPartPr>
              <p14:xfrm>
                <a:off x="5480220" y="9149760"/>
                <a:ext cx="172800" cy="229320"/>
              </p14:xfrm>
            </p:contentPart>
          </mc:Choice>
          <mc:Fallback xmlns=""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648D63D5-B5B4-2FEC-99D2-BBACFA130907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471220" y="9141120"/>
                  <a:ext cx="190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9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7AF099CF-4AF9-7437-85A2-B4192F7C47FA}"/>
                    </a:ext>
                  </a:extLst>
                </p14:cNvPr>
                <p14:cNvContentPartPr/>
                <p14:nvPr/>
              </p14:nvContentPartPr>
              <p14:xfrm>
                <a:off x="5786220" y="9330840"/>
                <a:ext cx="32040" cy="31680"/>
              </p14:xfrm>
            </p:contentPart>
          </mc:Choice>
          <mc:Fallback xmlns=""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7AF099CF-4AF9-7437-85A2-B4192F7C47FA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5777220" y="9322200"/>
                  <a:ext cx="49680" cy="4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6198235" cy="3340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데이터 의존성 해소</a:t>
            </a:r>
            <a:r>
              <a:rPr sz="1900" b="1" spc="-5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방법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하드웨어 인터락(hardware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interlock)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명령어의 피연산자가 앞선 명령어의 목적지와 일치하는 지를</a:t>
            </a:r>
            <a:r>
              <a:rPr sz="1450" spc="-6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검사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이 경우 충돌 방지를 위해 클럭 사이클을 충분히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지연시킴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오퍼랜드 포워딩(operand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forwarding)</a:t>
            </a:r>
            <a:endParaRPr sz="1700">
              <a:latin typeface="나눔고딕OTF"/>
              <a:cs typeface="나눔고딕OTF"/>
            </a:endParaRPr>
          </a:p>
          <a:p>
            <a:pPr marL="461645" marR="5080" lvl="1" indent="-172720">
              <a:lnSpc>
                <a:spcPct val="129900"/>
              </a:lnSpc>
              <a:spcBef>
                <a:spcPts val="40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명령어의 목적지가 이후 명령어의 피연산자로 사용되는 경우에 레지스터를  거치지 않고 바로 ALU 입력으로</a:t>
            </a:r>
            <a:r>
              <a:rPr sz="1450" spc="-1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연결.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지연된 로드(delayed</a:t>
            </a:r>
            <a:r>
              <a:rPr sz="1700" spc="-4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load)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컴파일러가 무동작(no-operation) 명령어 삽입하여 데이터 의존성</a:t>
            </a:r>
            <a:r>
              <a:rPr sz="1450" spc="-4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해소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814570" cy="26657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분기 명령어</a:t>
            </a:r>
            <a:r>
              <a:rPr sz="1900" b="1" spc="-114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처리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조건 분기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처리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다음 명령어와 더불어 분기의 목표 명령어를 함께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가져옴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분기가 수행될 때까지</a:t>
            </a:r>
            <a:r>
              <a:rPr sz="1450" spc="-3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저장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분기 목표 버퍼(branch target buffer,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BTB)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BTB에 이전의 </a:t>
            </a:r>
            <a:r>
              <a:rPr sz="1450" spc="-5" dirty="0">
                <a:solidFill>
                  <a:srgbClr val="7F0000"/>
                </a:solidFill>
                <a:latin typeface="나눔고딕OTF"/>
                <a:cs typeface="나눔고딕OTF"/>
              </a:rPr>
              <a:t>분기 명령어</a:t>
            </a:r>
            <a:r>
              <a:rPr sz="1450" spc="-5" dirty="0">
                <a:latin typeface="나눔고딕OTF"/>
                <a:cs typeface="나눔고딕OTF"/>
              </a:rPr>
              <a:t>와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분기 목표 명령어</a:t>
            </a:r>
            <a:r>
              <a:rPr sz="1450" spc="-50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저장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분기 명령어가 BTB에 있다면 분기 목표 명령어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이용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4EAAEA5-7443-366C-EF37-A7DAA6A58CD7}"/>
                  </a:ext>
                </a:extLst>
              </p14:cNvPr>
              <p14:cNvContentPartPr/>
              <p14:nvPr/>
            </p14:nvContentPartPr>
            <p14:xfrm>
              <a:off x="1657740" y="2310120"/>
              <a:ext cx="3488400" cy="158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4EAAEA5-7443-366C-EF37-A7DAA6A58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8740" y="2301480"/>
                <a:ext cx="35060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D1F3D50-429B-576B-827B-48AB7D1C73E7}"/>
                  </a:ext>
                </a:extLst>
              </p14:cNvPr>
              <p14:cNvContentPartPr/>
              <p14:nvPr/>
            </p14:nvContentPartPr>
            <p14:xfrm>
              <a:off x="5738340" y="2951640"/>
              <a:ext cx="848160" cy="4644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D1F3D50-429B-576B-827B-48AB7D1C73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9700" y="2943000"/>
                <a:ext cx="865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878F9B06-40C5-6976-919E-B4A5EF781D4C}"/>
                  </a:ext>
                </a:extLst>
              </p14:cNvPr>
              <p14:cNvContentPartPr/>
              <p14:nvPr/>
            </p14:nvContentPartPr>
            <p14:xfrm>
              <a:off x="933420" y="3239640"/>
              <a:ext cx="2224440" cy="1674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878F9B06-40C5-6976-919E-B4A5EF781D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20" y="3230640"/>
                <a:ext cx="2242080" cy="18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BDCED119-F2FA-DA15-FA65-655CA461F6BF}"/>
              </a:ext>
            </a:extLst>
          </p:cNvPr>
          <p:cNvGrpSpPr/>
          <p:nvPr/>
        </p:nvGrpSpPr>
        <p:grpSpPr>
          <a:xfrm>
            <a:off x="4583100" y="2501640"/>
            <a:ext cx="1861920" cy="271800"/>
            <a:chOff x="4583100" y="2501640"/>
            <a:chExt cx="186192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2E2973C-3255-F8BD-439D-B2E12E138D0D}"/>
                    </a:ext>
                  </a:extLst>
                </p14:cNvPr>
                <p14:cNvContentPartPr/>
                <p14:nvPr/>
              </p14:nvContentPartPr>
              <p14:xfrm>
                <a:off x="4583100" y="2525760"/>
                <a:ext cx="132480" cy="149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2E2973C-3255-F8BD-439D-B2E12E138D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74460" y="2517120"/>
                  <a:ext cx="150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C29313-955D-B153-4F18-A0E5905418ED}"/>
                    </a:ext>
                  </a:extLst>
                </p14:cNvPr>
                <p14:cNvContentPartPr/>
                <p14:nvPr/>
              </p14:nvContentPartPr>
              <p14:xfrm>
                <a:off x="4677780" y="2674800"/>
                <a:ext cx="61920" cy="60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C29313-955D-B153-4F18-A0E5905418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9140" y="2666160"/>
                  <a:ext cx="79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A2D8B4C-5F5B-3DDD-31CD-B05DEA5AB1D5}"/>
                    </a:ext>
                  </a:extLst>
                </p14:cNvPr>
                <p14:cNvContentPartPr/>
                <p14:nvPr/>
              </p14:nvContentPartPr>
              <p14:xfrm>
                <a:off x="4792260" y="2501640"/>
                <a:ext cx="87120" cy="270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A2D8B4C-5F5B-3DDD-31CD-B05DEA5AB1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83620" y="2492640"/>
                  <a:ext cx="104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D45B4A0-6B4B-7E72-0089-5782D608771B}"/>
                    </a:ext>
                  </a:extLst>
                </p14:cNvPr>
                <p14:cNvContentPartPr/>
                <p14:nvPr/>
              </p14:nvContentPartPr>
              <p14:xfrm>
                <a:off x="4938060" y="2538720"/>
                <a:ext cx="86760" cy="130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D45B4A0-6B4B-7E72-0089-5782D60877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29420" y="2530080"/>
                  <a:ext cx="104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F002BDA-A168-CDAB-3A56-AFBC2947AF17}"/>
                    </a:ext>
                  </a:extLst>
                </p14:cNvPr>
                <p14:cNvContentPartPr/>
                <p14:nvPr/>
              </p14:nvContentPartPr>
              <p14:xfrm>
                <a:off x="4969740" y="2577960"/>
                <a:ext cx="83520" cy="120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F002BDA-A168-CDAB-3A56-AFBC2947AF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61100" y="2568960"/>
                  <a:ext cx="101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9788EC7-AA0C-1DE0-1C79-424E9173873B}"/>
                    </a:ext>
                  </a:extLst>
                </p14:cNvPr>
                <p14:cNvContentPartPr/>
                <p14:nvPr/>
              </p14:nvContentPartPr>
              <p14:xfrm>
                <a:off x="4991340" y="2671560"/>
                <a:ext cx="77040" cy="90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9788EC7-AA0C-1DE0-1C79-424E917387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82340" y="2662920"/>
                  <a:ext cx="94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9F3B83D-50D5-2F4E-8E71-28C539C3DDB3}"/>
                    </a:ext>
                  </a:extLst>
                </p14:cNvPr>
                <p14:cNvContentPartPr/>
                <p14:nvPr/>
              </p14:nvContentPartPr>
              <p14:xfrm>
                <a:off x="5086020" y="2585160"/>
                <a:ext cx="125640" cy="188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9F3B83D-50D5-2F4E-8E71-28C539C3DD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7020" y="2576520"/>
                  <a:ext cx="143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581324E-F70D-FEBB-6E95-3BE0573EB9DD}"/>
                    </a:ext>
                  </a:extLst>
                </p14:cNvPr>
                <p14:cNvContentPartPr/>
                <p14:nvPr/>
              </p14:nvContentPartPr>
              <p14:xfrm>
                <a:off x="5328300" y="2520720"/>
                <a:ext cx="80280" cy="130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581324E-F70D-FEBB-6E95-3BE0573EB9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19300" y="2512080"/>
                  <a:ext cx="97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441887E-A264-DCB2-CAC4-C8BD068CB85A}"/>
                    </a:ext>
                  </a:extLst>
                </p14:cNvPr>
                <p14:cNvContentPartPr/>
                <p14:nvPr/>
              </p14:nvContentPartPr>
              <p14:xfrm>
                <a:off x="5404260" y="2532960"/>
                <a:ext cx="24840" cy="76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441887E-A264-DCB2-CAC4-C8BD068CB8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95260" y="2524320"/>
                  <a:ext cx="42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F25E593-2D4B-EEB7-09E6-D698125BEF94}"/>
                    </a:ext>
                  </a:extLst>
                </p14:cNvPr>
                <p14:cNvContentPartPr/>
                <p14:nvPr/>
              </p14:nvContentPartPr>
              <p14:xfrm>
                <a:off x="5367180" y="2631600"/>
                <a:ext cx="87120" cy="885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F25E593-2D4B-EEB7-09E6-D698125BEF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8540" y="2622600"/>
                  <a:ext cx="104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8975B7D-D2AC-ED0D-9B0D-1943B9719871}"/>
                    </a:ext>
                  </a:extLst>
                </p14:cNvPr>
                <p14:cNvContentPartPr/>
                <p14:nvPr/>
              </p14:nvContentPartPr>
              <p14:xfrm>
                <a:off x="5473740" y="2518920"/>
                <a:ext cx="113400" cy="172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8975B7D-D2AC-ED0D-9B0D-1943B97198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64740" y="2510280"/>
                  <a:ext cx="131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AB5E23D-08F0-F9ED-A63D-6C9D841A69C8}"/>
                    </a:ext>
                  </a:extLst>
                </p14:cNvPr>
                <p14:cNvContentPartPr/>
                <p14:nvPr/>
              </p14:nvContentPartPr>
              <p14:xfrm>
                <a:off x="5569500" y="2653560"/>
                <a:ext cx="78840" cy="60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AB5E23D-08F0-F9ED-A63D-6C9D841A69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0860" y="2644920"/>
                  <a:ext cx="96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7CCCA97-6699-A114-ACF8-05B9B6C3E2B0}"/>
                    </a:ext>
                  </a:extLst>
                </p14:cNvPr>
                <p14:cNvContentPartPr/>
                <p14:nvPr/>
              </p14:nvContentPartPr>
              <p14:xfrm>
                <a:off x="5594700" y="2530080"/>
                <a:ext cx="104400" cy="124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7CCCA97-6699-A114-ACF8-05B9B6C3E2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86060" y="2521440"/>
                  <a:ext cx="122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7122820-76A4-060B-450D-F45682F35B3D}"/>
                    </a:ext>
                  </a:extLst>
                </p14:cNvPr>
                <p14:cNvContentPartPr/>
                <p14:nvPr/>
              </p14:nvContentPartPr>
              <p14:xfrm>
                <a:off x="5643300" y="2673720"/>
                <a:ext cx="113760" cy="65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7122820-76A4-060B-450D-F45682F35B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4660" y="2664720"/>
                  <a:ext cx="131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563DC7E-E9D1-805F-081C-65978C1F1279}"/>
                    </a:ext>
                  </a:extLst>
                </p14:cNvPr>
                <p14:cNvContentPartPr/>
                <p14:nvPr/>
              </p14:nvContentPartPr>
              <p14:xfrm>
                <a:off x="5739420" y="2544480"/>
                <a:ext cx="109800" cy="99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563DC7E-E9D1-805F-081C-65978C1F12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30780" y="2535480"/>
                  <a:ext cx="127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C48A13A-9993-FB38-6A42-1A32A74E99F9}"/>
                    </a:ext>
                  </a:extLst>
                </p14:cNvPr>
                <p14:cNvContentPartPr/>
                <p14:nvPr/>
              </p14:nvContentPartPr>
              <p14:xfrm>
                <a:off x="5832300" y="2531160"/>
                <a:ext cx="159840" cy="146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C48A13A-9993-FB38-6A42-1A32A74E99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23660" y="2522160"/>
                  <a:ext cx="177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1164296-E950-5240-9351-0DE03CE6411C}"/>
                    </a:ext>
                  </a:extLst>
                </p14:cNvPr>
                <p14:cNvContentPartPr/>
                <p14:nvPr/>
              </p14:nvContentPartPr>
              <p14:xfrm>
                <a:off x="6079980" y="2692080"/>
                <a:ext cx="18000" cy="8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1164296-E950-5240-9351-0DE03CE641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1340" y="2683080"/>
                  <a:ext cx="35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65B519F-BE7E-0179-C3B1-DF99C8AC12CD}"/>
                    </a:ext>
                  </a:extLst>
                </p14:cNvPr>
                <p14:cNvContentPartPr/>
                <p14:nvPr/>
              </p14:nvContentPartPr>
              <p14:xfrm>
                <a:off x="6059100" y="2529000"/>
                <a:ext cx="289800" cy="198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65B519F-BE7E-0179-C3B1-DF99C8AC12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50100" y="2520000"/>
                  <a:ext cx="3074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819605B-FF55-42DA-A83F-3B998BC4D930}"/>
                    </a:ext>
                  </a:extLst>
                </p14:cNvPr>
                <p14:cNvContentPartPr/>
                <p14:nvPr/>
              </p14:nvContentPartPr>
              <p14:xfrm>
                <a:off x="6260700" y="2619720"/>
                <a:ext cx="184320" cy="133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819605B-FF55-42DA-A83F-3B998BC4D93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52060" y="2611080"/>
                  <a:ext cx="201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3AD9FBB3-A92A-0CBC-D802-61812769A019}"/>
              </a:ext>
            </a:extLst>
          </p:cNvPr>
          <p:cNvGrpSpPr/>
          <p:nvPr/>
        </p:nvGrpSpPr>
        <p:grpSpPr>
          <a:xfrm>
            <a:off x="3421020" y="3047400"/>
            <a:ext cx="3593880" cy="710280"/>
            <a:chOff x="3421020" y="3047400"/>
            <a:chExt cx="359388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7154EFB-96FE-1C77-ED31-8FF06226239C}"/>
                    </a:ext>
                  </a:extLst>
                </p14:cNvPr>
                <p14:cNvContentPartPr/>
                <p14:nvPr/>
              </p14:nvContentPartPr>
              <p14:xfrm>
                <a:off x="4342260" y="3119760"/>
                <a:ext cx="149400" cy="163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7154EFB-96FE-1C77-ED31-8FF0622623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33260" y="3110760"/>
                  <a:ext cx="167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A8475AA-B916-B1C0-7F7B-B3031CBBCB4A}"/>
                    </a:ext>
                  </a:extLst>
                </p14:cNvPr>
                <p14:cNvContentPartPr/>
                <p14:nvPr/>
              </p14:nvContentPartPr>
              <p14:xfrm>
                <a:off x="4437300" y="3164760"/>
                <a:ext cx="75600" cy="119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A8475AA-B916-B1C0-7F7B-B3031CBBCB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28300" y="3156120"/>
                  <a:ext cx="93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71C4383-4762-7A5F-C4AC-B6E24BEEB1DE}"/>
                    </a:ext>
                  </a:extLst>
                </p14:cNvPr>
                <p14:cNvContentPartPr/>
                <p14:nvPr/>
              </p14:nvContentPartPr>
              <p14:xfrm>
                <a:off x="4523700" y="3115080"/>
                <a:ext cx="137520" cy="121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71C4383-4762-7A5F-C4AC-B6E24BEEB1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14700" y="3106080"/>
                  <a:ext cx="1551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6583BF4-4936-5B35-0004-9582F44EDE53}"/>
                    </a:ext>
                  </a:extLst>
                </p14:cNvPr>
                <p14:cNvContentPartPr/>
                <p14:nvPr/>
              </p14:nvContentPartPr>
              <p14:xfrm>
                <a:off x="4627380" y="3133800"/>
                <a:ext cx="61200" cy="72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6583BF4-4936-5B35-0004-9582F44EDE5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18380" y="3124800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00B39AE-A886-F925-8B1F-8EFBD551DB9E}"/>
                    </a:ext>
                  </a:extLst>
                </p14:cNvPr>
                <p14:cNvContentPartPr/>
                <p14:nvPr/>
              </p14:nvContentPartPr>
              <p14:xfrm>
                <a:off x="4603260" y="3236040"/>
                <a:ext cx="60480" cy="943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00B39AE-A886-F925-8B1F-8EFBD551DB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94620" y="3227040"/>
                  <a:ext cx="78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55815FB-3C49-CD69-3302-8ABC73B610BD}"/>
                    </a:ext>
                  </a:extLst>
                </p14:cNvPr>
                <p14:cNvContentPartPr/>
                <p14:nvPr/>
              </p14:nvContentPartPr>
              <p14:xfrm>
                <a:off x="4672020" y="3124800"/>
                <a:ext cx="167760" cy="177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55815FB-3C49-CD69-3302-8ABC73B610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63020" y="3115800"/>
                  <a:ext cx="185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40E388B-96E5-46CD-6BDA-94EF8D641C41}"/>
                    </a:ext>
                  </a:extLst>
                </p14:cNvPr>
                <p14:cNvContentPartPr/>
                <p14:nvPr/>
              </p14:nvContentPartPr>
              <p14:xfrm>
                <a:off x="4839780" y="3116880"/>
                <a:ext cx="159840" cy="147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40E388B-96E5-46CD-6BDA-94EF8D641C4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31140" y="3107880"/>
                  <a:ext cx="177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E7E0799-96B4-7618-F50B-8F991E84F3BB}"/>
                    </a:ext>
                  </a:extLst>
                </p14:cNvPr>
                <p14:cNvContentPartPr/>
                <p14:nvPr/>
              </p14:nvContentPartPr>
              <p14:xfrm>
                <a:off x="4917180" y="3142800"/>
                <a:ext cx="92880" cy="169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E7E0799-96B4-7618-F50B-8F991E84F3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08540" y="3134160"/>
                  <a:ext cx="110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1CEE3B5-3A29-0F63-9259-2CF62482F9BB}"/>
                    </a:ext>
                  </a:extLst>
                </p14:cNvPr>
                <p14:cNvContentPartPr/>
                <p14:nvPr/>
              </p14:nvContentPartPr>
              <p14:xfrm>
                <a:off x="4999620" y="3118320"/>
                <a:ext cx="145440" cy="131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1CEE3B5-3A29-0F63-9259-2CF62482F9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90980" y="3109680"/>
                  <a:ext cx="163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3AAC489-D6A4-FE9E-0B15-A3C9396D1A89}"/>
                    </a:ext>
                  </a:extLst>
                </p14:cNvPr>
                <p14:cNvContentPartPr/>
                <p14:nvPr/>
              </p14:nvContentPartPr>
              <p14:xfrm>
                <a:off x="5113740" y="3135600"/>
                <a:ext cx="48960" cy="93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3AAC489-D6A4-FE9E-0B15-A3C9396D1A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4740" y="3126600"/>
                  <a:ext cx="66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B8432D2-B602-2EE2-0DA5-45ECE932B0E1}"/>
                    </a:ext>
                  </a:extLst>
                </p14:cNvPr>
                <p14:cNvContentPartPr/>
                <p14:nvPr/>
              </p14:nvContentPartPr>
              <p14:xfrm>
                <a:off x="5089980" y="3258360"/>
                <a:ext cx="77040" cy="88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B8432D2-B602-2EE2-0DA5-45ECE932B0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81340" y="3249720"/>
                  <a:ext cx="94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B3CA55-D78F-A986-95BC-4C8E76A23900}"/>
                    </a:ext>
                  </a:extLst>
                </p14:cNvPr>
                <p14:cNvContentPartPr/>
                <p14:nvPr/>
              </p14:nvContentPartPr>
              <p14:xfrm>
                <a:off x="5150460" y="3157920"/>
                <a:ext cx="177840" cy="153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B3CA55-D78F-A986-95BC-4C8E76A2390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41820" y="3149280"/>
                  <a:ext cx="195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4694C7E-7074-B742-903E-40BA14CEB41B}"/>
                    </a:ext>
                  </a:extLst>
                </p14:cNvPr>
                <p14:cNvContentPartPr/>
                <p14:nvPr/>
              </p14:nvContentPartPr>
              <p14:xfrm>
                <a:off x="5314620" y="3119760"/>
                <a:ext cx="124200" cy="218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4694C7E-7074-B742-903E-40BA14CEB4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05980" y="3110760"/>
                  <a:ext cx="141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9F7D1D5-FE1B-D57E-0ABA-591B812AD16A}"/>
                    </a:ext>
                  </a:extLst>
                </p14:cNvPr>
                <p14:cNvContentPartPr/>
                <p14:nvPr/>
              </p14:nvContentPartPr>
              <p14:xfrm>
                <a:off x="5486340" y="3116880"/>
                <a:ext cx="126360" cy="50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9F7D1D5-FE1B-D57E-0ABA-591B812AD1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77700" y="3107880"/>
                  <a:ext cx="144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1CB5256-C3C3-0884-BDF3-7D15F8389998}"/>
                    </a:ext>
                  </a:extLst>
                </p14:cNvPr>
                <p14:cNvContentPartPr/>
                <p14:nvPr/>
              </p14:nvContentPartPr>
              <p14:xfrm>
                <a:off x="5509020" y="3171240"/>
                <a:ext cx="213120" cy="147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1CB5256-C3C3-0884-BDF3-7D15F838999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00020" y="3162240"/>
                  <a:ext cx="230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47D28FF-F0CB-B057-91C1-CE49F405299F}"/>
                    </a:ext>
                  </a:extLst>
                </p14:cNvPr>
                <p14:cNvContentPartPr/>
                <p14:nvPr/>
              </p14:nvContentPartPr>
              <p14:xfrm>
                <a:off x="5685780" y="3134520"/>
                <a:ext cx="106200" cy="138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47D28FF-F0CB-B057-91C1-CE49F40529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76780" y="3125520"/>
                  <a:ext cx="12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63BBDEC-A095-4E9C-2185-EEC3345466E2}"/>
                    </a:ext>
                  </a:extLst>
                </p14:cNvPr>
                <p14:cNvContentPartPr/>
                <p14:nvPr/>
              </p14:nvContentPartPr>
              <p14:xfrm>
                <a:off x="5714220" y="3249000"/>
                <a:ext cx="195840" cy="90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63BBDEC-A095-4E9C-2185-EEC3345466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05580" y="3240000"/>
                  <a:ext cx="213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87168A4-963B-8DFE-465A-D7DC1A54491E}"/>
                    </a:ext>
                  </a:extLst>
                </p14:cNvPr>
                <p14:cNvContentPartPr/>
                <p14:nvPr/>
              </p14:nvContentPartPr>
              <p14:xfrm>
                <a:off x="6062700" y="3075840"/>
                <a:ext cx="99000" cy="1278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87168A4-963B-8DFE-465A-D7DC1A5449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4060" y="3066840"/>
                  <a:ext cx="116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01E2E66-A2DE-A171-89E3-48A84B3E78A1}"/>
                    </a:ext>
                  </a:extLst>
                </p14:cNvPr>
                <p14:cNvContentPartPr/>
                <p14:nvPr/>
              </p14:nvContentPartPr>
              <p14:xfrm>
                <a:off x="6153060" y="3079440"/>
                <a:ext cx="86400" cy="60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01E2E66-A2DE-A171-89E3-48A84B3E78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44060" y="3070800"/>
                  <a:ext cx="1040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3E50F90-1EBD-8C0D-5A9D-A80B9C972989}"/>
                    </a:ext>
                  </a:extLst>
                </p14:cNvPr>
                <p14:cNvContentPartPr/>
                <p14:nvPr/>
              </p14:nvContentPartPr>
              <p14:xfrm>
                <a:off x="6172860" y="3066120"/>
                <a:ext cx="129600" cy="223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3E50F90-1EBD-8C0D-5A9D-A80B9C9729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4220" y="3057120"/>
                  <a:ext cx="147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F82A799-C428-1B9F-5E7C-70043EBBB04B}"/>
                    </a:ext>
                  </a:extLst>
                </p14:cNvPr>
                <p14:cNvContentPartPr/>
                <p14:nvPr/>
              </p14:nvContentPartPr>
              <p14:xfrm>
                <a:off x="6289860" y="3101040"/>
                <a:ext cx="169560" cy="1576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F82A799-C428-1B9F-5E7C-70043EBBB04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80860" y="3092400"/>
                  <a:ext cx="187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9495D33-EF2B-86BF-E5C8-C8D89D129DE2}"/>
                    </a:ext>
                  </a:extLst>
                </p14:cNvPr>
                <p14:cNvContentPartPr/>
                <p14:nvPr/>
              </p14:nvContentPartPr>
              <p14:xfrm>
                <a:off x="6424140" y="3116880"/>
                <a:ext cx="140760" cy="1483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9495D33-EF2B-86BF-E5C8-C8D89D129D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15500" y="3108240"/>
                  <a:ext cx="158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425B0DB-4172-36BB-0E17-B8281FD533C3}"/>
                    </a:ext>
                  </a:extLst>
                </p14:cNvPr>
                <p14:cNvContentPartPr/>
                <p14:nvPr/>
              </p14:nvContentPartPr>
              <p14:xfrm>
                <a:off x="6610620" y="3091320"/>
                <a:ext cx="104760" cy="102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425B0DB-4172-36BB-0E17-B8281FD533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01620" y="3082320"/>
                  <a:ext cx="12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E6A90F5-EFE8-358A-7608-3B95D8964301}"/>
                    </a:ext>
                  </a:extLst>
                </p14:cNvPr>
                <p14:cNvContentPartPr/>
                <p14:nvPr/>
              </p14:nvContentPartPr>
              <p14:xfrm>
                <a:off x="6663180" y="3117960"/>
                <a:ext cx="75960" cy="3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E6A90F5-EFE8-358A-7608-3B95D89643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54540" y="3108960"/>
                  <a:ext cx="93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0339A61-196F-0539-F664-F7FC76102386}"/>
                    </a:ext>
                  </a:extLst>
                </p14:cNvPr>
                <p14:cNvContentPartPr/>
                <p14:nvPr/>
              </p14:nvContentPartPr>
              <p14:xfrm>
                <a:off x="6684780" y="3086280"/>
                <a:ext cx="113040" cy="163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0339A61-196F-0539-F664-F7FC7610238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75780" y="3077280"/>
                  <a:ext cx="130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EFCBEB4-29BB-742D-519D-A83C9A7E387C}"/>
                    </a:ext>
                  </a:extLst>
                </p14:cNvPr>
                <p14:cNvContentPartPr/>
                <p14:nvPr/>
              </p14:nvContentPartPr>
              <p14:xfrm>
                <a:off x="6794580" y="3047400"/>
                <a:ext cx="81720" cy="154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EFCBEB4-29BB-742D-519D-A83C9A7E387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85940" y="3038760"/>
                  <a:ext cx="99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B437C14-54E1-3CAB-7133-5029C21FC40E}"/>
                    </a:ext>
                  </a:extLst>
                </p14:cNvPr>
                <p14:cNvContentPartPr/>
                <p14:nvPr/>
              </p14:nvContentPartPr>
              <p14:xfrm>
                <a:off x="6821220" y="3210480"/>
                <a:ext cx="193680" cy="109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B437C14-54E1-3CAB-7133-5029C21FC4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12220" y="3201480"/>
                  <a:ext cx="211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98DF78E-70C3-A614-43DA-93C99C5509EF}"/>
                    </a:ext>
                  </a:extLst>
                </p14:cNvPr>
                <p14:cNvContentPartPr/>
                <p14:nvPr/>
              </p14:nvContentPartPr>
              <p14:xfrm>
                <a:off x="3421020" y="3413520"/>
                <a:ext cx="87480" cy="1760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98DF78E-70C3-A614-43DA-93C99C5509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12380" y="3404520"/>
                  <a:ext cx="105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EE36B00-DCB2-7E67-0464-0C869780DB82}"/>
                    </a:ext>
                  </a:extLst>
                </p14:cNvPr>
                <p14:cNvContentPartPr/>
                <p14:nvPr/>
              </p14:nvContentPartPr>
              <p14:xfrm>
                <a:off x="3424260" y="3443760"/>
                <a:ext cx="151920" cy="185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EE36B00-DCB2-7E67-0464-0C869780DB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15260" y="3434760"/>
                  <a:ext cx="16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5FCBE52-EC9A-627A-AE9F-81DB3CB3F33F}"/>
                    </a:ext>
                  </a:extLst>
                </p14:cNvPr>
                <p14:cNvContentPartPr/>
                <p14:nvPr/>
              </p14:nvContentPartPr>
              <p14:xfrm>
                <a:off x="3531180" y="3572640"/>
                <a:ext cx="160200" cy="100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5FCBE52-EC9A-627A-AE9F-81DB3CB3F3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22180" y="3564000"/>
                  <a:ext cx="177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9218691-304E-DA73-682C-3DD71E7DD451}"/>
                    </a:ext>
                  </a:extLst>
                </p14:cNvPr>
                <p14:cNvContentPartPr/>
                <p14:nvPr/>
              </p14:nvContentPartPr>
              <p14:xfrm>
                <a:off x="3647100" y="3477600"/>
                <a:ext cx="140760" cy="153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9218691-304E-DA73-682C-3DD71E7DD4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38460" y="3468600"/>
                  <a:ext cx="158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96B1C04-0C3B-50E0-C079-302A718496ED}"/>
                    </a:ext>
                  </a:extLst>
                </p14:cNvPr>
                <p14:cNvContentPartPr/>
                <p14:nvPr/>
              </p14:nvContentPartPr>
              <p14:xfrm>
                <a:off x="3773100" y="3511800"/>
                <a:ext cx="83520" cy="111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96B1C04-0C3B-50E0-C079-302A718496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64460" y="3502800"/>
                  <a:ext cx="101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CE4580F-4B95-5680-6013-E5305949F941}"/>
                    </a:ext>
                  </a:extLst>
                </p14:cNvPr>
                <p14:cNvContentPartPr/>
                <p14:nvPr/>
              </p14:nvContentPartPr>
              <p14:xfrm>
                <a:off x="3823140" y="3474000"/>
                <a:ext cx="57240" cy="1101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CE4580F-4B95-5680-6013-E5305949F9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14140" y="3465360"/>
                  <a:ext cx="74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BC3C2BD-4CC6-77C7-A02A-0E3BCE07F368}"/>
                    </a:ext>
                  </a:extLst>
                </p14:cNvPr>
                <p14:cNvContentPartPr/>
                <p14:nvPr/>
              </p14:nvContentPartPr>
              <p14:xfrm>
                <a:off x="3869580" y="3429000"/>
                <a:ext cx="145440" cy="2530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BC3C2BD-4CC6-77C7-A02A-0E3BCE07F36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60940" y="3420360"/>
                  <a:ext cx="163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8DC3CD2-CAFD-3F8E-CF1C-3AA0D83FB62F}"/>
                    </a:ext>
                  </a:extLst>
                </p14:cNvPr>
                <p14:cNvContentPartPr/>
                <p14:nvPr/>
              </p14:nvContentPartPr>
              <p14:xfrm>
                <a:off x="3981540" y="3483720"/>
                <a:ext cx="154800" cy="1648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8DC3CD2-CAFD-3F8E-CF1C-3AA0D83FB6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72900" y="3475080"/>
                  <a:ext cx="172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BA63772-D1F4-D38F-FF42-13FFF8C6662B}"/>
                    </a:ext>
                  </a:extLst>
                </p14:cNvPr>
                <p14:cNvContentPartPr/>
                <p14:nvPr/>
              </p14:nvContentPartPr>
              <p14:xfrm>
                <a:off x="4261260" y="3612600"/>
                <a:ext cx="7920" cy="36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BA63772-D1F4-D38F-FF42-13FFF8C666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52620" y="3603960"/>
                  <a:ext cx="25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EDF43A28-D28C-6B9C-D0A6-E0922E1D7902}"/>
                    </a:ext>
                  </a:extLst>
                </p14:cNvPr>
                <p14:cNvContentPartPr/>
                <p14:nvPr/>
              </p14:nvContentPartPr>
              <p14:xfrm>
                <a:off x="4168020" y="3508200"/>
                <a:ext cx="87480" cy="1454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EDF43A28-D28C-6B9C-D0A6-E0922E1D79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159020" y="3499560"/>
                  <a:ext cx="105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3817A640-0C97-A2F4-F9EB-6BD99AF18998}"/>
                    </a:ext>
                  </a:extLst>
                </p14:cNvPr>
                <p14:cNvContentPartPr/>
                <p14:nvPr/>
              </p14:nvContentPartPr>
              <p14:xfrm>
                <a:off x="4289340" y="3539520"/>
                <a:ext cx="87120" cy="864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3817A640-0C97-A2F4-F9EB-6BD99AF189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80340" y="3530880"/>
                  <a:ext cx="104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1ABE283-AD20-9279-9EB5-27ECFAF6A5C0}"/>
                    </a:ext>
                  </a:extLst>
                </p14:cNvPr>
                <p14:cNvContentPartPr/>
                <p14:nvPr/>
              </p14:nvContentPartPr>
              <p14:xfrm>
                <a:off x="4449180" y="3475080"/>
                <a:ext cx="119160" cy="151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1ABE283-AD20-9279-9EB5-27ECFAF6A5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40180" y="3466440"/>
                  <a:ext cx="136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C036665C-7D3B-0B79-6A9F-CBA851ED9C52}"/>
                    </a:ext>
                  </a:extLst>
                </p14:cNvPr>
                <p14:cNvContentPartPr/>
                <p14:nvPr/>
              </p14:nvContentPartPr>
              <p14:xfrm>
                <a:off x="4565460" y="3529440"/>
                <a:ext cx="30240" cy="168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C036665C-7D3B-0B79-6A9F-CBA851ED9C5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556460" y="3520440"/>
                  <a:ext cx="47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7540BF6-BB11-A897-27E9-125DAF9C0416}"/>
                    </a:ext>
                  </a:extLst>
                </p14:cNvPr>
                <p14:cNvContentPartPr/>
                <p14:nvPr/>
              </p14:nvContentPartPr>
              <p14:xfrm>
                <a:off x="4613340" y="3513960"/>
                <a:ext cx="122760" cy="1843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7540BF6-BB11-A897-27E9-125DAF9C041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04700" y="3505320"/>
                  <a:ext cx="140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D95CFFAA-A8C8-5A7C-7A77-604ADB8FDAC4}"/>
                    </a:ext>
                  </a:extLst>
                </p14:cNvPr>
                <p14:cNvContentPartPr/>
                <p14:nvPr/>
              </p14:nvContentPartPr>
              <p14:xfrm>
                <a:off x="4724940" y="3521880"/>
                <a:ext cx="108000" cy="139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D95CFFAA-A8C8-5A7C-7A77-604ADB8FDA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15940" y="3513240"/>
                  <a:ext cx="125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4BA06A5-3611-5522-E068-10F82AEEF86C}"/>
                    </a:ext>
                  </a:extLst>
                </p14:cNvPr>
                <p14:cNvContentPartPr/>
                <p14:nvPr/>
              </p14:nvContentPartPr>
              <p14:xfrm>
                <a:off x="4778940" y="3545280"/>
                <a:ext cx="96840" cy="2102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4BA06A5-3611-5522-E068-10F82AEEF8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70300" y="3536280"/>
                  <a:ext cx="114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42DAF81-9E47-C3F9-E0FE-5F69743B934E}"/>
                    </a:ext>
                  </a:extLst>
                </p14:cNvPr>
                <p14:cNvContentPartPr/>
                <p14:nvPr/>
              </p14:nvContentPartPr>
              <p14:xfrm>
                <a:off x="4870740" y="3550320"/>
                <a:ext cx="150120" cy="1130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42DAF81-9E47-C3F9-E0FE-5F69743B93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62100" y="3541680"/>
                  <a:ext cx="167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C503503-6836-8FFF-C552-3746E9FB12BD}"/>
                    </a:ext>
                  </a:extLst>
                </p14:cNvPr>
                <p14:cNvContentPartPr/>
                <p14:nvPr/>
              </p14:nvContentPartPr>
              <p14:xfrm>
                <a:off x="4986660" y="3535920"/>
                <a:ext cx="140760" cy="1782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C503503-6836-8FFF-C552-3746E9FB12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77660" y="3526920"/>
                  <a:ext cx="158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D94A4C67-4C85-92F4-8F6A-C1153A34E55A}"/>
                    </a:ext>
                  </a:extLst>
                </p14:cNvPr>
                <p14:cNvContentPartPr/>
                <p14:nvPr/>
              </p14:nvContentPartPr>
              <p14:xfrm>
                <a:off x="5246940" y="3503520"/>
                <a:ext cx="136080" cy="189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D94A4C67-4C85-92F4-8F6A-C1153A34E55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38300" y="3494520"/>
                  <a:ext cx="153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BB31CC-EBFA-013B-8168-D983B4288150}"/>
                    </a:ext>
                  </a:extLst>
                </p14:cNvPr>
                <p14:cNvContentPartPr/>
                <p14:nvPr/>
              </p14:nvContentPartPr>
              <p14:xfrm>
                <a:off x="5298780" y="3557520"/>
                <a:ext cx="99360" cy="759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BB31CC-EBFA-013B-8168-D983B428815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89780" y="3548520"/>
                  <a:ext cx="117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271FA83-F0B1-ED60-0F6B-75EC0665BB38}"/>
                    </a:ext>
                  </a:extLst>
                </p14:cNvPr>
                <p14:cNvContentPartPr/>
                <p14:nvPr/>
              </p14:nvContentPartPr>
              <p14:xfrm>
                <a:off x="5365380" y="3521880"/>
                <a:ext cx="68760" cy="2347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271FA83-F0B1-ED60-0F6B-75EC0665BB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56740" y="3513240"/>
                  <a:ext cx="86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260E048-3AC3-8512-D3BA-248B1FBA8B47}"/>
                    </a:ext>
                  </a:extLst>
                </p14:cNvPr>
                <p14:cNvContentPartPr/>
                <p14:nvPr/>
              </p14:nvContentPartPr>
              <p14:xfrm>
                <a:off x="5404260" y="3545640"/>
                <a:ext cx="141120" cy="1321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260E048-3AC3-8512-D3BA-248B1FBA8B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95620" y="3537000"/>
                  <a:ext cx="15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D88D9EB-93ED-5974-B444-14D53ADEA71F}"/>
                    </a:ext>
                  </a:extLst>
                </p14:cNvPr>
                <p14:cNvContentPartPr/>
                <p14:nvPr/>
              </p14:nvContentPartPr>
              <p14:xfrm>
                <a:off x="5473740" y="3566880"/>
                <a:ext cx="94680" cy="66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D88D9EB-93ED-5974-B444-14D53ADEA7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64740" y="3557880"/>
                  <a:ext cx="11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C262B4A-C38A-DC17-D140-595FD3210524}"/>
                    </a:ext>
                  </a:extLst>
                </p14:cNvPr>
                <p14:cNvContentPartPr/>
                <p14:nvPr/>
              </p14:nvContentPartPr>
              <p14:xfrm>
                <a:off x="5522700" y="3547080"/>
                <a:ext cx="71640" cy="2106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C262B4A-C38A-DC17-D140-595FD3210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513700" y="3538080"/>
                  <a:ext cx="89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076847F-8ECC-2795-4E64-EA0BF0D55363}"/>
                    </a:ext>
                  </a:extLst>
                </p14:cNvPr>
                <p14:cNvContentPartPr/>
                <p14:nvPr/>
              </p14:nvContentPartPr>
              <p14:xfrm>
                <a:off x="5577420" y="3566520"/>
                <a:ext cx="126720" cy="1490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076847F-8ECC-2795-4E64-EA0BF0D553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68420" y="3557520"/>
                  <a:ext cx="144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7E39621-6E12-9A6F-B082-F8C13E8A0890}"/>
                    </a:ext>
                  </a:extLst>
                </p14:cNvPr>
                <p14:cNvContentPartPr/>
                <p14:nvPr/>
              </p14:nvContentPartPr>
              <p14:xfrm>
                <a:off x="5699820" y="3487680"/>
                <a:ext cx="100080" cy="93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7E39621-6E12-9A6F-B082-F8C13E8A08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91180" y="3478680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A43B648-DE23-F8D9-821B-96D8C03B35EF}"/>
                    </a:ext>
                  </a:extLst>
                </p14:cNvPr>
                <p14:cNvContentPartPr/>
                <p14:nvPr/>
              </p14:nvContentPartPr>
              <p14:xfrm>
                <a:off x="5714220" y="3603960"/>
                <a:ext cx="77040" cy="27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A43B648-DE23-F8D9-821B-96D8C03B35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05580" y="3594960"/>
                  <a:ext cx="94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61ABB24-41E9-EC1A-4C60-6B32BC98E081}"/>
                    </a:ext>
                  </a:extLst>
                </p14:cNvPr>
                <p14:cNvContentPartPr/>
                <p14:nvPr/>
              </p14:nvContentPartPr>
              <p14:xfrm>
                <a:off x="5750220" y="3658320"/>
                <a:ext cx="102600" cy="70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61ABB24-41E9-EC1A-4C60-6B32BC98E08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41580" y="3649680"/>
                  <a:ext cx="120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1E705B8-CDD0-3039-B7C8-A637F29D5FFD}"/>
                    </a:ext>
                  </a:extLst>
                </p14:cNvPr>
                <p14:cNvContentPartPr/>
                <p14:nvPr/>
              </p14:nvContentPartPr>
              <p14:xfrm>
                <a:off x="5872980" y="3515400"/>
                <a:ext cx="134640" cy="1897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1E705B8-CDD0-3039-B7C8-A637F29D5F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63980" y="3506400"/>
                  <a:ext cx="1522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51C21D79-F8D3-ED1F-B46E-2A863D78FB95}"/>
                    </a:ext>
                  </a:extLst>
                </p14:cNvPr>
                <p14:cNvContentPartPr/>
                <p14:nvPr/>
              </p14:nvContentPartPr>
              <p14:xfrm>
                <a:off x="6030660" y="3529440"/>
                <a:ext cx="145800" cy="159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51C21D79-F8D3-ED1F-B46E-2A863D78FB9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22020" y="3520440"/>
                  <a:ext cx="16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0EF7E31D-5621-B34A-44D7-CEF3DDEB05F2}"/>
                    </a:ext>
                  </a:extLst>
                </p14:cNvPr>
                <p14:cNvContentPartPr/>
                <p14:nvPr/>
              </p14:nvContentPartPr>
              <p14:xfrm>
                <a:off x="6118860" y="3673800"/>
                <a:ext cx="189000" cy="82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0EF7E31D-5621-B34A-44D7-CEF3DDEB05F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09860" y="3665160"/>
                  <a:ext cx="20664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7B7759F4-5B19-3FDB-58EB-DABF58491BB0}"/>
                  </a:ext>
                </a:extLst>
              </p14:cNvPr>
              <p14:cNvContentPartPr/>
              <p14:nvPr/>
            </p14:nvContentPartPr>
            <p14:xfrm>
              <a:off x="1916220" y="4035600"/>
              <a:ext cx="2674800" cy="6048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7B7759F4-5B19-3FDB-58EB-DABF58491BB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907580" y="4026960"/>
                <a:ext cx="269244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DEC2BFE-B950-B273-B8F4-28689A92F899}"/>
              </a:ext>
            </a:extLst>
          </p:cNvPr>
          <p:cNvGrpSpPr/>
          <p:nvPr/>
        </p:nvGrpSpPr>
        <p:grpSpPr>
          <a:xfrm>
            <a:off x="3089820" y="6032100"/>
            <a:ext cx="889560" cy="356040"/>
            <a:chOff x="3089820" y="6032100"/>
            <a:chExt cx="8895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8699AF2B-450D-1CDA-DAE3-7FEC96ED26F3}"/>
                    </a:ext>
                  </a:extLst>
                </p14:cNvPr>
                <p14:cNvContentPartPr/>
                <p14:nvPr/>
              </p14:nvContentPartPr>
              <p14:xfrm>
                <a:off x="3089820" y="6032100"/>
                <a:ext cx="159480" cy="1706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8699AF2B-450D-1CDA-DAE3-7FEC96ED26F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081180" y="6023460"/>
                  <a:ext cx="177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7291C28-2F2F-A092-507E-CAE3C6A42CE3}"/>
                    </a:ext>
                  </a:extLst>
                </p14:cNvPr>
                <p14:cNvContentPartPr/>
                <p14:nvPr/>
              </p14:nvContentPartPr>
              <p14:xfrm>
                <a:off x="3101700" y="6145860"/>
                <a:ext cx="133560" cy="309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7291C28-2F2F-A092-507E-CAE3C6A42CE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93060" y="6137220"/>
                  <a:ext cx="151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4D9636E-B9CD-CE6A-E0D9-F5B9A37500DF}"/>
                    </a:ext>
                  </a:extLst>
                </p14:cNvPr>
                <p14:cNvContentPartPr/>
                <p14:nvPr/>
              </p14:nvContentPartPr>
              <p14:xfrm>
                <a:off x="3129780" y="6245220"/>
                <a:ext cx="171720" cy="1429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4D9636E-B9CD-CE6A-E0D9-F5B9A37500D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21140" y="6236580"/>
                  <a:ext cx="189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6290FEB-B7A3-BD38-E33A-539462653A33}"/>
                    </a:ext>
                  </a:extLst>
                </p14:cNvPr>
                <p14:cNvContentPartPr/>
                <p14:nvPr/>
              </p14:nvContentPartPr>
              <p14:xfrm>
                <a:off x="3253260" y="6152340"/>
                <a:ext cx="81720" cy="1447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6290FEB-B7A3-BD38-E33A-539462653A3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44620" y="6143340"/>
                  <a:ext cx="99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609A222-4C7D-6994-4A71-026B26774E2C}"/>
                    </a:ext>
                  </a:extLst>
                </p14:cNvPr>
                <p14:cNvContentPartPr/>
                <p14:nvPr/>
              </p14:nvContentPartPr>
              <p14:xfrm>
                <a:off x="3385020" y="6127500"/>
                <a:ext cx="229320" cy="2264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609A222-4C7D-6994-4A71-026B26774E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76380" y="6118860"/>
                  <a:ext cx="246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47E8AA9-6D81-7C6B-F9CB-357386831CA9}"/>
                    </a:ext>
                  </a:extLst>
                </p14:cNvPr>
                <p14:cNvContentPartPr/>
                <p14:nvPr/>
              </p14:nvContentPartPr>
              <p14:xfrm>
                <a:off x="3496620" y="6185460"/>
                <a:ext cx="167760" cy="101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47E8AA9-6D81-7C6B-F9CB-357386831C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7620" y="6176460"/>
                  <a:ext cx="18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9C79FA8-B028-3FFF-0527-505549362D82}"/>
                    </a:ext>
                  </a:extLst>
                </p14:cNvPr>
                <p14:cNvContentPartPr/>
                <p14:nvPr/>
              </p14:nvContentPartPr>
              <p14:xfrm>
                <a:off x="3651780" y="6128940"/>
                <a:ext cx="133200" cy="2080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9C79FA8-B028-3FFF-0527-505549362D8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43140" y="6119940"/>
                  <a:ext cx="150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A7E99E7C-9E10-764A-DE0A-8D974B19C8D2}"/>
                    </a:ext>
                  </a:extLst>
                </p14:cNvPr>
                <p14:cNvContentPartPr/>
                <p14:nvPr/>
              </p14:nvContentPartPr>
              <p14:xfrm>
                <a:off x="3790020" y="6177540"/>
                <a:ext cx="9000" cy="166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A7E99E7C-9E10-764A-DE0A-8D974B19C8D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781380" y="6168540"/>
                  <a:ext cx="26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C22D8AA-51FA-2B25-167C-7F4B7EE8D4AB}"/>
                    </a:ext>
                  </a:extLst>
                </p14:cNvPr>
                <p14:cNvContentPartPr/>
                <p14:nvPr/>
              </p14:nvContentPartPr>
              <p14:xfrm>
                <a:off x="3832500" y="6145140"/>
                <a:ext cx="146880" cy="2426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C22D8AA-51FA-2B25-167C-7F4B7EE8D4A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3500" y="6136500"/>
                  <a:ext cx="1645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9BEC7AC-2B52-7EA1-2CA0-98E6DC3D99DD}"/>
              </a:ext>
            </a:extLst>
          </p:cNvPr>
          <p:cNvGrpSpPr/>
          <p:nvPr/>
        </p:nvGrpSpPr>
        <p:grpSpPr>
          <a:xfrm>
            <a:off x="4265220" y="6063420"/>
            <a:ext cx="411120" cy="249840"/>
            <a:chOff x="4265220" y="6063420"/>
            <a:chExt cx="4111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D34CFFD-D4CA-22D5-8FD4-43125D0A0900}"/>
                    </a:ext>
                  </a:extLst>
                </p14:cNvPr>
                <p14:cNvContentPartPr/>
                <p14:nvPr/>
              </p14:nvContentPartPr>
              <p14:xfrm>
                <a:off x="4265220" y="6072780"/>
                <a:ext cx="186480" cy="1825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D34CFFD-D4CA-22D5-8FD4-43125D0A09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56220" y="6064140"/>
                  <a:ext cx="204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AC6F764-4210-69AE-049C-6BFDB55F46F5}"/>
                    </a:ext>
                  </a:extLst>
                </p14:cNvPr>
                <p14:cNvContentPartPr/>
                <p14:nvPr/>
              </p14:nvContentPartPr>
              <p14:xfrm>
                <a:off x="4356660" y="6096180"/>
                <a:ext cx="138240" cy="2044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AC6F764-4210-69AE-049C-6BFDB55F46F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47660" y="6087540"/>
                  <a:ext cx="155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990EE3E-EE15-52D1-E88E-3232FC9E05DB}"/>
                    </a:ext>
                  </a:extLst>
                </p14:cNvPr>
                <p14:cNvContentPartPr/>
                <p14:nvPr/>
              </p14:nvContentPartPr>
              <p14:xfrm>
                <a:off x="4484100" y="6063420"/>
                <a:ext cx="125640" cy="1263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990EE3E-EE15-52D1-E88E-3232FC9E05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75100" y="6054420"/>
                  <a:ext cx="143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1A2D728-C3F0-DFA4-68EB-65E1ADCA4415}"/>
                    </a:ext>
                  </a:extLst>
                </p14:cNvPr>
                <p14:cNvContentPartPr/>
                <p14:nvPr/>
              </p14:nvContentPartPr>
              <p14:xfrm>
                <a:off x="4542060" y="6079980"/>
                <a:ext cx="134280" cy="233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1A2D728-C3F0-DFA4-68EB-65E1ADCA441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33060" y="6071340"/>
                  <a:ext cx="151920" cy="250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192270" cy="2286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분기 명령어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처리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</a:pPr>
            <a:endParaRPr sz="22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루프 버퍼(loop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buffer)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인출 세그먼트에서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사용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루프의 경우 루프 전체를 루프 버퍼에</a:t>
            </a:r>
            <a:r>
              <a:rPr sz="1450" spc="-3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저장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루프가 완료될 때까지 메모리 접근이 필요하지</a:t>
            </a:r>
            <a:r>
              <a:rPr sz="1450" spc="-7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X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6235065" cy="3372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분기 명령어</a:t>
            </a:r>
            <a:r>
              <a:rPr sz="1900" b="1" spc="-2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처리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분기 예측(branch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prediction)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73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조건 분기 명령어 실행 전 조건의 결과 추측을 위한 별도</a:t>
            </a:r>
            <a:r>
              <a:rPr sz="1450" spc="-1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하드웨어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70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예측에 따라 미리 명령어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fetch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69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예측이 맞으면 성능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향상됨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7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지연된 분기(delayed</a:t>
            </a:r>
            <a:r>
              <a:rPr sz="1700" spc="-4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branch)</a:t>
            </a:r>
            <a:endParaRPr sz="1700">
              <a:latin typeface="나눔고딕OTF"/>
              <a:cs typeface="나눔고딕OTF"/>
            </a:endParaRPr>
          </a:p>
          <a:p>
            <a:pPr marL="461645" marR="5080" lvl="1" indent="-172720">
              <a:lnSpc>
                <a:spcPct val="120400"/>
              </a:lnSpc>
              <a:spcBef>
                <a:spcPts val="3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컴파일러가 분기 명령어를 찾아 내고, 기계어 코드 순서 재배치를 통해 파이  프라인이 중단없이</a:t>
            </a:r>
            <a:r>
              <a:rPr sz="1450" spc="-3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동작.</a:t>
            </a:r>
            <a:endParaRPr sz="1450">
              <a:latin typeface="나눔고딕OTF"/>
              <a:cs typeface="나눔고딕OTF"/>
            </a:endParaRPr>
          </a:p>
          <a:p>
            <a:pPr marL="461645" marR="106680" lvl="1" indent="-172720">
              <a:lnSpc>
                <a:spcPct val="120400"/>
              </a:lnSpc>
              <a:spcBef>
                <a:spcPts val="34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컴파일러가 무동작(no-operation) 명령어를 삽입하여 파이프라인 흐름을  계속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유지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CC76EE-C280-BB80-6AA3-BCA50772CCB2}"/>
              </a:ext>
            </a:extLst>
          </p:cNvPr>
          <p:cNvGrpSpPr/>
          <p:nvPr/>
        </p:nvGrpSpPr>
        <p:grpSpPr>
          <a:xfrm>
            <a:off x="2771580" y="707760"/>
            <a:ext cx="1204560" cy="291600"/>
            <a:chOff x="2771580" y="707760"/>
            <a:chExt cx="12045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44EB5B4-18E5-4D13-751A-0D3BE2726480}"/>
                    </a:ext>
                  </a:extLst>
                </p14:cNvPr>
                <p14:cNvContentPartPr/>
                <p14:nvPr/>
              </p14:nvContentPartPr>
              <p14:xfrm>
                <a:off x="2771580" y="707760"/>
                <a:ext cx="184680" cy="213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44EB5B4-18E5-4D13-751A-0D3BE27264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62940" y="699120"/>
                  <a:ext cx="202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6385DD4-2663-E9CB-5E74-2FBC602B1B7B}"/>
                    </a:ext>
                  </a:extLst>
                </p14:cNvPr>
                <p14:cNvContentPartPr/>
                <p14:nvPr/>
              </p14:nvContentPartPr>
              <p14:xfrm>
                <a:off x="2952660" y="717120"/>
                <a:ext cx="45000" cy="278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6385DD4-2663-E9CB-5E74-2FBC602B1B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44020" y="708480"/>
                  <a:ext cx="62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9E6F44B-AB4F-8117-2068-0BEBBBDCB1DD}"/>
                    </a:ext>
                  </a:extLst>
                </p14:cNvPr>
                <p14:cNvContentPartPr/>
                <p14:nvPr/>
              </p14:nvContentPartPr>
              <p14:xfrm>
                <a:off x="2975340" y="762120"/>
                <a:ext cx="175320" cy="208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9E6F44B-AB4F-8117-2068-0BEBBBDCB1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6340" y="753480"/>
                  <a:ext cx="192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D97EF37-2323-5869-4029-5E4D77D90651}"/>
                    </a:ext>
                  </a:extLst>
                </p14:cNvPr>
                <p14:cNvContentPartPr/>
                <p14:nvPr/>
              </p14:nvContentPartPr>
              <p14:xfrm>
                <a:off x="3257220" y="729360"/>
                <a:ext cx="68760" cy="21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D97EF37-2323-5869-4029-5E4D77D906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8580" y="720360"/>
                  <a:ext cx="86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C592AD8-B355-6190-B28A-F87416F6BE41}"/>
                    </a:ext>
                  </a:extLst>
                </p14:cNvPr>
                <p14:cNvContentPartPr/>
                <p14:nvPr/>
              </p14:nvContentPartPr>
              <p14:xfrm>
                <a:off x="3210420" y="777600"/>
                <a:ext cx="180720" cy="12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C592AD8-B355-6190-B28A-F87416F6BE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01780" y="768960"/>
                  <a:ext cx="198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CAFC991-BBF3-6FDC-2044-9A0A763C4D82}"/>
                    </a:ext>
                  </a:extLst>
                </p14:cNvPr>
                <p14:cNvContentPartPr/>
                <p14:nvPr/>
              </p14:nvContentPartPr>
              <p14:xfrm>
                <a:off x="3353340" y="793800"/>
                <a:ext cx="95760" cy="139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CAFC991-BBF3-6FDC-2044-9A0A763C4D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4700" y="785160"/>
                  <a:ext cx="113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1234675-A598-CB67-8EDB-983A91FC058F}"/>
                    </a:ext>
                  </a:extLst>
                </p14:cNvPr>
                <p14:cNvContentPartPr/>
                <p14:nvPr/>
              </p14:nvContentPartPr>
              <p14:xfrm>
                <a:off x="3473220" y="730800"/>
                <a:ext cx="187200" cy="246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1234675-A598-CB67-8EDB-983A91FC05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4220" y="722160"/>
                  <a:ext cx="2048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4E69F78-A9B7-E8EC-34CF-1804BBFAD2C2}"/>
                    </a:ext>
                  </a:extLst>
                </p14:cNvPr>
                <p14:cNvContentPartPr/>
                <p14:nvPr/>
              </p14:nvContentPartPr>
              <p14:xfrm>
                <a:off x="3689940" y="709200"/>
                <a:ext cx="87840" cy="81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4E69F78-A9B7-E8EC-34CF-1804BBFAD2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0940" y="700200"/>
                  <a:ext cx="105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B57FB31-5B9D-5F8C-B876-938EE0A41959}"/>
                    </a:ext>
                  </a:extLst>
                </p14:cNvPr>
                <p14:cNvContentPartPr/>
                <p14:nvPr/>
              </p14:nvContentPartPr>
              <p14:xfrm>
                <a:off x="3695700" y="828360"/>
                <a:ext cx="93240" cy="94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B57FB31-5B9D-5F8C-B876-938EE0A419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86700" y="819360"/>
                  <a:ext cx="110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BB2E2AB-F7F7-755A-C33D-945261AAC62F}"/>
                    </a:ext>
                  </a:extLst>
                </p14:cNvPr>
                <p14:cNvContentPartPr/>
                <p14:nvPr/>
              </p14:nvContentPartPr>
              <p14:xfrm>
                <a:off x="3755460" y="905760"/>
                <a:ext cx="98280" cy="93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BB2E2AB-F7F7-755A-C33D-945261AAC6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46820" y="897120"/>
                  <a:ext cx="115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0F21D7A-2389-87E7-0F95-4D77F2AB003D}"/>
                    </a:ext>
                  </a:extLst>
                </p14:cNvPr>
                <p14:cNvContentPartPr/>
                <p14:nvPr/>
              </p14:nvContentPartPr>
              <p14:xfrm>
                <a:off x="3948060" y="960120"/>
                <a:ext cx="28080" cy="10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0F21D7A-2389-87E7-0F95-4D77F2AB00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9420" y="951120"/>
                  <a:ext cx="457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3DE3DAD-5992-D9ED-C446-E8F0234EF000}"/>
              </a:ext>
            </a:extLst>
          </p:cNvPr>
          <p:cNvGrpSpPr/>
          <p:nvPr/>
        </p:nvGrpSpPr>
        <p:grpSpPr>
          <a:xfrm>
            <a:off x="3054180" y="6018780"/>
            <a:ext cx="367560" cy="307800"/>
            <a:chOff x="3054180" y="6018780"/>
            <a:chExt cx="36756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4ACE33B-6122-1A0C-B040-195FE2D1A081}"/>
                    </a:ext>
                  </a:extLst>
                </p14:cNvPr>
                <p14:cNvContentPartPr/>
                <p14:nvPr/>
              </p14:nvContentPartPr>
              <p14:xfrm>
                <a:off x="3054180" y="6048300"/>
                <a:ext cx="18504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4ACE33B-6122-1A0C-B040-195FE2D1A0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5540" y="6039300"/>
                  <a:ext cx="202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10E9447-208F-A6CD-80CB-CAAF4BCF0E01}"/>
                    </a:ext>
                  </a:extLst>
                </p14:cNvPr>
                <p14:cNvContentPartPr/>
                <p14:nvPr/>
              </p14:nvContentPartPr>
              <p14:xfrm>
                <a:off x="3258300" y="6074220"/>
                <a:ext cx="18000" cy="241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10E9447-208F-A6CD-80CB-CAAF4BCF0E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49300" y="6065580"/>
                  <a:ext cx="35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E2AA71D-D736-738F-9C39-BD3B5FF0009A}"/>
                    </a:ext>
                  </a:extLst>
                </p14:cNvPr>
                <p14:cNvContentPartPr/>
                <p14:nvPr/>
              </p14:nvContentPartPr>
              <p14:xfrm>
                <a:off x="3279540" y="6018780"/>
                <a:ext cx="142200" cy="307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E2AA71D-D736-738F-9C39-BD3B5FF000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0900" y="6009780"/>
                  <a:ext cx="1598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83538F8-CD8D-30D2-4BD9-9D5A23F03605}"/>
              </a:ext>
            </a:extLst>
          </p:cNvPr>
          <p:cNvGrpSpPr/>
          <p:nvPr/>
        </p:nvGrpSpPr>
        <p:grpSpPr>
          <a:xfrm>
            <a:off x="3613620" y="6015900"/>
            <a:ext cx="1010160" cy="331920"/>
            <a:chOff x="3613620" y="6015900"/>
            <a:chExt cx="10101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83A8E34-760C-0FA8-9A23-7DC2E829BF1F}"/>
                    </a:ext>
                  </a:extLst>
                </p14:cNvPr>
                <p14:cNvContentPartPr/>
                <p14:nvPr/>
              </p14:nvContentPartPr>
              <p14:xfrm>
                <a:off x="3613620" y="6015900"/>
                <a:ext cx="138600" cy="194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83A8E34-760C-0FA8-9A23-7DC2E829BF1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04620" y="6006900"/>
                  <a:ext cx="156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4F71CC2-E5D7-50D4-3E9E-6FF5211A27AC}"/>
                    </a:ext>
                  </a:extLst>
                </p14:cNvPr>
                <p14:cNvContentPartPr/>
                <p14:nvPr/>
              </p14:nvContentPartPr>
              <p14:xfrm>
                <a:off x="3660420" y="6196980"/>
                <a:ext cx="140040" cy="150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4F71CC2-E5D7-50D4-3E9E-6FF5211A27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51420" y="6188340"/>
                  <a:ext cx="15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68D9430-41F0-B0C9-C61A-F7C809A14601}"/>
                    </a:ext>
                  </a:extLst>
                </p14:cNvPr>
                <p14:cNvContentPartPr/>
                <p14:nvPr/>
              </p14:nvContentPartPr>
              <p14:xfrm>
                <a:off x="3760140" y="6098700"/>
                <a:ext cx="101160" cy="160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68D9430-41F0-B0C9-C61A-F7C809A146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51140" y="6090060"/>
                  <a:ext cx="1188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9883AFA-24E4-D472-266C-CAB81CB57913}"/>
                    </a:ext>
                  </a:extLst>
                </p14:cNvPr>
                <p14:cNvContentPartPr/>
                <p14:nvPr/>
              </p14:nvContentPartPr>
              <p14:xfrm>
                <a:off x="3908100" y="6060540"/>
                <a:ext cx="155160" cy="2282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9883AFA-24E4-D472-266C-CAB81CB5791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99100" y="6051900"/>
                  <a:ext cx="1728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8F7E7AF-E99F-51BF-13B1-C7D227B89B18}"/>
                    </a:ext>
                  </a:extLst>
                </p14:cNvPr>
                <p14:cNvContentPartPr/>
                <p14:nvPr/>
              </p14:nvContentPartPr>
              <p14:xfrm>
                <a:off x="3989820" y="6090420"/>
                <a:ext cx="130680" cy="157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8F7E7AF-E99F-51BF-13B1-C7D227B89B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81180" y="6081780"/>
                  <a:ext cx="148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0A18FF8-B6BE-84E3-DD0B-0CE865422997}"/>
                    </a:ext>
                  </a:extLst>
                </p14:cNvPr>
                <p14:cNvContentPartPr/>
                <p14:nvPr/>
              </p14:nvContentPartPr>
              <p14:xfrm>
                <a:off x="4106460" y="6078180"/>
                <a:ext cx="143640" cy="24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0A18FF8-B6BE-84E3-DD0B-0CE8654229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97820" y="6069180"/>
                  <a:ext cx="161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EBC1AAD-BAB0-353E-E7D7-1481C8F81903}"/>
                    </a:ext>
                  </a:extLst>
                </p14:cNvPr>
                <p14:cNvContentPartPr/>
                <p14:nvPr/>
              </p14:nvContentPartPr>
              <p14:xfrm>
                <a:off x="4193940" y="6073860"/>
                <a:ext cx="144000" cy="148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EBC1AAD-BAB0-353E-E7D7-1481C8F819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84940" y="6064860"/>
                  <a:ext cx="161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CEDBE1E-D9E6-92A2-EF1C-24F9855A6122}"/>
                    </a:ext>
                  </a:extLst>
                </p14:cNvPr>
                <p14:cNvContentPartPr/>
                <p14:nvPr/>
              </p14:nvContentPartPr>
              <p14:xfrm>
                <a:off x="4282140" y="6256740"/>
                <a:ext cx="105480" cy="40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CEDBE1E-D9E6-92A2-EF1C-24F9855A61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73500" y="6247740"/>
                  <a:ext cx="123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63195C2-4A78-8484-C0B0-5BDBDD2F5254}"/>
                    </a:ext>
                  </a:extLst>
                </p14:cNvPr>
                <p14:cNvContentPartPr/>
                <p14:nvPr/>
              </p14:nvContentPartPr>
              <p14:xfrm>
                <a:off x="4393380" y="6108420"/>
                <a:ext cx="109080" cy="82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63195C2-4A78-8484-C0B0-5BDBDD2F52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84380" y="6099780"/>
                  <a:ext cx="126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84F3493-B44E-CABE-7C9E-502A549ABAD6}"/>
                    </a:ext>
                  </a:extLst>
                </p14:cNvPr>
                <p14:cNvContentPartPr/>
                <p14:nvPr/>
              </p14:nvContentPartPr>
              <p14:xfrm>
                <a:off x="4423980" y="6171780"/>
                <a:ext cx="199800" cy="157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84F3493-B44E-CABE-7C9E-502A549ABA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14980" y="6162780"/>
                  <a:ext cx="2174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010C387-7C34-B011-BAEE-F2F2948E8924}"/>
              </a:ext>
            </a:extLst>
          </p:cNvPr>
          <p:cNvGrpSpPr/>
          <p:nvPr/>
        </p:nvGrpSpPr>
        <p:grpSpPr>
          <a:xfrm>
            <a:off x="4870020" y="5949660"/>
            <a:ext cx="1497240" cy="370080"/>
            <a:chOff x="4870020" y="5949660"/>
            <a:chExt cx="149724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2602F15-6A7A-11EF-95D3-7EF4EF832477}"/>
                    </a:ext>
                  </a:extLst>
                </p14:cNvPr>
                <p14:cNvContentPartPr/>
                <p14:nvPr/>
              </p14:nvContentPartPr>
              <p14:xfrm>
                <a:off x="4870020" y="6018060"/>
                <a:ext cx="108000" cy="148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2602F15-6A7A-11EF-95D3-7EF4EF83247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61380" y="6009060"/>
                  <a:ext cx="125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E2E4600-4850-036C-A4E8-EDECD352BF2E}"/>
                    </a:ext>
                  </a:extLst>
                </p14:cNvPr>
                <p14:cNvContentPartPr/>
                <p14:nvPr/>
              </p14:nvContentPartPr>
              <p14:xfrm>
                <a:off x="4965060" y="6015180"/>
                <a:ext cx="145080" cy="2563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E2E4600-4850-036C-A4E8-EDECD352BF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6420" y="6006180"/>
                  <a:ext cx="162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9BA741A-CCDB-FEF8-1332-DD39CA69C44A}"/>
                    </a:ext>
                  </a:extLst>
                </p14:cNvPr>
                <p14:cNvContentPartPr/>
                <p14:nvPr/>
              </p14:nvContentPartPr>
              <p14:xfrm>
                <a:off x="5096460" y="6003660"/>
                <a:ext cx="85680" cy="9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9BA741A-CCDB-FEF8-1332-DD39CA69C4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87820" y="5995020"/>
                  <a:ext cx="103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A19815-72F6-D647-D9DB-B98692DAD505}"/>
                    </a:ext>
                  </a:extLst>
                </p14:cNvPr>
                <p14:cNvContentPartPr/>
                <p14:nvPr/>
              </p14:nvContentPartPr>
              <p14:xfrm>
                <a:off x="5099340" y="6020220"/>
                <a:ext cx="185400" cy="139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A19815-72F6-D647-D9DB-B98692DAD5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90340" y="6011220"/>
                  <a:ext cx="203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EF7BE6-3D2F-D53E-31A7-8E6D5E2598C9}"/>
                    </a:ext>
                  </a:extLst>
                </p14:cNvPr>
                <p14:cNvContentPartPr/>
                <p14:nvPr/>
              </p14:nvContentPartPr>
              <p14:xfrm>
                <a:off x="5199780" y="6124980"/>
                <a:ext cx="139680" cy="132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EF7BE6-3D2F-D53E-31A7-8E6D5E2598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0780" y="6115980"/>
                  <a:ext cx="157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4F82BEC-C00A-5A7C-AFE9-8B714EE4B8D6}"/>
                    </a:ext>
                  </a:extLst>
                </p14:cNvPr>
                <p14:cNvContentPartPr/>
                <p14:nvPr/>
              </p14:nvContentPartPr>
              <p14:xfrm>
                <a:off x="5303820" y="6006900"/>
                <a:ext cx="181080" cy="247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4F82BEC-C00A-5A7C-AFE9-8B714EE4B8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94820" y="5998260"/>
                  <a:ext cx="198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6EEEFD8-906F-70FF-7CF1-7230FA8CE5A4}"/>
                    </a:ext>
                  </a:extLst>
                </p14:cNvPr>
                <p14:cNvContentPartPr/>
                <p14:nvPr/>
              </p14:nvContentPartPr>
              <p14:xfrm>
                <a:off x="5431980" y="6008340"/>
                <a:ext cx="167040" cy="1033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6EEEFD8-906F-70FF-7CF1-7230FA8CE5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3340" y="5999340"/>
                  <a:ext cx="184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85ACBE4-C581-5CCD-2496-BE766DA19B69}"/>
                    </a:ext>
                  </a:extLst>
                </p14:cNvPr>
                <p14:cNvContentPartPr/>
                <p14:nvPr/>
              </p14:nvContentPartPr>
              <p14:xfrm>
                <a:off x="5483460" y="6157380"/>
                <a:ext cx="167040" cy="88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85ACBE4-C581-5CCD-2496-BE766DA19B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74460" y="6148740"/>
                  <a:ext cx="184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6A66D77-FCB5-BE13-BF20-65D89E0BF543}"/>
                    </a:ext>
                  </a:extLst>
                </p14:cNvPr>
                <p14:cNvContentPartPr/>
                <p14:nvPr/>
              </p14:nvContentPartPr>
              <p14:xfrm>
                <a:off x="5770740" y="5949660"/>
                <a:ext cx="109800" cy="30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6A66D77-FCB5-BE13-BF20-65D89E0BF5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1740" y="5940660"/>
                  <a:ext cx="127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558E363-AB83-CBB1-AF17-5E31AF7113E4}"/>
                    </a:ext>
                  </a:extLst>
                </p14:cNvPr>
                <p14:cNvContentPartPr/>
                <p14:nvPr/>
              </p14:nvContentPartPr>
              <p14:xfrm>
                <a:off x="5768580" y="6015180"/>
                <a:ext cx="138600" cy="106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558E363-AB83-CBB1-AF17-5E31AF7113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59580" y="6006540"/>
                  <a:ext cx="15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DD09226-05AC-8232-4879-2BBFB5E9744C}"/>
                    </a:ext>
                  </a:extLst>
                </p14:cNvPr>
                <p14:cNvContentPartPr/>
                <p14:nvPr/>
              </p14:nvContentPartPr>
              <p14:xfrm>
                <a:off x="5901780" y="6006900"/>
                <a:ext cx="115200" cy="1634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DD09226-05AC-8232-4879-2BBFB5E974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93140" y="5997900"/>
                  <a:ext cx="132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EC259B5-50F3-B7DA-B7E1-45F0FE6D9463}"/>
                    </a:ext>
                  </a:extLst>
                </p14:cNvPr>
                <p14:cNvContentPartPr/>
                <p14:nvPr/>
              </p14:nvContentPartPr>
              <p14:xfrm>
                <a:off x="6020220" y="5982060"/>
                <a:ext cx="166320" cy="192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EC259B5-50F3-B7DA-B7E1-45F0FE6D946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11580" y="5973060"/>
                  <a:ext cx="1839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C5C02C-8BE6-30EE-B7D7-121DA6B458B8}"/>
                    </a:ext>
                  </a:extLst>
                </p14:cNvPr>
                <p14:cNvContentPartPr/>
                <p14:nvPr/>
              </p14:nvContentPartPr>
              <p14:xfrm>
                <a:off x="6110940" y="6218220"/>
                <a:ext cx="140400" cy="101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C5C02C-8BE6-30EE-B7D7-121DA6B458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01940" y="6209580"/>
                  <a:ext cx="158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93FAEA3-3DCE-55C1-288B-B1AFB1349BF8}"/>
                    </a:ext>
                  </a:extLst>
                </p14:cNvPr>
                <p14:cNvContentPartPr/>
                <p14:nvPr/>
              </p14:nvContentPartPr>
              <p14:xfrm>
                <a:off x="6343860" y="6276900"/>
                <a:ext cx="23400" cy="14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93FAEA3-3DCE-55C1-288B-B1AFB1349B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35220" y="6268260"/>
                  <a:ext cx="4104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6F61638-A85B-7EFA-49A8-CC530DE2C6C9}"/>
              </a:ext>
            </a:extLst>
          </p:cNvPr>
          <p:cNvGrpSpPr/>
          <p:nvPr/>
        </p:nvGrpSpPr>
        <p:grpSpPr>
          <a:xfrm>
            <a:off x="3688140" y="6505500"/>
            <a:ext cx="3629160" cy="631800"/>
            <a:chOff x="3688140" y="6505500"/>
            <a:chExt cx="362916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27FBE8D-4BF2-639D-A349-DA355F443EED}"/>
                    </a:ext>
                  </a:extLst>
                </p14:cNvPr>
                <p14:cNvContentPartPr/>
                <p14:nvPr/>
              </p14:nvContentPartPr>
              <p14:xfrm>
                <a:off x="3688140" y="6568140"/>
                <a:ext cx="176760" cy="1026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27FBE8D-4BF2-639D-A349-DA355F443E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79140" y="6559140"/>
                  <a:ext cx="1944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2B94B800-C44C-21BD-5FF6-B39C2DA89DE4}"/>
                    </a:ext>
                  </a:extLst>
                </p14:cNvPr>
                <p14:cNvContentPartPr/>
                <p14:nvPr/>
              </p14:nvContentPartPr>
              <p14:xfrm>
                <a:off x="3765900" y="6681540"/>
                <a:ext cx="114840" cy="619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2B94B800-C44C-21BD-5FF6-B39C2DA89D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56900" y="6672540"/>
                  <a:ext cx="132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56EC2F2-CC39-EB37-C671-936901FC213A}"/>
                    </a:ext>
                  </a:extLst>
                </p14:cNvPr>
                <p14:cNvContentPartPr/>
                <p14:nvPr/>
              </p14:nvContentPartPr>
              <p14:xfrm>
                <a:off x="3879300" y="6572820"/>
                <a:ext cx="119160" cy="734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56EC2F2-CC39-EB37-C671-936901FC213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70660" y="6563820"/>
                  <a:ext cx="136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63E2FA9-2AA1-AD70-759A-86979CB0F0D6}"/>
                    </a:ext>
                  </a:extLst>
                </p14:cNvPr>
                <p14:cNvContentPartPr/>
                <p14:nvPr/>
              </p14:nvContentPartPr>
              <p14:xfrm>
                <a:off x="3936900" y="6560580"/>
                <a:ext cx="92520" cy="2073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63E2FA9-2AA1-AD70-759A-86979CB0F0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28260" y="6551940"/>
                  <a:ext cx="1101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610380D-60CB-CE5E-9F15-923E987D68A3}"/>
                    </a:ext>
                  </a:extLst>
                </p14:cNvPr>
                <p14:cNvContentPartPr/>
                <p14:nvPr/>
              </p14:nvContentPartPr>
              <p14:xfrm>
                <a:off x="4071180" y="6610260"/>
                <a:ext cx="57600" cy="93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610380D-60CB-CE5E-9F15-923E987D68A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62180" y="6601620"/>
                  <a:ext cx="75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3DA3F293-FD84-52E3-15DA-442DA0FBAC64}"/>
                    </a:ext>
                  </a:extLst>
                </p14:cNvPr>
                <p14:cNvContentPartPr/>
                <p14:nvPr/>
              </p14:nvContentPartPr>
              <p14:xfrm>
                <a:off x="4171980" y="6589380"/>
                <a:ext cx="30600" cy="145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3DA3F293-FD84-52E3-15DA-442DA0FBAC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62980" y="6580380"/>
                  <a:ext cx="48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1D47009-E9DE-7E85-5977-6EF0D9EC5DC2}"/>
                    </a:ext>
                  </a:extLst>
                </p14:cNvPr>
                <p14:cNvContentPartPr/>
                <p14:nvPr/>
              </p14:nvContentPartPr>
              <p14:xfrm>
                <a:off x="4335060" y="6514860"/>
                <a:ext cx="129600" cy="1270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1D47009-E9DE-7E85-5977-6EF0D9EC5DC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26060" y="6505860"/>
                  <a:ext cx="147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AFAD899-10AA-E4F6-F76A-04E855ED4565}"/>
                    </a:ext>
                  </a:extLst>
                </p14:cNvPr>
                <p14:cNvContentPartPr/>
                <p14:nvPr/>
              </p14:nvContentPartPr>
              <p14:xfrm>
                <a:off x="4449540" y="6510900"/>
                <a:ext cx="82800" cy="1098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AFAD899-10AA-E4F6-F76A-04E855ED45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0900" y="6501900"/>
                  <a:ext cx="100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50D2B29-77C1-BC98-1B54-62ED4DE80AA4}"/>
                    </a:ext>
                  </a:extLst>
                </p14:cNvPr>
                <p14:cNvContentPartPr/>
                <p14:nvPr/>
              </p14:nvContentPartPr>
              <p14:xfrm>
                <a:off x="4434060" y="6659220"/>
                <a:ext cx="128160" cy="72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50D2B29-77C1-BC98-1B54-62ED4DE80A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5060" y="6650220"/>
                  <a:ext cx="145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28C9911-74FB-5B47-B633-78068726A1AF}"/>
                    </a:ext>
                  </a:extLst>
                </p14:cNvPr>
                <p14:cNvContentPartPr/>
                <p14:nvPr/>
              </p14:nvContentPartPr>
              <p14:xfrm>
                <a:off x="4534500" y="6535020"/>
                <a:ext cx="140400" cy="182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28C9911-74FB-5B47-B633-78068726A1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25500" y="6526020"/>
                  <a:ext cx="15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BADE9F2-0A99-9EFC-D2ED-17EC2F8D1AE3}"/>
                    </a:ext>
                  </a:extLst>
                </p14:cNvPr>
                <p14:cNvContentPartPr/>
                <p14:nvPr/>
              </p14:nvContentPartPr>
              <p14:xfrm>
                <a:off x="4697220" y="6577500"/>
                <a:ext cx="14760" cy="1396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BADE9F2-0A99-9EFC-D2ED-17EC2F8D1A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88580" y="6568500"/>
                  <a:ext cx="32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0F3554C-5EE2-A04E-FB5F-30E59C65F087}"/>
                    </a:ext>
                  </a:extLst>
                </p14:cNvPr>
                <p14:cNvContentPartPr/>
                <p14:nvPr/>
              </p14:nvContentPartPr>
              <p14:xfrm>
                <a:off x="4720980" y="6541860"/>
                <a:ext cx="95400" cy="1458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0F3554C-5EE2-A04E-FB5F-30E59C65F08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1980" y="6532860"/>
                  <a:ext cx="113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352C58D9-E2B6-82F8-C6B2-6FB9796BADCB}"/>
                    </a:ext>
                  </a:extLst>
                </p14:cNvPr>
                <p14:cNvContentPartPr/>
                <p14:nvPr/>
              </p14:nvContentPartPr>
              <p14:xfrm>
                <a:off x="4774980" y="6563460"/>
                <a:ext cx="122040" cy="2174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352C58D9-E2B6-82F8-C6B2-6FB9796BAD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66340" y="6554820"/>
                  <a:ext cx="139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48317C8-3E03-8C98-44C3-AAF721144067}"/>
                    </a:ext>
                  </a:extLst>
                </p14:cNvPr>
                <p14:cNvContentPartPr/>
                <p14:nvPr/>
              </p14:nvContentPartPr>
              <p14:xfrm>
                <a:off x="4897020" y="6571020"/>
                <a:ext cx="95400" cy="1011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48317C8-3E03-8C98-44C3-AAF7211440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88380" y="6562380"/>
                  <a:ext cx="113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6EC9401-B25D-0CFD-22D6-723D6B2C3309}"/>
                    </a:ext>
                  </a:extLst>
                </p14:cNvPr>
                <p14:cNvContentPartPr/>
                <p14:nvPr/>
              </p14:nvContentPartPr>
              <p14:xfrm>
                <a:off x="4937700" y="6574260"/>
                <a:ext cx="105480" cy="1994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6EC9401-B25D-0CFD-22D6-723D6B2C33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28700" y="6565620"/>
                  <a:ext cx="123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67906D60-EFF1-3E63-9EEB-A3A58BEF73F9}"/>
                    </a:ext>
                  </a:extLst>
                </p14:cNvPr>
                <p14:cNvContentPartPr/>
                <p14:nvPr/>
              </p14:nvContentPartPr>
              <p14:xfrm>
                <a:off x="5154780" y="6580380"/>
                <a:ext cx="91080" cy="1256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67906D60-EFF1-3E63-9EEB-A3A58BEF73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45780" y="6571740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70FF2B3-8C7F-A390-C753-0F816228EF4E}"/>
                    </a:ext>
                  </a:extLst>
                </p14:cNvPr>
                <p14:cNvContentPartPr/>
                <p14:nvPr/>
              </p14:nvContentPartPr>
              <p14:xfrm>
                <a:off x="5192580" y="6568140"/>
                <a:ext cx="106560" cy="1785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70FF2B3-8C7F-A390-C753-0F816228EF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83940" y="6559500"/>
                  <a:ext cx="124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4DEFFF3A-3FB2-97C8-22CC-45563F0A8035}"/>
                    </a:ext>
                  </a:extLst>
                </p14:cNvPr>
                <p14:cNvContentPartPr/>
                <p14:nvPr/>
              </p14:nvContentPartPr>
              <p14:xfrm>
                <a:off x="5328300" y="6590100"/>
                <a:ext cx="18000" cy="1627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4DEFFF3A-3FB2-97C8-22CC-45563F0A80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19660" y="6581100"/>
                  <a:ext cx="35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C7788B2F-E50C-0940-0AC2-E94B4192AFC8}"/>
                    </a:ext>
                  </a:extLst>
                </p14:cNvPr>
                <p14:cNvContentPartPr/>
                <p14:nvPr/>
              </p14:nvContentPartPr>
              <p14:xfrm>
                <a:off x="5359980" y="6573540"/>
                <a:ext cx="133200" cy="1206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C7788B2F-E50C-0940-0AC2-E94B4192AF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1340" y="6564540"/>
                  <a:ext cx="150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0CBDDD9-4BE6-D69F-BFB7-2A32FACAB8CB}"/>
                    </a:ext>
                  </a:extLst>
                </p14:cNvPr>
                <p14:cNvContentPartPr/>
                <p14:nvPr/>
              </p14:nvContentPartPr>
              <p14:xfrm>
                <a:off x="5421540" y="6694500"/>
                <a:ext cx="80640" cy="810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0CBDDD9-4BE6-D69F-BFB7-2A32FACAB8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12900" y="668550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BFAC65E6-13AF-8141-269D-A53AB68ECDC6}"/>
                    </a:ext>
                  </a:extLst>
                </p14:cNvPr>
                <p14:cNvContentPartPr/>
                <p14:nvPr/>
              </p14:nvContentPartPr>
              <p14:xfrm>
                <a:off x="5504700" y="6567060"/>
                <a:ext cx="96120" cy="30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BFAC65E6-13AF-8141-269D-A53AB68ECD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5700" y="6558420"/>
                  <a:ext cx="113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791F824-2561-07E3-52D7-22510B5BB46E}"/>
                    </a:ext>
                  </a:extLst>
                </p14:cNvPr>
                <p14:cNvContentPartPr/>
                <p14:nvPr/>
              </p14:nvContentPartPr>
              <p14:xfrm>
                <a:off x="5494620" y="6607740"/>
                <a:ext cx="100080" cy="124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791F824-2561-07E3-52D7-22510B5BB4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5620" y="6599100"/>
                  <a:ext cx="117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1C07B6F-F250-19D0-283C-18C489DC5D57}"/>
                    </a:ext>
                  </a:extLst>
                </p14:cNvPr>
                <p14:cNvContentPartPr/>
                <p14:nvPr/>
              </p14:nvContentPartPr>
              <p14:xfrm>
                <a:off x="5625660" y="6566340"/>
                <a:ext cx="123120" cy="132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1C07B6F-F250-19D0-283C-18C489DC5D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17020" y="6557340"/>
                  <a:ext cx="140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959A85A-8F8C-2E56-2891-30421E6AD4E4}"/>
                    </a:ext>
                  </a:extLst>
                </p14:cNvPr>
                <p14:cNvContentPartPr/>
                <p14:nvPr/>
              </p14:nvContentPartPr>
              <p14:xfrm>
                <a:off x="5678940" y="6637620"/>
                <a:ext cx="81360" cy="986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959A85A-8F8C-2E56-2891-30421E6AD4E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70300" y="6628980"/>
                  <a:ext cx="99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0E58384-5E0D-95FB-5A9E-0576BEF5BCFB}"/>
                    </a:ext>
                  </a:extLst>
                </p14:cNvPr>
                <p14:cNvContentPartPr/>
                <p14:nvPr/>
              </p14:nvContentPartPr>
              <p14:xfrm>
                <a:off x="5861100" y="6560220"/>
                <a:ext cx="94680" cy="1483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0E58384-5E0D-95FB-5A9E-0576BEF5BCF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52460" y="6551580"/>
                  <a:ext cx="112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1BD1A4F-959B-2494-2FA6-718F36BCD6D5}"/>
                    </a:ext>
                  </a:extLst>
                </p14:cNvPr>
                <p14:cNvContentPartPr/>
                <p14:nvPr/>
              </p14:nvContentPartPr>
              <p14:xfrm>
                <a:off x="5956500" y="6589740"/>
                <a:ext cx="33480" cy="136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1BD1A4F-959B-2494-2FA6-718F36BCD6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47860" y="6580740"/>
                  <a:ext cx="51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1E4CF7D-7393-9443-2CC2-E8095ADF1220}"/>
                    </a:ext>
                  </a:extLst>
                </p14:cNvPr>
                <p14:cNvContentPartPr/>
                <p14:nvPr/>
              </p14:nvContentPartPr>
              <p14:xfrm>
                <a:off x="5998980" y="6578220"/>
                <a:ext cx="109080" cy="1998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1E4CF7D-7393-9443-2CC2-E8095ADF12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9980" y="6569580"/>
                  <a:ext cx="126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81EE95C-77EB-7E3F-4EFC-CB70BD3F4018}"/>
                    </a:ext>
                  </a:extLst>
                </p14:cNvPr>
                <p14:cNvContentPartPr/>
                <p14:nvPr/>
              </p14:nvContentPartPr>
              <p14:xfrm>
                <a:off x="6214260" y="6522780"/>
                <a:ext cx="110880" cy="1569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81EE95C-77EB-7E3F-4EFC-CB70BD3F401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05620" y="6514140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8DC9BFA-3FC7-F3D9-F8BB-F145A16D03A8}"/>
                    </a:ext>
                  </a:extLst>
                </p14:cNvPr>
                <p14:cNvContentPartPr/>
                <p14:nvPr/>
              </p14:nvContentPartPr>
              <p14:xfrm>
                <a:off x="6324060" y="6552300"/>
                <a:ext cx="73800" cy="119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8DC9BFA-3FC7-F3D9-F8BB-F145A16D03A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15060" y="6543300"/>
                  <a:ext cx="91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9705D8-DBFD-DC35-337B-9593C278969C}"/>
                    </a:ext>
                  </a:extLst>
                </p14:cNvPr>
                <p14:cNvContentPartPr/>
                <p14:nvPr/>
              </p14:nvContentPartPr>
              <p14:xfrm>
                <a:off x="6387420" y="6531780"/>
                <a:ext cx="60480" cy="1335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9705D8-DBFD-DC35-337B-9593C27896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8420" y="6522780"/>
                  <a:ext cx="78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8E6642F-5C7A-C00B-F463-141790716740}"/>
                    </a:ext>
                  </a:extLst>
                </p14:cNvPr>
                <p14:cNvContentPartPr/>
                <p14:nvPr/>
              </p14:nvContentPartPr>
              <p14:xfrm>
                <a:off x="6487500" y="6530340"/>
                <a:ext cx="118800" cy="1702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8E6642F-5C7A-C00B-F463-1417907167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78860" y="6521340"/>
                  <a:ext cx="136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06858DA-FCD5-98D9-C6E8-B6AA3ED502CA}"/>
                    </a:ext>
                  </a:extLst>
                </p14:cNvPr>
                <p14:cNvContentPartPr/>
                <p14:nvPr/>
              </p14:nvContentPartPr>
              <p14:xfrm>
                <a:off x="6541860" y="6569580"/>
                <a:ext cx="74160" cy="936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06858DA-FCD5-98D9-C6E8-B6AA3ED502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33220" y="6560580"/>
                  <a:ext cx="91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34E16F5-CA46-B7C4-F954-AC838F225C62}"/>
                    </a:ext>
                  </a:extLst>
                </p14:cNvPr>
                <p14:cNvContentPartPr/>
                <p14:nvPr/>
              </p14:nvContentPartPr>
              <p14:xfrm>
                <a:off x="6538620" y="6703860"/>
                <a:ext cx="134280" cy="226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34E16F5-CA46-B7C4-F954-AC838F225C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29620" y="6694860"/>
                  <a:ext cx="151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9EF6809-35C4-4718-CC76-5BDCD95C15C3}"/>
                    </a:ext>
                  </a:extLst>
                </p14:cNvPr>
                <p14:cNvContentPartPr/>
                <p14:nvPr/>
              </p14:nvContentPartPr>
              <p14:xfrm>
                <a:off x="6652740" y="6526380"/>
                <a:ext cx="122400" cy="118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9EF6809-35C4-4718-CC76-5BDCD95C15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3740" y="6517380"/>
                  <a:ext cx="140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DA21C7D-1E30-B6B5-B677-544C23B00CBB}"/>
                    </a:ext>
                  </a:extLst>
                </p14:cNvPr>
                <p14:cNvContentPartPr/>
                <p14:nvPr/>
              </p14:nvContentPartPr>
              <p14:xfrm>
                <a:off x="6699540" y="6673980"/>
                <a:ext cx="116280" cy="702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DA21C7D-1E30-B6B5-B677-544C23B00C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90540" y="6665340"/>
                  <a:ext cx="133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2DCD8FE-1B38-CDB8-409F-87D7AB092D01}"/>
                    </a:ext>
                  </a:extLst>
                </p14:cNvPr>
                <p14:cNvContentPartPr/>
                <p14:nvPr/>
              </p14:nvContentPartPr>
              <p14:xfrm>
                <a:off x="6891060" y="6505500"/>
                <a:ext cx="88200" cy="244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2DCD8FE-1B38-CDB8-409F-87D7AB092D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82420" y="6496860"/>
                  <a:ext cx="105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E47DF3D-E01A-AAD2-B709-6F0B072B29DB}"/>
                    </a:ext>
                  </a:extLst>
                </p14:cNvPr>
                <p14:cNvContentPartPr/>
                <p14:nvPr/>
              </p14:nvContentPartPr>
              <p14:xfrm>
                <a:off x="6873060" y="6548700"/>
                <a:ext cx="146880" cy="770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E47DF3D-E01A-AAD2-B709-6F0B072B29D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64420" y="6540060"/>
                  <a:ext cx="164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2E4CFAB-0C59-7532-067F-DD9F15DAD9D9}"/>
                    </a:ext>
                  </a:extLst>
                </p14:cNvPr>
                <p14:cNvContentPartPr/>
                <p14:nvPr/>
              </p14:nvContentPartPr>
              <p14:xfrm>
                <a:off x="6988260" y="6556620"/>
                <a:ext cx="77400" cy="1328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2E4CFAB-0C59-7532-067F-DD9F15DAD9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9620" y="6547980"/>
                  <a:ext cx="95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55AC189-1FA2-9628-A9DA-47A0A5EB3D86}"/>
                    </a:ext>
                  </a:extLst>
                </p14:cNvPr>
                <p14:cNvContentPartPr/>
                <p14:nvPr/>
              </p14:nvContentPartPr>
              <p14:xfrm>
                <a:off x="7051620" y="6528180"/>
                <a:ext cx="111240" cy="1522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55AC189-1FA2-9628-A9DA-47A0A5EB3D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2620" y="6519180"/>
                  <a:ext cx="128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57B6DD5-59F3-ECD6-75F2-6C68C2F83EBB}"/>
                    </a:ext>
                  </a:extLst>
                </p14:cNvPr>
                <p14:cNvContentPartPr/>
                <p14:nvPr/>
              </p14:nvContentPartPr>
              <p14:xfrm>
                <a:off x="7111380" y="6673260"/>
                <a:ext cx="188280" cy="759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57B6DD5-59F3-ECD6-75F2-6C68C2F83EB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02740" y="6664260"/>
                  <a:ext cx="205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D0AC490-3156-BF86-B564-2864874CEA5A}"/>
                    </a:ext>
                  </a:extLst>
                </p14:cNvPr>
                <p14:cNvContentPartPr/>
                <p14:nvPr/>
              </p14:nvContentPartPr>
              <p14:xfrm>
                <a:off x="3781380" y="6832740"/>
                <a:ext cx="131040" cy="802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D0AC490-3156-BF86-B564-2864874CEA5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72740" y="6823740"/>
                  <a:ext cx="148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501DBE79-F18B-0AF6-BCDF-B8D32F08A92D}"/>
                    </a:ext>
                  </a:extLst>
                </p14:cNvPr>
                <p14:cNvContentPartPr/>
                <p14:nvPr/>
              </p14:nvContentPartPr>
              <p14:xfrm>
                <a:off x="3894780" y="6842100"/>
                <a:ext cx="91080" cy="784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501DBE79-F18B-0AF6-BCDF-B8D32F08A92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86140" y="6833100"/>
                  <a:ext cx="108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C3259BE9-0550-F59C-C52A-98E6FE4CAA5B}"/>
                    </a:ext>
                  </a:extLst>
                </p14:cNvPr>
                <p14:cNvContentPartPr/>
                <p14:nvPr/>
              </p14:nvContentPartPr>
              <p14:xfrm>
                <a:off x="3873540" y="6968460"/>
                <a:ext cx="115560" cy="464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C3259BE9-0550-F59C-C52A-98E6FE4CAA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64900" y="6959820"/>
                  <a:ext cx="133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124E117-5F5E-5332-AD15-9039A68DD558}"/>
                    </a:ext>
                  </a:extLst>
                </p14:cNvPr>
                <p14:cNvContentPartPr/>
                <p14:nvPr/>
              </p14:nvContentPartPr>
              <p14:xfrm>
                <a:off x="3975420" y="6880980"/>
                <a:ext cx="113400" cy="900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124E117-5F5E-5332-AD15-9039A68DD55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66780" y="6871980"/>
                  <a:ext cx="131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EEDB9184-5E36-B345-709A-CB59D4404867}"/>
                    </a:ext>
                  </a:extLst>
                </p14:cNvPr>
                <p14:cNvContentPartPr/>
                <p14:nvPr/>
              </p14:nvContentPartPr>
              <p14:xfrm>
                <a:off x="4107180" y="6882060"/>
                <a:ext cx="27360" cy="1144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EEDB9184-5E36-B345-709A-CB59D440486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98180" y="6873420"/>
                  <a:ext cx="45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2361625-C7DA-6D8B-9781-ED8347613D65}"/>
                    </a:ext>
                  </a:extLst>
                </p14:cNvPr>
                <p14:cNvContentPartPr/>
                <p14:nvPr/>
              </p14:nvContentPartPr>
              <p14:xfrm>
                <a:off x="4235700" y="6820500"/>
                <a:ext cx="147960" cy="1126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2361625-C7DA-6D8B-9781-ED8347613D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26700" y="6811860"/>
                  <a:ext cx="16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6390424-2F28-BCA6-606E-E193CB479B16}"/>
                    </a:ext>
                  </a:extLst>
                </p14:cNvPr>
                <p14:cNvContentPartPr/>
                <p14:nvPr/>
              </p14:nvContentPartPr>
              <p14:xfrm>
                <a:off x="4295460" y="6942180"/>
                <a:ext cx="102600" cy="864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6390424-2F28-BCA6-606E-E193CB479B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86460" y="6933180"/>
                  <a:ext cx="120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BF197A7-59E8-1B2B-6066-14D8BA20F0A3}"/>
                    </a:ext>
                  </a:extLst>
                </p14:cNvPr>
                <p14:cNvContentPartPr/>
                <p14:nvPr/>
              </p14:nvContentPartPr>
              <p14:xfrm>
                <a:off x="4359180" y="6982140"/>
                <a:ext cx="87840" cy="52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BF197A7-59E8-1B2B-6066-14D8BA20F0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50180" y="6973500"/>
                  <a:ext cx="105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6C4070CA-17B0-153A-9792-D05F8ADD3C91}"/>
                    </a:ext>
                  </a:extLst>
                </p14:cNvPr>
                <p14:cNvContentPartPr/>
                <p14:nvPr/>
              </p14:nvContentPartPr>
              <p14:xfrm>
                <a:off x="4447020" y="6865500"/>
                <a:ext cx="133560" cy="107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6C4070CA-17B0-153A-9792-D05F8ADD3C9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38020" y="6856860"/>
                  <a:ext cx="151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AA32DFD0-5DD1-9C8C-04F4-41EF097C9295}"/>
                    </a:ext>
                  </a:extLst>
                </p14:cNvPr>
                <p14:cNvContentPartPr/>
                <p14:nvPr/>
              </p14:nvContentPartPr>
              <p14:xfrm>
                <a:off x="4562580" y="6863700"/>
                <a:ext cx="125640" cy="1094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AA32DFD0-5DD1-9C8C-04F4-41EF097C929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53940" y="6855060"/>
                  <a:ext cx="143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B969A05-5771-1807-0C5D-9FB07EEEB0E6}"/>
                    </a:ext>
                  </a:extLst>
                </p14:cNvPr>
                <p14:cNvContentPartPr/>
                <p14:nvPr/>
              </p14:nvContentPartPr>
              <p14:xfrm>
                <a:off x="4655460" y="6863340"/>
                <a:ext cx="80640" cy="7740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B969A05-5771-1807-0C5D-9FB07EEEB0E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46820" y="6854340"/>
                  <a:ext cx="9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A37A80DA-6DB7-F801-F44A-130D287FE22F}"/>
                    </a:ext>
                  </a:extLst>
                </p14:cNvPr>
                <p14:cNvContentPartPr/>
                <p14:nvPr/>
              </p14:nvContentPartPr>
              <p14:xfrm>
                <a:off x="4686780" y="6840300"/>
                <a:ext cx="94320" cy="1951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A37A80DA-6DB7-F801-F44A-130D287FE2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77780" y="6831660"/>
                  <a:ext cx="111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A88D690A-356B-2DC2-B55E-3214CC294E27}"/>
                    </a:ext>
                  </a:extLst>
                </p14:cNvPr>
                <p14:cNvContentPartPr/>
                <p14:nvPr/>
              </p14:nvContentPartPr>
              <p14:xfrm>
                <a:off x="4927620" y="6853980"/>
                <a:ext cx="91800" cy="892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A88D690A-356B-2DC2-B55E-3214CC294E2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18980" y="6845340"/>
                  <a:ext cx="109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8592E022-7E09-EA13-D61D-C6650B5EC3BE}"/>
                    </a:ext>
                  </a:extLst>
                </p14:cNvPr>
                <p14:cNvContentPartPr/>
                <p14:nvPr/>
              </p14:nvContentPartPr>
              <p14:xfrm>
                <a:off x="4951740" y="6922740"/>
                <a:ext cx="119160" cy="151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8592E022-7E09-EA13-D61D-C6650B5EC3B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3100" y="6913740"/>
                  <a:ext cx="1368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8EEF9A0-184B-49C9-5C10-9F0A6A01D2C5}"/>
                    </a:ext>
                  </a:extLst>
                </p14:cNvPr>
                <p14:cNvContentPartPr/>
                <p14:nvPr/>
              </p14:nvContentPartPr>
              <p14:xfrm>
                <a:off x="5083500" y="6830940"/>
                <a:ext cx="103320" cy="11700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8EEF9A0-184B-49C9-5C10-9F0A6A01D2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4500" y="6821940"/>
                  <a:ext cx="12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64256684-A786-BD5A-912C-739E7AC52B4F}"/>
                    </a:ext>
                  </a:extLst>
                </p14:cNvPr>
                <p14:cNvContentPartPr/>
                <p14:nvPr/>
              </p14:nvContentPartPr>
              <p14:xfrm>
                <a:off x="5162340" y="6836700"/>
                <a:ext cx="108720" cy="716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64256684-A786-BD5A-912C-739E7AC52B4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53340" y="6827700"/>
                  <a:ext cx="126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3C53985-E565-EF07-BB87-A385805BFE68}"/>
                    </a:ext>
                  </a:extLst>
                </p14:cNvPr>
                <p14:cNvContentPartPr/>
                <p14:nvPr/>
              </p14:nvContentPartPr>
              <p14:xfrm>
                <a:off x="5198700" y="6897900"/>
                <a:ext cx="66960" cy="867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3C53985-E565-EF07-BB87-A385805BFE6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89700" y="6888900"/>
                  <a:ext cx="84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0F385753-818C-BEFD-5EBA-E0751BC8A545}"/>
                    </a:ext>
                  </a:extLst>
                </p14:cNvPr>
                <p14:cNvContentPartPr/>
                <p14:nvPr/>
              </p14:nvContentPartPr>
              <p14:xfrm>
                <a:off x="5389140" y="6836340"/>
                <a:ext cx="113760" cy="23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0F385753-818C-BEFD-5EBA-E0751BC8A5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80140" y="6827700"/>
                  <a:ext cx="131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29B8F04-8265-2A0A-A524-B1BDA136E141}"/>
                    </a:ext>
                  </a:extLst>
                </p14:cNvPr>
                <p14:cNvContentPartPr/>
                <p14:nvPr/>
              </p14:nvContentPartPr>
              <p14:xfrm>
                <a:off x="5401380" y="6879900"/>
                <a:ext cx="132840" cy="658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29B8F04-8265-2A0A-A524-B1BDA136E1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2740" y="6871260"/>
                  <a:ext cx="150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F104924-427C-0F18-C8DD-2464ACB8252B}"/>
                    </a:ext>
                  </a:extLst>
                </p14:cNvPr>
                <p14:cNvContentPartPr/>
                <p14:nvPr/>
              </p14:nvContentPartPr>
              <p14:xfrm>
                <a:off x="5536380" y="6870900"/>
                <a:ext cx="90000" cy="1044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F104924-427C-0F18-C8DD-2464ACB8252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27380" y="6862260"/>
                  <a:ext cx="10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FE4D8142-4F79-0AD4-3248-6CE6EB3C8D05}"/>
                    </a:ext>
                  </a:extLst>
                </p14:cNvPr>
                <p14:cNvContentPartPr/>
                <p14:nvPr/>
              </p14:nvContentPartPr>
              <p14:xfrm>
                <a:off x="5615220" y="6825540"/>
                <a:ext cx="138240" cy="1810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FE4D8142-4F79-0AD4-3248-6CE6EB3C8D0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06220" y="6816540"/>
                  <a:ext cx="155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32313D0-9442-6434-C182-3CD77829EF40}"/>
                    </a:ext>
                  </a:extLst>
                </p14:cNvPr>
                <p14:cNvContentPartPr/>
                <p14:nvPr/>
              </p14:nvContentPartPr>
              <p14:xfrm>
                <a:off x="5760660" y="6850020"/>
                <a:ext cx="162000" cy="1180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32313D0-9442-6434-C182-3CD77829EF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52020" y="6841380"/>
                  <a:ext cx="179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FBBA2790-88C6-8858-56E2-AE484FE99DAF}"/>
                    </a:ext>
                  </a:extLst>
                </p14:cNvPr>
                <p14:cNvContentPartPr/>
                <p14:nvPr/>
              </p14:nvContentPartPr>
              <p14:xfrm>
                <a:off x="5952180" y="6833100"/>
                <a:ext cx="49680" cy="165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FBBA2790-88C6-8858-56E2-AE484FE99D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43540" y="6824100"/>
                  <a:ext cx="67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C731E2B-E536-363C-4795-764F971725C4}"/>
                    </a:ext>
                  </a:extLst>
                </p14:cNvPr>
                <p14:cNvContentPartPr/>
                <p14:nvPr/>
              </p14:nvContentPartPr>
              <p14:xfrm>
                <a:off x="5941740" y="6853620"/>
                <a:ext cx="66960" cy="1123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C731E2B-E536-363C-4795-764F971725C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32740" y="6844980"/>
                  <a:ext cx="84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89E645DC-438D-49D3-23C0-283E147C0BD2}"/>
                    </a:ext>
                  </a:extLst>
                </p14:cNvPr>
                <p14:cNvContentPartPr/>
                <p14:nvPr/>
              </p14:nvContentPartPr>
              <p14:xfrm>
                <a:off x="6012300" y="6816180"/>
                <a:ext cx="88920" cy="723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89E645DC-438D-49D3-23C0-283E147C0B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03300" y="6807540"/>
                  <a:ext cx="106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86D6391-4FA0-7C6B-63CD-80697D77E1B2}"/>
                    </a:ext>
                  </a:extLst>
                </p14:cNvPr>
                <p14:cNvContentPartPr/>
                <p14:nvPr/>
              </p14:nvContentPartPr>
              <p14:xfrm>
                <a:off x="6029220" y="6909060"/>
                <a:ext cx="135000" cy="9540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86D6391-4FA0-7C6B-63CD-80697D77E1B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20220" y="6900420"/>
                  <a:ext cx="152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95CA0D9-5D81-907B-6957-85820742B5BC}"/>
                    </a:ext>
                  </a:extLst>
                </p14:cNvPr>
                <p14:cNvContentPartPr/>
                <p14:nvPr/>
              </p14:nvContentPartPr>
              <p14:xfrm>
                <a:off x="6244140" y="6828420"/>
                <a:ext cx="91440" cy="3024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95CA0D9-5D81-907B-6957-85820742B5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35140" y="6819780"/>
                  <a:ext cx="109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7BA626F-0838-FE67-ED0C-F0D80D14E9F3}"/>
                    </a:ext>
                  </a:extLst>
                </p14:cNvPr>
                <p14:cNvContentPartPr/>
                <p14:nvPr/>
              </p14:nvContentPartPr>
              <p14:xfrm>
                <a:off x="6261780" y="6861900"/>
                <a:ext cx="120960" cy="1461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7BA626F-0838-FE67-ED0C-F0D80D14E9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53140" y="6853260"/>
                  <a:ext cx="138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1C6A8225-5A2A-D68A-2C08-B2143D055292}"/>
                    </a:ext>
                  </a:extLst>
                </p14:cNvPr>
                <p14:cNvContentPartPr/>
                <p14:nvPr/>
              </p14:nvContentPartPr>
              <p14:xfrm>
                <a:off x="6359700" y="6895740"/>
                <a:ext cx="93240" cy="694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1C6A8225-5A2A-D68A-2C08-B2143D0552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50700" y="6887100"/>
                  <a:ext cx="1108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98C2AEE7-2E75-2CD3-DDB9-CC19CDBEB4EB}"/>
                    </a:ext>
                  </a:extLst>
                </p14:cNvPr>
                <p14:cNvContentPartPr/>
                <p14:nvPr/>
              </p14:nvContentPartPr>
              <p14:xfrm>
                <a:off x="6344580" y="7026780"/>
                <a:ext cx="90360" cy="543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98C2AEE7-2E75-2CD3-DDB9-CC19CDBEB4E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35940" y="7018140"/>
                  <a:ext cx="108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82164CB8-AEF9-3ACC-8AD0-8427160333C9}"/>
                    </a:ext>
                  </a:extLst>
                </p14:cNvPr>
                <p14:cNvContentPartPr/>
                <p14:nvPr/>
              </p14:nvContentPartPr>
              <p14:xfrm>
                <a:off x="6464100" y="6868020"/>
                <a:ext cx="124560" cy="13248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82164CB8-AEF9-3ACC-8AD0-8427160333C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55460" y="6859380"/>
                  <a:ext cx="142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5472D18-C362-EFD1-8719-2444D0C5993A}"/>
                    </a:ext>
                  </a:extLst>
                </p14:cNvPr>
                <p14:cNvContentPartPr/>
                <p14:nvPr/>
              </p14:nvContentPartPr>
              <p14:xfrm>
                <a:off x="6493980" y="7015260"/>
                <a:ext cx="140400" cy="1220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5472D18-C362-EFD1-8719-2444D0C5993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84980" y="7006260"/>
                  <a:ext cx="158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74BE64FC-4801-EEF1-F58D-4C2CE5CA7B0E}"/>
                    </a:ext>
                  </a:extLst>
                </p14:cNvPr>
                <p14:cNvContentPartPr/>
                <p14:nvPr/>
              </p14:nvContentPartPr>
              <p14:xfrm>
                <a:off x="6600180" y="6894660"/>
                <a:ext cx="174960" cy="2134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74BE64FC-4801-EEF1-F58D-4C2CE5CA7B0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591540" y="6885660"/>
                  <a:ext cx="192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A841C90B-D61A-BE6F-7E95-A51AA5DDA208}"/>
                    </a:ext>
                  </a:extLst>
                </p14:cNvPr>
                <p14:cNvContentPartPr/>
                <p14:nvPr/>
              </p14:nvContentPartPr>
              <p14:xfrm>
                <a:off x="6840300" y="6910500"/>
                <a:ext cx="117720" cy="1202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A841C90B-D61A-BE6F-7E95-A51AA5DDA2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31300" y="6901500"/>
                  <a:ext cx="135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64AF386-352F-3D4F-7B20-5B692E7390A4}"/>
                    </a:ext>
                  </a:extLst>
                </p14:cNvPr>
                <p14:cNvContentPartPr/>
                <p14:nvPr/>
              </p14:nvContentPartPr>
              <p14:xfrm>
                <a:off x="6967740" y="6932820"/>
                <a:ext cx="79560" cy="828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64AF386-352F-3D4F-7B20-5B692E7390A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59100" y="6924180"/>
                  <a:ext cx="97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9E04171-DDEE-799A-B0E1-88C1EE5DDE94}"/>
                    </a:ext>
                  </a:extLst>
                </p14:cNvPr>
                <p14:cNvContentPartPr/>
                <p14:nvPr/>
              </p14:nvContentPartPr>
              <p14:xfrm>
                <a:off x="6951180" y="7040100"/>
                <a:ext cx="92880" cy="554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9E04171-DDEE-799A-B0E1-88C1EE5DDE9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42180" y="7031100"/>
                  <a:ext cx="110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223A76C9-568F-16CA-7FAF-1AC10EC0BA7A}"/>
                    </a:ext>
                  </a:extLst>
                </p14:cNvPr>
                <p14:cNvContentPartPr/>
                <p14:nvPr/>
              </p14:nvContentPartPr>
              <p14:xfrm>
                <a:off x="7017420" y="6913020"/>
                <a:ext cx="162720" cy="1166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223A76C9-568F-16CA-7FAF-1AC10EC0BA7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08420" y="6904380"/>
                  <a:ext cx="180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51AC82F-85E6-6922-4725-1006C7AC0B85}"/>
                    </a:ext>
                  </a:extLst>
                </p14:cNvPr>
                <p14:cNvContentPartPr/>
                <p14:nvPr/>
              </p14:nvContentPartPr>
              <p14:xfrm>
                <a:off x="7109580" y="7066380"/>
                <a:ext cx="207720" cy="604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51AC82F-85E6-6922-4725-1006C7AC0B8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00940" y="7057740"/>
                  <a:ext cx="2253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607CBA73-4851-8C98-D43F-A2BD96FA1FF3}"/>
              </a:ext>
            </a:extLst>
          </p:cNvPr>
          <p:cNvGrpSpPr/>
          <p:nvPr/>
        </p:nvGrpSpPr>
        <p:grpSpPr>
          <a:xfrm>
            <a:off x="1055460" y="7299660"/>
            <a:ext cx="3980520" cy="602640"/>
            <a:chOff x="1055460" y="7299660"/>
            <a:chExt cx="3980520" cy="60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FA8A246-6861-BDE6-FD9D-285D3841ABB4}"/>
                    </a:ext>
                  </a:extLst>
                </p14:cNvPr>
                <p14:cNvContentPartPr/>
                <p14:nvPr/>
              </p14:nvContentPartPr>
              <p14:xfrm>
                <a:off x="2931420" y="7328100"/>
                <a:ext cx="453600" cy="2959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FA8A246-6861-BDE6-FD9D-285D3841ABB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22780" y="7319100"/>
                  <a:ext cx="4712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E7AEABC-89F2-16AC-3AE7-F4F028034111}"/>
                    </a:ext>
                  </a:extLst>
                </p14:cNvPr>
                <p14:cNvContentPartPr/>
                <p14:nvPr/>
              </p14:nvContentPartPr>
              <p14:xfrm>
                <a:off x="3333540" y="7328820"/>
                <a:ext cx="173160" cy="385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E7AEABC-89F2-16AC-3AE7-F4F02803411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24540" y="7320180"/>
                  <a:ext cx="190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86998F2-F232-B58D-F2E5-14ED9C5E7FC4}"/>
                    </a:ext>
                  </a:extLst>
                </p14:cNvPr>
                <p14:cNvContentPartPr/>
                <p14:nvPr/>
              </p14:nvContentPartPr>
              <p14:xfrm>
                <a:off x="3462420" y="7299660"/>
                <a:ext cx="99720" cy="986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86998F2-F232-B58D-F2E5-14ED9C5E7FC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53420" y="7290660"/>
                  <a:ext cx="117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80E75BA-9822-E8D4-ECBD-80FECBCD8C03}"/>
                    </a:ext>
                  </a:extLst>
                </p14:cNvPr>
                <p14:cNvContentPartPr/>
                <p14:nvPr/>
              </p14:nvContentPartPr>
              <p14:xfrm>
                <a:off x="3549900" y="7439700"/>
                <a:ext cx="93600" cy="82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80E75BA-9822-E8D4-ECBD-80FECBCD8C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40900" y="7430700"/>
                  <a:ext cx="111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B53A833-4D29-D960-7923-52F1EF37C17D}"/>
                    </a:ext>
                  </a:extLst>
                </p14:cNvPr>
                <p14:cNvContentPartPr/>
                <p14:nvPr/>
              </p14:nvContentPartPr>
              <p14:xfrm>
                <a:off x="3635220" y="7394700"/>
                <a:ext cx="10800" cy="127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B53A833-4D29-D960-7923-52F1EF37C1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26580" y="7385700"/>
                  <a:ext cx="28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99BB29B-CEDD-D324-0971-AC3610C2AB2F}"/>
                    </a:ext>
                  </a:extLst>
                </p14:cNvPr>
                <p14:cNvContentPartPr/>
                <p14:nvPr/>
              </p14:nvContentPartPr>
              <p14:xfrm>
                <a:off x="3623340" y="7423140"/>
                <a:ext cx="142560" cy="1580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99BB29B-CEDD-D324-0971-AC3610C2AB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14700" y="7414500"/>
                  <a:ext cx="160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8DF9565-2B45-3689-04F5-51DF9CF83C42}"/>
                    </a:ext>
                  </a:extLst>
                </p14:cNvPr>
                <p14:cNvContentPartPr/>
                <p14:nvPr/>
              </p14:nvContentPartPr>
              <p14:xfrm>
                <a:off x="3707940" y="7401180"/>
                <a:ext cx="172800" cy="140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8DF9565-2B45-3689-04F5-51DF9CF83C4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99300" y="7392540"/>
                  <a:ext cx="190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56F73DE-FACE-B2E6-E017-C5E9EC4B3EDC}"/>
                    </a:ext>
                  </a:extLst>
                </p14:cNvPr>
                <p14:cNvContentPartPr/>
                <p14:nvPr/>
              </p14:nvContentPartPr>
              <p14:xfrm>
                <a:off x="3859860" y="7522860"/>
                <a:ext cx="118080" cy="95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56F73DE-FACE-B2E6-E017-C5E9EC4B3ED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50860" y="7513860"/>
                  <a:ext cx="135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E75311A-7937-DDC3-3E5D-DB7611EDDD86}"/>
                    </a:ext>
                  </a:extLst>
                </p14:cNvPr>
                <p14:cNvContentPartPr/>
                <p14:nvPr/>
              </p14:nvContentPartPr>
              <p14:xfrm>
                <a:off x="4056780" y="7544820"/>
                <a:ext cx="7920" cy="266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E75311A-7937-DDC3-3E5D-DB7611EDDD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48140" y="7536180"/>
                  <a:ext cx="25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FCEA92B-4B3F-0732-D696-22DEB14E9929}"/>
                    </a:ext>
                  </a:extLst>
                </p14:cNvPr>
                <p14:cNvContentPartPr/>
                <p14:nvPr/>
              </p14:nvContentPartPr>
              <p14:xfrm>
                <a:off x="1055460" y="7781700"/>
                <a:ext cx="1793880" cy="11232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FCEA92B-4B3F-0732-D696-22DEB14E99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6460" y="7772700"/>
                  <a:ext cx="1811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D9B6C87C-0775-C18B-953E-952B622B5EB7}"/>
                    </a:ext>
                  </a:extLst>
                </p14:cNvPr>
                <p14:cNvContentPartPr/>
                <p14:nvPr/>
              </p14:nvContentPartPr>
              <p14:xfrm>
                <a:off x="3089460" y="7781700"/>
                <a:ext cx="274680" cy="316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D9B6C87C-0775-C18B-953E-952B622B5EB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80820" y="7772700"/>
                  <a:ext cx="292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D2E7F30-1BD1-458F-6DF8-2ADFCBC3E9FA}"/>
                    </a:ext>
                  </a:extLst>
                </p14:cNvPr>
                <p14:cNvContentPartPr/>
                <p14:nvPr/>
              </p14:nvContentPartPr>
              <p14:xfrm>
                <a:off x="3271260" y="7727700"/>
                <a:ext cx="132480" cy="1440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D2E7F30-1BD1-458F-6DF8-2ADFCBC3E9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62620" y="7718700"/>
                  <a:ext cx="150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76E4D610-7E5E-280E-6EAF-79B3C63CA97D}"/>
                    </a:ext>
                  </a:extLst>
                </p14:cNvPr>
                <p14:cNvContentPartPr/>
                <p14:nvPr/>
              </p14:nvContentPartPr>
              <p14:xfrm>
                <a:off x="3471420" y="7707540"/>
                <a:ext cx="118440" cy="795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76E4D610-7E5E-280E-6EAF-79B3C63CA9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462780" y="7698540"/>
                  <a:ext cx="136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9FE0CF1D-5D51-60CF-D9A3-A456F87A36C5}"/>
                    </a:ext>
                  </a:extLst>
                </p14:cNvPr>
                <p14:cNvContentPartPr/>
                <p14:nvPr/>
              </p14:nvContentPartPr>
              <p14:xfrm>
                <a:off x="3523260" y="7794300"/>
                <a:ext cx="126720" cy="698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9FE0CF1D-5D51-60CF-D9A3-A456F87A36C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514620" y="7785300"/>
                  <a:ext cx="144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935167D7-23A0-18A0-B53B-36616E5433A9}"/>
                    </a:ext>
                  </a:extLst>
                </p14:cNvPr>
                <p14:cNvContentPartPr/>
                <p14:nvPr/>
              </p14:nvContentPartPr>
              <p14:xfrm>
                <a:off x="3621900" y="7727340"/>
                <a:ext cx="109080" cy="684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935167D7-23A0-18A0-B53B-36616E5433A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613260" y="7718340"/>
                  <a:ext cx="126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289B707-21CD-C510-C685-457D11B822D3}"/>
                    </a:ext>
                  </a:extLst>
                </p14:cNvPr>
                <p14:cNvContentPartPr/>
                <p14:nvPr/>
              </p14:nvContentPartPr>
              <p14:xfrm>
                <a:off x="3692460" y="7823820"/>
                <a:ext cx="69840" cy="784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289B707-21CD-C510-C685-457D11B822D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83820" y="7814820"/>
                  <a:ext cx="87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E59C1EE3-F20F-5D12-BDA8-AD492BC8F741}"/>
                    </a:ext>
                  </a:extLst>
                </p14:cNvPr>
                <p14:cNvContentPartPr/>
                <p14:nvPr/>
              </p14:nvContentPartPr>
              <p14:xfrm>
                <a:off x="3820620" y="7719420"/>
                <a:ext cx="205560" cy="1108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E59C1EE3-F20F-5D12-BDA8-AD492BC8F7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11980" y="7710420"/>
                  <a:ext cx="223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FFFF2174-412B-6FC7-98DB-33332DAC232E}"/>
                    </a:ext>
                  </a:extLst>
                </p14:cNvPr>
                <p14:cNvContentPartPr/>
                <p14:nvPr/>
              </p14:nvContentPartPr>
              <p14:xfrm>
                <a:off x="3948060" y="7852980"/>
                <a:ext cx="92880" cy="273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FFFF2174-412B-6FC7-98DB-33332DAC232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39420" y="7843980"/>
                  <a:ext cx="1105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A4B32F1E-ECBC-D636-05B9-0C35CB0A7E7C}"/>
                    </a:ext>
                  </a:extLst>
                </p14:cNvPr>
                <p14:cNvContentPartPr/>
                <p14:nvPr/>
              </p14:nvContentPartPr>
              <p14:xfrm>
                <a:off x="4063620" y="7699980"/>
                <a:ext cx="133920" cy="684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A4B32F1E-ECBC-D636-05B9-0C35CB0A7E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54620" y="7690980"/>
                  <a:ext cx="151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7F68293-8F50-61D5-0A02-6C8D40D5FEED}"/>
                    </a:ext>
                  </a:extLst>
                </p14:cNvPr>
                <p14:cNvContentPartPr/>
                <p14:nvPr/>
              </p14:nvContentPartPr>
              <p14:xfrm>
                <a:off x="4166220" y="7676580"/>
                <a:ext cx="79560" cy="626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7F68293-8F50-61D5-0A02-6C8D40D5FEE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57580" y="7667940"/>
                  <a:ext cx="97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0D680516-64C5-1992-37FA-D50DDE8EEEF4}"/>
                    </a:ext>
                  </a:extLst>
                </p14:cNvPr>
                <p14:cNvContentPartPr/>
                <p14:nvPr/>
              </p14:nvContentPartPr>
              <p14:xfrm>
                <a:off x="4178460" y="7734900"/>
                <a:ext cx="86760" cy="698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0D680516-64C5-1992-37FA-D50DDE8EEE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169460" y="7725900"/>
                  <a:ext cx="104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6F92BB86-349A-55CA-4EBC-54AE46E056D6}"/>
                    </a:ext>
                  </a:extLst>
                </p14:cNvPr>
                <p14:cNvContentPartPr/>
                <p14:nvPr/>
              </p14:nvContentPartPr>
              <p14:xfrm>
                <a:off x="4199340" y="7680540"/>
                <a:ext cx="141840" cy="2008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6F92BB86-349A-55CA-4EBC-54AE46E056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90340" y="7671900"/>
                  <a:ext cx="159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408282EB-761E-476F-658C-08FF60A3AB63}"/>
                    </a:ext>
                  </a:extLst>
                </p14:cNvPr>
                <p14:cNvContentPartPr/>
                <p14:nvPr/>
              </p14:nvContentPartPr>
              <p14:xfrm>
                <a:off x="4270980" y="7720860"/>
                <a:ext cx="165240" cy="1072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408282EB-761E-476F-658C-08FF60A3AB6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261980" y="7712220"/>
                  <a:ext cx="182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37F82A0F-BC22-D2A6-9794-E697BA2BFEFC}"/>
                    </a:ext>
                  </a:extLst>
                </p14:cNvPr>
                <p14:cNvContentPartPr/>
                <p14:nvPr/>
              </p14:nvContentPartPr>
              <p14:xfrm>
                <a:off x="4381860" y="7828860"/>
                <a:ext cx="111600" cy="586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37F82A0F-BC22-D2A6-9794-E697BA2BFEF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72860" y="7820220"/>
                  <a:ext cx="129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ED500300-5218-F00D-90F4-3FF0B6C9BAFE}"/>
                    </a:ext>
                  </a:extLst>
                </p14:cNvPr>
                <p14:cNvContentPartPr/>
                <p14:nvPr/>
              </p14:nvContentPartPr>
              <p14:xfrm>
                <a:off x="4552860" y="7675500"/>
                <a:ext cx="132120" cy="11772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ED500300-5218-F00D-90F4-3FF0B6C9BA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44220" y="7666500"/>
                  <a:ext cx="149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51D3E5DF-F5C7-7223-9B51-17CB14C4F2D2}"/>
                    </a:ext>
                  </a:extLst>
                </p14:cNvPr>
                <p14:cNvContentPartPr/>
                <p14:nvPr/>
              </p14:nvContentPartPr>
              <p14:xfrm>
                <a:off x="4670220" y="7676940"/>
                <a:ext cx="56160" cy="414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51D3E5DF-F5C7-7223-9B51-17CB14C4F2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61580" y="7668300"/>
                  <a:ext cx="73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E57D5742-A5C5-2E8B-DEC7-26046291136C}"/>
                    </a:ext>
                  </a:extLst>
                </p14:cNvPr>
                <p14:cNvContentPartPr/>
                <p14:nvPr/>
              </p14:nvContentPartPr>
              <p14:xfrm>
                <a:off x="4659420" y="7751100"/>
                <a:ext cx="72360" cy="828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E57D5742-A5C5-2E8B-DEC7-26046291136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50780" y="7742100"/>
                  <a:ext cx="90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0EE1E06A-39C7-17E7-7C0B-EB3C0A929124}"/>
                    </a:ext>
                  </a:extLst>
                </p14:cNvPr>
                <p14:cNvContentPartPr/>
                <p14:nvPr/>
              </p14:nvContentPartPr>
              <p14:xfrm>
                <a:off x="4754820" y="7610700"/>
                <a:ext cx="121320" cy="15552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0EE1E06A-39C7-17E7-7C0B-EB3C0A92912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45820" y="7602060"/>
                  <a:ext cx="138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DE17102E-FD50-BECD-D3B3-2AA77304CE22}"/>
                    </a:ext>
                  </a:extLst>
                </p14:cNvPr>
                <p14:cNvContentPartPr/>
                <p14:nvPr/>
              </p14:nvContentPartPr>
              <p14:xfrm>
                <a:off x="4872540" y="7642380"/>
                <a:ext cx="17280" cy="11268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DE17102E-FD50-BECD-D3B3-2AA77304CE2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863540" y="7633740"/>
                  <a:ext cx="34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9F85F659-5FA9-CFC9-6182-DEE34652F22E}"/>
                    </a:ext>
                  </a:extLst>
                </p14:cNvPr>
                <p14:cNvContentPartPr/>
                <p14:nvPr/>
              </p14:nvContentPartPr>
              <p14:xfrm>
                <a:off x="4805940" y="7723740"/>
                <a:ext cx="230040" cy="10404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9F85F659-5FA9-CFC9-6182-DEE34652F2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797300" y="7715100"/>
                  <a:ext cx="2476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337101D-6B1A-62D5-5D07-68BBDB3325D9}"/>
              </a:ext>
            </a:extLst>
          </p:cNvPr>
          <p:cNvGrpSpPr/>
          <p:nvPr/>
        </p:nvGrpSpPr>
        <p:grpSpPr>
          <a:xfrm>
            <a:off x="1953300" y="9094980"/>
            <a:ext cx="2788560" cy="71280"/>
            <a:chOff x="1953300" y="9094980"/>
            <a:chExt cx="278856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E217858-8EBA-B3E2-2EDF-5E2856395B86}"/>
                    </a:ext>
                  </a:extLst>
                </p14:cNvPr>
                <p14:cNvContentPartPr/>
                <p14:nvPr/>
              </p14:nvContentPartPr>
              <p14:xfrm>
                <a:off x="1953300" y="9094980"/>
                <a:ext cx="2175840" cy="712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E217858-8EBA-B3E2-2EDF-5E2856395B8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44660" y="9086340"/>
                  <a:ext cx="2193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30521D0-8A42-03B3-C315-DB19E2F10928}"/>
                    </a:ext>
                  </a:extLst>
                </p14:cNvPr>
                <p14:cNvContentPartPr/>
                <p14:nvPr/>
              </p14:nvContentPartPr>
              <p14:xfrm>
                <a:off x="4104660" y="9116580"/>
                <a:ext cx="637200" cy="464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30521D0-8A42-03B3-C315-DB19E2F1092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5660" y="9107940"/>
                  <a:ext cx="654840" cy="6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45904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" dirty="0"/>
              <a:t>벡터 </a:t>
            </a:r>
            <a:r>
              <a:rPr spc="5" dirty="0"/>
              <a:t>처리, VECTOR</a:t>
            </a:r>
            <a:r>
              <a:rPr spc="-5" dirty="0"/>
              <a:t> </a:t>
            </a:r>
            <a:r>
              <a:rPr spc="5" dirty="0"/>
              <a:t>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526280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벡터 </a:t>
            </a:r>
            <a:r>
              <a:rPr sz="1900" b="1" spc="25" dirty="0">
                <a:latin typeface="나눔고딕OTF"/>
                <a:cs typeface="나눔고딕OTF"/>
              </a:rPr>
              <a:t>처리, </a:t>
            </a:r>
            <a:r>
              <a:rPr sz="1900" b="1" spc="15" dirty="0">
                <a:latin typeface="나눔고딕OTF"/>
                <a:cs typeface="나눔고딕OTF"/>
              </a:rPr>
              <a:t>Vector</a:t>
            </a:r>
            <a:r>
              <a:rPr sz="1900" b="1" spc="-4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Processing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많은 과학 기술 응용에 데이터는 벡터/행렬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700" spc="-5" dirty="0">
                <a:latin typeface="Wingdings"/>
                <a:cs typeface="Wingdings"/>
              </a:rPr>
              <a:t></a:t>
            </a:r>
            <a:r>
              <a:rPr sz="1700" spc="-5" dirty="0">
                <a:latin typeface="나눔고딕OTF"/>
                <a:cs typeface="나눔고딕OTF"/>
              </a:rPr>
              <a:t>이를 효과적으로 처리할 수 있는 처리기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요구됨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07" y="7858959"/>
            <a:ext cx="143256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95"/>
              </a:spcBef>
              <a:buChar char="•"/>
              <a:tabLst>
                <a:tab pos="28130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명령어의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예: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07" y="8632795"/>
            <a:ext cx="130683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형식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3167" y="7852651"/>
            <a:ext cx="248348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5" dirty="0">
                <a:latin typeface="나눔바른펜OTF"/>
                <a:cs typeface="나눔바른펜OTF"/>
              </a:rPr>
              <a:t>C(1:100) = A(1:100) +</a:t>
            </a:r>
            <a:r>
              <a:rPr sz="1700" b="1" spc="-70" dirty="0">
                <a:latin typeface="나눔바른펜OTF"/>
                <a:cs typeface="나눔바른펜OTF"/>
              </a:rPr>
              <a:t> </a:t>
            </a:r>
            <a:r>
              <a:rPr sz="1700" b="1" spc="-5" dirty="0">
                <a:latin typeface="나눔바른펜OTF"/>
                <a:cs typeface="나눔바른펜OTF"/>
              </a:rPr>
              <a:t>B(1:100)</a:t>
            </a:r>
            <a:endParaRPr sz="1700">
              <a:latin typeface="나눔바른펜OTF"/>
              <a:cs typeface="나눔바른펜OT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5858" y="8627626"/>
            <a:ext cx="4507374" cy="472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E3EFD0-2F50-1FC9-828F-361D87EF5EC7}"/>
              </a:ext>
            </a:extLst>
          </p:cNvPr>
          <p:cNvGrpSpPr/>
          <p:nvPr/>
        </p:nvGrpSpPr>
        <p:grpSpPr>
          <a:xfrm>
            <a:off x="1584300" y="1741680"/>
            <a:ext cx="841680" cy="368280"/>
            <a:chOff x="1584300" y="1741680"/>
            <a:chExt cx="8416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E784649-0410-B12F-A2B1-82D4B93B35DF}"/>
                    </a:ext>
                  </a:extLst>
                </p14:cNvPr>
                <p14:cNvContentPartPr/>
                <p14:nvPr/>
              </p14:nvContentPartPr>
              <p14:xfrm>
                <a:off x="1584300" y="1741680"/>
                <a:ext cx="187920" cy="339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E784649-0410-B12F-A2B1-82D4B93B35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5660" y="1732680"/>
                  <a:ext cx="2055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9E4C1A6-9567-D7C6-6898-1ECE633503FF}"/>
                    </a:ext>
                  </a:extLst>
                </p14:cNvPr>
                <p14:cNvContentPartPr/>
                <p14:nvPr/>
              </p14:nvContentPartPr>
              <p14:xfrm>
                <a:off x="1786260" y="1790640"/>
                <a:ext cx="41400" cy="236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9E4C1A6-9567-D7C6-6898-1ECE633503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7260" y="1781640"/>
                  <a:ext cx="590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B16D577-4BC8-8F52-9101-CD2BD5BAF127}"/>
                    </a:ext>
                  </a:extLst>
                </p14:cNvPr>
                <p14:cNvContentPartPr/>
                <p14:nvPr/>
              </p14:nvContentPartPr>
              <p14:xfrm>
                <a:off x="1876260" y="1870200"/>
                <a:ext cx="83520" cy="1584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B16D577-4BC8-8F52-9101-CD2BD5BAF1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67260" y="1861560"/>
                  <a:ext cx="101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D78DD5F-1F95-0614-87E6-AC9FD2394BA1}"/>
                    </a:ext>
                  </a:extLst>
                </p14:cNvPr>
                <p14:cNvContentPartPr/>
                <p14:nvPr/>
              </p14:nvContentPartPr>
              <p14:xfrm>
                <a:off x="1977060" y="1865880"/>
                <a:ext cx="223560" cy="244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D78DD5F-1F95-0614-87E6-AC9FD2394BA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68420" y="1856880"/>
                  <a:ext cx="2412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4152B00-F43D-5065-552D-AC1316D37E9E}"/>
                    </a:ext>
                  </a:extLst>
                </p14:cNvPr>
                <p14:cNvContentPartPr/>
                <p14:nvPr/>
              </p14:nvContentPartPr>
              <p14:xfrm>
                <a:off x="2132220" y="1766160"/>
                <a:ext cx="74520" cy="292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4152B00-F43D-5065-552D-AC1316D37E9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3220" y="1757520"/>
                  <a:ext cx="921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E135DF2-BFB3-957B-DCF9-B555683FADFB}"/>
                    </a:ext>
                  </a:extLst>
                </p14:cNvPr>
                <p14:cNvContentPartPr/>
                <p14:nvPr/>
              </p14:nvContentPartPr>
              <p14:xfrm>
                <a:off x="2222220" y="1882080"/>
                <a:ext cx="203760" cy="160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E135DF2-BFB3-957B-DCF9-B555683FADF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13580" y="1873440"/>
                  <a:ext cx="22140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931C489-6D81-52F8-32AB-C473278CBF7B}"/>
              </a:ext>
            </a:extLst>
          </p:cNvPr>
          <p:cNvGrpSpPr/>
          <p:nvPr/>
        </p:nvGrpSpPr>
        <p:grpSpPr>
          <a:xfrm>
            <a:off x="650460" y="5601900"/>
            <a:ext cx="2204280" cy="287640"/>
            <a:chOff x="650460" y="5601900"/>
            <a:chExt cx="220428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D254898-949E-05A9-CAD7-1406D00C3BAD}"/>
                    </a:ext>
                  </a:extLst>
                </p14:cNvPr>
                <p14:cNvContentPartPr/>
                <p14:nvPr/>
              </p14:nvContentPartPr>
              <p14:xfrm>
                <a:off x="650460" y="5627820"/>
                <a:ext cx="172800" cy="226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D254898-949E-05A9-CAD7-1406D00C3B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1820" y="5618820"/>
                  <a:ext cx="190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5DC78F5-CAA8-3E30-A50A-66555683748E}"/>
                    </a:ext>
                  </a:extLst>
                </p14:cNvPr>
                <p14:cNvContentPartPr/>
                <p14:nvPr/>
              </p14:nvContentPartPr>
              <p14:xfrm>
                <a:off x="662700" y="5721060"/>
                <a:ext cx="154440" cy="374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5DC78F5-CAA8-3E30-A50A-66555683748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4060" y="5712060"/>
                  <a:ext cx="172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8B14687-6152-2472-4276-996BC9E3846F}"/>
                    </a:ext>
                  </a:extLst>
                </p14:cNvPr>
                <p14:cNvContentPartPr/>
                <p14:nvPr/>
              </p14:nvContentPartPr>
              <p14:xfrm>
                <a:off x="838020" y="5654820"/>
                <a:ext cx="73800" cy="2066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8B14687-6152-2472-4276-996BC9E3846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020" y="5646180"/>
                  <a:ext cx="914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C8F15EC-F126-045B-E2ED-58616E84D34C}"/>
                    </a:ext>
                  </a:extLst>
                </p14:cNvPr>
                <p14:cNvContentPartPr/>
                <p14:nvPr/>
              </p14:nvContentPartPr>
              <p14:xfrm>
                <a:off x="951780" y="5667420"/>
                <a:ext cx="75240" cy="1396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C8F15EC-F126-045B-E2ED-58616E84D3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3140" y="5658780"/>
                  <a:ext cx="9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CF171D0-C4F8-BC14-2921-87C38F4E1124}"/>
                    </a:ext>
                  </a:extLst>
                </p14:cNvPr>
                <p14:cNvContentPartPr/>
                <p14:nvPr/>
              </p14:nvContentPartPr>
              <p14:xfrm>
                <a:off x="983460" y="5626380"/>
                <a:ext cx="116280" cy="160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CF171D0-C4F8-BC14-2921-87C38F4E11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4820" y="5617380"/>
                  <a:ext cx="13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685AC52-FAB7-6366-74A7-D004C960F375}"/>
                    </a:ext>
                  </a:extLst>
                </p14:cNvPr>
                <p14:cNvContentPartPr/>
                <p14:nvPr/>
              </p14:nvContentPartPr>
              <p14:xfrm>
                <a:off x="1014420" y="5772540"/>
                <a:ext cx="202320" cy="92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685AC52-FAB7-6366-74A7-D004C960F3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5780" y="5763900"/>
                  <a:ext cx="219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9793C4E-0BB0-42E7-6ACF-5C89E4052580}"/>
                    </a:ext>
                  </a:extLst>
                </p14:cNvPr>
                <p14:cNvContentPartPr/>
                <p14:nvPr/>
              </p14:nvContentPartPr>
              <p14:xfrm>
                <a:off x="1141860" y="5648340"/>
                <a:ext cx="236880" cy="229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9793C4E-0BB0-42E7-6ACF-5C89E405258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2860" y="5639700"/>
                  <a:ext cx="254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ECF2CC7-008F-A7F0-B939-0D4BBB6E3AA7}"/>
                    </a:ext>
                  </a:extLst>
                </p14:cNvPr>
                <p14:cNvContentPartPr/>
                <p14:nvPr/>
              </p14:nvContentPartPr>
              <p14:xfrm>
                <a:off x="1450740" y="5654100"/>
                <a:ext cx="162360" cy="154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ECF2CC7-008F-A7F0-B939-0D4BBB6E3A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2100" y="5645460"/>
                  <a:ext cx="180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E8923D3-3C40-BCA7-FBE8-42E0C29B2F66}"/>
                    </a:ext>
                  </a:extLst>
                </p14:cNvPr>
                <p14:cNvContentPartPr/>
                <p14:nvPr/>
              </p14:nvContentPartPr>
              <p14:xfrm>
                <a:off x="1524540" y="5639340"/>
                <a:ext cx="117000" cy="197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E8923D3-3C40-BCA7-FBE8-42E0C29B2F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15540" y="5630700"/>
                  <a:ext cx="134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7B39CB9-AF9F-C378-6753-5EB9381EE784}"/>
                    </a:ext>
                  </a:extLst>
                </p14:cNvPr>
                <p14:cNvContentPartPr/>
                <p14:nvPr/>
              </p14:nvContentPartPr>
              <p14:xfrm>
                <a:off x="1633620" y="5601900"/>
                <a:ext cx="144360" cy="162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7B39CB9-AF9F-C378-6753-5EB9381EE7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24980" y="5593260"/>
                  <a:ext cx="162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13C12C0-BE3D-BFCB-A2DD-8E86DDF6F81E}"/>
                    </a:ext>
                  </a:extLst>
                </p14:cNvPr>
                <p14:cNvContentPartPr/>
                <p14:nvPr/>
              </p14:nvContentPartPr>
              <p14:xfrm>
                <a:off x="1731540" y="5621700"/>
                <a:ext cx="96840" cy="210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13C12C0-BE3D-BFCB-A2DD-8E86DDF6F81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22540" y="5613060"/>
                  <a:ext cx="114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0648767-159A-F1C5-57D2-48D6DB3A6741}"/>
                    </a:ext>
                  </a:extLst>
                </p14:cNvPr>
                <p14:cNvContentPartPr/>
                <p14:nvPr/>
              </p14:nvContentPartPr>
              <p14:xfrm>
                <a:off x="1816500" y="5619900"/>
                <a:ext cx="173520" cy="191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0648767-159A-F1C5-57D2-48D6DB3A67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07860" y="5611260"/>
                  <a:ext cx="19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E93E9F5-134B-9073-273A-2519B5F0D003}"/>
                    </a:ext>
                  </a:extLst>
                </p14:cNvPr>
                <p14:cNvContentPartPr/>
                <p14:nvPr/>
              </p14:nvContentPartPr>
              <p14:xfrm>
                <a:off x="1935660" y="5631420"/>
                <a:ext cx="116640" cy="258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E93E9F5-134B-9073-273A-2519B5F0D00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26660" y="5622420"/>
                  <a:ext cx="134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5CF6F89-59FE-84FB-6AEF-07C980EF276A}"/>
                    </a:ext>
                  </a:extLst>
                </p14:cNvPr>
                <p14:cNvContentPartPr/>
                <p14:nvPr/>
              </p14:nvContentPartPr>
              <p14:xfrm>
                <a:off x="2506260" y="5621700"/>
                <a:ext cx="123120" cy="171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5CF6F89-59FE-84FB-6AEF-07C980EF27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97620" y="5613060"/>
                  <a:ext cx="140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8F78306-8BCD-7A30-F9A8-C338C7676884}"/>
                    </a:ext>
                  </a:extLst>
                </p14:cNvPr>
                <p14:cNvContentPartPr/>
                <p14:nvPr/>
              </p14:nvContentPartPr>
              <p14:xfrm>
                <a:off x="2534340" y="5749140"/>
                <a:ext cx="98640" cy="91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8F78306-8BCD-7A30-F9A8-C338C76768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25340" y="5740500"/>
                  <a:ext cx="116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85D5CB8-EADF-E371-FE3D-E82E7E164EB6}"/>
                    </a:ext>
                  </a:extLst>
                </p14:cNvPr>
                <p14:cNvContentPartPr/>
                <p14:nvPr/>
              </p14:nvContentPartPr>
              <p14:xfrm>
                <a:off x="2094420" y="5650140"/>
                <a:ext cx="139680" cy="166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85D5CB8-EADF-E371-FE3D-E82E7E164E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85780" y="5641500"/>
                  <a:ext cx="157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8781EA-1AC3-63ED-86CF-326AE5172F15}"/>
                    </a:ext>
                  </a:extLst>
                </p14:cNvPr>
                <p14:cNvContentPartPr/>
                <p14:nvPr/>
              </p14:nvContentPartPr>
              <p14:xfrm>
                <a:off x="2218620" y="5674980"/>
                <a:ext cx="105120" cy="159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8781EA-1AC3-63ED-86CF-326AE5172F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09620" y="5666340"/>
                  <a:ext cx="122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6FE8C9D-A17D-6B1E-6BA5-78236378EBA6}"/>
                    </a:ext>
                  </a:extLst>
                </p14:cNvPr>
                <p14:cNvContentPartPr/>
                <p14:nvPr/>
              </p14:nvContentPartPr>
              <p14:xfrm>
                <a:off x="2361900" y="5648340"/>
                <a:ext cx="110520" cy="1155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6FE8C9D-A17D-6B1E-6BA5-78236378EB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53260" y="5639340"/>
                  <a:ext cx="128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8B09AC6-FC87-0F16-934E-C30AAD920BA2}"/>
                    </a:ext>
                  </a:extLst>
                </p14:cNvPr>
                <p14:cNvContentPartPr/>
                <p14:nvPr/>
              </p14:nvContentPartPr>
              <p14:xfrm>
                <a:off x="2668620" y="5616660"/>
                <a:ext cx="144000" cy="1785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8B09AC6-FC87-0F16-934E-C30AAD920B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59620" y="5608020"/>
                  <a:ext cx="161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A87D222-D716-37E6-32C8-140E882EDD57}"/>
                    </a:ext>
                  </a:extLst>
                </p14:cNvPr>
                <p14:cNvContentPartPr/>
                <p14:nvPr/>
              </p14:nvContentPartPr>
              <p14:xfrm>
                <a:off x="2831340" y="5663100"/>
                <a:ext cx="23400" cy="168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A87D222-D716-37E6-32C8-140E882EDD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22340" y="5654460"/>
                  <a:ext cx="410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BCC3BF0-0DC7-94E8-9BBE-A29F929F1CB6}"/>
              </a:ext>
            </a:extLst>
          </p:cNvPr>
          <p:cNvGrpSpPr/>
          <p:nvPr/>
        </p:nvGrpSpPr>
        <p:grpSpPr>
          <a:xfrm>
            <a:off x="3064260" y="5557260"/>
            <a:ext cx="3834360" cy="331920"/>
            <a:chOff x="3064260" y="5557260"/>
            <a:chExt cx="38343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9A203D11-861C-922C-43FF-9D9788377D40}"/>
                    </a:ext>
                  </a:extLst>
                </p14:cNvPr>
                <p14:cNvContentPartPr/>
                <p14:nvPr/>
              </p14:nvContentPartPr>
              <p14:xfrm>
                <a:off x="3064260" y="5633220"/>
                <a:ext cx="94680" cy="1879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9A203D11-861C-922C-43FF-9D9788377D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55620" y="5624220"/>
                  <a:ext cx="112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53B7D13-2294-67B4-C912-8A8E63E5C548}"/>
                    </a:ext>
                  </a:extLst>
                </p14:cNvPr>
                <p14:cNvContentPartPr/>
                <p14:nvPr/>
              </p14:nvContentPartPr>
              <p14:xfrm>
                <a:off x="3103500" y="5653380"/>
                <a:ext cx="124560" cy="1684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53B7D13-2294-67B4-C912-8A8E63E5C54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94860" y="5644740"/>
                  <a:ext cx="14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F43EB13-9413-02C1-6477-4D772B895634}"/>
                    </a:ext>
                  </a:extLst>
                </p14:cNvPr>
                <p14:cNvContentPartPr/>
                <p14:nvPr/>
              </p14:nvContentPartPr>
              <p14:xfrm>
                <a:off x="3240660" y="5662020"/>
                <a:ext cx="47520" cy="2052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F43EB13-9413-02C1-6477-4D772B8956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31660" y="5653020"/>
                  <a:ext cx="65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126A0EC4-C486-897F-6F4B-3EFE41CA6BD8}"/>
                    </a:ext>
                  </a:extLst>
                </p14:cNvPr>
                <p14:cNvContentPartPr/>
                <p14:nvPr/>
              </p14:nvContentPartPr>
              <p14:xfrm>
                <a:off x="3319860" y="5640060"/>
                <a:ext cx="159480" cy="185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126A0EC4-C486-897F-6F4B-3EFE41CA6B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11220" y="5631060"/>
                  <a:ext cx="1771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D8C7F8F-9BA1-1859-02C6-7A32AF6E354D}"/>
                    </a:ext>
                  </a:extLst>
                </p14:cNvPr>
                <p14:cNvContentPartPr/>
                <p14:nvPr/>
              </p14:nvContentPartPr>
              <p14:xfrm>
                <a:off x="3468900" y="5614860"/>
                <a:ext cx="156600" cy="16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D8C7F8F-9BA1-1859-02C6-7A32AF6E35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59900" y="5605860"/>
                  <a:ext cx="174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9EFBAC60-0F72-AA0B-9B5E-7068281931B5}"/>
                    </a:ext>
                  </a:extLst>
                </p14:cNvPr>
                <p14:cNvContentPartPr/>
                <p14:nvPr/>
              </p14:nvContentPartPr>
              <p14:xfrm>
                <a:off x="3504540" y="5638620"/>
                <a:ext cx="172800" cy="1731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9EFBAC60-0F72-AA0B-9B5E-7068281931B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95540" y="5629620"/>
                  <a:ext cx="190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AA851D2-0E24-04EF-1665-086A896A1DC5}"/>
                    </a:ext>
                  </a:extLst>
                </p14:cNvPr>
                <p14:cNvContentPartPr/>
                <p14:nvPr/>
              </p14:nvContentPartPr>
              <p14:xfrm>
                <a:off x="3703260" y="5578860"/>
                <a:ext cx="146520" cy="1069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AA851D2-0E24-04EF-1665-086A896A1DC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94260" y="5570220"/>
                  <a:ext cx="16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7CFAFBA-2BA1-2DE0-E061-5EF12751F8C6}"/>
                    </a:ext>
                  </a:extLst>
                </p14:cNvPr>
                <p14:cNvContentPartPr/>
                <p14:nvPr/>
              </p14:nvContentPartPr>
              <p14:xfrm>
                <a:off x="3759420" y="5717460"/>
                <a:ext cx="149760" cy="1162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7CFAFBA-2BA1-2DE0-E061-5EF12751F8C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50780" y="5708460"/>
                  <a:ext cx="167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AE7528D0-FEA1-1A42-C07D-7D0702B1167E}"/>
                    </a:ext>
                  </a:extLst>
                </p14:cNvPr>
                <p14:cNvContentPartPr/>
                <p14:nvPr/>
              </p14:nvContentPartPr>
              <p14:xfrm>
                <a:off x="3982260" y="5633580"/>
                <a:ext cx="155520" cy="1782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AE7528D0-FEA1-1A42-C07D-7D0702B116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73620" y="5624580"/>
                  <a:ext cx="173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A339464-FD89-9B3F-7F83-A31358F0C533}"/>
                    </a:ext>
                  </a:extLst>
                </p14:cNvPr>
                <p14:cNvContentPartPr/>
                <p14:nvPr/>
              </p14:nvContentPartPr>
              <p14:xfrm>
                <a:off x="4127700" y="5660580"/>
                <a:ext cx="81000" cy="1224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A339464-FD89-9B3F-7F83-A31358F0C5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18700" y="5651940"/>
                  <a:ext cx="98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9DFBCB7-DED5-68C9-3722-9E7B714082ED}"/>
                    </a:ext>
                  </a:extLst>
                </p14:cNvPr>
                <p14:cNvContentPartPr/>
                <p14:nvPr/>
              </p14:nvContentPartPr>
              <p14:xfrm>
                <a:off x="4210140" y="5613060"/>
                <a:ext cx="151560" cy="1990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9DFBCB7-DED5-68C9-3722-9E7B714082E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01500" y="5604060"/>
                  <a:ext cx="169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8F3528E-B029-5FFD-3F5B-0E939DC68A37}"/>
                    </a:ext>
                  </a:extLst>
                </p14:cNvPr>
                <p14:cNvContentPartPr/>
                <p14:nvPr/>
              </p14:nvContentPartPr>
              <p14:xfrm>
                <a:off x="4359180" y="5632500"/>
                <a:ext cx="85320" cy="100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8F3528E-B029-5FFD-3F5B-0E939DC68A3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50180" y="5623500"/>
                  <a:ext cx="102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707F962-224C-28FC-2D84-A66E9232916D}"/>
                    </a:ext>
                  </a:extLst>
                </p14:cNvPr>
                <p14:cNvContentPartPr/>
                <p14:nvPr/>
              </p14:nvContentPartPr>
              <p14:xfrm>
                <a:off x="4347300" y="5753460"/>
                <a:ext cx="92880" cy="1076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707F962-224C-28FC-2D84-A66E923291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38660" y="5744460"/>
                  <a:ext cx="110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99DB261-ED2F-FF02-84CB-30CC13EA6847}"/>
                    </a:ext>
                  </a:extLst>
                </p14:cNvPr>
                <p14:cNvContentPartPr/>
                <p14:nvPr/>
              </p14:nvContentPartPr>
              <p14:xfrm>
                <a:off x="4450980" y="5625660"/>
                <a:ext cx="149400" cy="172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99DB261-ED2F-FF02-84CB-30CC13EA68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42340" y="5617020"/>
                  <a:ext cx="167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D2F71F9-623A-C11F-ED0E-2FFAF98EB827}"/>
                    </a:ext>
                  </a:extLst>
                </p14:cNvPr>
                <p14:cNvContentPartPr/>
                <p14:nvPr/>
              </p14:nvContentPartPr>
              <p14:xfrm>
                <a:off x="4571220" y="5625660"/>
                <a:ext cx="213840" cy="200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D2F71F9-623A-C11F-ED0E-2FFAF98EB8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62220" y="5617020"/>
                  <a:ext cx="231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90CA060-2EFC-9BA9-FA8C-100790ADD3BF}"/>
                    </a:ext>
                  </a:extLst>
                </p14:cNvPr>
                <p14:cNvContentPartPr/>
                <p14:nvPr/>
              </p14:nvContentPartPr>
              <p14:xfrm>
                <a:off x="4871820" y="5557260"/>
                <a:ext cx="191160" cy="180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90CA060-2EFC-9BA9-FA8C-100790ADD3B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63180" y="5548260"/>
                  <a:ext cx="208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10987C7-413D-2872-3467-F363B0511B3D}"/>
                    </a:ext>
                  </a:extLst>
                </p14:cNvPr>
                <p14:cNvContentPartPr/>
                <p14:nvPr/>
              </p14:nvContentPartPr>
              <p14:xfrm>
                <a:off x="4976940" y="5747340"/>
                <a:ext cx="113400" cy="11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10987C7-413D-2872-3467-F363B0511B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68300" y="5738340"/>
                  <a:ext cx="131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627EAB8-0C9F-DE3D-EEF6-078C38607924}"/>
                    </a:ext>
                  </a:extLst>
                </p14:cNvPr>
                <p14:cNvContentPartPr/>
                <p14:nvPr/>
              </p14:nvContentPartPr>
              <p14:xfrm>
                <a:off x="5067660" y="5596140"/>
                <a:ext cx="126360" cy="150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627EAB8-0C9F-DE3D-EEF6-078C3860792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59020" y="5587140"/>
                  <a:ext cx="144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8B1AA63-8F66-0C6F-1A2E-FC02F8D6318B}"/>
                    </a:ext>
                  </a:extLst>
                </p14:cNvPr>
                <p14:cNvContentPartPr/>
                <p14:nvPr/>
              </p14:nvContentPartPr>
              <p14:xfrm>
                <a:off x="5141100" y="5731860"/>
                <a:ext cx="120960" cy="896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8B1AA63-8F66-0C6F-1A2E-FC02F8D6318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32460" y="5723220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CA9C04E-02A3-8DE2-C5E4-7ACE8DAB9FF2}"/>
                    </a:ext>
                  </a:extLst>
                </p14:cNvPr>
                <p14:cNvContentPartPr/>
                <p14:nvPr/>
              </p14:nvContentPartPr>
              <p14:xfrm>
                <a:off x="5231100" y="5618820"/>
                <a:ext cx="93240" cy="21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CA9C04E-02A3-8DE2-C5E4-7ACE8DAB9FF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22100" y="5609820"/>
                  <a:ext cx="110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317DD78-30C7-4822-6EB6-EDED72B3B4E4}"/>
                    </a:ext>
                  </a:extLst>
                </p14:cNvPr>
                <p14:cNvContentPartPr/>
                <p14:nvPr/>
              </p14:nvContentPartPr>
              <p14:xfrm>
                <a:off x="5255580" y="5664540"/>
                <a:ext cx="236520" cy="195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317DD78-30C7-4822-6EB6-EDED72B3B4E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46940" y="5655540"/>
                  <a:ext cx="25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6CE07C5C-3CFE-F6CE-0912-2FDD5F898045}"/>
                    </a:ext>
                  </a:extLst>
                </p14:cNvPr>
                <p14:cNvContentPartPr/>
                <p14:nvPr/>
              </p14:nvContentPartPr>
              <p14:xfrm>
                <a:off x="5543220" y="5650500"/>
                <a:ext cx="149760" cy="41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6CE07C5C-3CFE-F6CE-0912-2FDD5F8980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34220" y="5641500"/>
                  <a:ext cx="167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B80F200-2F56-EDFA-54CA-A05F5C0F87A0}"/>
                    </a:ext>
                  </a:extLst>
                </p14:cNvPr>
                <p14:cNvContentPartPr/>
                <p14:nvPr/>
              </p14:nvContentPartPr>
              <p14:xfrm>
                <a:off x="5545020" y="5767860"/>
                <a:ext cx="227880" cy="101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B80F200-2F56-EDFA-54CA-A05F5C0F87A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6380" y="5758860"/>
                  <a:ext cx="245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91C7E65-68F3-6E8E-2178-4D25B7CE2CCC}"/>
                    </a:ext>
                  </a:extLst>
                </p14:cNvPr>
                <p14:cNvContentPartPr/>
                <p14:nvPr/>
              </p14:nvContentPartPr>
              <p14:xfrm>
                <a:off x="5714940" y="5754540"/>
                <a:ext cx="64440" cy="298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91C7E65-68F3-6E8E-2178-4D25B7CE2C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06300" y="5745540"/>
                  <a:ext cx="82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73ACD00-1B44-4DF2-9C1F-9A7B6E96EECF}"/>
                    </a:ext>
                  </a:extLst>
                </p14:cNvPr>
                <p14:cNvContentPartPr/>
                <p14:nvPr/>
              </p14:nvContentPartPr>
              <p14:xfrm>
                <a:off x="5761020" y="5696580"/>
                <a:ext cx="47160" cy="1764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73ACD00-1B44-4DF2-9C1F-9A7B6E96EEC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52020" y="5687940"/>
                  <a:ext cx="64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0FA0228-2EEB-F2FD-FA01-99E6054CF489}"/>
                    </a:ext>
                  </a:extLst>
                </p14:cNvPr>
                <p14:cNvContentPartPr/>
                <p14:nvPr/>
              </p14:nvContentPartPr>
              <p14:xfrm>
                <a:off x="5802420" y="5678580"/>
                <a:ext cx="163080" cy="1695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0FA0228-2EEB-F2FD-FA01-99E6054CF4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793780" y="5669940"/>
                  <a:ext cx="180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F740730-E8FF-33B9-36BD-43169BBAF6D3}"/>
                    </a:ext>
                  </a:extLst>
                </p14:cNvPr>
                <p14:cNvContentPartPr/>
                <p14:nvPr/>
              </p14:nvContentPartPr>
              <p14:xfrm>
                <a:off x="5943540" y="5625660"/>
                <a:ext cx="203400" cy="1339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F740730-E8FF-33B9-36BD-43169BBAF6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34540" y="5617020"/>
                  <a:ext cx="22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C566AD4-C2B3-CAD4-1686-B57CEE1C7216}"/>
                    </a:ext>
                  </a:extLst>
                </p14:cNvPr>
                <p14:cNvContentPartPr/>
                <p14:nvPr/>
              </p14:nvContentPartPr>
              <p14:xfrm>
                <a:off x="6021660" y="5794140"/>
                <a:ext cx="178200" cy="950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C566AD4-C2B3-CAD4-1686-B57CEE1C72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3020" y="5785140"/>
                  <a:ext cx="19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61C503F-CE50-7D80-D495-3A905AD0FAB2}"/>
                    </a:ext>
                  </a:extLst>
                </p14:cNvPr>
                <p14:cNvContentPartPr/>
                <p14:nvPr/>
              </p14:nvContentPartPr>
              <p14:xfrm>
                <a:off x="6290580" y="5659860"/>
                <a:ext cx="66240" cy="26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61C503F-CE50-7D80-D495-3A905AD0FA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81940" y="5650860"/>
                  <a:ext cx="83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D792A79-0BBB-16E8-5865-5507B24378C1}"/>
                    </a:ext>
                  </a:extLst>
                </p14:cNvPr>
                <p14:cNvContentPartPr/>
                <p14:nvPr/>
              </p14:nvContentPartPr>
              <p14:xfrm>
                <a:off x="6251700" y="5645100"/>
                <a:ext cx="272160" cy="1616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D792A79-0BBB-16E8-5865-5507B24378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43060" y="5636460"/>
                  <a:ext cx="28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35C8C17-D271-EF6B-D5DD-517DB759ADAA}"/>
                    </a:ext>
                  </a:extLst>
                </p14:cNvPr>
                <p14:cNvContentPartPr/>
                <p14:nvPr/>
              </p14:nvContentPartPr>
              <p14:xfrm>
                <a:off x="6470580" y="5619900"/>
                <a:ext cx="122760" cy="1242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35C8C17-D271-EF6B-D5DD-517DB759AD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61580" y="5611260"/>
                  <a:ext cx="140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61779CDE-D4DF-2D8E-36F7-D3CFCD80337D}"/>
                    </a:ext>
                  </a:extLst>
                </p14:cNvPr>
                <p14:cNvContentPartPr/>
                <p14:nvPr/>
              </p14:nvContentPartPr>
              <p14:xfrm>
                <a:off x="6453300" y="5757060"/>
                <a:ext cx="227520" cy="113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61779CDE-D4DF-2D8E-36F7-D3CFCD80337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44300" y="5748420"/>
                  <a:ext cx="245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D820B1B5-D044-2854-68B8-D64E876F167F}"/>
                    </a:ext>
                  </a:extLst>
                </p14:cNvPr>
                <p14:cNvContentPartPr/>
                <p14:nvPr/>
              </p14:nvContentPartPr>
              <p14:xfrm>
                <a:off x="6627180" y="5629260"/>
                <a:ext cx="178200" cy="245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D820B1B5-D044-2854-68B8-D64E876F16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618180" y="5620620"/>
                  <a:ext cx="195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C9A8187-A4F3-D217-1695-98771B78198F}"/>
                    </a:ext>
                  </a:extLst>
                </p14:cNvPr>
                <p14:cNvContentPartPr/>
                <p14:nvPr/>
              </p14:nvContentPartPr>
              <p14:xfrm>
                <a:off x="6878460" y="5861100"/>
                <a:ext cx="20160" cy="104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C9A8187-A4F3-D217-1695-98771B7819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69460" y="5852100"/>
                  <a:ext cx="378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B11EB45-1B35-D1D8-2521-990863972A04}"/>
              </a:ext>
            </a:extLst>
          </p:cNvPr>
          <p:cNvGrpSpPr/>
          <p:nvPr/>
        </p:nvGrpSpPr>
        <p:grpSpPr>
          <a:xfrm>
            <a:off x="3734220" y="5919420"/>
            <a:ext cx="426960" cy="334800"/>
            <a:chOff x="3734220" y="5919420"/>
            <a:chExt cx="4269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F1FC1EF0-F714-FAC6-03B0-FEB8A722D2B2}"/>
                    </a:ext>
                  </a:extLst>
                </p14:cNvPr>
                <p14:cNvContentPartPr/>
                <p14:nvPr/>
              </p14:nvContentPartPr>
              <p14:xfrm>
                <a:off x="3822060" y="5919420"/>
                <a:ext cx="339120" cy="2498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F1FC1EF0-F714-FAC6-03B0-FEB8A722D2B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13420" y="5910420"/>
                  <a:ext cx="356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F95260B7-ED09-A6E4-7935-EB0FDA08CA41}"/>
                    </a:ext>
                  </a:extLst>
                </p14:cNvPr>
                <p14:cNvContentPartPr/>
                <p14:nvPr/>
              </p14:nvContentPartPr>
              <p14:xfrm>
                <a:off x="3734220" y="6005100"/>
                <a:ext cx="195840" cy="2491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F95260B7-ED09-A6E4-7935-EB0FDA08CA4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25580" y="5996100"/>
                  <a:ext cx="2134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571F7193-9208-27AF-20E9-7BE681E8E9FF}"/>
              </a:ext>
            </a:extLst>
          </p:cNvPr>
          <p:cNvGrpSpPr/>
          <p:nvPr/>
        </p:nvGrpSpPr>
        <p:grpSpPr>
          <a:xfrm>
            <a:off x="4348380" y="5996820"/>
            <a:ext cx="2640600" cy="299160"/>
            <a:chOff x="4348380" y="5996820"/>
            <a:chExt cx="264060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B6C82F2E-1534-6703-AAB7-66CF1CC39FC6}"/>
                    </a:ext>
                  </a:extLst>
                </p14:cNvPr>
                <p14:cNvContentPartPr/>
                <p14:nvPr/>
              </p14:nvContentPartPr>
              <p14:xfrm>
                <a:off x="4362780" y="5996820"/>
                <a:ext cx="115200" cy="2023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B6C82F2E-1534-6703-AAB7-66CF1CC39FC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53780" y="5987820"/>
                  <a:ext cx="132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FEDE933-8FDD-65A1-E294-DD3AE4BBD961}"/>
                    </a:ext>
                  </a:extLst>
                </p14:cNvPr>
                <p14:cNvContentPartPr/>
                <p14:nvPr/>
              </p14:nvContentPartPr>
              <p14:xfrm>
                <a:off x="4348380" y="6062340"/>
                <a:ext cx="199080" cy="1465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FEDE933-8FDD-65A1-E294-DD3AE4BBD96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39740" y="6053340"/>
                  <a:ext cx="216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1318084-8C23-F108-8121-A480A7E3C6A8}"/>
                    </a:ext>
                  </a:extLst>
                </p14:cNvPr>
                <p14:cNvContentPartPr/>
                <p14:nvPr/>
              </p14:nvContentPartPr>
              <p14:xfrm>
                <a:off x="4567980" y="6053700"/>
                <a:ext cx="24120" cy="163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1318084-8C23-F108-8121-A480A7E3C6A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58980" y="6044700"/>
                  <a:ext cx="41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66E954E-A700-248E-69E9-22B2A256FB43}"/>
                    </a:ext>
                  </a:extLst>
                </p14:cNvPr>
                <p14:cNvContentPartPr/>
                <p14:nvPr/>
              </p14:nvContentPartPr>
              <p14:xfrm>
                <a:off x="4520100" y="6225420"/>
                <a:ext cx="105120" cy="705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66E954E-A700-248E-69E9-22B2A256FB4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11100" y="6216420"/>
                  <a:ext cx="122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BFEF2F6-37C7-C075-0F67-B27E7E6A4559}"/>
                    </a:ext>
                  </a:extLst>
                </p14:cNvPr>
                <p14:cNvContentPartPr/>
                <p14:nvPr/>
              </p14:nvContentPartPr>
              <p14:xfrm>
                <a:off x="4617300" y="6081420"/>
                <a:ext cx="140760" cy="164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BFEF2F6-37C7-C075-0F67-B27E7E6A455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08300" y="6072780"/>
                  <a:ext cx="158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98288238-6A0D-9BB8-69DD-CC2816962044}"/>
                    </a:ext>
                  </a:extLst>
                </p14:cNvPr>
                <p14:cNvContentPartPr/>
                <p14:nvPr/>
              </p14:nvContentPartPr>
              <p14:xfrm>
                <a:off x="4726020" y="6099780"/>
                <a:ext cx="176760" cy="1702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98288238-6A0D-9BB8-69DD-CC28169620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17380" y="6090780"/>
                  <a:ext cx="194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27EAA44-E000-E448-6A25-924EF99184D5}"/>
                    </a:ext>
                  </a:extLst>
                </p14:cNvPr>
                <p14:cNvContentPartPr/>
                <p14:nvPr/>
              </p14:nvContentPartPr>
              <p14:xfrm>
                <a:off x="4885500" y="6200220"/>
                <a:ext cx="56880" cy="68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27EAA44-E000-E448-6A25-924EF99184D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76860" y="6191580"/>
                  <a:ext cx="74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765C7933-ADB8-2650-6472-59B700A81FF5}"/>
                    </a:ext>
                  </a:extLst>
                </p14:cNvPr>
                <p14:cNvContentPartPr/>
                <p14:nvPr/>
              </p14:nvContentPartPr>
              <p14:xfrm>
                <a:off x="4976220" y="6036060"/>
                <a:ext cx="144720" cy="179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765C7933-ADB8-2650-6472-59B700A81FF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967580" y="6027060"/>
                  <a:ext cx="16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98D601E6-B1A2-9F5A-50CC-E6BC362D4052}"/>
                    </a:ext>
                  </a:extLst>
                </p14:cNvPr>
                <p14:cNvContentPartPr/>
                <p14:nvPr/>
              </p14:nvContentPartPr>
              <p14:xfrm>
                <a:off x="5152980" y="6044700"/>
                <a:ext cx="82800" cy="2203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98D601E6-B1A2-9F5A-50CC-E6BC362D405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43980" y="6036060"/>
                  <a:ext cx="1004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3838DCB-6DA4-686B-F77F-323895D27F73}"/>
                    </a:ext>
                  </a:extLst>
                </p14:cNvPr>
                <p14:cNvContentPartPr/>
                <p14:nvPr/>
              </p14:nvContentPartPr>
              <p14:xfrm>
                <a:off x="5248740" y="6089340"/>
                <a:ext cx="123120" cy="1263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3838DCB-6DA4-686B-F77F-323895D27F7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40100" y="6080700"/>
                  <a:ext cx="140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89969BE-6D59-3805-7B2C-9042D4B6BACD}"/>
                    </a:ext>
                  </a:extLst>
                </p14:cNvPr>
                <p14:cNvContentPartPr/>
                <p14:nvPr/>
              </p14:nvContentPartPr>
              <p14:xfrm>
                <a:off x="5310660" y="6068460"/>
                <a:ext cx="155520" cy="205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89969BE-6D59-3805-7B2C-9042D4B6BAC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02020" y="6059820"/>
                  <a:ext cx="173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9B10BA96-2971-992A-6DA8-9E9F801B5F3D}"/>
                    </a:ext>
                  </a:extLst>
                </p14:cNvPr>
                <p14:cNvContentPartPr/>
                <p14:nvPr/>
              </p14:nvContentPartPr>
              <p14:xfrm>
                <a:off x="5419020" y="6033540"/>
                <a:ext cx="148680" cy="2023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9B10BA96-2971-992A-6DA8-9E9F801B5F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10380" y="6024540"/>
                  <a:ext cx="166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5ECA4932-17CB-DE16-7430-5503D2B74F07}"/>
                    </a:ext>
                  </a:extLst>
                </p14:cNvPr>
                <p14:cNvContentPartPr/>
                <p14:nvPr/>
              </p14:nvContentPartPr>
              <p14:xfrm>
                <a:off x="5593620" y="6079980"/>
                <a:ext cx="20520" cy="2102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5ECA4932-17CB-DE16-7430-5503D2B74F0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84620" y="6071340"/>
                  <a:ext cx="38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93A5AD7-7477-3E21-8E87-C22E8232F16E}"/>
                    </a:ext>
                  </a:extLst>
                </p14:cNvPr>
                <p14:cNvContentPartPr/>
                <p14:nvPr/>
              </p14:nvContentPartPr>
              <p14:xfrm>
                <a:off x="5662740" y="6024180"/>
                <a:ext cx="209520" cy="1429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93A5AD7-7477-3E21-8E87-C22E8232F1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53740" y="6015180"/>
                  <a:ext cx="227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3E0B774-D975-8BB1-3458-13B0B864024C}"/>
                    </a:ext>
                  </a:extLst>
                </p14:cNvPr>
                <p14:cNvContentPartPr/>
                <p14:nvPr/>
              </p14:nvContentPartPr>
              <p14:xfrm>
                <a:off x="5779020" y="6029580"/>
                <a:ext cx="109800" cy="19620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3E0B774-D975-8BB1-3458-13B0B864024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70380" y="6020580"/>
                  <a:ext cx="12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8DAA962-D69F-A1AF-3C0B-08EB6AEFB079}"/>
                    </a:ext>
                  </a:extLst>
                </p14:cNvPr>
                <p14:cNvContentPartPr/>
                <p14:nvPr/>
              </p14:nvContentPartPr>
              <p14:xfrm>
                <a:off x="5878380" y="6014100"/>
                <a:ext cx="118440" cy="1126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8DAA962-D69F-A1AF-3C0B-08EB6AEFB07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869380" y="6005100"/>
                  <a:ext cx="13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17D016C7-D90A-FCB3-1477-A56F7E7624DD}"/>
                    </a:ext>
                  </a:extLst>
                </p14:cNvPr>
                <p14:cNvContentPartPr/>
                <p14:nvPr/>
              </p14:nvContentPartPr>
              <p14:xfrm>
                <a:off x="5978460" y="6023460"/>
                <a:ext cx="68400" cy="702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17D016C7-D90A-FCB3-1477-A56F7E7624D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69460" y="6014820"/>
                  <a:ext cx="86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9576761-27C0-7AC0-0971-BB0E92F2E1D4}"/>
                    </a:ext>
                  </a:extLst>
                </p14:cNvPr>
                <p14:cNvContentPartPr/>
                <p14:nvPr/>
              </p14:nvContentPartPr>
              <p14:xfrm>
                <a:off x="5953260" y="6135060"/>
                <a:ext cx="104760" cy="914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9576761-27C0-7AC0-0971-BB0E92F2E1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4620" y="6126420"/>
                  <a:ext cx="122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AEC950B1-431D-B61E-A750-CF40D30D5C78}"/>
                    </a:ext>
                  </a:extLst>
                </p14:cNvPr>
                <p14:cNvContentPartPr/>
                <p14:nvPr/>
              </p14:nvContentPartPr>
              <p14:xfrm>
                <a:off x="6054060" y="6028860"/>
                <a:ext cx="149400" cy="1774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AEC950B1-431D-B61E-A750-CF40D30D5C7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45420" y="6020220"/>
                  <a:ext cx="167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A0F0D181-DAC6-BFD2-D5D7-9733153A0E7F}"/>
                    </a:ext>
                  </a:extLst>
                </p14:cNvPr>
                <p14:cNvContentPartPr/>
                <p14:nvPr/>
              </p14:nvContentPartPr>
              <p14:xfrm>
                <a:off x="6162420" y="6081060"/>
                <a:ext cx="140760" cy="1951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A0F0D181-DAC6-BFD2-D5D7-9733153A0E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53420" y="6072060"/>
                  <a:ext cx="1584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7AE313B-9678-BB13-B73F-D3D40E351A1A}"/>
                    </a:ext>
                  </a:extLst>
                </p14:cNvPr>
                <p14:cNvContentPartPr/>
                <p14:nvPr/>
              </p14:nvContentPartPr>
              <p14:xfrm>
                <a:off x="6314340" y="6088260"/>
                <a:ext cx="151920" cy="1350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7AE313B-9678-BB13-B73F-D3D40E351A1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05340" y="6079260"/>
                  <a:ext cx="169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5DCD7ED-29CA-6794-D0AB-A39F4FA85EA4}"/>
                    </a:ext>
                  </a:extLst>
                </p14:cNvPr>
                <p14:cNvContentPartPr/>
                <p14:nvPr/>
              </p14:nvContentPartPr>
              <p14:xfrm>
                <a:off x="6445020" y="6101940"/>
                <a:ext cx="65160" cy="158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5DCD7ED-29CA-6794-D0AB-A39F4FA85E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36020" y="6093300"/>
                  <a:ext cx="82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5725CB59-6968-1101-4678-29DCC507191C}"/>
                    </a:ext>
                  </a:extLst>
                </p14:cNvPr>
                <p14:cNvContentPartPr/>
                <p14:nvPr/>
              </p14:nvContentPartPr>
              <p14:xfrm>
                <a:off x="6551940" y="6113820"/>
                <a:ext cx="132840" cy="1609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5725CB59-6968-1101-4678-29DCC507191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43300" y="6105180"/>
                  <a:ext cx="150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B9EC9CB9-E5F0-B717-36B4-E656B32F3065}"/>
                    </a:ext>
                  </a:extLst>
                </p14:cNvPr>
                <p14:cNvContentPartPr/>
                <p14:nvPr/>
              </p14:nvContentPartPr>
              <p14:xfrm>
                <a:off x="6705300" y="6067020"/>
                <a:ext cx="133200" cy="1674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B9EC9CB9-E5F0-B717-36B4-E656B32F306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96300" y="6058020"/>
                  <a:ext cx="150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ACBDCE15-B931-751F-C605-1091B08B9E44}"/>
                    </a:ext>
                  </a:extLst>
                </p14:cNvPr>
                <p14:cNvContentPartPr/>
                <p14:nvPr/>
              </p14:nvContentPartPr>
              <p14:xfrm>
                <a:off x="6709980" y="6133260"/>
                <a:ext cx="141840" cy="205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ACBDCE15-B931-751F-C605-1091B08B9E4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01340" y="6124620"/>
                  <a:ext cx="1594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D33213A-591C-9963-30E6-4D87637290E6}"/>
                    </a:ext>
                  </a:extLst>
                </p14:cNvPr>
                <p14:cNvContentPartPr/>
                <p14:nvPr/>
              </p14:nvContentPartPr>
              <p14:xfrm>
                <a:off x="6886380" y="6067740"/>
                <a:ext cx="102600" cy="2034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D33213A-591C-9963-30E6-4D87637290E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877380" y="6058740"/>
                  <a:ext cx="12024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2C932E78-C79D-F1F2-BB7A-AFFF041AD5CB}"/>
              </a:ext>
            </a:extLst>
          </p:cNvPr>
          <p:cNvGrpSpPr/>
          <p:nvPr/>
        </p:nvGrpSpPr>
        <p:grpSpPr>
          <a:xfrm>
            <a:off x="3913140" y="7008780"/>
            <a:ext cx="3536280" cy="1267920"/>
            <a:chOff x="3913140" y="7008780"/>
            <a:chExt cx="3536280" cy="12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395640F0-6B8B-EB0C-2F8E-51D8D0C69B35}"/>
                    </a:ext>
                  </a:extLst>
                </p14:cNvPr>
                <p14:cNvContentPartPr/>
                <p14:nvPr/>
              </p14:nvContentPartPr>
              <p14:xfrm>
                <a:off x="6603780" y="7087620"/>
                <a:ext cx="132840" cy="1447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395640F0-6B8B-EB0C-2F8E-51D8D0C69B3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95140" y="7078620"/>
                  <a:ext cx="1504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B24E8E61-5989-5765-7E83-B839523C8DA2}"/>
                    </a:ext>
                  </a:extLst>
                </p14:cNvPr>
                <p14:cNvContentPartPr/>
                <p14:nvPr/>
              </p14:nvContentPartPr>
              <p14:xfrm>
                <a:off x="6725460" y="7060620"/>
                <a:ext cx="142200" cy="1375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B24E8E61-5989-5765-7E83-B839523C8DA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716460" y="7051620"/>
                  <a:ext cx="159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2E2C121-66D0-CB13-618A-63AA473F1601}"/>
                    </a:ext>
                  </a:extLst>
                </p14:cNvPr>
                <p14:cNvContentPartPr/>
                <p14:nvPr/>
              </p14:nvContentPartPr>
              <p14:xfrm>
                <a:off x="6859740" y="7115700"/>
                <a:ext cx="22320" cy="1227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2E2C121-66D0-CB13-618A-63AA473F160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51100" y="7107060"/>
                  <a:ext cx="39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D1AD27BD-0D6A-3DA9-0DAB-5FC7A068C886}"/>
                    </a:ext>
                  </a:extLst>
                </p14:cNvPr>
                <p14:cNvContentPartPr/>
                <p14:nvPr/>
              </p14:nvContentPartPr>
              <p14:xfrm>
                <a:off x="6906900" y="7008780"/>
                <a:ext cx="160560" cy="17100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D1AD27BD-0D6A-3DA9-0DAB-5FC7A068C8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98260" y="7000140"/>
                  <a:ext cx="178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3FF241E-5F3D-1624-BE3C-895FC11ADE09}"/>
                    </a:ext>
                  </a:extLst>
                </p14:cNvPr>
                <p14:cNvContentPartPr/>
                <p14:nvPr/>
              </p14:nvContentPartPr>
              <p14:xfrm>
                <a:off x="6989700" y="7057740"/>
                <a:ext cx="75240" cy="11376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3FF241E-5F3D-1624-BE3C-895FC11ADE0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81060" y="7049100"/>
                  <a:ext cx="92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4C5B448B-C642-C120-3240-547D7A5FDEEA}"/>
                    </a:ext>
                  </a:extLst>
                </p14:cNvPr>
                <p14:cNvContentPartPr/>
                <p14:nvPr/>
              </p14:nvContentPartPr>
              <p14:xfrm>
                <a:off x="7009860" y="7202820"/>
                <a:ext cx="86400" cy="5400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4C5B448B-C642-C120-3240-547D7A5FDE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00860" y="7194180"/>
                  <a:ext cx="104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CAFAC13E-7910-7D4E-2CF7-695640D07D08}"/>
                    </a:ext>
                  </a:extLst>
                </p14:cNvPr>
                <p14:cNvContentPartPr/>
                <p14:nvPr/>
              </p14:nvContentPartPr>
              <p14:xfrm>
                <a:off x="7086540" y="7040820"/>
                <a:ext cx="113400" cy="14076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CAFAC13E-7910-7D4E-2CF7-695640D07D0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7900" y="7032180"/>
                  <a:ext cx="131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7B420576-2CD6-1187-6FB7-D8560587754E}"/>
                    </a:ext>
                  </a:extLst>
                </p14:cNvPr>
                <p14:cNvContentPartPr/>
                <p14:nvPr/>
              </p14:nvContentPartPr>
              <p14:xfrm>
                <a:off x="7159980" y="7191660"/>
                <a:ext cx="72000" cy="565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7B420576-2CD6-1187-6FB7-D8560587754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151340" y="7182660"/>
                  <a:ext cx="89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59AEA93F-3C73-E007-213B-20B1CE11AC5D}"/>
                    </a:ext>
                  </a:extLst>
                </p14:cNvPr>
                <p14:cNvContentPartPr/>
                <p14:nvPr/>
              </p14:nvContentPartPr>
              <p14:xfrm>
                <a:off x="7213620" y="7088340"/>
                <a:ext cx="115920" cy="831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59AEA93F-3C73-E007-213B-20B1CE11AC5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04620" y="7079700"/>
                  <a:ext cx="1335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9893B7A9-A7A7-B27F-411B-345715ADD139}"/>
                    </a:ext>
                  </a:extLst>
                </p14:cNvPr>
                <p14:cNvContentPartPr/>
                <p14:nvPr/>
              </p14:nvContentPartPr>
              <p14:xfrm>
                <a:off x="7264380" y="7073580"/>
                <a:ext cx="105120" cy="11088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9893B7A9-A7A7-B27F-411B-345715ADD1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55380" y="7064580"/>
                  <a:ext cx="12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40E1C8E1-4037-36F9-0AE4-5B4C1A934155}"/>
                    </a:ext>
                  </a:extLst>
                </p14:cNvPr>
                <p14:cNvContentPartPr/>
                <p14:nvPr/>
              </p14:nvContentPartPr>
              <p14:xfrm>
                <a:off x="7366620" y="7112460"/>
                <a:ext cx="48240" cy="1548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40E1C8E1-4037-36F9-0AE4-5B4C1A93415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57980" y="7103460"/>
                  <a:ext cx="658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34505D0D-0B28-A05D-4CC0-EC89DFFBE9A2}"/>
                    </a:ext>
                  </a:extLst>
                </p14:cNvPr>
                <p14:cNvContentPartPr/>
                <p14:nvPr/>
              </p14:nvContentPartPr>
              <p14:xfrm>
                <a:off x="6661380" y="7330620"/>
                <a:ext cx="126360" cy="1285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34505D0D-0B28-A05D-4CC0-EC89DFFBE9A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52740" y="7321620"/>
                  <a:ext cx="144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25FDF06E-03DA-CE7E-D768-E81E58654B64}"/>
                    </a:ext>
                  </a:extLst>
                </p14:cNvPr>
                <p14:cNvContentPartPr/>
                <p14:nvPr/>
              </p14:nvContentPartPr>
              <p14:xfrm>
                <a:off x="6783420" y="7307940"/>
                <a:ext cx="15840" cy="15480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25FDF06E-03DA-CE7E-D768-E81E58654B6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74780" y="7299300"/>
                  <a:ext cx="33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CFDA4ADE-88EE-B95A-D17D-8052E8E6E4ED}"/>
                    </a:ext>
                  </a:extLst>
                </p14:cNvPr>
                <p14:cNvContentPartPr/>
                <p14:nvPr/>
              </p14:nvContentPartPr>
              <p14:xfrm>
                <a:off x="6740940" y="7464180"/>
                <a:ext cx="108360" cy="748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CFDA4ADE-88EE-B95A-D17D-8052E8E6E4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731940" y="7455540"/>
                  <a:ext cx="126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1E5E34F9-B023-8188-AD6D-4281E7C0D667}"/>
                    </a:ext>
                  </a:extLst>
                </p14:cNvPr>
                <p14:cNvContentPartPr/>
                <p14:nvPr/>
              </p14:nvContentPartPr>
              <p14:xfrm>
                <a:off x="6844260" y="7386420"/>
                <a:ext cx="102960" cy="19656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1E5E34F9-B023-8188-AD6D-4281E7C0D66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835260" y="7377420"/>
                  <a:ext cx="120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227649F-F474-AF1F-79F2-DBD401AD11E1}"/>
                    </a:ext>
                  </a:extLst>
                </p14:cNvPr>
                <p14:cNvContentPartPr/>
                <p14:nvPr/>
              </p14:nvContentPartPr>
              <p14:xfrm>
                <a:off x="6987180" y="7413780"/>
                <a:ext cx="82080" cy="13392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227649F-F474-AF1F-79F2-DBD401AD11E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978540" y="7404780"/>
                  <a:ext cx="99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1D09AE66-561C-7302-023B-E99E74806F94}"/>
                    </a:ext>
                  </a:extLst>
                </p14:cNvPr>
                <p14:cNvContentPartPr/>
                <p14:nvPr/>
              </p14:nvContentPartPr>
              <p14:xfrm>
                <a:off x="7092300" y="7450860"/>
                <a:ext cx="8640" cy="1267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1D09AE66-561C-7302-023B-E99E74806F9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83660" y="7442220"/>
                  <a:ext cx="26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ED784702-3C9C-5CE1-37DC-2EBE71F53561}"/>
                    </a:ext>
                  </a:extLst>
                </p14:cNvPr>
                <p14:cNvContentPartPr/>
                <p14:nvPr/>
              </p14:nvContentPartPr>
              <p14:xfrm>
                <a:off x="7137300" y="7321980"/>
                <a:ext cx="128880" cy="1371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ED784702-3C9C-5CE1-37DC-2EBE71F5356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28660" y="7312980"/>
                  <a:ext cx="146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D16BB83-DAD1-C1EC-D98F-3CD58F861067}"/>
                    </a:ext>
                  </a:extLst>
                </p14:cNvPr>
                <p14:cNvContentPartPr/>
                <p14:nvPr/>
              </p14:nvContentPartPr>
              <p14:xfrm>
                <a:off x="7210020" y="7367700"/>
                <a:ext cx="73080" cy="1371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D16BB83-DAD1-C1EC-D98F-3CD58F86106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01380" y="7358700"/>
                  <a:ext cx="90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351BC59-F859-8283-222D-B144C8C18C70}"/>
                    </a:ext>
                  </a:extLst>
                </p14:cNvPr>
                <p14:cNvContentPartPr/>
                <p14:nvPr/>
              </p14:nvContentPartPr>
              <p14:xfrm>
                <a:off x="7297860" y="7358340"/>
                <a:ext cx="72000" cy="7668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351BC59-F859-8283-222D-B144C8C18C7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88860" y="7349700"/>
                  <a:ext cx="89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C0ADC30E-A099-6775-DACB-B77BE0FC8A70}"/>
                    </a:ext>
                  </a:extLst>
                </p14:cNvPr>
                <p14:cNvContentPartPr/>
                <p14:nvPr/>
              </p14:nvContentPartPr>
              <p14:xfrm>
                <a:off x="7312260" y="7368060"/>
                <a:ext cx="112320" cy="1990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C0ADC30E-A099-6775-DACB-B77BE0FC8A7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03620" y="7359420"/>
                  <a:ext cx="129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4D84BAD-7ACB-1221-E05B-967E296B4868}"/>
                    </a:ext>
                  </a:extLst>
                </p14:cNvPr>
                <p14:cNvContentPartPr/>
                <p14:nvPr/>
              </p14:nvContentPartPr>
              <p14:xfrm>
                <a:off x="7437540" y="7538340"/>
                <a:ext cx="11880" cy="36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4D84BAD-7ACB-1221-E05B-967E296B486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28540" y="7529340"/>
                  <a:ext cx="29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BC8B98A1-7849-CAD3-B6C7-F009B7CB7C37}"/>
                    </a:ext>
                  </a:extLst>
                </p14:cNvPr>
                <p14:cNvContentPartPr/>
                <p14:nvPr/>
              </p14:nvContentPartPr>
              <p14:xfrm>
                <a:off x="3913140" y="7448340"/>
                <a:ext cx="119520" cy="2232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BC8B98A1-7849-CAD3-B6C7-F009B7CB7C3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904140" y="7439340"/>
                  <a:ext cx="137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FCCA9A8-55A5-6C23-3E25-3D5A1C21F4F6}"/>
                    </a:ext>
                  </a:extLst>
                </p14:cNvPr>
                <p14:cNvContentPartPr/>
                <p14:nvPr/>
              </p14:nvContentPartPr>
              <p14:xfrm>
                <a:off x="3918900" y="7564620"/>
                <a:ext cx="131040" cy="237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FCCA9A8-55A5-6C23-3E25-3D5A1C21F4F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910260" y="7555980"/>
                  <a:ext cx="148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DD0752E-AC27-9217-E695-C1F0E32AAF50}"/>
                    </a:ext>
                  </a:extLst>
                </p14:cNvPr>
                <p14:cNvContentPartPr/>
                <p14:nvPr/>
              </p14:nvContentPartPr>
              <p14:xfrm>
                <a:off x="4038060" y="7469580"/>
                <a:ext cx="233280" cy="1674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DD0752E-AC27-9217-E695-C1F0E32AAF5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29060" y="7460940"/>
                  <a:ext cx="25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8B821004-EC74-184D-C19A-E34FA81870F0}"/>
                    </a:ext>
                  </a:extLst>
                </p14:cNvPr>
                <p14:cNvContentPartPr/>
                <p14:nvPr/>
              </p14:nvContentPartPr>
              <p14:xfrm>
                <a:off x="4330380" y="7442580"/>
                <a:ext cx="127440" cy="2052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8B821004-EC74-184D-C19A-E34FA81870F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21380" y="7433940"/>
                  <a:ext cx="145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2438659-29CB-CA4D-5BC6-E25199BED332}"/>
                    </a:ext>
                  </a:extLst>
                </p14:cNvPr>
                <p14:cNvContentPartPr/>
                <p14:nvPr/>
              </p14:nvContentPartPr>
              <p14:xfrm>
                <a:off x="4453860" y="7432860"/>
                <a:ext cx="125640" cy="1296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2438659-29CB-CA4D-5BC6-E25199BED33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445220" y="7424220"/>
                  <a:ext cx="14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418D5A69-D2B7-C822-3201-9860E517DF45}"/>
                    </a:ext>
                  </a:extLst>
                </p14:cNvPr>
                <p14:cNvContentPartPr/>
                <p14:nvPr/>
              </p14:nvContentPartPr>
              <p14:xfrm>
                <a:off x="4465020" y="7479660"/>
                <a:ext cx="169920" cy="1836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418D5A69-D2B7-C822-3201-9860E517DF4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56020" y="7470660"/>
                  <a:ext cx="187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CEEC6AE-F96F-9CD9-24D8-4649B33A509F}"/>
                    </a:ext>
                  </a:extLst>
                </p14:cNvPr>
                <p14:cNvContentPartPr/>
                <p14:nvPr/>
              </p14:nvContentPartPr>
              <p14:xfrm>
                <a:off x="4733580" y="7425660"/>
                <a:ext cx="72360" cy="230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CEEC6AE-F96F-9CD9-24D8-4649B33A509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724580" y="7416660"/>
                  <a:ext cx="90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15E037A3-7BF5-B8CB-D11D-C89F3427122C}"/>
                    </a:ext>
                  </a:extLst>
                </p14:cNvPr>
                <p14:cNvContentPartPr/>
                <p14:nvPr/>
              </p14:nvContentPartPr>
              <p14:xfrm>
                <a:off x="4705140" y="7465260"/>
                <a:ext cx="123840" cy="1119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15E037A3-7BF5-B8CB-D11D-C89F3427122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96500" y="7456260"/>
                  <a:ext cx="141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F95F4994-9F67-9B67-2B9A-F7BB56253BC8}"/>
                    </a:ext>
                  </a:extLst>
                </p14:cNvPr>
                <p14:cNvContentPartPr/>
                <p14:nvPr/>
              </p14:nvContentPartPr>
              <p14:xfrm>
                <a:off x="4755180" y="7410900"/>
                <a:ext cx="94680" cy="1512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F95F4994-9F67-9B67-2B9A-F7BB56253BC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46540" y="7402260"/>
                  <a:ext cx="112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8377DABA-BB59-201D-311C-BB590F51DEE8}"/>
                    </a:ext>
                  </a:extLst>
                </p14:cNvPr>
                <p14:cNvContentPartPr/>
                <p14:nvPr/>
              </p14:nvContentPartPr>
              <p14:xfrm>
                <a:off x="4797660" y="7580820"/>
                <a:ext cx="109800" cy="518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8377DABA-BB59-201D-311C-BB590F51DE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88660" y="7572180"/>
                  <a:ext cx="127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C75954E-CFF1-9E91-05E3-155959846156}"/>
                    </a:ext>
                  </a:extLst>
                </p14:cNvPr>
                <p14:cNvContentPartPr/>
                <p14:nvPr/>
              </p14:nvContentPartPr>
              <p14:xfrm>
                <a:off x="4878300" y="7430700"/>
                <a:ext cx="128520" cy="1274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C75954E-CFF1-9E91-05E3-15595984615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69660" y="7422060"/>
                  <a:ext cx="146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A293ABE-E213-E4EB-8BD5-7792A86F0517}"/>
                    </a:ext>
                  </a:extLst>
                </p14:cNvPr>
                <p14:cNvContentPartPr/>
                <p14:nvPr/>
              </p14:nvContentPartPr>
              <p14:xfrm>
                <a:off x="4961460" y="7416660"/>
                <a:ext cx="123840" cy="2109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A293ABE-E213-E4EB-8BD5-7792A86F0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52460" y="7408020"/>
                  <a:ext cx="141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41438CDF-3738-EFDA-D9A8-65C65835FF30}"/>
                    </a:ext>
                  </a:extLst>
                </p14:cNvPr>
                <p14:cNvContentPartPr/>
                <p14:nvPr/>
              </p14:nvContentPartPr>
              <p14:xfrm>
                <a:off x="5016180" y="7436100"/>
                <a:ext cx="132840" cy="1162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41438CDF-3738-EFDA-D9A8-65C65835FF3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007180" y="7427100"/>
                  <a:ext cx="150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6F0A87EB-5C11-B9EF-E055-B404AC646D07}"/>
                    </a:ext>
                  </a:extLst>
                </p14:cNvPr>
                <p14:cNvContentPartPr/>
                <p14:nvPr/>
              </p14:nvContentPartPr>
              <p14:xfrm>
                <a:off x="5088180" y="7416660"/>
                <a:ext cx="121680" cy="1155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6F0A87EB-5C11-B9EF-E055-B404AC646D0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79540" y="7408020"/>
                  <a:ext cx="139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1A3404C-8AA9-E6E7-8D39-58B467FF9B98}"/>
                    </a:ext>
                  </a:extLst>
                </p14:cNvPr>
                <p14:cNvContentPartPr/>
                <p14:nvPr/>
              </p14:nvContentPartPr>
              <p14:xfrm>
                <a:off x="5194380" y="7419900"/>
                <a:ext cx="97200" cy="1792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1A3404C-8AA9-E6E7-8D39-58B467FF9B9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85740" y="7410900"/>
                  <a:ext cx="114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2BB939E9-7EA2-B570-35D3-9E114ABB2642}"/>
                    </a:ext>
                  </a:extLst>
                </p14:cNvPr>
                <p14:cNvContentPartPr/>
                <p14:nvPr/>
              </p14:nvContentPartPr>
              <p14:xfrm>
                <a:off x="5356740" y="7379940"/>
                <a:ext cx="120960" cy="1256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2BB939E9-7EA2-B570-35D3-9E114ABB264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347740" y="7370940"/>
                  <a:ext cx="138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10C7537-FF27-CE59-0E4D-1E4659D2FCFB}"/>
                    </a:ext>
                  </a:extLst>
                </p14:cNvPr>
                <p14:cNvContentPartPr/>
                <p14:nvPr/>
              </p14:nvContentPartPr>
              <p14:xfrm>
                <a:off x="5420460" y="7369500"/>
                <a:ext cx="120960" cy="16740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10C7537-FF27-CE59-0E4D-1E4659D2FCF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411460" y="7360860"/>
                  <a:ext cx="138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900A6F3C-E5FA-2EEC-5BB4-6E484CBE0564}"/>
                    </a:ext>
                  </a:extLst>
                </p14:cNvPr>
                <p14:cNvContentPartPr/>
                <p14:nvPr/>
              </p14:nvContentPartPr>
              <p14:xfrm>
                <a:off x="5556540" y="7402260"/>
                <a:ext cx="28080" cy="1436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900A6F3C-E5FA-2EEC-5BB4-6E484CBE056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547900" y="7393260"/>
                  <a:ext cx="45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01DFA4A-8B38-B4F8-8DCA-51109A18A79F}"/>
                    </a:ext>
                  </a:extLst>
                </p14:cNvPr>
                <p14:cNvContentPartPr/>
                <p14:nvPr/>
              </p14:nvContentPartPr>
              <p14:xfrm>
                <a:off x="5598660" y="7383900"/>
                <a:ext cx="118440" cy="1116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01DFA4A-8B38-B4F8-8DCA-51109A18A79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589660" y="7374900"/>
                  <a:ext cx="136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112FD2D4-A6D0-5E2C-953E-63E89046E066}"/>
                    </a:ext>
                  </a:extLst>
                </p14:cNvPr>
                <p14:cNvContentPartPr/>
                <p14:nvPr/>
              </p14:nvContentPartPr>
              <p14:xfrm>
                <a:off x="5725740" y="7327380"/>
                <a:ext cx="83160" cy="13680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112FD2D4-A6D0-5E2C-953E-63E89046E06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716740" y="7318380"/>
                  <a:ext cx="100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F297731A-EF08-10E5-1997-D3973233F967}"/>
                    </a:ext>
                  </a:extLst>
                </p14:cNvPr>
                <p14:cNvContentPartPr/>
                <p14:nvPr/>
              </p14:nvContentPartPr>
              <p14:xfrm>
                <a:off x="5745900" y="7359060"/>
                <a:ext cx="124920" cy="16020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F297731A-EF08-10E5-1997-D3973233F96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37260" y="7350420"/>
                  <a:ext cx="142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28FAD59-28EC-79A3-DD90-3DBCAC1F752D}"/>
                    </a:ext>
                  </a:extLst>
                </p14:cNvPr>
                <p14:cNvContentPartPr/>
                <p14:nvPr/>
              </p14:nvContentPartPr>
              <p14:xfrm>
                <a:off x="5863980" y="7336020"/>
                <a:ext cx="111960" cy="968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28FAD59-28EC-79A3-DD90-3DBCAC1F752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855340" y="7327380"/>
                  <a:ext cx="12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D741044C-B8AA-6DBC-03C3-11D65FDD92B8}"/>
                    </a:ext>
                  </a:extLst>
                </p14:cNvPr>
                <p14:cNvContentPartPr/>
                <p14:nvPr/>
              </p14:nvContentPartPr>
              <p14:xfrm>
                <a:off x="5870100" y="7466340"/>
                <a:ext cx="120960" cy="100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D741044C-B8AA-6DBC-03C3-11D65FDD92B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861460" y="7457700"/>
                  <a:ext cx="138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61C91DB9-8533-204C-9F30-9FBC028E9993}"/>
                    </a:ext>
                  </a:extLst>
                </p14:cNvPr>
                <p14:cNvContentPartPr/>
                <p14:nvPr/>
              </p14:nvContentPartPr>
              <p14:xfrm>
                <a:off x="6074220" y="7336740"/>
                <a:ext cx="133920" cy="1288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61C91DB9-8533-204C-9F30-9FBC028E999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065220" y="7327740"/>
                  <a:ext cx="151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483E6EFB-F2DE-065C-3D8B-AD6E6288A652}"/>
                    </a:ext>
                  </a:extLst>
                </p14:cNvPr>
                <p14:cNvContentPartPr/>
                <p14:nvPr/>
              </p14:nvContentPartPr>
              <p14:xfrm>
                <a:off x="6155220" y="7363020"/>
                <a:ext cx="94680" cy="11736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483E6EFB-F2DE-065C-3D8B-AD6E6288A65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46580" y="7354020"/>
                  <a:ext cx="112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E0BB8027-0167-5CF8-8792-1C9E7F35B372}"/>
                    </a:ext>
                  </a:extLst>
                </p14:cNvPr>
                <p14:cNvContentPartPr/>
                <p14:nvPr/>
              </p14:nvContentPartPr>
              <p14:xfrm>
                <a:off x="6259620" y="7311900"/>
                <a:ext cx="61920" cy="273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E0BB8027-0167-5CF8-8792-1C9E7F35B37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250980" y="7302900"/>
                  <a:ext cx="79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A32A900E-AAC7-F5D3-05BD-D4CA76BD9F2D}"/>
                    </a:ext>
                  </a:extLst>
                </p14:cNvPr>
                <p14:cNvContentPartPr/>
                <p14:nvPr/>
              </p14:nvContentPartPr>
              <p14:xfrm>
                <a:off x="6238020" y="7354380"/>
                <a:ext cx="147600" cy="1018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A32A900E-AAC7-F5D3-05BD-D4CA76BD9F2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229380" y="7345740"/>
                  <a:ext cx="165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09E394D5-5686-3150-E974-CB028FCC78E2}"/>
                    </a:ext>
                  </a:extLst>
                </p14:cNvPr>
                <p14:cNvContentPartPr/>
                <p14:nvPr/>
              </p14:nvContentPartPr>
              <p14:xfrm>
                <a:off x="6324780" y="7456260"/>
                <a:ext cx="92520" cy="10656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09E394D5-5686-3150-E974-CB028FCC78E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16140" y="7447620"/>
                  <a:ext cx="110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E4B0EFCB-B615-703A-143D-61BCCAC62FEB}"/>
                    </a:ext>
                  </a:extLst>
                </p14:cNvPr>
                <p14:cNvContentPartPr/>
                <p14:nvPr/>
              </p14:nvContentPartPr>
              <p14:xfrm>
                <a:off x="6433860" y="7352220"/>
                <a:ext cx="142560" cy="1472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E4B0EFCB-B615-703A-143D-61BCCAC62F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424860" y="7343220"/>
                  <a:ext cx="160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146331B-5455-533E-A1AD-A56E9BA3CBDE}"/>
                    </a:ext>
                  </a:extLst>
                </p14:cNvPr>
                <p14:cNvContentPartPr/>
                <p14:nvPr/>
              </p14:nvContentPartPr>
              <p14:xfrm>
                <a:off x="5178180" y="7683060"/>
                <a:ext cx="129960" cy="7560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146331B-5455-533E-A1AD-A56E9BA3CBD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69540" y="7674420"/>
                  <a:ext cx="147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BDCAB34E-E7F0-5ED8-EAD0-8E5E66368DBD}"/>
                    </a:ext>
                  </a:extLst>
                </p14:cNvPr>
                <p14:cNvContentPartPr/>
                <p14:nvPr/>
              </p14:nvContentPartPr>
              <p14:xfrm>
                <a:off x="5172420" y="7663980"/>
                <a:ext cx="142200" cy="1216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BDCAB34E-E7F0-5ED8-EAD0-8E5E66368DB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163420" y="7654980"/>
                  <a:ext cx="1598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129D1E1-A5DE-E457-F300-35AA7FFD332F}"/>
                    </a:ext>
                  </a:extLst>
                </p14:cNvPr>
                <p14:cNvContentPartPr/>
                <p14:nvPr/>
              </p14:nvContentPartPr>
              <p14:xfrm>
                <a:off x="5391300" y="7627260"/>
                <a:ext cx="19800" cy="15048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129D1E1-A5DE-E457-F300-35AA7FFD332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82660" y="7618620"/>
                  <a:ext cx="37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389B373F-8369-ECDA-15E7-EFC000568876}"/>
                    </a:ext>
                  </a:extLst>
                </p14:cNvPr>
                <p14:cNvContentPartPr/>
                <p14:nvPr/>
              </p14:nvContentPartPr>
              <p14:xfrm>
                <a:off x="5438460" y="7676940"/>
                <a:ext cx="160560" cy="1051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389B373F-8369-ECDA-15E7-EFC00056887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429460" y="7668300"/>
                  <a:ext cx="178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F04F6A58-DE05-F4FB-CE47-AEF4D9078FDA}"/>
                    </a:ext>
                  </a:extLst>
                </p14:cNvPr>
                <p14:cNvContentPartPr/>
                <p14:nvPr/>
              </p14:nvContentPartPr>
              <p14:xfrm>
                <a:off x="5685780" y="7630860"/>
                <a:ext cx="55080" cy="1598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F04F6A58-DE05-F4FB-CE47-AEF4D9078FD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76780" y="7621860"/>
                  <a:ext cx="72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F2739EF4-C895-4BA9-4996-253DB603C643}"/>
                    </a:ext>
                  </a:extLst>
                </p14:cNvPr>
                <p14:cNvContentPartPr/>
                <p14:nvPr/>
              </p14:nvContentPartPr>
              <p14:xfrm>
                <a:off x="5767140" y="7649580"/>
                <a:ext cx="17280" cy="12888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F2739EF4-C895-4BA9-4996-253DB603C6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58140" y="7640940"/>
                  <a:ext cx="34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D802850B-9FAE-91E2-C167-314C242ED6C6}"/>
                    </a:ext>
                  </a:extLst>
                </p14:cNvPr>
                <p14:cNvContentPartPr/>
                <p14:nvPr/>
              </p14:nvContentPartPr>
              <p14:xfrm>
                <a:off x="5811060" y="7672260"/>
                <a:ext cx="52560" cy="8820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D802850B-9FAE-91E2-C167-314C242ED6C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02420" y="7663260"/>
                  <a:ext cx="70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2A9B48D1-B868-C74D-AA16-81AB97A0E68C}"/>
                    </a:ext>
                  </a:extLst>
                </p14:cNvPr>
                <p14:cNvContentPartPr/>
                <p14:nvPr/>
              </p14:nvContentPartPr>
              <p14:xfrm>
                <a:off x="5892060" y="7677300"/>
                <a:ext cx="62280" cy="9648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2A9B48D1-B868-C74D-AA16-81AB97A0E68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883420" y="7668660"/>
                  <a:ext cx="79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917A16E8-1616-52FD-E343-1381A1574B2E}"/>
                    </a:ext>
                  </a:extLst>
                </p14:cNvPr>
                <p14:cNvContentPartPr/>
                <p14:nvPr/>
              </p14:nvContentPartPr>
              <p14:xfrm>
                <a:off x="5951820" y="7634820"/>
                <a:ext cx="91080" cy="11808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917A16E8-1616-52FD-E343-1381A1574B2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43180" y="7625820"/>
                  <a:ext cx="108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DF26D3BF-33B6-0077-8DEC-E12E11124893}"/>
                    </a:ext>
                  </a:extLst>
                </p14:cNvPr>
                <p14:cNvContentPartPr/>
                <p14:nvPr/>
              </p14:nvContentPartPr>
              <p14:xfrm>
                <a:off x="6009420" y="7660020"/>
                <a:ext cx="81360" cy="15264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DF26D3BF-33B6-0077-8DEC-E12E1112489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00780" y="7651020"/>
                  <a:ext cx="99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9E263BFF-0340-1B22-3AE6-A06F3791550E}"/>
                    </a:ext>
                  </a:extLst>
                </p14:cNvPr>
                <p14:cNvContentPartPr/>
                <p14:nvPr/>
              </p14:nvContentPartPr>
              <p14:xfrm>
                <a:off x="6087540" y="7668660"/>
                <a:ext cx="110160" cy="8172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9E263BFF-0340-1B22-3AE6-A06F3791550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78900" y="7659660"/>
                  <a:ext cx="127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0F94DC29-A023-5EEC-F064-23E04E7C935D}"/>
                    </a:ext>
                  </a:extLst>
                </p14:cNvPr>
                <p14:cNvContentPartPr/>
                <p14:nvPr/>
              </p14:nvContentPartPr>
              <p14:xfrm>
                <a:off x="6142620" y="7658580"/>
                <a:ext cx="81000" cy="8064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0F94DC29-A023-5EEC-F064-23E04E7C93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33980" y="7649580"/>
                  <a:ext cx="98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27DEE68E-6D54-1E6C-AB83-812D2F970083}"/>
                    </a:ext>
                  </a:extLst>
                </p14:cNvPr>
                <p14:cNvContentPartPr/>
                <p14:nvPr/>
              </p14:nvContentPartPr>
              <p14:xfrm>
                <a:off x="6227580" y="7649580"/>
                <a:ext cx="57960" cy="12708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27DEE68E-6D54-1E6C-AB83-812D2F97008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18940" y="7640940"/>
                  <a:ext cx="75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44191A30-5287-CE80-D9E5-2D9E4802F1C4}"/>
                    </a:ext>
                  </a:extLst>
                </p14:cNvPr>
                <p14:cNvContentPartPr/>
                <p14:nvPr/>
              </p14:nvContentPartPr>
              <p14:xfrm>
                <a:off x="6288780" y="7678020"/>
                <a:ext cx="124200" cy="9216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44191A30-5287-CE80-D9E5-2D9E4802F1C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80140" y="7669020"/>
                  <a:ext cx="141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B9F021D9-C047-237F-99D9-B9ECED439B64}"/>
                    </a:ext>
                  </a:extLst>
                </p14:cNvPr>
                <p14:cNvContentPartPr/>
                <p14:nvPr/>
              </p14:nvContentPartPr>
              <p14:xfrm>
                <a:off x="6430980" y="7690620"/>
                <a:ext cx="94320" cy="11268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B9F021D9-C047-237F-99D9-B9ECED439B6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22340" y="7681980"/>
                  <a:ext cx="111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A173B608-2E34-F028-D3BA-6B5A2C1BFA11}"/>
                    </a:ext>
                  </a:extLst>
                </p14:cNvPr>
                <p14:cNvContentPartPr/>
                <p14:nvPr/>
              </p14:nvContentPartPr>
              <p14:xfrm>
                <a:off x="6480660" y="7647420"/>
                <a:ext cx="117720" cy="1695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A173B608-2E34-F028-D3BA-6B5A2C1BFA1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72020" y="7638780"/>
                  <a:ext cx="135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0B75B1A9-2330-74E0-8936-145F61925B49}"/>
                    </a:ext>
                  </a:extLst>
                </p14:cNvPr>
                <p14:cNvContentPartPr/>
                <p14:nvPr/>
              </p14:nvContentPartPr>
              <p14:xfrm>
                <a:off x="6626820" y="7660380"/>
                <a:ext cx="72360" cy="19692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0B75B1A9-2330-74E0-8936-145F61925B4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17820" y="7651380"/>
                  <a:ext cx="90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0F8F338C-572C-369A-A6A5-368EB76F6BEB}"/>
                    </a:ext>
                  </a:extLst>
                </p14:cNvPr>
                <p14:cNvContentPartPr/>
                <p14:nvPr/>
              </p14:nvContentPartPr>
              <p14:xfrm>
                <a:off x="5531700" y="7888260"/>
                <a:ext cx="338760" cy="38844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0F8F338C-572C-369A-A6A5-368EB76F6BE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523060" y="7879620"/>
                  <a:ext cx="356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D674C642-5AA6-39C8-3A80-6D4EC768AE49}"/>
                    </a:ext>
                  </a:extLst>
                </p14:cNvPr>
                <p14:cNvContentPartPr/>
                <p14:nvPr/>
              </p14:nvContentPartPr>
              <p14:xfrm>
                <a:off x="5917260" y="7908060"/>
                <a:ext cx="59400" cy="10764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D674C642-5AA6-39C8-3A80-6D4EC768AE4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908260" y="7899420"/>
                  <a:ext cx="77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3D4CB8AE-FB16-6B6E-FA46-3484485B34D2}"/>
                    </a:ext>
                  </a:extLst>
                </p14:cNvPr>
                <p14:cNvContentPartPr/>
                <p14:nvPr/>
              </p14:nvContentPartPr>
              <p14:xfrm>
                <a:off x="6017340" y="7875300"/>
                <a:ext cx="19440" cy="16848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3D4CB8AE-FB16-6B6E-FA46-3484485B34D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008700" y="7866300"/>
                  <a:ext cx="3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961E5820-3AE4-2597-1F2E-1D6324CA5513}"/>
                    </a:ext>
                  </a:extLst>
                </p14:cNvPr>
                <p14:cNvContentPartPr/>
                <p14:nvPr/>
              </p14:nvContentPartPr>
              <p14:xfrm>
                <a:off x="6060900" y="7957380"/>
                <a:ext cx="60120" cy="5724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961E5820-3AE4-2597-1F2E-1D6324CA551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052260" y="7948380"/>
                  <a:ext cx="77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4B7F9379-567B-D1C1-A041-C5128CCEA0F8}"/>
                    </a:ext>
                  </a:extLst>
                </p14:cNvPr>
                <p14:cNvContentPartPr/>
                <p14:nvPr/>
              </p14:nvContentPartPr>
              <p14:xfrm>
                <a:off x="6137580" y="7943340"/>
                <a:ext cx="85320" cy="11700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4B7F9379-567B-D1C1-A041-C5128CCEA0F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28940" y="7934340"/>
                  <a:ext cx="10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C840023D-723A-90AD-B995-A914F4BA1508}"/>
                    </a:ext>
                  </a:extLst>
                </p14:cNvPr>
                <p14:cNvContentPartPr/>
                <p14:nvPr/>
              </p14:nvContentPartPr>
              <p14:xfrm>
                <a:off x="6234780" y="7892580"/>
                <a:ext cx="38880" cy="18216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C840023D-723A-90AD-B995-A914F4BA150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26140" y="7883580"/>
                  <a:ext cx="56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F8D5EDEA-0CE0-C000-DA76-67363B5BF4BF}"/>
                    </a:ext>
                  </a:extLst>
                </p14:cNvPr>
                <p14:cNvContentPartPr/>
                <p14:nvPr/>
              </p14:nvContentPartPr>
              <p14:xfrm>
                <a:off x="6286620" y="7941540"/>
                <a:ext cx="75960" cy="9360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F8D5EDEA-0CE0-C000-DA76-67363B5BF4BF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277620" y="7932540"/>
                  <a:ext cx="93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57F1EA72-9B3B-38DF-ACA1-4B5CB96C7163}"/>
                    </a:ext>
                  </a:extLst>
                </p14:cNvPr>
                <p14:cNvContentPartPr/>
                <p14:nvPr/>
              </p14:nvContentPartPr>
              <p14:xfrm>
                <a:off x="6462300" y="7940820"/>
                <a:ext cx="11520" cy="1008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57F1EA72-9B3B-38DF-ACA1-4B5CB96C716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453660" y="7932180"/>
                  <a:ext cx="29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A5CCDE52-60C8-9CE0-60AC-A27ACB4E564E}"/>
                    </a:ext>
                  </a:extLst>
                </p14:cNvPr>
                <p14:cNvContentPartPr/>
                <p14:nvPr/>
              </p14:nvContentPartPr>
              <p14:xfrm>
                <a:off x="6469500" y="8002020"/>
                <a:ext cx="23400" cy="900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A5CCDE52-60C8-9CE0-60AC-A27ACB4E564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460500" y="7993380"/>
                  <a:ext cx="41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2102CC1E-B8EC-D09F-B79E-6E892738FAD9}"/>
                    </a:ext>
                  </a:extLst>
                </p14:cNvPr>
                <p14:cNvContentPartPr/>
                <p14:nvPr/>
              </p14:nvContentPartPr>
              <p14:xfrm>
                <a:off x="6576420" y="7920300"/>
                <a:ext cx="27720" cy="10116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2102CC1E-B8EC-D09F-B79E-6E892738FAD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567780" y="7911660"/>
                  <a:ext cx="45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39176058-34D8-0DBF-F63C-455DF56E34C1}"/>
                    </a:ext>
                  </a:extLst>
                </p14:cNvPr>
                <p14:cNvContentPartPr/>
                <p14:nvPr/>
              </p14:nvContentPartPr>
              <p14:xfrm>
                <a:off x="6628980" y="7928580"/>
                <a:ext cx="54720" cy="10332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39176058-34D8-0DBF-F63C-455DF56E34C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20340" y="7919940"/>
                  <a:ext cx="72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897E1D7A-288E-7263-3EAD-09733B1933CF}"/>
                    </a:ext>
                  </a:extLst>
                </p14:cNvPr>
                <p14:cNvContentPartPr/>
                <p14:nvPr/>
              </p14:nvContentPartPr>
              <p14:xfrm>
                <a:off x="6704580" y="7938300"/>
                <a:ext cx="69840" cy="8748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897E1D7A-288E-7263-3EAD-09733B1933C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95940" y="7929660"/>
                  <a:ext cx="87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B4F83B82-EABD-87C8-9C6E-577C52FF9917}"/>
                    </a:ext>
                  </a:extLst>
                </p14:cNvPr>
                <p14:cNvContentPartPr/>
                <p14:nvPr/>
              </p14:nvContentPartPr>
              <p14:xfrm>
                <a:off x="6801780" y="7861980"/>
                <a:ext cx="87120" cy="11124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B4F83B82-EABD-87C8-9C6E-577C52FF991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92780" y="7853340"/>
                  <a:ext cx="104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C332AB48-77B6-FAF1-4EF5-90369D0F95D9}"/>
                    </a:ext>
                  </a:extLst>
                </p14:cNvPr>
                <p14:cNvContentPartPr/>
                <p14:nvPr/>
              </p14:nvContentPartPr>
              <p14:xfrm>
                <a:off x="6846060" y="7879620"/>
                <a:ext cx="140760" cy="17136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C332AB48-77B6-FAF1-4EF5-90369D0F95D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37060" y="7870980"/>
                  <a:ext cx="158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8D6D4648-C4F4-FB17-D6ED-B630686163C2}"/>
                    </a:ext>
                  </a:extLst>
                </p14:cNvPr>
                <p14:cNvContentPartPr/>
                <p14:nvPr/>
              </p14:nvContentPartPr>
              <p14:xfrm>
                <a:off x="6928140" y="7899420"/>
                <a:ext cx="46800" cy="9756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8D6D4648-C4F4-FB17-D6ED-B630686163C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919140" y="7890780"/>
                  <a:ext cx="64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6F51F204-7496-0067-4BF5-1D853B497727}"/>
                    </a:ext>
                  </a:extLst>
                </p14:cNvPr>
                <p14:cNvContentPartPr/>
                <p14:nvPr/>
              </p14:nvContentPartPr>
              <p14:xfrm>
                <a:off x="6980700" y="7904820"/>
                <a:ext cx="60840" cy="11376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6F51F204-7496-0067-4BF5-1D853B49772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72060" y="7895820"/>
                  <a:ext cx="7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91F5CA5A-D349-C624-7919-0374DCFD6D31}"/>
                    </a:ext>
                  </a:extLst>
                </p14:cNvPr>
                <p14:cNvContentPartPr/>
                <p14:nvPr/>
              </p14:nvContentPartPr>
              <p14:xfrm>
                <a:off x="7053420" y="7901940"/>
                <a:ext cx="156600" cy="10836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91F5CA5A-D349-C624-7919-0374DCFD6D3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44420" y="7892940"/>
                  <a:ext cx="174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BE837A83-500E-9DE5-BA85-8B16EE655196}"/>
                    </a:ext>
                  </a:extLst>
                </p14:cNvPr>
                <p14:cNvContentPartPr/>
                <p14:nvPr/>
              </p14:nvContentPartPr>
              <p14:xfrm>
                <a:off x="7179420" y="7873140"/>
                <a:ext cx="70920" cy="2844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BE837A83-500E-9DE5-BA85-8B16EE65519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170420" y="7864500"/>
                  <a:ext cx="88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0E54C1AC-5732-F9EC-3380-A3F4E78FD107}"/>
                    </a:ext>
                  </a:extLst>
                </p14:cNvPr>
                <p14:cNvContentPartPr/>
                <p14:nvPr/>
              </p14:nvContentPartPr>
              <p14:xfrm>
                <a:off x="7172580" y="7924620"/>
                <a:ext cx="67680" cy="8568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0E54C1AC-5732-F9EC-3380-A3F4E78FD10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163940" y="7915620"/>
                  <a:ext cx="85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6DD7EF14-DAF0-D4A0-0BD2-E5DCBAE7027E}"/>
                    </a:ext>
                  </a:extLst>
                </p14:cNvPr>
                <p14:cNvContentPartPr/>
                <p14:nvPr/>
              </p14:nvContentPartPr>
              <p14:xfrm>
                <a:off x="7275900" y="7906620"/>
                <a:ext cx="55080" cy="7668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6DD7EF14-DAF0-D4A0-0BD2-E5DCBAE7027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66900" y="7897620"/>
                  <a:ext cx="72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75C49912-C345-5D94-5DEE-1A08323E4FF0}"/>
                    </a:ext>
                  </a:extLst>
                </p14:cNvPr>
                <p14:cNvContentPartPr/>
                <p14:nvPr/>
              </p14:nvContentPartPr>
              <p14:xfrm>
                <a:off x="7259700" y="8018220"/>
                <a:ext cx="137880" cy="8640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75C49912-C345-5D94-5DEE-1A08323E4FF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250700" y="8009220"/>
                  <a:ext cx="1555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9196DB54-256D-DB92-8F0D-D6188C582AED}"/>
              </a:ext>
            </a:extLst>
          </p:cNvPr>
          <p:cNvGrpSpPr/>
          <p:nvPr/>
        </p:nvGrpSpPr>
        <p:grpSpPr>
          <a:xfrm>
            <a:off x="2657820" y="1694460"/>
            <a:ext cx="1465920" cy="367560"/>
            <a:chOff x="2657820" y="1694460"/>
            <a:chExt cx="146592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4F5E787C-84D3-842C-46C2-B3A1AFFAE7FA}"/>
                    </a:ext>
                  </a:extLst>
                </p14:cNvPr>
                <p14:cNvContentPartPr/>
                <p14:nvPr/>
              </p14:nvContentPartPr>
              <p14:xfrm>
                <a:off x="2671860" y="1763940"/>
                <a:ext cx="24840" cy="7128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4F5E787C-84D3-842C-46C2-B3A1AFFAE7F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63220" y="1755300"/>
                  <a:ext cx="42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C0989B1B-F47B-407C-5587-235BDC41C17F}"/>
                    </a:ext>
                  </a:extLst>
                </p14:cNvPr>
                <p14:cNvContentPartPr/>
                <p14:nvPr/>
              </p14:nvContentPartPr>
              <p14:xfrm>
                <a:off x="2657820" y="1889580"/>
                <a:ext cx="32040" cy="7596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C0989B1B-F47B-407C-5587-235BDC41C17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648820" y="1880940"/>
                  <a:ext cx="49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BA95FDF0-64DD-26A1-D251-708BB52AF4B2}"/>
                    </a:ext>
                  </a:extLst>
                </p14:cNvPr>
                <p14:cNvContentPartPr/>
                <p14:nvPr/>
              </p14:nvContentPartPr>
              <p14:xfrm>
                <a:off x="2739180" y="1861500"/>
                <a:ext cx="126000" cy="17820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BA95FDF0-64DD-26A1-D251-708BB52AF4B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730540" y="1852500"/>
                  <a:ext cx="143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04B07940-6366-78E8-70A9-6F8139ACA7B2}"/>
                    </a:ext>
                  </a:extLst>
                </p14:cNvPr>
                <p14:cNvContentPartPr/>
                <p14:nvPr/>
              </p14:nvContentPartPr>
              <p14:xfrm>
                <a:off x="2894340" y="1795260"/>
                <a:ext cx="249840" cy="26676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04B07940-6366-78E8-70A9-6F8139ACA7B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885340" y="1786620"/>
                  <a:ext cx="267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42CC403A-05B8-7CA2-F98D-D98EE6E0C19D}"/>
                    </a:ext>
                  </a:extLst>
                </p14:cNvPr>
                <p14:cNvContentPartPr/>
                <p14:nvPr/>
              </p14:nvContentPartPr>
              <p14:xfrm>
                <a:off x="3065340" y="1734420"/>
                <a:ext cx="211680" cy="26352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42CC403A-05B8-7CA2-F98D-D98EE6E0C19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056340" y="1725780"/>
                  <a:ext cx="229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7A1F49C6-9A1D-AB06-5D68-A04AC41B5263}"/>
                    </a:ext>
                  </a:extLst>
                </p14:cNvPr>
                <p14:cNvContentPartPr/>
                <p14:nvPr/>
              </p14:nvContentPartPr>
              <p14:xfrm>
                <a:off x="3279540" y="1804260"/>
                <a:ext cx="148320" cy="19332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7A1F49C6-9A1D-AB06-5D68-A04AC41B526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270900" y="1795260"/>
                  <a:ext cx="165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0731D041-C79C-55D2-FFF4-E5AD34BCA529}"/>
                    </a:ext>
                  </a:extLst>
                </p14:cNvPr>
                <p14:cNvContentPartPr/>
                <p14:nvPr/>
              </p14:nvContentPartPr>
              <p14:xfrm>
                <a:off x="3440460" y="1813620"/>
                <a:ext cx="127800" cy="17172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0731D041-C79C-55D2-FFF4-E5AD34BCA52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31820" y="1804980"/>
                  <a:ext cx="14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29969982-D7BD-8803-22A9-37529A81BFBA}"/>
                    </a:ext>
                  </a:extLst>
                </p14:cNvPr>
                <p14:cNvContentPartPr/>
                <p14:nvPr/>
              </p14:nvContentPartPr>
              <p14:xfrm>
                <a:off x="3538020" y="1694460"/>
                <a:ext cx="173880" cy="28116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29969982-D7BD-8803-22A9-37529A81BFB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529380" y="1685820"/>
                  <a:ext cx="191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FAEFCE94-1FC9-E98C-9E4A-E28B374B8234}"/>
                    </a:ext>
                  </a:extLst>
                </p14:cNvPr>
                <p14:cNvContentPartPr/>
                <p14:nvPr/>
              </p14:nvContentPartPr>
              <p14:xfrm>
                <a:off x="3769500" y="1761060"/>
                <a:ext cx="10440" cy="2232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FAEFCE94-1FC9-E98C-9E4A-E28B374B823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760860" y="1752060"/>
                  <a:ext cx="28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358D7C4-1D4E-8B92-EC23-4B28A5ECD5F6}"/>
                    </a:ext>
                  </a:extLst>
                </p14:cNvPr>
                <p14:cNvContentPartPr/>
                <p14:nvPr/>
              </p14:nvContentPartPr>
              <p14:xfrm>
                <a:off x="3794700" y="1845300"/>
                <a:ext cx="61920" cy="14832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358D7C4-1D4E-8B92-EC23-4B28A5ECD5F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786060" y="1836300"/>
                  <a:ext cx="79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93D1EA54-45F2-AAEA-AB9E-56DE81930F9B}"/>
                    </a:ext>
                  </a:extLst>
                </p14:cNvPr>
                <p14:cNvContentPartPr/>
                <p14:nvPr/>
              </p14:nvContentPartPr>
              <p14:xfrm>
                <a:off x="3831420" y="1802460"/>
                <a:ext cx="132120" cy="14508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93D1EA54-45F2-AAEA-AB9E-56DE81930F9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822420" y="1793460"/>
                  <a:ext cx="149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A9A676F2-6071-70F6-C3C4-6D095F27B1F5}"/>
                    </a:ext>
                  </a:extLst>
                </p14:cNvPr>
                <p14:cNvContentPartPr/>
                <p14:nvPr/>
              </p14:nvContentPartPr>
              <p14:xfrm>
                <a:off x="3987660" y="1810380"/>
                <a:ext cx="136080" cy="21528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A9A676F2-6071-70F6-C3C4-6D095F27B1F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979020" y="1801380"/>
                  <a:ext cx="15372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EA4FEC68-A130-C5D1-BBC6-7A1592D4AC5E}"/>
              </a:ext>
            </a:extLst>
          </p:cNvPr>
          <p:cNvGrpSpPr/>
          <p:nvPr/>
        </p:nvGrpSpPr>
        <p:grpSpPr>
          <a:xfrm>
            <a:off x="4364580" y="1722900"/>
            <a:ext cx="1138320" cy="288000"/>
            <a:chOff x="4364580" y="1722900"/>
            <a:chExt cx="11383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56F84CF6-8D29-0BB1-6332-6A6358F4C693}"/>
                    </a:ext>
                  </a:extLst>
                </p14:cNvPr>
                <p14:cNvContentPartPr/>
                <p14:nvPr/>
              </p14:nvContentPartPr>
              <p14:xfrm>
                <a:off x="4364580" y="1730460"/>
                <a:ext cx="235440" cy="28044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56F84CF6-8D29-0BB1-6332-6A6358F4C69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355940" y="1721460"/>
                  <a:ext cx="253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DD23727C-550D-0D55-4E54-7106890F992F}"/>
                    </a:ext>
                  </a:extLst>
                </p14:cNvPr>
                <p14:cNvContentPartPr/>
                <p14:nvPr/>
              </p14:nvContentPartPr>
              <p14:xfrm>
                <a:off x="4505340" y="1722900"/>
                <a:ext cx="134280" cy="27360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DD23727C-550D-0D55-4E54-7106890F992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496700" y="1714260"/>
                  <a:ext cx="151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DAFD80DA-4713-3B84-3D53-8D42A2C1E460}"/>
                    </a:ext>
                  </a:extLst>
                </p14:cNvPr>
                <p14:cNvContentPartPr/>
                <p14:nvPr/>
              </p14:nvContentPartPr>
              <p14:xfrm>
                <a:off x="4663380" y="1847460"/>
                <a:ext cx="144360" cy="11196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DAFD80DA-4713-3B84-3D53-8D42A2C1E46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654740" y="1838460"/>
                  <a:ext cx="162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96A1A6C9-119C-7629-0330-AD0D5E8731C0}"/>
                    </a:ext>
                  </a:extLst>
                </p14:cNvPr>
                <p14:cNvContentPartPr/>
                <p14:nvPr/>
              </p14:nvContentPartPr>
              <p14:xfrm>
                <a:off x="4776780" y="1826940"/>
                <a:ext cx="167400" cy="15300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96A1A6C9-119C-7629-0330-AD0D5E8731C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767780" y="1817940"/>
                  <a:ext cx="185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C15FD4B6-4F41-A854-2B13-D5951AB52755}"/>
                    </a:ext>
                  </a:extLst>
                </p14:cNvPr>
                <p14:cNvContentPartPr/>
                <p14:nvPr/>
              </p14:nvContentPartPr>
              <p14:xfrm>
                <a:off x="4895940" y="1790580"/>
                <a:ext cx="436680" cy="20376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C15FD4B6-4F41-A854-2B13-D5951AB5275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886940" y="1781940"/>
                  <a:ext cx="454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45BDC7A7-8CFE-B8DE-A393-4D0C5D65A104}"/>
                    </a:ext>
                  </a:extLst>
                </p14:cNvPr>
                <p14:cNvContentPartPr/>
                <p14:nvPr/>
              </p14:nvContentPartPr>
              <p14:xfrm>
                <a:off x="5484180" y="1896780"/>
                <a:ext cx="18720" cy="1548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45BDC7A7-8CFE-B8DE-A393-4D0C5D65A10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475540" y="1887780"/>
                  <a:ext cx="363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0A636CB7-80E0-75AD-FF58-6EE262EF1939}"/>
              </a:ext>
            </a:extLst>
          </p:cNvPr>
          <p:cNvGrpSpPr/>
          <p:nvPr/>
        </p:nvGrpSpPr>
        <p:grpSpPr>
          <a:xfrm>
            <a:off x="1651260" y="2205660"/>
            <a:ext cx="1401840" cy="504720"/>
            <a:chOff x="1651260" y="2205660"/>
            <a:chExt cx="14018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54DDC94D-E902-F752-9103-02360FF1624E}"/>
                    </a:ext>
                  </a:extLst>
                </p14:cNvPr>
                <p14:cNvContentPartPr/>
                <p14:nvPr/>
              </p14:nvContentPartPr>
              <p14:xfrm>
                <a:off x="1651260" y="2415540"/>
                <a:ext cx="217080" cy="2484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54DDC94D-E902-F752-9103-02360FF1624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642620" y="2406540"/>
                  <a:ext cx="234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D9265C20-E024-20D8-4D78-550824CB645D}"/>
                    </a:ext>
                  </a:extLst>
                </p14:cNvPr>
                <p14:cNvContentPartPr/>
                <p14:nvPr/>
              </p14:nvContentPartPr>
              <p14:xfrm>
                <a:off x="1884900" y="2420220"/>
                <a:ext cx="178200" cy="18936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D9265C20-E024-20D8-4D78-550824CB64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876260" y="2411580"/>
                  <a:ext cx="195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B7145EBC-BEB4-4226-A663-011630A7351F}"/>
                    </a:ext>
                  </a:extLst>
                </p14:cNvPr>
                <p14:cNvContentPartPr/>
                <p14:nvPr/>
              </p14:nvContentPartPr>
              <p14:xfrm>
                <a:off x="2104860" y="2341740"/>
                <a:ext cx="114120" cy="36864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B7145EBC-BEB4-4226-A663-011630A73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095860" y="2332740"/>
                  <a:ext cx="1317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8354F383-7295-EF96-BF09-EE1BDCFAFBE0}"/>
                    </a:ext>
                  </a:extLst>
                </p14:cNvPr>
                <p14:cNvContentPartPr/>
                <p14:nvPr/>
              </p14:nvContentPartPr>
              <p14:xfrm>
                <a:off x="2189820" y="2338140"/>
                <a:ext cx="54000" cy="12492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8354F383-7295-EF96-BF09-EE1BDCFAFBE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181180" y="2329500"/>
                  <a:ext cx="71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641EBEE2-018F-EF2D-09E2-C01E60FFFFA1}"/>
                    </a:ext>
                  </a:extLst>
                </p14:cNvPr>
                <p14:cNvContentPartPr/>
                <p14:nvPr/>
              </p14:nvContentPartPr>
              <p14:xfrm>
                <a:off x="2154180" y="2353260"/>
                <a:ext cx="138240" cy="31752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641EBEE2-018F-EF2D-09E2-C01E60FFFFA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145180" y="2344260"/>
                  <a:ext cx="1558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12CF3524-A79B-BF73-88F2-DDF4AD9697F5}"/>
                    </a:ext>
                  </a:extLst>
                </p14:cNvPr>
                <p14:cNvContentPartPr/>
                <p14:nvPr/>
              </p14:nvContentPartPr>
              <p14:xfrm>
                <a:off x="2137620" y="2438940"/>
                <a:ext cx="228600" cy="2880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12CF3524-A79B-BF73-88F2-DDF4AD9697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128620" y="2430300"/>
                  <a:ext cx="246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6D767E2F-FB4B-D33E-7F72-817FE7F57EFD}"/>
                    </a:ext>
                  </a:extLst>
                </p14:cNvPr>
                <p14:cNvContentPartPr/>
                <p14:nvPr/>
              </p14:nvContentPartPr>
              <p14:xfrm>
                <a:off x="2286660" y="2253540"/>
                <a:ext cx="124920" cy="42660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6D767E2F-FB4B-D33E-7F72-817FE7F57EF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277660" y="2244900"/>
                  <a:ext cx="1425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BEB57064-A217-0DEA-31E8-F6263E935D67}"/>
                    </a:ext>
                  </a:extLst>
                </p14:cNvPr>
                <p14:cNvContentPartPr/>
                <p14:nvPr/>
              </p14:nvContentPartPr>
              <p14:xfrm>
                <a:off x="2479620" y="2368380"/>
                <a:ext cx="112320" cy="3096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BEB57064-A217-0DEA-31E8-F6263E935D6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470620" y="2359740"/>
                  <a:ext cx="129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BCAE462A-AAF9-D491-65EE-DD449AE202CB}"/>
                    </a:ext>
                  </a:extLst>
                </p14:cNvPr>
                <p14:cNvContentPartPr/>
                <p14:nvPr/>
              </p14:nvContentPartPr>
              <p14:xfrm>
                <a:off x="2653140" y="2334540"/>
                <a:ext cx="57240" cy="35676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BCAE462A-AAF9-D491-65EE-DD449AE202C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644500" y="2325900"/>
                  <a:ext cx="748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F528173B-38C4-88C7-6783-9213B8F5C636}"/>
                    </a:ext>
                  </a:extLst>
                </p14:cNvPr>
                <p14:cNvContentPartPr/>
                <p14:nvPr/>
              </p14:nvContentPartPr>
              <p14:xfrm>
                <a:off x="2717220" y="2572140"/>
                <a:ext cx="6120" cy="288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F528173B-38C4-88C7-6783-9213B8F5C63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708220" y="2563140"/>
                  <a:ext cx="23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F3216BEE-7E8D-5598-CB1F-06AB53D18F95}"/>
                    </a:ext>
                  </a:extLst>
                </p14:cNvPr>
                <p14:cNvContentPartPr/>
                <p14:nvPr/>
              </p14:nvContentPartPr>
              <p14:xfrm>
                <a:off x="2644860" y="2312220"/>
                <a:ext cx="108000" cy="16920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F3216BEE-7E8D-5598-CB1F-06AB53D18F9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635860" y="2303580"/>
                  <a:ext cx="125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16A4ECA6-1E3B-A9BB-1859-54BB9CD5DE72}"/>
                    </a:ext>
                  </a:extLst>
                </p14:cNvPr>
                <p14:cNvContentPartPr/>
                <p14:nvPr/>
              </p14:nvContentPartPr>
              <p14:xfrm>
                <a:off x="2776620" y="2205660"/>
                <a:ext cx="59760" cy="49320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16A4ECA6-1E3B-A9BB-1859-54BB9CD5DE7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67980" y="2196660"/>
                  <a:ext cx="774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70266DB4-2A69-986F-A100-60BFA80079FE}"/>
                    </a:ext>
                  </a:extLst>
                </p14:cNvPr>
                <p14:cNvContentPartPr/>
                <p14:nvPr/>
              </p14:nvContentPartPr>
              <p14:xfrm>
                <a:off x="2858340" y="2425260"/>
                <a:ext cx="194760" cy="27072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70266DB4-2A69-986F-A100-60BFA80079FE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849340" y="2416620"/>
                  <a:ext cx="2124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449CE790-666C-5CB2-C046-F64E481C8345}"/>
              </a:ext>
            </a:extLst>
          </p:cNvPr>
          <p:cNvGrpSpPr/>
          <p:nvPr/>
        </p:nvGrpSpPr>
        <p:grpSpPr>
          <a:xfrm>
            <a:off x="3498060" y="2294220"/>
            <a:ext cx="1487880" cy="361080"/>
            <a:chOff x="3498060" y="2294220"/>
            <a:chExt cx="148788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96196603-75F5-B855-F361-5FB03CBB5EF5}"/>
                    </a:ext>
                  </a:extLst>
                </p14:cNvPr>
                <p14:cNvContentPartPr/>
                <p14:nvPr/>
              </p14:nvContentPartPr>
              <p14:xfrm>
                <a:off x="3527940" y="2316540"/>
                <a:ext cx="62640" cy="5040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96196603-75F5-B855-F361-5FB03CBB5EF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519300" y="2307900"/>
                  <a:ext cx="80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876EB6E3-FFD4-195C-E576-1C8921232FEA}"/>
                    </a:ext>
                  </a:extLst>
                </p14:cNvPr>
                <p14:cNvContentPartPr/>
                <p14:nvPr/>
              </p14:nvContentPartPr>
              <p14:xfrm>
                <a:off x="3498060" y="2435340"/>
                <a:ext cx="35280" cy="13392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876EB6E3-FFD4-195C-E576-1C8921232FE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489420" y="2426700"/>
                  <a:ext cx="529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17755EBE-8F76-3071-2152-45C14F1C325D}"/>
                    </a:ext>
                  </a:extLst>
                </p14:cNvPr>
                <p14:cNvContentPartPr/>
                <p14:nvPr/>
              </p14:nvContentPartPr>
              <p14:xfrm>
                <a:off x="3592380" y="2430660"/>
                <a:ext cx="135000" cy="17964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17755EBE-8F76-3071-2152-45C14F1C325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583380" y="2421660"/>
                  <a:ext cx="152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086B1DEE-07F6-0386-7F6E-BE46B42F9695}"/>
                    </a:ext>
                  </a:extLst>
                </p14:cNvPr>
                <p14:cNvContentPartPr/>
                <p14:nvPr/>
              </p14:nvContentPartPr>
              <p14:xfrm>
                <a:off x="3752220" y="2399700"/>
                <a:ext cx="283680" cy="23292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086B1DEE-07F6-0386-7F6E-BE46B42F969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743220" y="2391060"/>
                  <a:ext cx="301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13043DDF-BC78-E423-7B04-40F358E00F8C}"/>
                    </a:ext>
                  </a:extLst>
                </p14:cNvPr>
                <p14:cNvContentPartPr/>
                <p14:nvPr/>
              </p14:nvContentPartPr>
              <p14:xfrm>
                <a:off x="3937620" y="2294220"/>
                <a:ext cx="90720" cy="29160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13043DDF-BC78-E423-7B04-40F358E00F8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928980" y="2285220"/>
                  <a:ext cx="108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2E9A7044-3296-F977-793A-5B846184AB14}"/>
                    </a:ext>
                  </a:extLst>
                </p14:cNvPr>
                <p14:cNvContentPartPr/>
                <p14:nvPr/>
              </p14:nvContentPartPr>
              <p14:xfrm>
                <a:off x="4031940" y="2392140"/>
                <a:ext cx="302040" cy="2026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2E9A7044-3296-F977-793A-5B846184AB1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022940" y="2383500"/>
                  <a:ext cx="319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000C5A21-605F-CA7F-043B-22BC569595EB}"/>
                    </a:ext>
                  </a:extLst>
                </p14:cNvPr>
                <p14:cNvContentPartPr/>
                <p14:nvPr/>
              </p14:nvContentPartPr>
              <p14:xfrm>
                <a:off x="4330380" y="2406900"/>
                <a:ext cx="145080" cy="15444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000C5A21-605F-CA7F-043B-22BC569595EB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321380" y="2397900"/>
                  <a:ext cx="162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BEDC02ED-8A2E-630F-9CC7-00DFAA17FFEA}"/>
                    </a:ext>
                  </a:extLst>
                </p14:cNvPr>
                <p14:cNvContentPartPr/>
                <p14:nvPr/>
              </p14:nvContentPartPr>
              <p14:xfrm>
                <a:off x="4430820" y="2312220"/>
                <a:ext cx="138600" cy="28800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BEDC02ED-8A2E-630F-9CC7-00DFAA17FFE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422180" y="2303220"/>
                  <a:ext cx="156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429058E8-F781-93B0-0BEF-E6993C323357}"/>
                    </a:ext>
                  </a:extLst>
                </p14:cNvPr>
                <p14:cNvContentPartPr/>
                <p14:nvPr/>
              </p14:nvContentPartPr>
              <p14:xfrm>
                <a:off x="4580940" y="2316900"/>
                <a:ext cx="405000" cy="33840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429058E8-F781-93B0-0BEF-E6993C32335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572300" y="2307900"/>
                  <a:ext cx="42264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896BD2AA-2EF4-5F83-FE6A-425D1AD7C51C}"/>
              </a:ext>
            </a:extLst>
          </p:cNvPr>
          <p:cNvGrpSpPr/>
          <p:nvPr/>
        </p:nvGrpSpPr>
        <p:grpSpPr>
          <a:xfrm>
            <a:off x="5299500" y="2119260"/>
            <a:ext cx="1361880" cy="496440"/>
            <a:chOff x="5299500" y="2119260"/>
            <a:chExt cx="13618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E08582D0-47CA-4882-658F-076444114B37}"/>
                    </a:ext>
                  </a:extLst>
                </p14:cNvPr>
                <p14:cNvContentPartPr/>
                <p14:nvPr/>
              </p14:nvContentPartPr>
              <p14:xfrm>
                <a:off x="5299500" y="2298900"/>
                <a:ext cx="346680" cy="29772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E08582D0-47CA-4882-658F-076444114B3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290860" y="2290260"/>
                  <a:ext cx="364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4303609E-7A5D-54F8-890A-41BBBE9214D1}"/>
                    </a:ext>
                  </a:extLst>
                </p14:cNvPr>
                <p14:cNvContentPartPr/>
                <p14:nvPr/>
              </p14:nvContentPartPr>
              <p14:xfrm>
                <a:off x="5521260" y="2265780"/>
                <a:ext cx="111600" cy="21456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4303609E-7A5D-54F8-890A-41BBBE9214D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512620" y="2257140"/>
                  <a:ext cx="129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CD0FFE92-42B9-9180-A951-3FFF314228FB}"/>
                    </a:ext>
                  </a:extLst>
                </p14:cNvPr>
                <p14:cNvContentPartPr/>
                <p14:nvPr/>
              </p14:nvContentPartPr>
              <p14:xfrm>
                <a:off x="5668500" y="2153820"/>
                <a:ext cx="162000" cy="43632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CD0FFE92-42B9-9180-A951-3FFF314228FB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659500" y="2145180"/>
                  <a:ext cx="179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59985D18-D5AF-D071-502D-3A890493969D}"/>
                    </a:ext>
                  </a:extLst>
                </p14:cNvPr>
                <p14:cNvContentPartPr/>
                <p14:nvPr/>
              </p14:nvContentPartPr>
              <p14:xfrm>
                <a:off x="5830140" y="2279100"/>
                <a:ext cx="92520" cy="29052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59985D18-D5AF-D071-502D-3A890493969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821500" y="2270100"/>
                  <a:ext cx="110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0E3128B0-B4A7-A369-CC59-868A69710982}"/>
                    </a:ext>
                  </a:extLst>
                </p14:cNvPr>
                <p14:cNvContentPartPr/>
                <p14:nvPr/>
              </p14:nvContentPartPr>
              <p14:xfrm>
                <a:off x="5762820" y="2119260"/>
                <a:ext cx="370800" cy="49644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0E3128B0-B4A7-A369-CC59-868A6971098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753820" y="2110620"/>
                  <a:ext cx="3884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F315CB57-1C33-0D41-4975-0B24B4F67088}"/>
                    </a:ext>
                  </a:extLst>
                </p14:cNvPr>
                <p14:cNvContentPartPr/>
                <p14:nvPr/>
              </p14:nvContentPartPr>
              <p14:xfrm>
                <a:off x="6029580" y="2178300"/>
                <a:ext cx="516960" cy="36108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F315CB57-1C33-0D41-4975-0B24B4F67088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020940" y="2169300"/>
                  <a:ext cx="534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2630BFE3-A327-AE04-8C5C-B1F299EAF3E9}"/>
                    </a:ext>
                  </a:extLst>
                </p14:cNvPr>
                <p14:cNvContentPartPr/>
                <p14:nvPr/>
              </p14:nvContentPartPr>
              <p14:xfrm>
                <a:off x="6590460" y="2526060"/>
                <a:ext cx="70920" cy="3996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2630BFE3-A327-AE04-8C5C-B1F299EAF3E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581820" y="2517420"/>
                  <a:ext cx="8856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0C378879-A9D8-916D-1AF6-0960DE93723D}"/>
                  </a:ext>
                </a:extLst>
              </p14:cNvPr>
              <p14:cNvContentPartPr/>
              <p14:nvPr/>
            </p14:nvContentPartPr>
            <p14:xfrm>
              <a:off x="1040340" y="2040420"/>
              <a:ext cx="336600" cy="572040"/>
            </p14:xfrm>
          </p:contentPart>
        </mc:Choice>
        <mc:Fallback xmlns=""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0C378879-A9D8-916D-1AF6-0960DE93723D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1031700" y="2031420"/>
                <a:ext cx="35424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328" name="잉크 327">
                <a:extLst>
                  <a:ext uri="{FF2B5EF4-FFF2-40B4-BE49-F238E27FC236}">
                    <a16:creationId xmlns:a16="http://schemas.microsoft.com/office/drawing/2014/main" id="{4587E061-6734-2E4D-52BC-BB268FC800B6}"/>
                  </a:ext>
                </a:extLst>
              </p14:cNvPr>
              <p14:cNvContentPartPr/>
              <p14:nvPr/>
            </p14:nvContentPartPr>
            <p14:xfrm>
              <a:off x="6648060" y="9091380"/>
              <a:ext cx="113400" cy="224640"/>
            </p14:xfrm>
          </p:contentPart>
        </mc:Choice>
        <mc:Fallback xmlns="">
          <p:pic>
            <p:nvPicPr>
              <p:cNvPr id="328" name="잉크 327">
                <a:extLst>
                  <a:ext uri="{FF2B5EF4-FFF2-40B4-BE49-F238E27FC236}">
                    <a16:creationId xmlns:a16="http://schemas.microsoft.com/office/drawing/2014/main" id="{4587E061-6734-2E4D-52BC-BB268FC800B6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6639420" y="9082380"/>
                <a:ext cx="1310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07FF57E2-9B4B-1AB1-EB19-206BCD9BFFA0}"/>
                  </a:ext>
                </a:extLst>
              </p14:cNvPr>
              <p14:cNvContentPartPr/>
              <p14:nvPr/>
            </p14:nvContentPartPr>
            <p14:xfrm>
              <a:off x="6792420" y="9090660"/>
              <a:ext cx="74160" cy="149760"/>
            </p14:xfrm>
          </p:contentPart>
        </mc:Choice>
        <mc:Fallback xmlns=""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07FF57E2-9B4B-1AB1-EB19-206BCD9BFFA0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6783420" y="9081660"/>
                <a:ext cx="91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08E01A1C-6849-0DF6-591F-D10287D1A757}"/>
                  </a:ext>
                </a:extLst>
              </p14:cNvPr>
              <p14:cNvContentPartPr/>
              <p14:nvPr/>
            </p14:nvContentPartPr>
            <p14:xfrm>
              <a:off x="6921300" y="9047100"/>
              <a:ext cx="16560" cy="191160"/>
            </p14:xfrm>
          </p:contentPart>
        </mc:Choice>
        <mc:Fallback xmlns=""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08E01A1C-6849-0DF6-591F-D10287D1A757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6912300" y="9038100"/>
                <a:ext cx="34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331" name="잉크 330">
                <a:extLst>
                  <a:ext uri="{FF2B5EF4-FFF2-40B4-BE49-F238E27FC236}">
                    <a16:creationId xmlns:a16="http://schemas.microsoft.com/office/drawing/2014/main" id="{8AD86548-1906-EDDB-5B2D-DCD1D2FF4E51}"/>
                  </a:ext>
                </a:extLst>
              </p14:cNvPr>
              <p14:cNvContentPartPr/>
              <p14:nvPr/>
            </p14:nvContentPartPr>
            <p14:xfrm>
              <a:off x="6985740" y="9021540"/>
              <a:ext cx="151560" cy="200880"/>
            </p14:xfrm>
          </p:contentPart>
        </mc:Choice>
        <mc:Fallback xmlns="">
          <p:pic>
            <p:nvPicPr>
              <p:cNvPr id="331" name="잉크 330">
                <a:extLst>
                  <a:ext uri="{FF2B5EF4-FFF2-40B4-BE49-F238E27FC236}">
                    <a16:creationId xmlns:a16="http://schemas.microsoft.com/office/drawing/2014/main" id="{8AD86548-1906-EDDB-5B2D-DCD1D2FF4E51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6977100" y="9012900"/>
                <a:ext cx="1692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33" name="잉크 332">
                <a:extLst>
                  <a:ext uri="{FF2B5EF4-FFF2-40B4-BE49-F238E27FC236}">
                    <a16:creationId xmlns:a16="http://schemas.microsoft.com/office/drawing/2014/main" id="{AA3D9920-BE00-7E8E-5939-CAEF73AAD5CA}"/>
                  </a:ext>
                </a:extLst>
              </p14:cNvPr>
              <p14:cNvContentPartPr/>
              <p14:nvPr/>
            </p14:nvContentPartPr>
            <p14:xfrm>
              <a:off x="7124700" y="9016500"/>
              <a:ext cx="51840" cy="133200"/>
            </p14:xfrm>
          </p:contentPart>
        </mc:Choice>
        <mc:Fallback xmlns="">
          <p:pic>
            <p:nvPicPr>
              <p:cNvPr id="333" name="잉크 332">
                <a:extLst>
                  <a:ext uri="{FF2B5EF4-FFF2-40B4-BE49-F238E27FC236}">
                    <a16:creationId xmlns:a16="http://schemas.microsoft.com/office/drawing/2014/main" id="{AA3D9920-BE00-7E8E-5939-CAEF73AAD5CA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116060" y="9007860"/>
                <a:ext cx="69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0014DD7D-E30B-8CF6-0D90-AE56B5B08C13}"/>
                  </a:ext>
                </a:extLst>
              </p14:cNvPr>
              <p14:cNvContentPartPr/>
              <p14:nvPr/>
            </p14:nvContentPartPr>
            <p14:xfrm>
              <a:off x="7176540" y="9035220"/>
              <a:ext cx="110880" cy="95760"/>
            </p14:xfrm>
          </p:contentPart>
        </mc:Choice>
        <mc:Fallback xmlns=""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0014DD7D-E30B-8CF6-0D90-AE56B5B08C1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167900" y="9026220"/>
                <a:ext cx="128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CB6004A5-B2D8-2DA4-A3B5-30EB18C49894}"/>
                  </a:ext>
                </a:extLst>
              </p14:cNvPr>
              <p14:cNvContentPartPr/>
              <p14:nvPr/>
            </p14:nvContentPartPr>
            <p14:xfrm>
              <a:off x="7271580" y="8978700"/>
              <a:ext cx="95040" cy="138600"/>
            </p14:xfrm>
          </p:contentPart>
        </mc:Choice>
        <mc:Fallback xmlns=""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CB6004A5-B2D8-2DA4-A3B5-30EB18C49894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262580" y="8969700"/>
                <a:ext cx="112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8075DE8B-94D1-4BCB-55C8-F3191B8AD909}"/>
                  </a:ext>
                </a:extLst>
              </p14:cNvPr>
              <p14:cNvContentPartPr/>
              <p14:nvPr/>
            </p14:nvContentPartPr>
            <p14:xfrm>
              <a:off x="7245300" y="9038460"/>
              <a:ext cx="105480" cy="141120"/>
            </p14:xfrm>
          </p:contentPart>
        </mc:Choice>
        <mc:Fallback xmlns=""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8075DE8B-94D1-4BCB-55C8-F3191B8AD909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7236300" y="9029820"/>
                <a:ext cx="12312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그룹 345">
            <a:extLst>
              <a:ext uri="{FF2B5EF4-FFF2-40B4-BE49-F238E27FC236}">
                <a16:creationId xmlns:a16="http://schemas.microsoft.com/office/drawing/2014/main" id="{C6DDA829-3289-5CDC-DEEA-322A86EE232D}"/>
              </a:ext>
            </a:extLst>
          </p:cNvPr>
          <p:cNvGrpSpPr/>
          <p:nvPr/>
        </p:nvGrpSpPr>
        <p:grpSpPr>
          <a:xfrm>
            <a:off x="3016740" y="9077340"/>
            <a:ext cx="581760" cy="232200"/>
            <a:chOff x="3016740" y="9077340"/>
            <a:chExt cx="58176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924E6CE7-6266-ABC5-1A2D-64D88E1B95DF}"/>
                    </a:ext>
                  </a:extLst>
                </p14:cNvPr>
                <p14:cNvContentPartPr/>
                <p14:nvPr/>
              </p14:nvContentPartPr>
              <p14:xfrm>
                <a:off x="3016740" y="9102180"/>
                <a:ext cx="132120" cy="16956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924E6CE7-6266-ABC5-1A2D-64D88E1B95D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008100" y="9093180"/>
                  <a:ext cx="14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E0FC1A5C-AFDE-E0D9-7518-63A9DD768BEE}"/>
                    </a:ext>
                  </a:extLst>
                </p14:cNvPr>
                <p14:cNvContentPartPr/>
                <p14:nvPr/>
              </p14:nvContentPartPr>
              <p14:xfrm>
                <a:off x="3168300" y="9118740"/>
                <a:ext cx="70560" cy="16200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E0FC1A5C-AFDE-E0D9-7518-63A9DD768BE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159660" y="9109740"/>
                  <a:ext cx="88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6C9B5596-E0BE-C7C8-5A4B-D7DF85E78477}"/>
                    </a:ext>
                  </a:extLst>
                </p14:cNvPr>
                <p14:cNvContentPartPr/>
                <p14:nvPr/>
              </p14:nvContentPartPr>
              <p14:xfrm>
                <a:off x="3277380" y="9107220"/>
                <a:ext cx="95400" cy="12636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6C9B5596-E0BE-C7C8-5A4B-D7DF85E7847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268380" y="9098220"/>
                  <a:ext cx="113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C0915DBD-17B1-4753-FCE5-8C0DCAA4F455}"/>
                    </a:ext>
                  </a:extLst>
                </p14:cNvPr>
                <p14:cNvContentPartPr/>
                <p14:nvPr/>
              </p14:nvContentPartPr>
              <p14:xfrm>
                <a:off x="3304020" y="9077340"/>
                <a:ext cx="86400" cy="15264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C0915DBD-17B1-4753-FCE5-8C0DCAA4F45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295020" y="9068340"/>
                  <a:ext cx="10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152CCBD3-44F4-D1DD-D999-313B80268CB5}"/>
                    </a:ext>
                  </a:extLst>
                </p14:cNvPr>
                <p14:cNvContentPartPr/>
                <p14:nvPr/>
              </p14:nvContentPartPr>
              <p14:xfrm>
                <a:off x="3353700" y="9226740"/>
                <a:ext cx="76680" cy="8280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152CCBD3-44F4-D1DD-D999-313B80268CB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345060" y="9218100"/>
                  <a:ext cx="94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DA715F71-7E82-140C-2BF9-74C3ED1397B2}"/>
                    </a:ext>
                  </a:extLst>
                </p14:cNvPr>
                <p14:cNvContentPartPr/>
                <p14:nvPr/>
              </p14:nvContentPartPr>
              <p14:xfrm>
                <a:off x="3485460" y="9097500"/>
                <a:ext cx="113040" cy="18036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DA715F71-7E82-140C-2BF9-74C3ED1397B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476820" y="9088860"/>
                  <a:ext cx="13068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그룹 350">
            <a:extLst>
              <a:ext uri="{FF2B5EF4-FFF2-40B4-BE49-F238E27FC236}">
                <a16:creationId xmlns:a16="http://schemas.microsoft.com/office/drawing/2014/main" id="{F08F74F9-1A64-7D7C-806B-3B4464020121}"/>
              </a:ext>
            </a:extLst>
          </p:cNvPr>
          <p:cNvGrpSpPr/>
          <p:nvPr/>
        </p:nvGrpSpPr>
        <p:grpSpPr>
          <a:xfrm>
            <a:off x="4048500" y="9084540"/>
            <a:ext cx="533880" cy="235800"/>
            <a:chOff x="4048500" y="9084540"/>
            <a:chExt cx="53388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58355D60-87C4-6C86-F189-54C3160ABF53}"/>
                    </a:ext>
                  </a:extLst>
                </p14:cNvPr>
                <p14:cNvContentPartPr/>
                <p14:nvPr/>
              </p14:nvContentPartPr>
              <p14:xfrm>
                <a:off x="4048500" y="9097860"/>
                <a:ext cx="135000" cy="15660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58355D60-87C4-6C86-F189-54C3160ABF5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039500" y="9089220"/>
                  <a:ext cx="152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0733E5B3-7502-2791-FC0B-CC33E9D63AF3}"/>
                    </a:ext>
                  </a:extLst>
                </p14:cNvPr>
                <p14:cNvContentPartPr/>
                <p14:nvPr/>
              </p14:nvContentPartPr>
              <p14:xfrm>
                <a:off x="4175580" y="9120900"/>
                <a:ext cx="89640" cy="15228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0733E5B3-7502-2791-FC0B-CC33E9D63AF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166580" y="9112260"/>
                  <a:ext cx="10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743D3A03-9865-5D71-81AF-D56F56935FC5}"/>
                    </a:ext>
                  </a:extLst>
                </p14:cNvPr>
                <p14:cNvContentPartPr/>
                <p14:nvPr/>
              </p14:nvContentPartPr>
              <p14:xfrm>
                <a:off x="4275300" y="9084540"/>
                <a:ext cx="170640" cy="2325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743D3A03-9865-5D71-81AF-D56F56935FC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266660" y="9075540"/>
                  <a:ext cx="188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33B1F813-CE52-F56D-B490-0A526F42F796}"/>
                    </a:ext>
                  </a:extLst>
                </p14:cNvPr>
                <p14:cNvContentPartPr/>
                <p14:nvPr/>
              </p14:nvContentPartPr>
              <p14:xfrm>
                <a:off x="4476180" y="9117300"/>
                <a:ext cx="106200" cy="20304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33B1F813-CE52-F56D-B490-0A526F42F79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467540" y="9108300"/>
                  <a:ext cx="1238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그룹 361">
            <a:extLst>
              <a:ext uri="{FF2B5EF4-FFF2-40B4-BE49-F238E27FC236}">
                <a16:creationId xmlns:a16="http://schemas.microsoft.com/office/drawing/2014/main" id="{9B74C70C-D696-FD00-C9EC-089FFD8875F9}"/>
              </a:ext>
            </a:extLst>
          </p:cNvPr>
          <p:cNvGrpSpPr/>
          <p:nvPr/>
        </p:nvGrpSpPr>
        <p:grpSpPr>
          <a:xfrm>
            <a:off x="5024820" y="9048180"/>
            <a:ext cx="710280" cy="242280"/>
            <a:chOff x="5024820" y="9048180"/>
            <a:chExt cx="7102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132A8F4F-6099-89F5-D9CF-7C54F99FBAC5}"/>
                    </a:ext>
                  </a:extLst>
                </p14:cNvPr>
                <p14:cNvContentPartPr/>
                <p14:nvPr/>
              </p14:nvContentPartPr>
              <p14:xfrm>
                <a:off x="5024820" y="9048180"/>
                <a:ext cx="92880" cy="14796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132A8F4F-6099-89F5-D9CF-7C54F99FBAC5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015820" y="9039180"/>
                  <a:ext cx="110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3ECDDECF-2B22-B3FF-E2BC-813FBD1CBD3B}"/>
                    </a:ext>
                  </a:extLst>
                </p14:cNvPr>
                <p14:cNvContentPartPr/>
                <p14:nvPr/>
              </p14:nvContentPartPr>
              <p14:xfrm>
                <a:off x="5106900" y="9089940"/>
                <a:ext cx="79200" cy="7488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3ECDDECF-2B22-B3FF-E2BC-813FBD1CBD3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097900" y="9081300"/>
                  <a:ext cx="96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AE191018-3BB1-CAE1-9BBD-702D16FA986A}"/>
                    </a:ext>
                  </a:extLst>
                </p14:cNvPr>
                <p14:cNvContentPartPr/>
                <p14:nvPr/>
              </p14:nvContentPartPr>
              <p14:xfrm>
                <a:off x="5186100" y="9069060"/>
                <a:ext cx="20160" cy="12240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AE191018-3BB1-CAE1-9BBD-702D16FA986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177100" y="9060060"/>
                  <a:ext cx="3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EAB8DC59-2819-38A5-C798-ED721D657AE5}"/>
                    </a:ext>
                  </a:extLst>
                </p14:cNvPr>
                <p14:cNvContentPartPr/>
                <p14:nvPr/>
              </p14:nvContentPartPr>
              <p14:xfrm>
                <a:off x="5124180" y="9085260"/>
                <a:ext cx="241920" cy="18648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EAB8DC59-2819-38A5-C798-ED721D657AE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15180" y="9076260"/>
                  <a:ext cx="259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68C50823-8246-A1A4-D240-CF9FB7FDF51C}"/>
                    </a:ext>
                  </a:extLst>
                </p14:cNvPr>
                <p14:cNvContentPartPr/>
                <p14:nvPr/>
              </p14:nvContentPartPr>
              <p14:xfrm>
                <a:off x="5276460" y="9142860"/>
                <a:ext cx="176400" cy="8604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68C50823-8246-A1A4-D240-CF9FB7FDF51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267460" y="9133860"/>
                  <a:ext cx="19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A0BB5701-F89B-641F-2312-A86D4BF1C9E5}"/>
                    </a:ext>
                  </a:extLst>
                </p14:cNvPr>
                <p14:cNvContentPartPr/>
                <p14:nvPr/>
              </p14:nvContentPartPr>
              <p14:xfrm>
                <a:off x="5414700" y="9088500"/>
                <a:ext cx="93600" cy="12312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A0BB5701-F89B-641F-2312-A86D4BF1C9E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406060" y="9079500"/>
                  <a:ext cx="111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CE0EDD69-5266-DAD5-302B-2994C7DC712A}"/>
                    </a:ext>
                  </a:extLst>
                </p14:cNvPr>
                <p14:cNvContentPartPr/>
                <p14:nvPr/>
              </p14:nvContentPartPr>
              <p14:xfrm>
                <a:off x="5477700" y="9092100"/>
                <a:ext cx="59040" cy="13608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CE0EDD69-5266-DAD5-302B-2994C7DC712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69060" y="9083100"/>
                  <a:ext cx="76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A4ADFDFD-E7C7-8697-5375-6F48B4AD782F}"/>
                    </a:ext>
                  </a:extLst>
                </p14:cNvPr>
                <p14:cNvContentPartPr/>
                <p14:nvPr/>
              </p14:nvContentPartPr>
              <p14:xfrm>
                <a:off x="5541420" y="9074100"/>
                <a:ext cx="119520" cy="9468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A4ADFDFD-E7C7-8697-5375-6F48B4AD782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2780" y="9065100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212BADD8-7516-3938-89D4-80D91A0CCD0B}"/>
                    </a:ext>
                  </a:extLst>
                </p14:cNvPr>
                <p14:cNvContentPartPr/>
                <p14:nvPr/>
              </p14:nvContentPartPr>
              <p14:xfrm>
                <a:off x="5653020" y="9082020"/>
                <a:ext cx="82080" cy="7524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212BADD8-7516-3938-89D4-80D91A0CCD0B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644380" y="9073380"/>
                  <a:ext cx="99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695AB8FD-49A9-8349-DA13-BC3DECA6944B}"/>
                    </a:ext>
                  </a:extLst>
                </p14:cNvPr>
                <p14:cNvContentPartPr/>
                <p14:nvPr/>
              </p14:nvContentPartPr>
              <p14:xfrm>
                <a:off x="5623500" y="9208380"/>
                <a:ext cx="91800" cy="8208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695AB8FD-49A9-8349-DA13-BC3DECA6944B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14860" y="9199380"/>
                  <a:ext cx="1094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4CD468F6-9D2E-DD44-1522-66AAD26D5F24}"/>
              </a:ext>
            </a:extLst>
          </p:cNvPr>
          <p:cNvGrpSpPr/>
          <p:nvPr/>
        </p:nvGrpSpPr>
        <p:grpSpPr>
          <a:xfrm>
            <a:off x="5882340" y="9091380"/>
            <a:ext cx="578520" cy="443160"/>
            <a:chOff x="5882340" y="9091380"/>
            <a:chExt cx="57852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5C4419D2-D461-AB03-74BE-6EAD01D1355C}"/>
                    </a:ext>
                  </a:extLst>
                </p14:cNvPr>
                <p14:cNvContentPartPr/>
                <p14:nvPr/>
              </p14:nvContentPartPr>
              <p14:xfrm>
                <a:off x="5882340" y="9110100"/>
                <a:ext cx="101520" cy="12024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5C4419D2-D461-AB03-74BE-6EAD01D1355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873700" y="9101100"/>
                  <a:ext cx="119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16573ED3-C34E-7BF2-D62E-448445872B3B}"/>
                    </a:ext>
                  </a:extLst>
                </p14:cNvPr>
                <p14:cNvContentPartPr/>
                <p14:nvPr/>
              </p14:nvContentPartPr>
              <p14:xfrm>
                <a:off x="5933820" y="9142500"/>
                <a:ext cx="91080" cy="9468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16573ED3-C34E-7BF2-D62E-448445872B3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924820" y="9133500"/>
                  <a:ext cx="108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D5AB5469-68D8-2183-F4EB-DEF46106109C}"/>
                    </a:ext>
                  </a:extLst>
                </p14:cNvPr>
                <p14:cNvContentPartPr/>
                <p14:nvPr/>
              </p14:nvContentPartPr>
              <p14:xfrm>
                <a:off x="6046860" y="9129180"/>
                <a:ext cx="33120" cy="14076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D5AB5469-68D8-2183-F4EB-DEF46106109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038220" y="9120540"/>
                  <a:ext cx="50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392ED21D-AB98-C84B-5B9C-F292A70C3085}"/>
                    </a:ext>
                  </a:extLst>
                </p14:cNvPr>
                <p14:cNvContentPartPr/>
                <p14:nvPr/>
              </p14:nvContentPartPr>
              <p14:xfrm>
                <a:off x="6076020" y="9125220"/>
                <a:ext cx="154080" cy="13752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392ED21D-AB98-C84B-5B9C-F292A70C308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067020" y="9116580"/>
                  <a:ext cx="17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D1ADE6E2-2986-26D6-C35D-43FB2634DC82}"/>
                    </a:ext>
                  </a:extLst>
                </p14:cNvPr>
                <p14:cNvContentPartPr/>
                <p14:nvPr/>
              </p14:nvContentPartPr>
              <p14:xfrm>
                <a:off x="6241620" y="9091380"/>
                <a:ext cx="90000" cy="14220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D1ADE6E2-2986-26D6-C35D-43FB2634DC8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232980" y="9082740"/>
                  <a:ext cx="107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E1582072-641A-25FF-2089-3C6BC05332A3}"/>
                    </a:ext>
                  </a:extLst>
                </p14:cNvPr>
                <p14:cNvContentPartPr/>
                <p14:nvPr/>
              </p14:nvContentPartPr>
              <p14:xfrm>
                <a:off x="6245580" y="9121980"/>
                <a:ext cx="124920" cy="17316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E1582072-641A-25FF-2089-3C6BC05332A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236940" y="9113340"/>
                  <a:ext cx="142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F97C500D-6C39-0D97-6EC0-5DC881C5505D}"/>
                    </a:ext>
                  </a:extLst>
                </p14:cNvPr>
                <p14:cNvContentPartPr/>
                <p14:nvPr/>
              </p14:nvContentPartPr>
              <p14:xfrm>
                <a:off x="6032100" y="9384420"/>
                <a:ext cx="99720" cy="101880"/>
              </p14:xfrm>
            </p:contentPart>
          </mc:Choice>
          <mc:Fallback xmlns=""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F97C500D-6C39-0D97-6EC0-5DC881C5505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023460" y="9375420"/>
                  <a:ext cx="117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91D56AF4-F335-5DBC-FE76-E4EC5636B08F}"/>
                    </a:ext>
                  </a:extLst>
                </p14:cNvPr>
                <p14:cNvContentPartPr/>
                <p14:nvPr/>
              </p14:nvContentPartPr>
              <p14:xfrm>
                <a:off x="6154860" y="9393780"/>
                <a:ext cx="85680" cy="12096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91D56AF4-F335-5DBC-FE76-E4EC5636B08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146220" y="9385140"/>
                  <a:ext cx="1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5CD101C2-B6E1-AAC1-1BA1-A18F273ED98B}"/>
                    </a:ext>
                  </a:extLst>
                </p14:cNvPr>
                <p14:cNvContentPartPr/>
                <p14:nvPr/>
              </p14:nvContentPartPr>
              <p14:xfrm>
                <a:off x="6269700" y="9364260"/>
                <a:ext cx="75240" cy="9972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5CD101C2-B6E1-AAC1-1BA1-A18F273ED98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61060" y="9355620"/>
                  <a:ext cx="92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ACC3D87E-D50C-F94E-6D21-5CC2A02DA9E4}"/>
                    </a:ext>
                  </a:extLst>
                </p14:cNvPr>
                <p14:cNvContentPartPr/>
                <p14:nvPr/>
              </p14:nvContentPartPr>
              <p14:xfrm>
                <a:off x="6270780" y="9465060"/>
                <a:ext cx="190080" cy="6948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ACC3D87E-D50C-F94E-6D21-5CC2A02DA9E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261780" y="9456060"/>
                  <a:ext cx="20772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069CD0D1-CE35-091A-8B7F-2518FC30A09A}"/>
              </a:ext>
            </a:extLst>
          </p:cNvPr>
          <p:cNvGrpSpPr/>
          <p:nvPr/>
        </p:nvGrpSpPr>
        <p:grpSpPr>
          <a:xfrm>
            <a:off x="2105940" y="9122700"/>
            <a:ext cx="657360" cy="250200"/>
            <a:chOff x="2105940" y="9122700"/>
            <a:chExt cx="65736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C2A96F6B-2E32-BCD2-E6E9-D6F3239C4419}"/>
                    </a:ext>
                  </a:extLst>
                </p14:cNvPr>
                <p14:cNvContentPartPr/>
                <p14:nvPr/>
              </p14:nvContentPartPr>
              <p14:xfrm>
                <a:off x="2105940" y="9179220"/>
                <a:ext cx="204840" cy="13536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C2A96F6B-2E32-BCD2-E6E9-D6F3239C441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096940" y="9170580"/>
                  <a:ext cx="222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05B39601-7686-3D43-11DF-AEE69CA46A96}"/>
                    </a:ext>
                  </a:extLst>
                </p14:cNvPr>
                <p14:cNvContentPartPr/>
                <p14:nvPr/>
              </p14:nvContentPartPr>
              <p14:xfrm>
                <a:off x="2229420" y="9161940"/>
                <a:ext cx="113400" cy="9180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05B39601-7686-3D43-11DF-AEE69CA46A9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220420" y="9152940"/>
                  <a:ext cx="131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993BD72A-3EC5-D864-50A6-8F082B9723DD}"/>
                    </a:ext>
                  </a:extLst>
                </p14:cNvPr>
                <p14:cNvContentPartPr/>
                <p14:nvPr/>
              </p14:nvContentPartPr>
              <p14:xfrm>
                <a:off x="2291700" y="9127380"/>
                <a:ext cx="114120" cy="24552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993BD72A-3EC5-D864-50A6-8F082B9723DD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282700" y="9118740"/>
                  <a:ext cx="131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C570C33A-D24C-FEC2-8B4F-BD6B17505EB0}"/>
                    </a:ext>
                  </a:extLst>
                </p14:cNvPr>
                <p14:cNvContentPartPr/>
                <p14:nvPr/>
              </p14:nvContentPartPr>
              <p14:xfrm>
                <a:off x="2370540" y="9179940"/>
                <a:ext cx="104760" cy="13248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C570C33A-D24C-FEC2-8B4F-BD6B17505EB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361900" y="9170940"/>
                  <a:ext cx="122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93EBA5F2-CC0B-85F4-3A43-935CDC68FC08}"/>
                    </a:ext>
                  </a:extLst>
                </p14:cNvPr>
                <p14:cNvContentPartPr/>
                <p14:nvPr/>
              </p14:nvContentPartPr>
              <p14:xfrm>
                <a:off x="2424900" y="9122700"/>
                <a:ext cx="114120" cy="16560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93EBA5F2-CC0B-85F4-3A43-935CDC68FC0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416260" y="9113700"/>
                  <a:ext cx="131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F2AF9BB9-F1E0-9B35-DA52-7ED71CA5E769}"/>
                    </a:ext>
                  </a:extLst>
                </p14:cNvPr>
                <p14:cNvContentPartPr/>
                <p14:nvPr/>
              </p14:nvContentPartPr>
              <p14:xfrm>
                <a:off x="2522820" y="9278580"/>
                <a:ext cx="77040" cy="7128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F2AF9BB9-F1E0-9B35-DA52-7ED71CA5E76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514180" y="9269940"/>
                  <a:ext cx="94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EAA82B63-0C45-F104-E8EB-7DA8B1B359E4}"/>
                    </a:ext>
                  </a:extLst>
                </p14:cNvPr>
                <p14:cNvContentPartPr/>
                <p14:nvPr/>
              </p14:nvContentPartPr>
              <p14:xfrm>
                <a:off x="2576100" y="9150420"/>
                <a:ext cx="187200" cy="174240"/>
              </p14:xfrm>
            </p:contentPart>
          </mc:Choice>
          <mc:Fallback xmlns=""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EAA82B63-0C45-F104-E8EB-7DA8B1B359E4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567100" y="9141420"/>
                  <a:ext cx="20484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5">
            <p14:nvContentPartPr>
              <p14:cNvPr id="382" name="잉크 381">
                <a:extLst>
                  <a:ext uri="{FF2B5EF4-FFF2-40B4-BE49-F238E27FC236}">
                    <a16:creationId xmlns:a16="http://schemas.microsoft.com/office/drawing/2014/main" id="{DC6D1729-075A-FBA6-AA11-88D741543202}"/>
                  </a:ext>
                </a:extLst>
              </p14:cNvPr>
              <p14:cNvContentPartPr/>
              <p14:nvPr/>
            </p14:nvContentPartPr>
            <p14:xfrm>
              <a:off x="2387460" y="8517900"/>
              <a:ext cx="178560" cy="181080"/>
            </p14:xfrm>
          </p:contentPart>
        </mc:Choice>
        <mc:Fallback xmlns="">
          <p:pic>
            <p:nvPicPr>
              <p:cNvPr id="382" name="잉크 381">
                <a:extLst>
                  <a:ext uri="{FF2B5EF4-FFF2-40B4-BE49-F238E27FC236}">
                    <a16:creationId xmlns:a16="http://schemas.microsoft.com/office/drawing/2014/main" id="{DC6D1729-075A-FBA6-AA11-88D741543202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2378820" y="8508900"/>
                <a:ext cx="1962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7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45738ACF-9B5C-F9E1-868F-AB84DE5C71DC}"/>
                  </a:ext>
                </a:extLst>
              </p14:cNvPr>
              <p14:cNvContentPartPr/>
              <p14:nvPr/>
            </p14:nvContentPartPr>
            <p14:xfrm>
              <a:off x="3466380" y="8443740"/>
              <a:ext cx="84960" cy="204840"/>
            </p14:xfrm>
          </p:contentPart>
        </mc:Choice>
        <mc:Fallback xmlns=""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45738ACF-9B5C-F9E1-868F-AB84DE5C71DC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3457740" y="8435100"/>
                <a:ext cx="102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9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92AB65B3-97A0-0390-F13E-4676EF16DC57}"/>
                  </a:ext>
                </a:extLst>
              </p14:cNvPr>
              <p14:cNvContentPartPr/>
              <p14:nvPr/>
            </p14:nvContentPartPr>
            <p14:xfrm>
              <a:off x="4262700" y="8423580"/>
              <a:ext cx="289800" cy="199080"/>
            </p14:xfrm>
          </p:contentPart>
        </mc:Choice>
        <mc:Fallback xmlns=""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92AB65B3-97A0-0390-F13E-4676EF16DC57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4253700" y="8414580"/>
                <a:ext cx="307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87" name="잉크 386">
                <a:extLst>
                  <a:ext uri="{FF2B5EF4-FFF2-40B4-BE49-F238E27FC236}">
                    <a16:creationId xmlns:a16="http://schemas.microsoft.com/office/drawing/2014/main" id="{F3AE130F-1069-BBB9-8376-932506616D30}"/>
                  </a:ext>
                </a:extLst>
              </p14:cNvPr>
              <p14:cNvContentPartPr/>
              <p14:nvPr/>
            </p14:nvContentPartPr>
            <p14:xfrm>
              <a:off x="5251260" y="8451300"/>
              <a:ext cx="135360" cy="227520"/>
            </p14:xfrm>
          </p:contentPart>
        </mc:Choice>
        <mc:Fallback xmlns="">
          <p:pic>
            <p:nvPicPr>
              <p:cNvPr id="387" name="잉크 386">
                <a:extLst>
                  <a:ext uri="{FF2B5EF4-FFF2-40B4-BE49-F238E27FC236}">
                    <a16:creationId xmlns:a16="http://schemas.microsoft.com/office/drawing/2014/main" id="{F3AE130F-1069-BBB9-8376-932506616D30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5242620" y="8442300"/>
                <a:ext cx="15300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E0A1CADD-9F90-C430-2D8F-C018451F20DB}"/>
              </a:ext>
            </a:extLst>
          </p:cNvPr>
          <p:cNvGrpSpPr/>
          <p:nvPr/>
        </p:nvGrpSpPr>
        <p:grpSpPr>
          <a:xfrm>
            <a:off x="5761740" y="8189580"/>
            <a:ext cx="1662480" cy="732960"/>
            <a:chOff x="5761740" y="8189580"/>
            <a:chExt cx="166248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B35908A1-9690-3586-A205-330A5E909CCE}"/>
                    </a:ext>
                  </a:extLst>
                </p14:cNvPr>
                <p14:cNvContentPartPr/>
                <p14:nvPr/>
              </p14:nvContentPartPr>
              <p14:xfrm>
                <a:off x="5761740" y="8264820"/>
                <a:ext cx="172800" cy="12348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B35908A1-9690-3586-A205-330A5E909CC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752740" y="8255820"/>
                  <a:ext cx="190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B1D9ABF8-CCFE-51D4-D3EA-EDDCE92DF613}"/>
                    </a:ext>
                  </a:extLst>
                </p14:cNvPr>
                <p14:cNvContentPartPr/>
                <p14:nvPr/>
              </p14:nvContentPartPr>
              <p14:xfrm>
                <a:off x="5944620" y="8240700"/>
                <a:ext cx="103680" cy="14256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B1D9ABF8-CCFE-51D4-D3EA-EDDCE92DF61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935620" y="8232060"/>
                  <a:ext cx="121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972C1B7D-A743-0E4F-9CC5-7CDD2E206216}"/>
                    </a:ext>
                  </a:extLst>
                </p14:cNvPr>
                <p14:cNvContentPartPr/>
                <p14:nvPr/>
              </p14:nvContentPartPr>
              <p14:xfrm>
                <a:off x="6080700" y="8265900"/>
                <a:ext cx="88560" cy="13284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972C1B7D-A743-0E4F-9CC5-7CDD2E20621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072060" y="8257260"/>
                  <a:ext cx="106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A43EC6D4-C874-009E-0263-B68C23E1D902}"/>
                    </a:ext>
                  </a:extLst>
                </p14:cNvPr>
                <p14:cNvContentPartPr/>
                <p14:nvPr/>
              </p14:nvContentPartPr>
              <p14:xfrm>
                <a:off x="6201300" y="8248260"/>
                <a:ext cx="22320" cy="16380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A43EC6D4-C874-009E-0263-B68C23E1D90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192300" y="8239260"/>
                  <a:ext cx="39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FDF85E12-81A2-62A2-7902-69A85D2BDF81}"/>
                    </a:ext>
                  </a:extLst>
                </p14:cNvPr>
                <p14:cNvContentPartPr/>
                <p14:nvPr/>
              </p14:nvContentPartPr>
              <p14:xfrm>
                <a:off x="6219300" y="8236380"/>
                <a:ext cx="59760" cy="16992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FDF85E12-81A2-62A2-7902-69A85D2BDF8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210300" y="8227380"/>
                  <a:ext cx="77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DF933C76-D8C8-47CD-5FAB-C8A274FE307B}"/>
                    </a:ext>
                  </a:extLst>
                </p14:cNvPr>
                <p14:cNvContentPartPr/>
                <p14:nvPr/>
              </p14:nvContentPartPr>
              <p14:xfrm>
                <a:off x="6301020" y="8230620"/>
                <a:ext cx="14040" cy="13608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DF933C76-D8C8-47CD-5FAB-C8A274FE307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292380" y="8221980"/>
                  <a:ext cx="31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793EF7A9-4263-31E2-D1FA-F5ED68CACDD0}"/>
                    </a:ext>
                  </a:extLst>
                </p14:cNvPr>
                <p14:cNvContentPartPr/>
                <p14:nvPr/>
              </p14:nvContentPartPr>
              <p14:xfrm>
                <a:off x="6341340" y="8260140"/>
                <a:ext cx="102240" cy="17064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793EF7A9-4263-31E2-D1FA-F5ED68CACDD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332340" y="8251140"/>
                  <a:ext cx="1198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3AB57274-6081-18B9-2BE0-C3F89E863354}"/>
                    </a:ext>
                  </a:extLst>
                </p14:cNvPr>
                <p14:cNvContentPartPr/>
                <p14:nvPr/>
              </p14:nvContentPartPr>
              <p14:xfrm>
                <a:off x="6444300" y="8248620"/>
                <a:ext cx="50040" cy="15660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3AB57274-6081-18B9-2BE0-C3F89E86335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435300" y="8239980"/>
                  <a:ext cx="67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4D20CB65-1217-7320-34E7-55235A767E58}"/>
                    </a:ext>
                  </a:extLst>
                </p14:cNvPr>
                <p14:cNvContentPartPr/>
                <p14:nvPr/>
              </p14:nvContentPartPr>
              <p14:xfrm>
                <a:off x="6501900" y="8225220"/>
                <a:ext cx="18720" cy="17172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4D20CB65-1217-7320-34E7-55235A767E58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493260" y="8216580"/>
                  <a:ext cx="36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01DB58CF-3286-CD4D-02D1-63B66A646E33}"/>
                    </a:ext>
                  </a:extLst>
                </p14:cNvPr>
                <p14:cNvContentPartPr/>
                <p14:nvPr/>
              </p14:nvContentPartPr>
              <p14:xfrm>
                <a:off x="6509460" y="8275620"/>
                <a:ext cx="95040" cy="13716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01DB58CF-3286-CD4D-02D1-63B66A646E33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500820" y="8266980"/>
                  <a:ext cx="112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3FFF468E-5BBB-FB8E-FCD6-1F4BE43ED481}"/>
                    </a:ext>
                  </a:extLst>
                </p14:cNvPr>
                <p14:cNvContentPartPr/>
                <p14:nvPr/>
              </p14:nvContentPartPr>
              <p14:xfrm>
                <a:off x="6655260" y="8258340"/>
                <a:ext cx="64800" cy="8496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3FFF468E-5BBB-FB8E-FCD6-1F4BE43ED481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646620" y="8249700"/>
                  <a:ext cx="82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E4D023ED-E631-C140-AE7D-0D048CF3E76C}"/>
                    </a:ext>
                  </a:extLst>
                </p14:cNvPr>
                <p14:cNvContentPartPr/>
                <p14:nvPr/>
              </p14:nvContentPartPr>
              <p14:xfrm>
                <a:off x="6790620" y="8196780"/>
                <a:ext cx="35640" cy="14652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E4D023ED-E631-C140-AE7D-0D048CF3E76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781620" y="8188140"/>
                  <a:ext cx="53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B31B0E96-541F-D5F3-771D-413F69C002BE}"/>
                    </a:ext>
                  </a:extLst>
                </p14:cNvPr>
                <p14:cNvContentPartPr/>
                <p14:nvPr/>
              </p14:nvContentPartPr>
              <p14:xfrm>
                <a:off x="6843900" y="8207220"/>
                <a:ext cx="72360" cy="12636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B31B0E96-541F-D5F3-771D-413F69C002B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835260" y="8198580"/>
                  <a:ext cx="90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080A2E3A-90D5-12B1-2548-5F5EC240D99C}"/>
                    </a:ext>
                  </a:extLst>
                </p14:cNvPr>
                <p14:cNvContentPartPr/>
                <p14:nvPr/>
              </p14:nvContentPartPr>
              <p14:xfrm>
                <a:off x="6909060" y="8213340"/>
                <a:ext cx="67320" cy="9360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080A2E3A-90D5-12B1-2548-5F5EC240D99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900420" y="8204700"/>
                  <a:ext cx="84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BB96E026-B031-1DAA-728F-AB75B341CE93}"/>
                    </a:ext>
                  </a:extLst>
                </p14:cNvPr>
                <p14:cNvContentPartPr/>
                <p14:nvPr/>
              </p14:nvContentPartPr>
              <p14:xfrm>
                <a:off x="7020660" y="8189580"/>
                <a:ext cx="107280" cy="12744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BB96E026-B031-1DAA-728F-AB75B341CE9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012020" y="8180940"/>
                  <a:ext cx="124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3807CF0F-A0AD-7560-E624-54BD18D81D7F}"/>
                    </a:ext>
                  </a:extLst>
                </p14:cNvPr>
                <p14:cNvContentPartPr/>
                <p14:nvPr/>
              </p14:nvContentPartPr>
              <p14:xfrm>
                <a:off x="7038660" y="8250780"/>
                <a:ext cx="83880" cy="2988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3807CF0F-A0AD-7560-E624-54BD18D81D7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029660" y="8242140"/>
                  <a:ext cx="101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9DDC301F-918C-02A2-C2D6-9CFC39CE8489}"/>
                    </a:ext>
                  </a:extLst>
                </p14:cNvPr>
                <p14:cNvContentPartPr/>
                <p14:nvPr/>
              </p14:nvContentPartPr>
              <p14:xfrm>
                <a:off x="7162140" y="8210460"/>
                <a:ext cx="53640" cy="15192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9DDC301F-918C-02A2-C2D6-9CFC39CE848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153140" y="8201460"/>
                  <a:ext cx="7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D8A25637-41CD-A70C-164C-CA7803C7393A}"/>
                    </a:ext>
                  </a:extLst>
                </p14:cNvPr>
                <p14:cNvContentPartPr/>
                <p14:nvPr/>
              </p14:nvContentPartPr>
              <p14:xfrm>
                <a:off x="6792780" y="8423940"/>
                <a:ext cx="140760" cy="12708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D8A25637-41CD-A70C-164C-CA7803C7393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784140" y="8415300"/>
                  <a:ext cx="158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5C914857-3775-CFA9-5B08-1D1413A3654E}"/>
                    </a:ext>
                  </a:extLst>
                </p14:cNvPr>
                <p14:cNvContentPartPr/>
                <p14:nvPr/>
              </p14:nvContentPartPr>
              <p14:xfrm>
                <a:off x="6793500" y="8416020"/>
                <a:ext cx="106920" cy="14616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5C914857-3775-CFA9-5B08-1D1413A3654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784860" y="8407380"/>
                  <a:ext cx="124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29433BEC-F15C-3A09-A5F5-02656E5AC18A}"/>
                    </a:ext>
                  </a:extLst>
                </p14:cNvPr>
                <p14:cNvContentPartPr/>
                <p14:nvPr/>
              </p14:nvContentPartPr>
              <p14:xfrm>
                <a:off x="6937500" y="8451660"/>
                <a:ext cx="77040" cy="10944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29433BEC-F15C-3A09-A5F5-02656E5AC18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928860" y="8443020"/>
                  <a:ext cx="94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057CE021-C0EC-EAF8-CD56-EFF6BEE64542}"/>
                    </a:ext>
                  </a:extLst>
                </p14:cNvPr>
                <p14:cNvContentPartPr/>
                <p14:nvPr/>
              </p14:nvContentPartPr>
              <p14:xfrm>
                <a:off x="6997260" y="8417820"/>
                <a:ext cx="157680" cy="6768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057CE021-C0EC-EAF8-CD56-EFF6BEE6454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988260" y="8409180"/>
                  <a:ext cx="175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8E4CBEDD-D6D4-85E3-ECAA-3BA8402901EF}"/>
                    </a:ext>
                  </a:extLst>
                </p14:cNvPr>
                <p14:cNvContentPartPr/>
                <p14:nvPr/>
              </p14:nvContentPartPr>
              <p14:xfrm>
                <a:off x="7027140" y="8528700"/>
                <a:ext cx="108000" cy="1836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8E4CBEDD-D6D4-85E3-ECAA-3BA8402901E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018500" y="8520060"/>
                  <a:ext cx="125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DEA82A27-9480-E037-72A5-36DCA7685AF8}"/>
                    </a:ext>
                  </a:extLst>
                </p14:cNvPr>
                <p14:cNvContentPartPr/>
                <p14:nvPr/>
              </p14:nvContentPartPr>
              <p14:xfrm>
                <a:off x="7092300" y="8557860"/>
                <a:ext cx="78840" cy="8892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DEA82A27-9480-E037-72A5-36DCA7685AF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083660" y="8549220"/>
                  <a:ext cx="96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A48C68B8-16F9-B83F-E200-186D2EBE54F8}"/>
                    </a:ext>
                  </a:extLst>
                </p14:cNvPr>
                <p14:cNvContentPartPr/>
                <p14:nvPr/>
              </p14:nvContentPartPr>
              <p14:xfrm>
                <a:off x="6747060" y="8697900"/>
                <a:ext cx="195840" cy="19908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A48C68B8-16F9-B83F-E200-186D2EBE54F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738060" y="8689260"/>
                  <a:ext cx="213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83CF7E8A-FB20-97D4-73B7-976DCE28C066}"/>
                    </a:ext>
                  </a:extLst>
                </p14:cNvPr>
                <p14:cNvContentPartPr/>
                <p14:nvPr/>
              </p14:nvContentPartPr>
              <p14:xfrm>
                <a:off x="6829860" y="8737860"/>
                <a:ext cx="160200" cy="11016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83CF7E8A-FB20-97D4-73B7-976DCE28C066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821220" y="8729220"/>
                  <a:ext cx="177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EF3D7916-1ABA-1EF2-858A-E0859F3F6FCE}"/>
                    </a:ext>
                  </a:extLst>
                </p14:cNvPr>
                <p14:cNvContentPartPr/>
                <p14:nvPr/>
              </p14:nvContentPartPr>
              <p14:xfrm>
                <a:off x="6887100" y="8838660"/>
                <a:ext cx="112680" cy="8388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EF3D7916-1ABA-1EF2-858A-E0859F3F6FC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878460" y="8829660"/>
                  <a:ext cx="130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47D01820-A6AC-C23D-C939-82B1EB350255}"/>
                    </a:ext>
                  </a:extLst>
                </p14:cNvPr>
                <p14:cNvContentPartPr/>
                <p14:nvPr/>
              </p14:nvContentPartPr>
              <p14:xfrm>
                <a:off x="7004460" y="8724540"/>
                <a:ext cx="66600" cy="11124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47D01820-A6AC-C23D-C939-82B1EB35025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995460" y="8715540"/>
                  <a:ext cx="84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693A81D6-1C1B-5C2F-3F36-FB02AC13084D}"/>
                    </a:ext>
                  </a:extLst>
                </p14:cNvPr>
                <p14:cNvContentPartPr/>
                <p14:nvPr/>
              </p14:nvContentPartPr>
              <p14:xfrm>
                <a:off x="7001940" y="8759460"/>
                <a:ext cx="162360" cy="159840"/>
              </p14:xfrm>
            </p:contentPart>
          </mc:Choice>
          <mc:Fallback xmlns=""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693A81D6-1C1B-5C2F-3F36-FB02AC13084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993300" y="8750820"/>
                  <a:ext cx="180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43056CFD-C9CB-3B7C-FFF8-EA09616DEDD2}"/>
                    </a:ext>
                  </a:extLst>
                </p14:cNvPr>
                <p14:cNvContentPartPr/>
                <p14:nvPr/>
              </p14:nvContentPartPr>
              <p14:xfrm>
                <a:off x="7111020" y="8711220"/>
                <a:ext cx="155880" cy="16380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43056CFD-C9CB-3B7C-FFF8-EA09616DEDD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102020" y="8702220"/>
                  <a:ext cx="173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5AF3396A-4B38-0EBF-F708-8C918A440D4F}"/>
                    </a:ext>
                  </a:extLst>
                </p14:cNvPr>
                <p14:cNvContentPartPr/>
                <p14:nvPr/>
              </p14:nvContentPartPr>
              <p14:xfrm>
                <a:off x="7292100" y="8703660"/>
                <a:ext cx="42120" cy="19368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5AF3396A-4B38-0EBF-F708-8C918A440D4F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283100" y="8695020"/>
                  <a:ext cx="59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91027438-1AC3-DDA1-AB3F-64FE875F4F88}"/>
                    </a:ext>
                  </a:extLst>
                </p14:cNvPr>
                <p14:cNvContentPartPr/>
                <p14:nvPr/>
              </p14:nvContentPartPr>
              <p14:xfrm>
                <a:off x="7300740" y="8237100"/>
                <a:ext cx="73080" cy="23220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91027438-1AC3-DDA1-AB3F-64FE875F4F88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292100" y="8228460"/>
                  <a:ext cx="9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023E84A4-4B4C-22B7-ADB4-73173A79F421}"/>
                    </a:ext>
                  </a:extLst>
                </p14:cNvPr>
                <p14:cNvContentPartPr/>
                <p14:nvPr/>
              </p14:nvContentPartPr>
              <p14:xfrm>
                <a:off x="7289940" y="8189580"/>
                <a:ext cx="134280" cy="12492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023E84A4-4B4C-22B7-ADB4-73173A79F42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280940" y="8180940"/>
                  <a:ext cx="151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235FC809-2D06-8CAF-71E8-ED77D8B5F56A}"/>
                    </a:ext>
                  </a:extLst>
                </p14:cNvPr>
                <p14:cNvContentPartPr/>
                <p14:nvPr/>
              </p14:nvContentPartPr>
              <p14:xfrm>
                <a:off x="6044700" y="8488020"/>
                <a:ext cx="199440" cy="159840"/>
              </p14:xfrm>
            </p:contentPart>
          </mc:Choice>
          <mc:Fallback xmlns=""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235FC809-2D06-8CAF-71E8-ED77D8B5F56A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036060" y="8479020"/>
                  <a:ext cx="217080" cy="177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187065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메모리 </a:t>
            </a:r>
            <a:r>
              <a:rPr sz="1900" b="1" spc="30" dirty="0">
                <a:latin typeface="나눔고딕OTF"/>
                <a:cs typeface="나눔고딕OTF"/>
              </a:rPr>
              <a:t>인터리빙,</a:t>
            </a:r>
            <a:r>
              <a:rPr sz="1900" b="1" spc="-8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interleaving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여러 워드의 동시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접근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독립된 여러 메모리 모듈을</a:t>
            </a:r>
            <a:r>
              <a:rPr sz="1700" spc="-6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사용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5603" y="2201298"/>
            <a:ext cx="3294057" cy="2328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4587875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컴퓨터 성능</a:t>
            </a:r>
            <a:r>
              <a:rPr sz="1900" b="1" spc="-2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척도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MIPS, Million Instruction per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second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FLOPS, Floating Point Operation Per</a:t>
            </a:r>
            <a:r>
              <a:rPr sz="1700" spc="-114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Second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742FE3D-A826-5DE6-828B-F7BE6211AFE3}"/>
              </a:ext>
            </a:extLst>
          </p:cNvPr>
          <p:cNvGrpSpPr/>
          <p:nvPr/>
        </p:nvGrpSpPr>
        <p:grpSpPr>
          <a:xfrm>
            <a:off x="582060" y="185760"/>
            <a:ext cx="1237320" cy="329040"/>
            <a:chOff x="582060" y="185760"/>
            <a:chExt cx="12373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0D4802F-0011-706D-F87E-CB546E8E3CB8}"/>
                    </a:ext>
                  </a:extLst>
                </p14:cNvPr>
                <p14:cNvContentPartPr/>
                <p14:nvPr/>
              </p14:nvContentPartPr>
              <p14:xfrm>
                <a:off x="582060" y="288000"/>
                <a:ext cx="159840" cy="168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0D4802F-0011-706D-F87E-CB546E8E3CB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420" y="279360"/>
                  <a:ext cx="177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429967F-3FFB-7153-A787-C2A353E67D8D}"/>
                    </a:ext>
                  </a:extLst>
                </p14:cNvPr>
                <p14:cNvContentPartPr/>
                <p14:nvPr/>
              </p14:nvContentPartPr>
              <p14:xfrm>
                <a:off x="708060" y="327240"/>
                <a:ext cx="112320" cy="140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429967F-3FFB-7153-A787-C2A353E67D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9420" y="318600"/>
                  <a:ext cx="129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7EABD69-A7FE-26D1-B462-DD043C5F9ACC}"/>
                    </a:ext>
                  </a:extLst>
                </p14:cNvPr>
                <p14:cNvContentPartPr/>
                <p14:nvPr/>
              </p14:nvContentPartPr>
              <p14:xfrm>
                <a:off x="830820" y="270360"/>
                <a:ext cx="28440" cy="174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7EABD69-A7FE-26D1-B462-DD043C5F9A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1820" y="261720"/>
                  <a:ext cx="46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46107B8-187C-4F23-7061-3925D9BF9F53}"/>
                    </a:ext>
                  </a:extLst>
                </p14:cNvPr>
                <p14:cNvContentPartPr/>
                <p14:nvPr/>
              </p14:nvContentPartPr>
              <p14:xfrm>
                <a:off x="867900" y="239040"/>
                <a:ext cx="155160" cy="131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46107B8-187C-4F23-7061-3925D9BF9F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9260" y="230400"/>
                  <a:ext cx="172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D2E4DDA-F6E8-4832-4424-6CB2000407C7}"/>
                    </a:ext>
                  </a:extLst>
                </p14:cNvPr>
                <p14:cNvContentPartPr/>
                <p14:nvPr/>
              </p14:nvContentPartPr>
              <p14:xfrm>
                <a:off x="928740" y="372600"/>
                <a:ext cx="119520" cy="90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D2E4DDA-F6E8-4832-4424-6CB2000407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9740" y="363960"/>
                  <a:ext cx="137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82F47D6-8581-79B0-F9AB-9A3F7FEC4DA5}"/>
                    </a:ext>
                  </a:extLst>
                </p14:cNvPr>
                <p14:cNvContentPartPr/>
                <p14:nvPr/>
              </p14:nvContentPartPr>
              <p14:xfrm>
                <a:off x="981300" y="257040"/>
                <a:ext cx="151920" cy="194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82F47D6-8581-79B0-F9AB-9A3F7FEC4D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2660" y="248400"/>
                  <a:ext cx="169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3329FF0-2E40-1F0D-3A00-A84F3D2DCEEB}"/>
                    </a:ext>
                  </a:extLst>
                </p14:cNvPr>
                <p14:cNvContentPartPr/>
                <p14:nvPr/>
              </p14:nvContentPartPr>
              <p14:xfrm>
                <a:off x="1121340" y="214560"/>
                <a:ext cx="133560" cy="225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3329FF0-2E40-1F0D-3A00-A84F3D2DCE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2700" y="205560"/>
                  <a:ext cx="151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3F0D70E-A7C2-DD6F-BD07-B67512D191AD}"/>
                    </a:ext>
                  </a:extLst>
                </p14:cNvPr>
                <p14:cNvContentPartPr/>
                <p14:nvPr/>
              </p14:nvContentPartPr>
              <p14:xfrm>
                <a:off x="1154460" y="363600"/>
                <a:ext cx="178920" cy="1350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3F0D70E-A7C2-DD6F-BD07-B67512D191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5460" y="354600"/>
                  <a:ext cx="196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D37F354-D8C7-0141-D1A4-258A39220050}"/>
                    </a:ext>
                  </a:extLst>
                </p14:cNvPr>
                <p14:cNvContentPartPr/>
                <p14:nvPr/>
              </p14:nvContentPartPr>
              <p14:xfrm>
                <a:off x="1417620" y="185760"/>
                <a:ext cx="150480" cy="253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D37F354-D8C7-0141-D1A4-258A392200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8980" y="176760"/>
                  <a:ext cx="168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68B00B0-3D01-7A4C-4824-4B1388F24AC0}"/>
                    </a:ext>
                  </a:extLst>
                </p14:cNvPr>
                <p14:cNvContentPartPr/>
                <p14:nvPr/>
              </p14:nvContentPartPr>
              <p14:xfrm>
                <a:off x="1523460" y="281880"/>
                <a:ext cx="150120" cy="22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68B00B0-3D01-7A4C-4824-4B1388F24A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14820" y="272880"/>
                  <a:ext cx="167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E74AE2B-ADDE-18CD-208B-797777951F5F}"/>
                    </a:ext>
                  </a:extLst>
                </p14:cNvPr>
                <p14:cNvContentPartPr/>
                <p14:nvPr/>
              </p14:nvContentPartPr>
              <p14:xfrm>
                <a:off x="1603740" y="261720"/>
                <a:ext cx="215640" cy="253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E74AE2B-ADDE-18CD-208B-797777951F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95100" y="253080"/>
                  <a:ext cx="23328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45454A-71BE-FFC0-DD43-83C18E8E79E9}"/>
              </a:ext>
            </a:extLst>
          </p:cNvPr>
          <p:cNvGrpSpPr/>
          <p:nvPr/>
        </p:nvGrpSpPr>
        <p:grpSpPr>
          <a:xfrm>
            <a:off x="2003340" y="173880"/>
            <a:ext cx="452880" cy="275400"/>
            <a:chOff x="2003340" y="173880"/>
            <a:chExt cx="4528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D82F0F9-1090-47B9-BCCB-95438B86CC4B}"/>
                    </a:ext>
                  </a:extLst>
                </p14:cNvPr>
                <p14:cNvContentPartPr/>
                <p14:nvPr/>
              </p14:nvContentPartPr>
              <p14:xfrm>
                <a:off x="2003340" y="192600"/>
                <a:ext cx="53280" cy="187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D82F0F9-1090-47B9-BCCB-95438B86CC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94340" y="183960"/>
                  <a:ext cx="70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B689F3F-BD59-A4AE-92E9-735E12208B5E}"/>
                    </a:ext>
                  </a:extLst>
                </p14:cNvPr>
                <p14:cNvContentPartPr/>
                <p14:nvPr/>
              </p14:nvContentPartPr>
              <p14:xfrm>
                <a:off x="2074980" y="173880"/>
                <a:ext cx="153360" cy="163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B689F3F-BD59-A4AE-92E9-735E12208B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66340" y="164880"/>
                  <a:ext cx="171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7D2E53E-4AF6-44C0-FD84-377B9B2F0C68}"/>
                    </a:ext>
                  </a:extLst>
                </p14:cNvPr>
                <p14:cNvContentPartPr/>
                <p14:nvPr/>
              </p14:nvContentPartPr>
              <p14:xfrm>
                <a:off x="2148420" y="336960"/>
                <a:ext cx="105480" cy="914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7D2E53E-4AF6-44C0-FD84-377B9B2F0C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39420" y="328320"/>
                  <a:ext cx="123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BF906C7-B7E7-28E4-EEA2-126CFF39DC80}"/>
                    </a:ext>
                  </a:extLst>
                </p14:cNvPr>
                <p14:cNvContentPartPr/>
                <p14:nvPr/>
              </p14:nvContentPartPr>
              <p14:xfrm>
                <a:off x="2254260" y="224640"/>
                <a:ext cx="201960" cy="224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BF906C7-B7E7-28E4-EEA2-126CFF39DC8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45260" y="216000"/>
                  <a:ext cx="2196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AEDC9CC-9F95-DB1A-2DFD-139A542C11DC}"/>
              </a:ext>
            </a:extLst>
          </p:cNvPr>
          <p:cNvGrpSpPr/>
          <p:nvPr/>
        </p:nvGrpSpPr>
        <p:grpSpPr>
          <a:xfrm>
            <a:off x="2631540" y="115920"/>
            <a:ext cx="4214880" cy="1001160"/>
            <a:chOff x="2631540" y="115920"/>
            <a:chExt cx="421488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3A0B6A5-4CB7-9B75-DECF-90ECB739971E}"/>
                    </a:ext>
                  </a:extLst>
                </p14:cNvPr>
                <p14:cNvContentPartPr/>
                <p14:nvPr/>
              </p14:nvContentPartPr>
              <p14:xfrm>
                <a:off x="2631540" y="225720"/>
                <a:ext cx="15120" cy="199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3A0B6A5-4CB7-9B75-DECF-90ECB73997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22540" y="216720"/>
                  <a:ext cx="32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9958281-96CB-A3F6-1782-65F914F0DFA6}"/>
                    </a:ext>
                  </a:extLst>
                </p14:cNvPr>
                <p14:cNvContentPartPr/>
                <p14:nvPr/>
              </p14:nvContentPartPr>
              <p14:xfrm>
                <a:off x="2676900" y="259200"/>
                <a:ext cx="67680" cy="142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9958281-96CB-A3F6-1782-65F914F0DFA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67900" y="250560"/>
                  <a:ext cx="85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85D4BCB-B4A1-5CBE-F375-61A5145C88BB}"/>
                    </a:ext>
                  </a:extLst>
                </p14:cNvPr>
                <p14:cNvContentPartPr/>
                <p14:nvPr/>
              </p14:nvContentPartPr>
              <p14:xfrm>
                <a:off x="2780220" y="252720"/>
                <a:ext cx="77760" cy="177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85D4BCB-B4A1-5CBE-F375-61A5145C88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71580" y="243720"/>
                  <a:ext cx="954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BCD1C57-3E4F-8D23-22E5-FAD90C25E55A}"/>
                    </a:ext>
                  </a:extLst>
                </p14:cNvPr>
                <p14:cNvContentPartPr/>
                <p14:nvPr/>
              </p14:nvContentPartPr>
              <p14:xfrm>
                <a:off x="2873820" y="223920"/>
                <a:ext cx="82440" cy="165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BCD1C57-3E4F-8D23-22E5-FAD90C25E55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64820" y="214920"/>
                  <a:ext cx="100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E249160-4E02-6655-007F-7B7C261424AB}"/>
                    </a:ext>
                  </a:extLst>
                </p14:cNvPr>
                <p14:cNvContentPartPr/>
                <p14:nvPr/>
              </p14:nvContentPartPr>
              <p14:xfrm>
                <a:off x="2930340" y="277200"/>
                <a:ext cx="128160" cy="233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E249160-4E02-6655-007F-7B7C261424A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21700" y="268560"/>
                  <a:ext cx="145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96EA91F-9203-F80F-6037-867ECCBD8EEA}"/>
                    </a:ext>
                  </a:extLst>
                </p14:cNvPr>
                <p14:cNvContentPartPr/>
                <p14:nvPr/>
              </p14:nvContentPartPr>
              <p14:xfrm>
                <a:off x="3122220" y="236520"/>
                <a:ext cx="188280" cy="172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96EA91F-9203-F80F-6037-867ECCBD8E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13220" y="227880"/>
                  <a:ext cx="205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8449356-B754-B7A3-66CE-98E9428F1A8C}"/>
                    </a:ext>
                  </a:extLst>
                </p14:cNvPr>
                <p14:cNvContentPartPr/>
                <p14:nvPr/>
              </p14:nvContentPartPr>
              <p14:xfrm>
                <a:off x="3195660" y="223560"/>
                <a:ext cx="115560" cy="209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8449356-B754-B7A3-66CE-98E9428F1A8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86660" y="214560"/>
                  <a:ext cx="133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9D74408-9EEE-05FC-D2B8-9F01E9915C4F}"/>
                    </a:ext>
                  </a:extLst>
                </p14:cNvPr>
                <p14:cNvContentPartPr/>
                <p14:nvPr/>
              </p14:nvContentPartPr>
              <p14:xfrm>
                <a:off x="3216900" y="412200"/>
                <a:ext cx="155160" cy="122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9D74408-9EEE-05FC-D2B8-9F01E9915C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07900" y="403200"/>
                  <a:ext cx="172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792083D-382F-4914-31EC-F2F97D9C8F50}"/>
                    </a:ext>
                  </a:extLst>
                </p14:cNvPr>
                <p14:cNvContentPartPr/>
                <p14:nvPr/>
              </p14:nvContentPartPr>
              <p14:xfrm>
                <a:off x="3331740" y="257040"/>
                <a:ext cx="128160" cy="1051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792083D-382F-4914-31EC-F2F97D9C8F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22740" y="248040"/>
                  <a:ext cx="145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AB9F35F-C861-A19A-82F1-EACE6376B247}"/>
                    </a:ext>
                  </a:extLst>
                </p14:cNvPr>
                <p14:cNvContentPartPr/>
                <p14:nvPr/>
              </p14:nvContentPartPr>
              <p14:xfrm>
                <a:off x="3327780" y="388080"/>
                <a:ext cx="254520" cy="138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AB9F35F-C861-A19A-82F1-EACE6376B2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18780" y="379440"/>
                  <a:ext cx="2721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8BF96C-0D31-E3B9-89F8-8F2353CAAE7B}"/>
                    </a:ext>
                  </a:extLst>
                </p14:cNvPr>
                <p14:cNvContentPartPr/>
                <p14:nvPr/>
              </p14:nvContentPartPr>
              <p14:xfrm>
                <a:off x="3661860" y="333000"/>
                <a:ext cx="158760" cy="20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8BF96C-0D31-E3B9-89F8-8F2353CAAE7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53220" y="324360"/>
                  <a:ext cx="176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EA7AC03-C8B8-323D-0284-5A87B467C6D9}"/>
                    </a:ext>
                  </a:extLst>
                </p14:cNvPr>
                <p14:cNvContentPartPr/>
                <p14:nvPr/>
              </p14:nvContentPartPr>
              <p14:xfrm>
                <a:off x="3773460" y="270720"/>
                <a:ext cx="91080" cy="157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EA7AC03-C8B8-323D-0284-5A87B467C6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4820" y="261720"/>
                  <a:ext cx="1087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6DE0266-626D-8434-FF73-3AA4D693137C}"/>
                    </a:ext>
                  </a:extLst>
                </p14:cNvPr>
                <p14:cNvContentPartPr/>
                <p14:nvPr/>
              </p14:nvContentPartPr>
              <p14:xfrm>
                <a:off x="3977580" y="233640"/>
                <a:ext cx="58320" cy="145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6DE0266-626D-8434-FF73-3AA4D69313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8940" y="224640"/>
                  <a:ext cx="75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C3A0C54-3BDF-AC2D-2397-4E20CD6E0B3C}"/>
                    </a:ext>
                  </a:extLst>
                </p14:cNvPr>
                <p14:cNvContentPartPr/>
                <p14:nvPr/>
              </p14:nvContentPartPr>
              <p14:xfrm>
                <a:off x="4058220" y="227520"/>
                <a:ext cx="43560" cy="164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C3A0C54-3BDF-AC2D-2397-4E20CD6E0B3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49220" y="218520"/>
                  <a:ext cx="6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3A5ECE6-5FCD-4905-8AE6-52F972434F92}"/>
                    </a:ext>
                  </a:extLst>
                </p14:cNvPr>
                <p14:cNvContentPartPr/>
                <p14:nvPr/>
              </p14:nvContentPartPr>
              <p14:xfrm>
                <a:off x="4112940" y="219960"/>
                <a:ext cx="108720" cy="118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3A5ECE6-5FCD-4905-8AE6-52F972434F9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3940" y="211320"/>
                  <a:ext cx="126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3658402-1786-D221-BB2C-81F0DBF22789}"/>
                    </a:ext>
                  </a:extLst>
                </p14:cNvPr>
                <p14:cNvContentPartPr/>
                <p14:nvPr/>
              </p14:nvContentPartPr>
              <p14:xfrm>
                <a:off x="4152180" y="240840"/>
                <a:ext cx="123840" cy="196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3658402-1786-D221-BB2C-81F0DBF2278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43540" y="232200"/>
                  <a:ext cx="141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C24F32B-317E-CDAC-4F93-E57501EE0D8A}"/>
                    </a:ext>
                  </a:extLst>
                </p14:cNvPr>
                <p14:cNvContentPartPr/>
                <p14:nvPr/>
              </p14:nvContentPartPr>
              <p14:xfrm>
                <a:off x="4319940" y="196920"/>
                <a:ext cx="109080" cy="238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C24F32B-317E-CDAC-4F93-E57501EE0D8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10940" y="188280"/>
                  <a:ext cx="126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5624B3B-94CC-CBCE-D1BF-44C490D89E59}"/>
                    </a:ext>
                  </a:extLst>
                </p14:cNvPr>
                <p14:cNvContentPartPr/>
                <p14:nvPr/>
              </p14:nvContentPartPr>
              <p14:xfrm>
                <a:off x="4371420" y="410760"/>
                <a:ext cx="92880" cy="63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5624B3B-94CC-CBCE-D1BF-44C490D89E5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62780" y="401760"/>
                  <a:ext cx="110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9B9C2DC-56E8-1EF0-B17D-512A5DC062F4}"/>
                    </a:ext>
                  </a:extLst>
                </p14:cNvPr>
                <p14:cNvContentPartPr/>
                <p14:nvPr/>
              </p14:nvContentPartPr>
              <p14:xfrm>
                <a:off x="4465020" y="216360"/>
                <a:ext cx="175680" cy="218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9B9C2DC-56E8-1EF0-B17D-512A5DC062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6020" y="207720"/>
                  <a:ext cx="193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8C8DB0A-2CFF-B807-B453-21E7B58D0A71}"/>
                    </a:ext>
                  </a:extLst>
                </p14:cNvPr>
                <p14:cNvContentPartPr/>
                <p14:nvPr/>
              </p14:nvContentPartPr>
              <p14:xfrm>
                <a:off x="4630980" y="230400"/>
                <a:ext cx="189360" cy="187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8C8DB0A-2CFF-B807-B453-21E7B58D0A7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21980" y="221760"/>
                  <a:ext cx="207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A8A2DAA-289F-20E9-3348-3200869AF896}"/>
                    </a:ext>
                  </a:extLst>
                </p14:cNvPr>
                <p14:cNvContentPartPr/>
                <p14:nvPr/>
              </p14:nvContentPartPr>
              <p14:xfrm>
                <a:off x="4822500" y="212760"/>
                <a:ext cx="153000" cy="214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A8A2DAA-289F-20E9-3348-3200869AF89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13500" y="204120"/>
                  <a:ext cx="1706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08A14A3-F796-CF4E-C57A-2518B1C60040}"/>
                    </a:ext>
                  </a:extLst>
                </p14:cNvPr>
                <p14:cNvContentPartPr/>
                <p14:nvPr/>
              </p14:nvContentPartPr>
              <p14:xfrm>
                <a:off x="5103660" y="168840"/>
                <a:ext cx="110880" cy="188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08A14A3-F796-CF4E-C57A-2518B1C6004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94660" y="159840"/>
                  <a:ext cx="128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DC05AEC-EE53-055F-3AB3-6C1A7F4E726C}"/>
                    </a:ext>
                  </a:extLst>
                </p14:cNvPr>
                <p14:cNvContentPartPr/>
                <p14:nvPr/>
              </p14:nvContentPartPr>
              <p14:xfrm>
                <a:off x="5212380" y="238320"/>
                <a:ext cx="134640" cy="132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DC05AEC-EE53-055F-3AB3-6C1A7F4E72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03740" y="229320"/>
                  <a:ext cx="152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8F8BC6A-F77C-E428-385A-87ED1D0C8E18}"/>
                    </a:ext>
                  </a:extLst>
                </p14:cNvPr>
                <p14:cNvContentPartPr/>
                <p14:nvPr/>
              </p14:nvContentPartPr>
              <p14:xfrm>
                <a:off x="5310300" y="115920"/>
                <a:ext cx="121680" cy="138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8F8BC6A-F77C-E428-385A-87ED1D0C8E1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01660" y="107280"/>
                  <a:ext cx="139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2BDBCC8-6086-68F4-BE87-92868CC9C26B}"/>
                    </a:ext>
                  </a:extLst>
                </p14:cNvPr>
                <p14:cNvContentPartPr/>
                <p14:nvPr/>
              </p14:nvContentPartPr>
              <p14:xfrm>
                <a:off x="5327580" y="263160"/>
                <a:ext cx="159120" cy="1249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2BDBCC8-6086-68F4-BE87-92868CC9C26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18580" y="254160"/>
                  <a:ext cx="176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20DF998-9FD3-3FA2-E5A1-611BB5A6A9FA}"/>
                    </a:ext>
                  </a:extLst>
                </p14:cNvPr>
                <p14:cNvContentPartPr/>
                <p14:nvPr/>
              </p14:nvContentPartPr>
              <p14:xfrm>
                <a:off x="5455740" y="194400"/>
                <a:ext cx="133200" cy="190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20DF998-9FD3-3FA2-E5A1-611BB5A6A9F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46740" y="185400"/>
                  <a:ext cx="150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655A538-DD18-30DF-2317-28ED4BBFF882}"/>
                    </a:ext>
                  </a:extLst>
                </p14:cNvPr>
                <p14:cNvContentPartPr/>
                <p14:nvPr/>
              </p14:nvContentPartPr>
              <p14:xfrm>
                <a:off x="5645460" y="222480"/>
                <a:ext cx="160200" cy="153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655A538-DD18-30DF-2317-28ED4BBFF88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36820" y="213480"/>
                  <a:ext cx="177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6193228-65EA-6A3D-2A66-D9EBA91AAAA9}"/>
                    </a:ext>
                  </a:extLst>
                </p14:cNvPr>
                <p14:cNvContentPartPr/>
                <p14:nvPr/>
              </p14:nvContentPartPr>
              <p14:xfrm>
                <a:off x="5921220" y="153360"/>
                <a:ext cx="183600" cy="162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6193228-65EA-6A3D-2A66-D9EBA91AAA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12580" y="144360"/>
                  <a:ext cx="201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73BBDD3-6D78-677C-46B6-72A73F010820}"/>
                    </a:ext>
                  </a:extLst>
                </p14:cNvPr>
                <p14:cNvContentPartPr/>
                <p14:nvPr/>
              </p14:nvContentPartPr>
              <p14:xfrm>
                <a:off x="6063060" y="169200"/>
                <a:ext cx="95400" cy="159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73BBDD3-6D78-677C-46B6-72A73F01082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54420" y="160560"/>
                  <a:ext cx="113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C847C65-E87C-D322-5B4F-5BDBA0CCA9AF}"/>
                    </a:ext>
                  </a:extLst>
                </p14:cNvPr>
                <p14:cNvContentPartPr/>
                <p14:nvPr/>
              </p14:nvContentPartPr>
              <p14:xfrm>
                <a:off x="6123540" y="129960"/>
                <a:ext cx="164520" cy="151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C847C65-E87C-D322-5B4F-5BDBA0CCA9A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114900" y="121320"/>
                  <a:ext cx="182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2A6710E-3C6E-6026-626F-C00CE2E2AF71}"/>
                    </a:ext>
                  </a:extLst>
                </p14:cNvPr>
                <p14:cNvContentPartPr/>
                <p14:nvPr/>
              </p14:nvContentPartPr>
              <p14:xfrm>
                <a:off x="6206340" y="295560"/>
                <a:ext cx="100080" cy="92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2A6710E-3C6E-6026-626F-C00CE2E2AF7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197700" y="286920"/>
                  <a:ext cx="11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2806DD0-A1D8-1B21-0FA2-DECA82F1FE8A}"/>
                    </a:ext>
                  </a:extLst>
                </p14:cNvPr>
                <p14:cNvContentPartPr/>
                <p14:nvPr/>
              </p14:nvContentPartPr>
              <p14:xfrm>
                <a:off x="6317940" y="156960"/>
                <a:ext cx="163800" cy="1753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2806DD0-A1D8-1B21-0FA2-DECA82F1FE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09300" y="148320"/>
                  <a:ext cx="181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4CB2DED-0224-5046-7A3A-9EE2B3F23A52}"/>
                    </a:ext>
                  </a:extLst>
                </p14:cNvPr>
                <p14:cNvContentPartPr/>
                <p14:nvPr/>
              </p14:nvContentPartPr>
              <p14:xfrm>
                <a:off x="6347100" y="309960"/>
                <a:ext cx="145800" cy="129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4CB2DED-0224-5046-7A3A-9EE2B3F23A5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38100" y="301320"/>
                  <a:ext cx="163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6547163-E234-0FC6-6FBD-CC389E5CFB64}"/>
                    </a:ext>
                  </a:extLst>
                </p14:cNvPr>
                <p14:cNvContentPartPr/>
                <p14:nvPr/>
              </p14:nvContentPartPr>
              <p14:xfrm>
                <a:off x="6495060" y="335520"/>
                <a:ext cx="89280" cy="85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6547163-E234-0FC6-6FBD-CC389E5CFB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86420" y="326520"/>
                  <a:ext cx="106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FBCD39C-02C5-D6EB-8F75-22E1D93DAAF2}"/>
                    </a:ext>
                  </a:extLst>
                </p14:cNvPr>
                <p14:cNvContentPartPr/>
                <p14:nvPr/>
              </p14:nvContentPartPr>
              <p14:xfrm>
                <a:off x="6513780" y="172800"/>
                <a:ext cx="229320" cy="250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FBCD39C-02C5-D6EB-8F75-22E1D93DAAF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05140" y="164160"/>
                  <a:ext cx="2469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9AAE59C-3262-9B24-A7BA-EFD0B5461737}"/>
                    </a:ext>
                  </a:extLst>
                </p14:cNvPr>
                <p14:cNvContentPartPr/>
                <p14:nvPr/>
              </p14:nvContentPartPr>
              <p14:xfrm>
                <a:off x="6832740" y="367560"/>
                <a:ext cx="13680" cy="201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9AAE59C-3262-9B24-A7BA-EFD0B546173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24100" y="358560"/>
                  <a:ext cx="31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8E839A6-13F6-6057-3942-4DDA1B155D85}"/>
                    </a:ext>
                  </a:extLst>
                </p14:cNvPr>
                <p14:cNvContentPartPr/>
                <p14:nvPr/>
              </p14:nvContentPartPr>
              <p14:xfrm>
                <a:off x="3790020" y="617400"/>
                <a:ext cx="158400" cy="30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8E839A6-13F6-6057-3942-4DDA1B155D8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81380" y="608400"/>
                  <a:ext cx="176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EC89DB-A7D8-9174-7AE6-267683FB1BD1}"/>
                    </a:ext>
                  </a:extLst>
                </p14:cNvPr>
                <p14:cNvContentPartPr/>
                <p14:nvPr/>
              </p14:nvContentPartPr>
              <p14:xfrm>
                <a:off x="3837540" y="581040"/>
                <a:ext cx="137160" cy="1418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EC89DB-A7D8-9174-7AE6-267683FB1BD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28900" y="572400"/>
                  <a:ext cx="154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C359794-CD46-E1DF-8D6A-AA9782CA1B0B}"/>
                    </a:ext>
                  </a:extLst>
                </p14:cNvPr>
                <p14:cNvContentPartPr/>
                <p14:nvPr/>
              </p14:nvContentPartPr>
              <p14:xfrm>
                <a:off x="4047420" y="563760"/>
                <a:ext cx="128160" cy="162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C359794-CD46-E1DF-8D6A-AA9782CA1B0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38420" y="554760"/>
                  <a:ext cx="145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FF38F71-BAFB-8295-7EDB-FDB0E8FEB67F}"/>
                    </a:ext>
                  </a:extLst>
                </p14:cNvPr>
                <p14:cNvContentPartPr/>
                <p14:nvPr/>
              </p14:nvContentPartPr>
              <p14:xfrm>
                <a:off x="4123380" y="716760"/>
                <a:ext cx="63720" cy="75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FF38F71-BAFB-8295-7EDB-FDB0E8FEB67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14380" y="707760"/>
                  <a:ext cx="81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744ABF9-243E-7BF5-2AA3-827C7DEB1924}"/>
                    </a:ext>
                  </a:extLst>
                </p14:cNvPr>
                <p14:cNvContentPartPr/>
                <p14:nvPr/>
              </p14:nvContentPartPr>
              <p14:xfrm>
                <a:off x="4252260" y="601560"/>
                <a:ext cx="112680" cy="159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744ABF9-243E-7BF5-2AA3-827C7DEB192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43260" y="592560"/>
                  <a:ext cx="130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2C534DF-DA6F-446A-BC21-5C11B21909EC}"/>
                    </a:ext>
                  </a:extLst>
                </p14:cNvPr>
                <p14:cNvContentPartPr/>
                <p14:nvPr/>
              </p14:nvContentPartPr>
              <p14:xfrm>
                <a:off x="4404540" y="614880"/>
                <a:ext cx="155160" cy="146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2C534DF-DA6F-446A-BC21-5C11B21909E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95900" y="605880"/>
                  <a:ext cx="172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8EBD859-EE67-E3A6-3F72-508DDE7E177F}"/>
                    </a:ext>
                  </a:extLst>
                </p14:cNvPr>
                <p14:cNvContentPartPr/>
                <p14:nvPr/>
              </p14:nvContentPartPr>
              <p14:xfrm>
                <a:off x="4578780" y="609480"/>
                <a:ext cx="21240" cy="144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8EBD859-EE67-E3A6-3F72-508DDE7E177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70140" y="600480"/>
                  <a:ext cx="38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2413AF2-AE7E-7D2C-A170-CCC2EC17685A}"/>
                    </a:ext>
                  </a:extLst>
                </p14:cNvPr>
                <p14:cNvContentPartPr/>
                <p14:nvPr/>
              </p14:nvContentPartPr>
              <p14:xfrm>
                <a:off x="4666620" y="582480"/>
                <a:ext cx="110520" cy="259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2413AF2-AE7E-7D2C-A170-CCC2EC17685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57980" y="573840"/>
                  <a:ext cx="128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6AE7EB6-9B72-DEB3-C210-232BC68A3231}"/>
                    </a:ext>
                  </a:extLst>
                </p14:cNvPr>
                <p14:cNvContentPartPr/>
                <p14:nvPr/>
              </p14:nvContentPartPr>
              <p14:xfrm>
                <a:off x="4652580" y="605160"/>
                <a:ext cx="238320" cy="145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6AE7EB6-9B72-DEB3-C210-232BC68A323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643580" y="596520"/>
                  <a:ext cx="255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DA5A91A-3D8A-3141-E939-BAC4581663EE}"/>
                    </a:ext>
                  </a:extLst>
                </p14:cNvPr>
                <p14:cNvContentPartPr/>
                <p14:nvPr/>
              </p14:nvContentPartPr>
              <p14:xfrm>
                <a:off x="4850220" y="576720"/>
                <a:ext cx="134280" cy="15552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DA5A91A-3D8A-3141-E939-BAC4581663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41580" y="567720"/>
                  <a:ext cx="151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CBFB909-1D26-E834-B233-F0F690CF11C9}"/>
                    </a:ext>
                  </a:extLst>
                </p14:cNvPr>
                <p14:cNvContentPartPr/>
                <p14:nvPr/>
              </p14:nvContentPartPr>
              <p14:xfrm>
                <a:off x="4972980" y="597600"/>
                <a:ext cx="73800" cy="1677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CBFB909-1D26-E834-B233-F0F690CF11C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63980" y="588600"/>
                  <a:ext cx="91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C055AC6-C077-239C-EED2-22B0691612F3}"/>
                    </a:ext>
                  </a:extLst>
                </p14:cNvPr>
                <p14:cNvContentPartPr/>
                <p14:nvPr/>
              </p14:nvContentPartPr>
              <p14:xfrm>
                <a:off x="5182860" y="528480"/>
                <a:ext cx="133200" cy="1332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C055AC6-C077-239C-EED2-22B0691612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73860" y="519840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1FA7CAB-0D62-5793-0173-4EA1C689A875}"/>
                    </a:ext>
                  </a:extLst>
                </p14:cNvPr>
                <p14:cNvContentPartPr/>
                <p14:nvPr/>
              </p14:nvContentPartPr>
              <p14:xfrm>
                <a:off x="5273580" y="546840"/>
                <a:ext cx="152640" cy="196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1FA7CAB-0D62-5793-0173-4EA1C689A87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64580" y="538200"/>
                  <a:ext cx="170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C48E887-78D4-8E79-7157-F13D56B535F2}"/>
                    </a:ext>
                  </a:extLst>
                </p14:cNvPr>
                <p14:cNvContentPartPr/>
                <p14:nvPr/>
              </p14:nvContentPartPr>
              <p14:xfrm>
                <a:off x="5398140" y="521280"/>
                <a:ext cx="144000" cy="986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C48E887-78D4-8E79-7157-F13D56B535F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89140" y="512640"/>
                  <a:ext cx="161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4E1A69F-DF03-0722-81B2-8476EF23445C}"/>
                    </a:ext>
                  </a:extLst>
                </p14:cNvPr>
                <p14:cNvContentPartPr/>
                <p14:nvPr/>
              </p14:nvContentPartPr>
              <p14:xfrm>
                <a:off x="5415420" y="630000"/>
                <a:ext cx="136440" cy="27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4E1A69F-DF03-0722-81B2-8476EF2344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06780" y="621360"/>
                  <a:ext cx="154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D6BD391-5FC9-6278-F957-26E9CF61BC85}"/>
                    </a:ext>
                  </a:extLst>
                </p14:cNvPr>
                <p14:cNvContentPartPr/>
                <p14:nvPr/>
              </p14:nvContentPartPr>
              <p14:xfrm>
                <a:off x="5462580" y="662400"/>
                <a:ext cx="144720" cy="82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D6BD391-5FC9-6278-F957-26E9CF61BC8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53940" y="653400"/>
                  <a:ext cx="162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209204D-158E-D971-CD6C-F7D0111B2C39}"/>
                    </a:ext>
                  </a:extLst>
                </p14:cNvPr>
                <p14:cNvContentPartPr/>
                <p14:nvPr/>
              </p14:nvContentPartPr>
              <p14:xfrm>
                <a:off x="5619180" y="567720"/>
                <a:ext cx="168840" cy="1310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209204D-158E-D971-CD6C-F7D0111B2C3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10180" y="558720"/>
                  <a:ext cx="186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F1BFB74-39ED-1776-B827-B86FE42CE45B}"/>
                    </a:ext>
                  </a:extLst>
                </p14:cNvPr>
                <p14:cNvContentPartPr/>
                <p14:nvPr/>
              </p14:nvContentPartPr>
              <p14:xfrm>
                <a:off x="5803860" y="535320"/>
                <a:ext cx="210960" cy="135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F1BFB74-39ED-1776-B827-B86FE42CE45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95220" y="526320"/>
                  <a:ext cx="228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DFC66811-0F57-643E-BBE2-0F59B79A271B}"/>
                    </a:ext>
                  </a:extLst>
                </p14:cNvPr>
                <p14:cNvContentPartPr/>
                <p14:nvPr/>
              </p14:nvContentPartPr>
              <p14:xfrm>
                <a:off x="6043980" y="493920"/>
                <a:ext cx="190440" cy="1710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DFC66811-0F57-643E-BBE2-0F59B79A271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35340" y="485280"/>
                  <a:ext cx="208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D4FA6CF-D971-D951-993B-1FA933483E81}"/>
                    </a:ext>
                  </a:extLst>
                </p14:cNvPr>
                <p14:cNvContentPartPr/>
                <p14:nvPr/>
              </p14:nvContentPartPr>
              <p14:xfrm>
                <a:off x="6094380" y="674640"/>
                <a:ext cx="142560" cy="75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D4FA6CF-D971-D951-993B-1FA933483E8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85380" y="666000"/>
                  <a:ext cx="160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762DCBC7-F9AD-753A-A0E8-48D6D352BFE2}"/>
                    </a:ext>
                  </a:extLst>
                </p14:cNvPr>
                <p14:cNvContentPartPr/>
                <p14:nvPr/>
              </p14:nvContentPartPr>
              <p14:xfrm>
                <a:off x="6259620" y="730440"/>
                <a:ext cx="28080" cy="7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762DCBC7-F9AD-753A-A0E8-48D6D352BFE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50980" y="721800"/>
                  <a:ext cx="45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694E32C-01CA-C139-18CE-52E8E2F26DFB}"/>
                    </a:ext>
                  </a:extLst>
                </p14:cNvPr>
                <p14:cNvContentPartPr/>
                <p14:nvPr/>
              </p14:nvContentPartPr>
              <p14:xfrm>
                <a:off x="3846180" y="986760"/>
                <a:ext cx="176760" cy="428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694E32C-01CA-C139-18CE-52E8E2F26DF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837180" y="977760"/>
                  <a:ext cx="1944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3F329A8-C26D-8EB5-3994-2ACAEAF460BF}"/>
                    </a:ext>
                  </a:extLst>
                </p14:cNvPr>
                <p14:cNvContentPartPr/>
                <p14:nvPr/>
              </p14:nvContentPartPr>
              <p14:xfrm>
                <a:off x="3948060" y="903960"/>
                <a:ext cx="88200" cy="195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3F329A8-C26D-8EB5-3994-2ACAEAF460B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939420" y="894960"/>
                  <a:ext cx="105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4D542D5-22B1-78F5-1D01-89B7F5674589}"/>
                    </a:ext>
                  </a:extLst>
                </p14:cNvPr>
                <p14:cNvContentPartPr/>
                <p14:nvPr/>
              </p14:nvContentPartPr>
              <p14:xfrm>
                <a:off x="4121940" y="921600"/>
                <a:ext cx="187920" cy="1468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4D542D5-22B1-78F5-1D01-89B7F567458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113300" y="912960"/>
                  <a:ext cx="205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855C152-0AAF-C704-062B-C1B4BD81AB4B}"/>
                    </a:ext>
                  </a:extLst>
                </p14:cNvPr>
                <p14:cNvContentPartPr/>
                <p14:nvPr/>
              </p14:nvContentPartPr>
              <p14:xfrm>
                <a:off x="4263060" y="896040"/>
                <a:ext cx="55800" cy="1868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855C152-0AAF-C704-062B-C1B4BD81AB4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54420" y="887400"/>
                  <a:ext cx="73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179D5C99-A661-CCC2-2784-3D0DF6782095}"/>
                    </a:ext>
                  </a:extLst>
                </p14:cNvPr>
                <p14:cNvContentPartPr/>
                <p14:nvPr/>
              </p14:nvContentPartPr>
              <p14:xfrm>
                <a:off x="4333260" y="912600"/>
                <a:ext cx="176040" cy="159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179D5C99-A661-CCC2-2784-3D0DF678209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324620" y="903960"/>
                  <a:ext cx="193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35DD0AE-A474-1258-EE7C-7AE3E20116AF}"/>
                    </a:ext>
                  </a:extLst>
                </p14:cNvPr>
                <p14:cNvContentPartPr/>
                <p14:nvPr/>
              </p14:nvContentPartPr>
              <p14:xfrm>
                <a:off x="4428300" y="914760"/>
                <a:ext cx="131760" cy="1652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35DD0AE-A474-1258-EE7C-7AE3E20116A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19300" y="906120"/>
                  <a:ext cx="149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66E66E8-697C-6297-4358-3A9F077ECF8A}"/>
                    </a:ext>
                  </a:extLst>
                </p14:cNvPr>
                <p14:cNvContentPartPr/>
                <p14:nvPr/>
              </p14:nvContentPartPr>
              <p14:xfrm>
                <a:off x="4542780" y="895320"/>
                <a:ext cx="84960" cy="1533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66E66E8-697C-6297-4358-3A9F077ECF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534140" y="886680"/>
                  <a:ext cx="102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1D132846-88A2-7D0F-072E-90C738D489DA}"/>
                    </a:ext>
                  </a:extLst>
                </p14:cNvPr>
                <p14:cNvContentPartPr/>
                <p14:nvPr/>
              </p14:nvContentPartPr>
              <p14:xfrm>
                <a:off x="4660500" y="915480"/>
                <a:ext cx="105480" cy="19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1D132846-88A2-7D0F-072E-90C738D489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51860" y="906480"/>
                  <a:ext cx="123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FFB2D20-1F52-FCC1-2828-88F78C785449}"/>
                    </a:ext>
                  </a:extLst>
                </p14:cNvPr>
                <p14:cNvContentPartPr/>
                <p14:nvPr/>
              </p14:nvContentPartPr>
              <p14:xfrm>
                <a:off x="4765260" y="893160"/>
                <a:ext cx="129240" cy="1681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FFB2D20-1F52-FCC1-2828-88F78C78544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56260" y="884160"/>
                  <a:ext cx="146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697E442-F79C-8373-CCEC-49F31700D7C2}"/>
                    </a:ext>
                  </a:extLst>
                </p14:cNvPr>
                <p14:cNvContentPartPr/>
                <p14:nvPr/>
              </p14:nvContentPartPr>
              <p14:xfrm>
                <a:off x="4890180" y="960840"/>
                <a:ext cx="36000" cy="1562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697E442-F79C-8373-CCEC-49F31700D7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81180" y="952200"/>
                  <a:ext cx="53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8853268B-51CC-9CED-7CB2-B3F168C634C3}"/>
                    </a:ext>
                  </a:extLst>
                </p14:cNvPr>
                <p14:cNvContentPartPr/>
                <p14:nvPr/>
              </p14:nvContentPartPr>
              <p14:xfrm>
                <a:off x="5083860" y="833760"/>
                <a:ext cx="149040" cy="1767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8853268B-51CC-9CED-7CB2-B3F168C634C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74860" y="825120"/>
                  <a:ext cx="166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80C36C2-1672-1577-AF21-B76E49D14FBB}"/>
                    </a:ext>
                  </a:extLst>
                </p14:cNvPr>
                <p14:cNvContentPartPr/>
                <p14:nvPr/>
              </p14:nvContentPartPr>
              <p14:xfrm>
                <a:off x="5153340" y="879120"/>
                <a:ext cx="96120" cy="1897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80C36C2-1672-1577-AF21-B76E49D14F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44700" y="870480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E5A8A2B-1D3B-A84E-AE46-03B0AA5BAEF1}"/>
                    </a:ext>
                  </a:extLst>
                </p14:cNvPr>
                <p14:cNvContentPartPr/>
                <p14:nvPr/>
              </p14:nvContentPartPr>
              <p14:xfrm>
                <a:off x="5296260" y="840600"/>
                <a:ext cx="33840" cy="2289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E5A8A2B-1D3B-A84E-AE46-03B0AA5BAEF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87260" y="831960"/>
                  <a:ext cx="5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DE57C1A4-DE90-6654-0959-59BC77D4FA5C}"/>
                    </a:ext>
                  </a:extLst>
                </p14:cNvPr>
                <p14:cNvContentPartPr/>
                <p14:nvPr/>
              </p14:nvContentPartPr>
              <p14:xfrm>
                <a:off x="5350260" y="851400"/>
                <a:ext cx="170640" cy="1994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DE57C1A4-DE90-6654-0959-59BC77D4FA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41620" y="842400"/>
                  <a:ext cx="18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80CE108-49F4-59D2-6D35-9872763FFD39}"/>
                    </a:ext>
                  </a:extLst>
                </p14:cNvPr>
                <p14:cNvContentPartPr/>
                <p14:nvPr/>
              </p14:nvContentPartPr>
              <p14:xfrm>
                <a:off x="5488860" y="861120"/>
                <a:ext cx="88560" cy="179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80CE108-49F4-59D2-6D35-9872763FFD3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80220" y="852120"/>
                  <a:ext cx="106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5045437-93A6-ACF7-D94D-4841BFD30C90}"/>
                    </a:ext>
                  </a:extLst>
                </p14:cNvPr>
                <p14:cNvContentPartPr/>
                <p14:nvPr/>
              </p14:nvContentPartPr>
              <p14:xfrm>
                <a:off x="5622780" y="922680"/>
                <a:ext cx="20160" cy="1443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5045437-93A6-ACF7-D94D-4841BFD30C9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613780" y="913680"/>
                  <a:ext cx="37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4851867-9205-F4F4-C85D-4451E8728B7D}"/>
                    </a:ext>
                  </a:extLst>
                </p14:cNvPr>
                <p14:cNvContentPartPr/>
                <p14:nvPr/>
              </p14:nvContentPartPr>
              <p14:xfrm>
                <a:off x="5681460" y="825120"/>
                <a:ext cx="144720" cy="1706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4851867-9205-F4F4-C85D-4451E8728B7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672820" y="816480"/>
                  <a:ext cx="162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8487554-F681-6CF9-AA05-270733FA10FA}"/>
                    </a:ext>
                  </a:extLst>
                </p14:cNvPr>
                <p14:cNvContentPartPr/>
                <p14:nvPr/>
              </p14:nvContentPartPr>
              <p14:xfrm>
                <a:off x="5730780" y="987480"/>
                <a:ext cx="151920" cy="102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8487554-F681-6CF9-AA05-270733FA10F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721780" y="978480"/>
                  <a:ext cx="169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A7DC433B-64E1-8EB7-2460-66FA0FF27CA1}"/>
                    </a:ext>
                  </a:extLst>
                </p14:cNvPr>
                <p14:cNvContentPartPr/>
                <p14:nvPr/>
              </p14:nvContentPartPr>
              <p14:xfrm>
                <a:off x="5847420" y="835920"/>
                <a:ext cx="129600" cy="748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A7DC433B-64E1-8EB7-2460-66FA0FF27CA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838420" y="827280"/>
                  <a:ext cx="147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F8B5F05-ED4D-3021-4F41-0C0F7A2517F0}"/>
                    </a:ext>
                  </a:extLst>
                </p14:cNvPr>
                <p14:cNvContentPartPr/>
                <p14:nvPr/>
              </p14:nvContentPartPr>
              <p14:xfrm>
                <a:off x="5879100" y="928800"/>
                <a:ext cx="154440" cy="1144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F8B5F05-ED4D-3021-4F41-0C0F7A2517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70100" y="920160"/>
                  <a:ext cx="172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6F309C0-72D0-42EF-256D-5B28A6453A3F}"/>
                    </a:ext>
                  </a:extLst>
                </p14:cNvPr>
                <p14:cNvContentPartPr/>
                <p14:nvPr/>
              </p14:nvContentPartPr>
              <p14:xfrm>
                <a:off x="5935620" y="1019160"/>
                <a:ext cx="183240" cy="975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6F309C0-72D0-42EF-256D-5B28A6453A3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926620" y="1010520"/>
                  <a:ext cx="200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B98B2F5-2914-2FEA-3F6D-8933B85D386B}"/>
                    </a:ext>
                  </a:extLst>
                </p14:cNvPr>
                <p14:cNvContentPartPr/>
                <p14:nvPr/>
              </p14:nvContentPartPr>
              <p14:xfrm>
                <a:off x="6223980" y="828360"/>
                <a:ext cx="165600" cy="1584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B98B2F5-2914-2FEA-3F6D-8933B85D386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15340" y="819720"/>
                  <a:ext cx="183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EFA2512-D5C2-281E-2EAD-89646A5FF1A3}"/>
                    </a:ext>
                  </a:extLst>
                </p14:cNvPr>
                <p14:cNvContentPartPr/>
                <p14:nvPr/>
              </p14:nvContentPartPr>
              <p14:xfrm>
                <a:off x="6388140" y="848160"/>
                <a:ext cx="90360" cy="112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EFA2512-D5C2-281E-2EAD-89646A5FF1A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79500" y="839520"/>
                  <a:ext cx="108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4751D10-76C2-74BB-F004-B04031F8A7D1}"/>
                    </a:ext>
                  </a:extLst>
                </p14:cNvPr>
                <p14:cNvContentPartPr/>
                <p14:nvPr/>
              </p14:nvContentPartPr>
              <p14:xfrm>
                <a:off x="6497940" y="753120"/>
                <a:ext cx="158760" cy="1915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4751D10-76C2-74BB-F004-B04031F8A7D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89300" y="744120"/>
                  <a:ext cx="176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63C9921-EAD4-5F2D-3086-E18FF0DD46EE}"/>
                    </a:ext>
                  </a:extLst>
                </p14:cNvPr>
                <p14:cNvContentPartPr/>
                <p14:nvPr/>
              </p14:nvContentPartPr>
              <p14:xfrm>
                <a:off x="6605940" y="946440"/>
                <a:ext cx="84960" cy="1227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63C9921-EAD4-5F2D-3086-E18FF0DD46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97300" y="937800"/>
                  <a:ext cx="102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6AD0039-9F37-04F6-0F28-8AD11030670A}"/>
                    </a:ext>
                  </a:extLst>
                </p14:cNvPr>
                <p14:cNvContentPartPr/>
                <p14:nvPr/>
              </p14:nvContentPartPr>
              <p14:xfrm>
                <a:off x="6803940" y="1021320"/>
                <a:ext cx="8640" cy="1440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6AD0039-9F37-04F6-0F28-8AD11030670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94940" y="1012680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314BB6F7-CE34-690B-0523-6CC9F3B600D8}"/>
              </a:ext>
            </a:extLst>
          </p:cNvPr>
          <p:cNvGrpSpPr/>
          <p:nvPr/>
        </p:nvGrpSpPr>
        <p:grpSpPr>
          <a:xfrm>
            <a:off x="1284780" y="1012680"/>
            <a:ext cx="1136880" cy="357120"/>
            <a:chOff x="1284780" y="1012680"/>
            <a:chExt cx="113688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B2BD986A-851A-285E-8945-9BBD877B8426}"/>
                    </a:ext>
                  </a:extLst>
                </p14:cNvPr>
                <p14:cNvContentPartPr/>
                <p14:nvPr/>
              </p14:nvContentPartPr>
              <p14:xfrm>
                <a:off x="1450740" y="1035720"/>
                <a:ext cx="99720" cy="13860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B2BD986A-851A-285E-8945-9BBD877B84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442100" y="1027080"/>
                  <a:ext cx="117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8895CB0C-5AF7-7E40-B8B7-B07AF023D158}"/>
                    </a:ext>
                  </a:extLst>
                </p14:cNvPr>
                <p14:cNvContentPartPr/>
                <p14:nvPr/>
              </p14:nvContentPartPr>
              <p14:xfrm>
                <a:off x="1505460" y="1059480"/>
                <a:ext cx="108720" cy="1753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8895CB0C-5AF7-7E40-B8B7-B07AF023D1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96460" y="1050840"/>
                  <a:ext cx="126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B5F4531-532C-AB46-2ACE-7681B9E07EEA}"/>
                    </a:ext>
                  </a:extLst>
                </p14:cNvPr>
                <p14:cNvContentPartPr/>
                <p14:nvPr/>
              </p14:nvContentPartPr>
              <p14:xfrm>
                <a:off x="1588980" y="1046520"/>
                <a:ext cx="73080" cy="1317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B5F4531-532C-AB46-2ACE-7681B9E07E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80340" y="1037520"/>
                  <a:ext cx="90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716BA0E9-0737-5D84-DC7A-EBEDED658EDB}"/>
                    </a:ext>
                  </a:extLst>
                </p14:cNvPr>
                <p14:cNvContentPartPr/>
                <p14:nvPr/>
              </p14:nvContentPartPr>
              <p14:xfrm>
                <a:off x="1687980" y="1046880"/>
                <a:ext cx="85320" cy="1065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716BA0E9-0737-5D84-DC7A-EBEDED658ED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678980" y="1038240"/>
                  <a:ext cx="102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9D20D64-A25F-5F67-5AD1-24D18C99BD34}"/>
                    </a:ext>
                  </a:extLst>
                </p14:cNvPr>
                <p14:cNvContentPartPr/>
                <p14:nvPr/>
              </p14:nvContentPartPr>
              <p14:xfrm>
                <a:off x="1684020" y="1168200"/>
                <a:ext cx="137880" cy="10080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9D20D64-A25F-5F67-5AD1-24D18C99BD3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75020" y="1159560"/>
                  <a:ext cx="155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3AB12FDD-8984-5025-B30E-B510CD0062F5}"/>
                    </a:ext>
                  </a:extLst>
                </p14:cNvPr>
                <p14:cNvContentPartPr/>
                <p14:nvPr/>
              </p14:nvContentPartPr>
              <p14:xfrm>
                <a:off x="1798140" y="1060560"/>
                <a:ext cx="186120" cy="1418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3AB12FDD-8984-5025-B30E-B510CD0062F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789500" y="1051560"/>
                  <a:ext cx="203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9B8BCA25-3B72-118B-AAFF-F6873FC48585}"/>
                    </a:ext>
                  </a:extLst>
                </p14:cNvPr>
                <p14:cNvContentPartPr/>
                <p14:nvPr/>
              </p14:nvContentPartPr>
              <p14:xfrm>
                <a:off x="1910100" y="1033560"/>
                <a:ext cx="191160" cy="1191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B8BCA25-3B72-118B-AAFF-F6873FC4858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01460" y="1024560"/>
                  <a:ext cx="208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D9D9FCD6-C9D5-CBE0-E4FD-08B6583E9707}"/>
                    </a:ext>
                  </a:extLst>
                </p14:cNvPr>
                <p14:cNvContentPartPr/>
                <p14:nvPr/>
              </p14:nvContentPartPr>
              <p14:xfrm>
                <a:off x="2121060" y="1050840"/>
                <a:ext cx="100800" cy="1108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D9D9FCD6-C9D5-CBE0-E4FD-08B6583E970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112060" y="1042200"/>
                  <a:ext cx="118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B0CC1215-148E-695A-66E4-EDFE4BE012EA}"/>
                    </a:ext>
                  </a:extLst>
                </p14:cNvPr>
                <p14:cNvContentPartPr/>
                <p14:nvPr/>
              </p14:nvContentPartPr>
              <p14:xfrm>
                <a:off x="2230860" y="1036440"/>
                <a:ext cx="84960" cy="727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B0CC1215-148E-695A-66E4-EDFE4BE012E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21860" y="1027440"/>
                  <a:ext cx="102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1A00331C-3635-7684-4A94-4EC51099AC7C}"/>
                    </a:ext>
                  </a:extLst>
                </p14:cNvPr>
                <p14:cNvContentPartPr/>
                <p14:nvPr/>
              </p14:nvContentPartPr>
              <p14:xfrm>
                <a:off x="2293860" y="1012680"/>
                <a:ext cx="127800" cy="20952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1A00331C-3635-7684-4A94-4EC51099AC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84860" y="1003680"/>
                  <a:ext cx="145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73E49F25-34BC-2FB9-803C-66CE4A15ABFB}"/>
                    </a:ext>
                  </a:extLst>
                </p14:cNvPr>
                <p14:cNvContentPartPr/>
                <p14:nvPr/>
              </p14:nvContentPartPr>
              <p14:xfrm>
                <a:off x="1284780" y="1037160"/>
                <a:ext cx="144360" cy="3326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73E49F25-34BC-2FB9-803C-66CE4A15AB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75780" y="1028520"/>
                  <a:ext cx="16200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E0E74F57-3CD4-29B9-2137-9AFEE3250CF2}"/>
                  </a:ext>
                </a:extLst>
              </p14:cNvPr>
              <p14:cNvContentPartPr/>
              <p14:nvPr/>
            </p14:nvContentPartPr>
            <p14:xfrm>
              <a:off x="2537220" y="3087000"/>
              <a:ext cx="136080" cy="17964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E0E74F57-3CD4-29B9-2137-9AFEE3250CF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528220" y="3078000"/>
                <a:ext cx="153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A56BA937-E4CC-57EC-77D7-59304ACB0AE1}"/>
                  </a:ext>
                </a:extLst>
              </p14:cNvPr>
              <p14:cNvContentPartPr/>
              <p14:nvPr/>
            </p14:nvContentPartPr>
            <p14:xfrm>
              <a:off x="3314820" y="3087360"/>
              <a:ext cx="72720" cy="171360"/>
            </p14:xfrm>
          </p:contentPart>
        </mc:Choice>
        <mc:Fallback xmlns=""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A56BA937-E4CC-57EC-77D7-59304ACB0AE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306180" y="3078360"/>
                <a:ext cx="90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93B0A68A-01FC-15CF-3152-2B60E1B164AF}"/>
                  </a:ext>
                </a:extLst>
              </p14:cNvPr>
              <p14:cNvContentPartPr/>
              <p14:nvPr/>
            </p14:nvContentPartPr>
            <p14:xfrm>
              <a:off x="4025820" y="3105000"/>
              <a:ext cx="243720" cy="113400"/>
            </p14:xfrm>
          </p:contentPart>
        </mc:Choice>
        <mc:Fallback xmlns=""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93B0A68A-01FC-15CF-3152-2B60E1B164AF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017180" y="3096360"/>
                <a:ext cx="261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602B8085-6D9F-DC8D-1D60-5054A436CC59}"/>
                  </a:ext>
                </a:extLst>
              </p14:cNvPr>
              <p14:cNvContentPartPr/>
              <p14:nvPr/>
            </p14:nvContentPartPr>
            <p14:xfrm>
              <a:off x="4751940" y="2990880"/>
              <a:ext cx="137520" cy="2167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602B8085-6D9F-DC8D-1D60-5054A436CC5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42940" y="2982240"/>
                <a:ext cx="15516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6D5E8F3-3706-BF4E-EE4A-A519420501CE}"/>
              </a:ext>
            </a:extLst>
          </p:cNvPr>
          <p:cNvGrpSpPr/>
          <p:nvPr/>
        </p:nvGrpSpPr>
        <p:grpSpPr>
          <a:xfrm>
            <a:off x="5384100" y="3149640"/>
            <a:ext cx="2016720" cy="1040760"/>
            <a:chOff x="5384100" y="3149640"/>
            <a:chExt cx="2016720" cy="10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C475F65-7B0A-C7EB-E9BB-4102D190D976}"/>
                    </a:ext>
                  </a:extLst>
                </p14:cNvPr>
                <p14:cNvContentPartPr/>
                <p14:nvPr/>
              </p14:nvContentPartPr>
              <p14:xfrm>
                <a:off x="5384100" y="3312720"/>
                <a:ext cx="165240" cy="158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C475F65-7B0A-C7EB-E9BB-4102D190D97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5100" y="3303720"/>
                  <a:ext cx="18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D515312-9607-F1EE-7EEB-66A719429866}"/>
                    </a:ext>
                  </a:extLst>
                </p14:cNvPr>
                <p14:cNvContentPartPr/>
                <p14:nvPr/>
              </p14:nvContentPartPr>
              <p14:xfrm>
                <a:off x="5501460" y="3223440"/>
                <a:ext cx="102600" cy="1810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D515312-9607-F1EE-7EEB-66A71942986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92460" y="3214440"/>
                  <a:ext cx="120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AD5CFB32-B901-1E12-816D-FB054939D117}"/>
                    </a:ext>
                  </a:extLst>
                </p14:cNvPr>
                <p14:cNvContentPartPr/>
                <p14:nvPr/>
              </p14:nvContentPartPr>
              <p14:xfrm>
                <a:off x="5668860" y="3228120"/>
                <a:ext cx="121680" cy="1533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AD5CFB32-B901-1E12-816D-FB054939D11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60220" y="3219480"/>
                  <a:ext cx="139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93373746-2614-BA97-03E3-8F65694B53FA}"/>
                    </a:ext>
                  </a:extLst>
                </p14:cNvPr>
                <p14:cNvContentPartPr/>
                <p14:nvPr/>
              </p14:nvContentPartPr>
              <p14:xfrm>
                <a:off x="5737620" y="3223800"/>
                <a:ext cx="105120" cy="1724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93373746-2614-BA97-03E3-8F65694B53F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28620" y="3215160"/>
                  <a:ext cx="122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C52D8686-40D6-53D6-6C6C-2ABC359A3BCA}"/>
                    </a:ext>
                  </a:extLst>
                </p14:cNvPr>
                <p14:cNvContentPartPr/>
                <p14:nvPr/>
              </p14:nvContentPartPr>
              <p14:xfrm>
                <a:off x="5861460" y="3214440"/>
                <a:ext cx="34200" cy="1663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C52D8686-40D6-53D6-6C6C-2ABC359A3BC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52820" y="3205440"/>
                  <a:ext cx="51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26BBA4D-D843-2B4C-D2C9-8DA47DEBD64D}"/>
                    </a:ext>
                  </a:extLst>
                </p14:cNvPr>
                <p14:cNvContentPartPr/>
                <p14:nvPr/>
              </p14:nvContentPartPr>
              <p14:xfrm>
                <a:off x="5917260" y="3178440"/>
                <a:ext cx="156600" cy="2062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26BBA4D-D843-2B4C-D2C9-8DA47DEBD64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908620" y="3169800"/>
                  <a:ext cx="174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D492383E-0898-6E34-5AED-35C21932BD53}"/>
                    </a:ext>
                  </a:extLst>
                </p14:cNvPr>
                <p14:cNvContentPartPr/>
                <p14:nvPr/>
              </p14:nvContentPartPr>
              <p14:xfrm>
                <a:off x="6047940" y="3200040"/>
                <a:ext cx="126000" cy="1569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D492383E-0898-6E34-5AED-35C21932BD5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38940" y="3191040"/>
                  <a:ext cx="143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CD2B2B41-EC25-2145-F420-FBC08048962F}"/>
                    </a:ext>
                  </a:extLst>
                </p14:cNvPr>
                <p14:cNvContentPartPr/>
                <p14:nvPr/>
              </p14:nvContentPartPr>
              <p14:xfrm>
                <a:off x="6166380" y="3216240"/>
                <a:ext cx="43200" cy="2005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CD2B2B41-EC25-2145-F420-FBC0804896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57740" y="3207240"/>
                  <a:ext cx="608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E0788182-FE76-D09C-C756-FF9432BADABF}"/>
                    </a:ext>
                  </a:extLst>
                </p14:cNvPr>
                <p14:cNvContentPartPr/>
                <p14:nvPr/>
              </p14:nvContentPartPr>
              <p14:xfrm>
                <a:off x="6304260" y="3157920"/>
                <a:ext cx="105840" cy="2336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E0788182-FE76-D09C-C756-FF9432BADAB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95620" y="3149280"/>
                  <a:ext cx="1234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8CF00A7-CCB3-4998-6B2C-75A5D98227DA}"/>
                    </a:ext>
                  </a:extLst>
                </p14:cNvPr>
                <p14:cNvContentPartPr/>
                <p14:nvPr/>
              </p14:nvContentPartPr>
              <p14:xfrm>
                <a:off x="6402900" y="3164040"/>
                <a:ext cx="108720" cy="1396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8CF00A7-CCB3-4998-6B2C-75A5D98227D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94260" y="3155400"/>
                  <a:ext cx="12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DD2CB14-A303-9242-447B-CF1165E5BA59}"/>
                    </a:ext>
                  </a:extLst>
                </p14:cNvPr>
                <p14:cNvContentPartPr/>
                <p14:nvPr/>
              </p14:nvContentPartPr>
              <p14:xfrm>
                <a:off x="6531420" y="3149640"/>
                <a:ext cx="172440" cy="1990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DD2CB14-A303-9242-447B-CF1165E5BA5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522420" y="3141000"/>
                  <a:ext cx="1900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816945FE-477A-1E01-2DCE-AC29F76A835C}"/>
                    </a:ext>
                  </a:extLst>
                </p14:cNvPr>
                <p14:cNvContentPartPr/>
                <p14:nvPr/>
              </p14:nvContentPartPr>
              <p14:xfrm>
                <a:off x="6749940" y="3174840"/>
                <a:ext cx="54360" cy="1213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816945FE-477A-1E01-2DCE-AC29F76A835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741300" y="3166200"/>
                  <a:ext cx="72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A6F92CA1-7405-A4D5-22BC-87E4BB2EB8F9}"/>
                    </a:ext>
                  </a:extLst>
                </p14:cNvPr>
                <p14:cNvContentPartPr/>
                <p14:nvPr/>
              </p14:nvContentPartPr>
              <p14:xfrm>
                <a:off x="5683980" y="3524400"/>
                <a:ext cx="213120" cy="1612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A6F92CA1-7405-A4D5-22BC-87E4BB2EB8F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674980" y="3515760"/>
                  <a:ext cx="230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85C0732-D1BE-C5A0-25F5-26BE6635DA86}"/>
                    </a:ext>
                  </a:extLst>
                </p14:cNvPr>
                <p14:cNvContentPartPr/>
                <p14:nvPr/>
              </p14:nvContentPartPr>
              <p14:xfrm>
                <a:off x="5802780" y="3684600"/>
                <a:ext cx="106560" cy="133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85C0732-D1BE-C5A0-25F5-26BE6635DA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93780" y="3675600"/>
                  <a:ext cx="12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3F8B876-0629-2E01-69FC-2C95843DD2C5}"/>
                    </a:ext>
                  </a:extLst>
                </p14:cNvPr>
                <p14:cNvContentPartPr/>
                <p14:nvPr/>
              </p14:nvContentPartPr>
              <p14:xfrm>
                <a:off x="5894940" y="3588120"/>
                <a:ext cx="145080" cy="1684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3F8B876-0629-2E01-69FC-2C95843DD2C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85940" y="3579480"/>
                  <a:ext cx="16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FD2CB19D-8160-01B2-66EA-12F324D46A25}"/>
                    </a:ext>
                  </a:extLst>
                </p14:cNvPr>
                <p14:cNvContentPartPr/>
                <p14:nvPr/>
              </p14:nvContentPartPr>
              <p14:xfrm>
                <a:off x="6058380" y="3590640"/>
                <a:ext cx="163440" cy="1458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FD2CB19D-8160-01B2-66EA-12F324D46A2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049380" y="3581640"/>
                  <a:ext cx="181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AD24D2B-4EF2-5643-098A-4175ABBEDAE1}"/>
                    </a:ext>
                  </a:extLst>
                </p14:cNvPr>
                <p14:cNvContentPartPr/>
                <p14:nvPr/>
              </p14:nvContentPartPr>
              <p14:xfrm>
                <a:off x="6255660" y="3573360"/>
                <a:ext cx="29520" cy="1785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AD24D2B-4EF2-5643-098A-4175ABBEDAE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47020" y="3564360"/>
                  <a:ext cx="47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D1CF021C-1A81-3BC7-A711-5A087553D195}"/>
                    </a:ext>
                  </a:extLst>
                </p14:cNvPr>
                <p14:cNvContentPartPr/>
                <p14:nvPr/>
              </p14:nvContentPartPr>
              <p14:xfrm>
                <a:off x="6319740" y="3578040"/>
                <a:ext cx="154080" cy="1580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D1CF021C-1A81-3BC7-A711-5A087553D19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310740" y="3569040"/>
                  <a:ext cx="171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F0DD4482-0E79-3343-C44C-AF2DE625A0A1}"/>
                    </a:ext>
                  </a:extLst>
                </p14:cNvPr>
                <p14:cNvContentPartPr/>
                <p14:nvPr/>
              </p14:nvContentPartPr>
              <p14:xfrm>
                <a:off x="6437820" y="3584520"/>
                <a:ext cx="65880" cy="1569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F0DD4482-0E79-3343-C44C-AF2DE625A0A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29180" y="3575520"/>
                  <a:ext cx="83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EE19562-E620-FAB2-0DE0-9641CC999FB0}"/>
                    </a:ext>
                  </a:extLst>
                </p14:cNvPr>
                <p14:cNvContentPartPr/>
                <p14:nvPr/>
              </p14:nvContentPartPr>
              <p14:xfrm>
                <a:off x="6498300" y="3548880"/>
                <a:ext cx="158760" cy="2037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EE19562-E620-FAB2-0DE0-9641CC999FB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489660" y="3539880"/>
                  <a:ext cx="176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904D4E7-337D-FF97-F1A8-C9F049957B89}"/>
                    </a:ext>
                  </a:extLst>
                </p14:cNvPr>
                <p14:cNvContentPartPr/>
                <p14:nvPr/>
              </p14:nvContentPartPr>
              <p14:xfrm>
                <a:off x="6695580" y="3511080"/>
                <a:ext cx="148680" cy="2347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904D4E7-337D-FF97-F1A8-C9F049957B8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686940" y="3502080"/>
                  <a:ext cx="166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A6E4CFF-E57E-FD6C-2155-2F53BD0D2780}"/>
                    </a:ext>
                  </a:extLst>
                </p14:cNvPr>
                <p14:cNvContentPartPr/>
                <p14:nvPr/>
              </p14:nvContentPartPr>
              <p14:xfrm>
                <a:off x="6820500" y="3522600"/>
                <a:ext cx="123840" cy="302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A6E4CFF-E57E-FD6C-2155-2F53BD0D278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811860" y="3513960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2A67A9E-91E1-A8D1-1C17-05B78D7785B4}"/>
                    </a:ext>
                  </a:extLst>
                </p14:cNvPr>
                <p14:cNvContentPartPr/>
                <p14:nvPr/>
              </p14:nvContentPartPr>
              <p14:xfrm>
                <a:off x="6826260" y="3524760"/>
                <a:ext cx="263880" cy="170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2A67A9E-91E1-A8D1-1C17-05B78D7785B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817620" y="3516120"/>
                  <a:ext cx="281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37542953-1FE0-09D0-0E9E-09E8C4A7B492}"/>
                    </a:ext>
                  </a:extLst>
                </p14:cNvPr>
                <p14:cNvContentPartPr/>
                <p14:nvPr/>
              </p14:nvContentPartPr>
              <p14:xfrm>
                <a:off x="7036500" y="3468240"/>
                <a:ext cx="173880" cy="2124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37542953-1FE0-09D0-0E9E-09E8C4A7B49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027500" y="3459240"/>
                  <a:ext cx="191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FB9F4DE9-2469-4FC9-FDB8-50A929565BC7}"/>
                    </a:ext>
                  </a:extLst>
                </p14:cNvPr>
                <p14:cNvContentPartPr/>
                <p14:nvPr/>
              </p14:nvContentPartPr>
              <p14:xfrm>
                <a:off x="7244940" y="3458520"/>
                <a:ext cx="24480" cy="2595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FB9F4DE9-2469-4FC9-FDB8-50A929565BC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236300" y="3449520"/>
                  <a:ext cx="42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78D84FB-E496-76F6-A616-737D78269721}"/>
                    </a:ext>
                  </a:extLst>
                </p14:cNvPr>
                <p14:cNvContentPartPr/>
                <p14:nvPr/>
              </p14:nvContentPartPr>
              <p14:xfrm>
                <a:off x="7391100" y="3636000"/>
                <a:ext cx="9720" cy="205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78D84FB-E496-76F6-A616-737D7826972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382460" y="3627360"/>
                  <a:ext cx="27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278A68C5-7B36-969E-A628-1F54643B2F72}"/>
                    </a:ext>
                  </a:extLst>
                </p14:cNvPr>
                <p14:cNvContentPartPr/>
                <p14:nvPr/>
              </p14:nvContentPartPr>
              <p14:xfrm>
                <a:off x="5837340" y="3992040"/>
                <a:ext cx="132480" cy="19836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278A68C5-7B36-969E-A628-1F54643B2F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28340" y="3983400"/>
                  <a:ext cx="150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30249115-3EAD-F03D-3505-B45695925C7A}"/>
                    </a:ext>
                  </a:extLst>
                </p14:cNvPr>
                <p14:cNvContentPartPr/>
                <p14:nvPr/>
              </p14:nvContentPartPr>
              <p14:xfrm>
                <a:off x="5975940" y="3975120"/>
                <a:ext cx="91440" cy="1238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30249115-3EAD-F03D-3505-B45695925C7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67300" y="3966120"/>
                  <a:ext cx="109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087F8945-C436-4294-D0B3-19986EEB7762}"/>
                    </a:ext>
                  </a:extLst>
                </p14:cNvPr>
                <p14:cNvContentPartPr/>
                <p14:nvPr/>
              </p14:nvContentPartPr>
              <p14:xfrm>
                <a:off x="6062340" y="3954240"/>
                <a:ext cx="101160" cy="1990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087F8945-C436-4294-D0B3-19986EEB776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53700" y="3945240"/>
                  <a:ext cx="118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49D6A15E-9F29-E2A7-B738-62EA1309731E}"/>
                    </a:ext>
                  </a:extLst>
                </p14:cNvPr>
                <p14:cNvContentPartPr/>
                <p14:nvPr/>
              </p14:nvContentPartPr>
              <p14:xfrm>
                <a:off x="6139380" y="3943440"/>
                <a:ext cx="90360" cy="1195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49D6A15E-9F29-E2A7-B738-62EA1309731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30740" y="3934440"/>
                  <a:ext cx="108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4BF45938-4E86-7AA1-26DB-DE46522C95FA}"/>
                    </a:ext>
                  </a:extLst>
                </p14:cNvPr>
                <p14:cNvContentPartPr/>
                <p14:nvPr/>
              </p14:nvContentPartPr>
              <p14:xfrm>
                <a:off x="6256740" y="3953520"/>
                <a:ext cx="76320" cy="8496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4BF45938-4E86-7AA1-26DB-DE46522C95F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247740" y="3944880"/>
                  <a:ext cx="93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4AB9EE4A-D9DF-815C-C693-D8C62AC732F8}"/>
                    </a:ext>
                  </a:extLst>
                </p14:cNvPr>
                <p14:cNvContentPartPr/>
                <p14:nvPr/>
              </p14:nvContentPartPr>
              <p14:xfrm>
                <a:off x="6253140" y="4100040"/>
                <a:ext cx="106920" cy="684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4AB9EE4A-D9DF-815C-C693-D8C62AC732F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44140" y="4091040"/>
                  <a:ext cx="124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34FAD81-3280-A568-1623-6F74184B71BC}"/>
                    </a:ext>
                  </a:extLst>
                </p14:cNvPr>
                <p14:cNvContentPartPr/>
                <p14:nvPr/>
              </p14:nvContentPartPr>
              <p14:xfrm>
                <a:off x="6426300" y="3929400"/>
                <a:ext cx="103680" cy="1522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34FAD81-3280-A568-1623-6F74184B71B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17660" y="3920760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A37A901F-8327-D588-5CEB-0FC9F288286C}"/>
                    </a:ext>
                  </a:extLst>
                </p14:cNvPr>
                <p14:cNvContentPartPr/>
                <p14:nvPr/>
              </p14:nvContentPartPr>
              <p14:xfrm>
                <a:off x="6469860" y="3952800"/>
                <a:ext cx="88920" cy="11052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A37A901F-8327-D588-5CEB-0FC9F288286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460860" y="3943800"/>
                  <a:ext cx="106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80DD9D3A-321A-D079-F8D4-70AA5CC09B27}"/>
                    </a:ext>
                  </a:extLst>
                </p14:cNvPr>
                <p14:cNvContentPartPr/>
                <p14:nvPr/>
              </p14:nvContentPartPr>
              <p14:xfrm>
                <a:off x="6567420" y="3948480"/>
                <a:ext cx="24120" cy="1386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80DD9D3A-321A-D079-F8D4-70AA5CC09B2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558780" y="3939480"/>
                  <a:ext cx="41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87FF6B1F-B929-D230-C85D-FC142DB2018C}"/>
                    </a:ext>
                  </a:extLst>
                </p14:cNvPr>
                <p14:cNvContentPartPr/>
                <p14:nvPr/>
              </p14:nvContentPartPr>
              <p14:xfrm>
                <a:off x="6604140" y="3924000"/>
                <a:ext cx="98640" cy="1688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87FF6B1F-B929-D230-C85D-FC142DB2018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595500" y="3915360"/>
                  <a:ext cx="116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4A7A678-6F8E-B914-4DA6-81F96C727BCB}"/>
                    </a:ext>
                  </a:extLst>
                </p14:cNvPr>
                <p14:cNvContentPartPr/>
                <p14:nvPr/>
              </p14:nvContentPartPr>
              <p14:xfrm>
                <a:off x="6729420" y="3899880"/>
                <a:ext cx="71640" cy="1270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4A7A678-6F8E-B914-4DA6-81F96C727BC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720420" y="3890880"/>
                  <a:ext cx="89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6FBB4AF9-5842-16A1-B77F-A28C673856E2}"/>
                    </a:ext>
                  </a:extLst>
                </p14:cNvPr>
                <p14:cNvContentPartPr/>
                <p14:nvPr/>
              </p14:nvContentPartPr>
              <p14:xfrm>
                <a:off x="6707820" y="3903840"/>
                <a:ext cx="153720" cy="1702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6FBB4AF9-5842-16A1-B77F-A28C673856E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698820" y="3894840"/>
                  <a:ext cx="171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BB5F2F65-8C88-FABA-A0F6-A2D630F44B5F}"/>
                    </a:ext>
                  </a:extLst>
                </p14:cNvPr>
                <p14:cNvContentPartPr/>
                <p14:nvPr/>
              </p14:nvContentPartPr>
              <p14:xfrm>
                <a:off x="6853620" y="3852720"/>
                <a:ext cx="137520" cy="13428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BB5F2F65-8C88-FABA-A0F6-A2D630F44B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44980" y="3844080"/>
                  <a:ext cx="155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73156625-F0DB-ED92-369D-409544C4A1CF}"/>
                    </a:ext>
                  </a:extLst>
                </p14:cNvPr>
                <p14:cNvContentPartPr/>
                <p14:nvPr/>
              </p14:nvContentPartPr>
              <p14:xfrm>
                <a:off x="6925980" y="3862440"/>
                <a:ext cx="96120" cy="13968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73156625-F0DB-ED92-369D-409544C4A1C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16980" y="3853440"/>
                  <a:ext cx="113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4988B04-74A5-E8CE-0DF5-A56CCBB4C908}"/>
                    </a:ext>
                  </a:extLst>
                </p14:cNvPr>
                <p14:cNvContentPartPr/>
                <p14:nvPr/>
              </p14:nvContentPartPr>
              <p14:xfrm>
                <a:off x="7022460" y="3826080"/>
                <a:ext cx="172080" cy="1216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4988B04-74A5-E8CE-0DF5-A56CCBB4C90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13460" y="3817080"/>
                  <a:ext cx="189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B952C70-E9A8-7B14-E005-1FABC467028A}"/>
                    </a:ext>
                  </a:extLst>
                </p14:cNvPr>
                <p14:cNvContentPartPr/>
                <p14:nvPr/>
              </p14:nvContentPartPr>
              <p14:xfrm>
                <a:off x="7124700" y="3826800"/>
                <a:ext cx="146160" cy="23148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B952C70-E9A8-7B14-E005-1FABC467028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16060" y="3817800"/>
                  <a:ext cx="163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9F77D0C3-5892-D06F-51A5-B1D06D05271A}"/>
                    </a:ext>
                  </a:extLst>
                </p14:cNvPr>
                <p14:cNvContentPartPr/>
                <p14:nvPr/>
              </p14:nvContentPartPr>
              <p14:xfrm>
                <a:off x="7354020" y="4021200"/>
                <a:ext cx="16560" cy="169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9F77D0C3-5892-D06F-51A5-B1D06D05271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345380" y="4012200"/>
                  <a:ext cx="3420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7B4008EC-BC35-D1CB-E912-08A0309A3CC9}"/>
                  </a:ext>
                </a:extLst>
              </p14:cNvPr>
              <p14:cNvContentPartPr/>
              <p14:nvPr/>
            </p14:nvContentPartPr>
            <p14:xfrm>
              <a:off x="2758260" y="4246920"/>
              <a:ext cx="2295360" cy="338760"/>
            </p14:xfrm>
          </p:contentPart>
        </mc:Choice>
        <mc:Fallback xmlns=""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7B4008EC-BC35-D1CB-E912-08A0309A3CC9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749260" y="4238280"/>
                <a:ext cx="231300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F8C54DA1-9C18-CB03-ECE4-283233853BFD}"/>
              </a:ext>
            </a:extLst>
          </p:cNvPr>
          <p:cNvGrpSpPr/>
          <p:nvPr/>
        </p:nvGrpSpPr>
        <p:grpSpPr>
          <a:xfrm>
            <a:off x="3077220" y="4743360"/>
            <a:ext cx="2455560" cy="347760"/>
            <a:chOff x="3077220" y="4743360"/>
            <a:chExt cx="24555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DF1043EA-9139-7678-9852-9B8C792091BF}"/>
                    </a:ext>
                  </a:extLst>
                </p14:cNvPr>
                <p14:cNvContentPartPr/>
                <p14:nvPr/>
              </p14:nvContentPartPr>
              <p14:xfrm>
                <a:off x="3077220" y="4743360"/>
                <a:ext cx="137880" cy="5688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DF1043EA-9139-7678-9852-9B8C792091B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68580" y="4734360"/>
                  <a:ext cx="155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D540641B-50BD-3FD7-15C3-28F82CDB0337}"/>
                    </a:ext>
                  </a:extLst>
                </p14:cNvPr>
                <p14:cNvContentPartPr/>
                <p14:nvPr/>
              </p14:nvContentPartPr>
              <p14:xfrm>
                <a:off x="3086580" y="4840920"/>
                <a:ext cx="122400" cy="1177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D540641B-50BD-3FD7-15C3-28F82CDB033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77940" y="4832280"/>
                  <a:ext cx="140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0C2DA7A5-989C-A01F-5780-5E41E78E56EF}"/>
                    </a:ext>
                  </a:extLst>
                </p14:cNvPr>
                <p14:cNvContentPartPr/>
                <p14:nvPr/>
              </p14:nvContentPartPr>
              <p14:xfrm>
                <a:off x="3224460" y="4809600"/>
                <a:ext cx="111960" cy="1360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0C2DA7A5-989C-A01F-5780-5E41E78E56E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215820" y="4800960"/>
                  <a:ext cx="129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4BCF1BB3-DDEC-846A-2A34-58B1E7CD0E23}"/>
                    </a:ext>
                  </a:extLst>
                </p14:cNvPr>
                <p14:cNvContentPartPr/>
                <p14:nvPr/>
              </p14:nvContentPartPr>
              <p14:xfrm>
                <a:off x="3209340" y="4957560"/>
                <a:ext cx="108360" cy="8748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4BCF1BB3-DDEC-846A-2A34-58B1E7CD0E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200340" y="4948920"/>
                  <a:ext cx="126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5B8619D9-FA3B-856C-13AC-D128E4610E17}"/>
                    </a:ext>
                  </a:extLst>
                </p14:cNvPr>
                <p14:cNvContentPartPr/>
                <p14:nvPr/>
              </p14:nvContentPartPr>
              <p14:xfrm>
                <a:off x="3331020" y="4805280"/>
                <a:ext cx="166320" cy="16164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5B8619D9-FA3B-856C-13AC-D128E4610E1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322380" y="4796280"/>
                  <a:ext cx="183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DEE59479-B61F-3E53-F02C-5A959D6DC112}"/>
                    </a:ext>
                  </a:extLst>
                </p14:cNvPr>
                <p14:cNvContentPartPr/>
                <p14:nvPr/>
              </p14:nvContentPartPr>
              <p14:xfrm>
                <a:off x="3427140" y="4961520"/>
                <a:ext cx="114120" cy="835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DEE59479-B61F-3E53-F02C-5A959D6DC11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418500" y="4952880"/>
                  <a:ext cx="131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8CC5E196-26D5-8E2C-59E9-065992E798EA}"/>
                    </a:ext>
                  </a:extLst>
                </p14:cNvPr>
                <p14:cNvContentPartPr/>
                <p14:nvPr/>
              </p14:nvContentPartPr>
              <p14:xfrm>
                <a:off x="3507060" y="4834800"/>
                <a:ext cx="220320" cy="22284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8CC5E196-26D5-8E2C-59E9-065992E798E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498060" y="4825800"/>
                  <a:ext cx="237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3A8296ED-35FF-1D29-775B-88B280C67DEE}"/>
                    </a:ext>
                  </a:extLst>
                </p14:cNvPr>
                <p14:cNvContentPartPr/>
                <p14:nvPr/>
              </p14:nvContentPartPr>
              <p14:xfrm>
                <a:off x="3881460" y="4792320"/>
                <a:ext cx="113400" cy="1346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3A8296ED-35FF-1D29-775B-88B280C67DEE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872460" y="4783680"/>
                  <a:ext cx="13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83A278AC-DFCE-D290-7D84-1D296AC22448}"/>
                    </a:ext>
                  </a:extLst>
                </p14:cNvPr>
                <p14:cNvContentPartPr/>
                <p14:nvPr/>
              </p14:nvContentPartPr>
              <p14:xfrm>
                <a:off x="3997020" y="4785480"/>
                <a:ext cx="26640" cy="1969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83A278AC-DFCE-D290-7D84-1D296AC2244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988020" y="4776480"/>
                  <a:ext cx="44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92C5F21-EF59-8DBB-A603-FE52C8EFD1A6}"/>
                    </a:ext>
                  </a:extLst>
                </p14:cNvPr>
                <p14:cNvContentPartPr/>
                <p14:nvPr/>
              </p14:nvContentPartPr>
              <p14:xfrm>
                <a:off x="3949140" y="4981320"/>
                <a:ext cx="162000" cy="946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92C5F21-EF59-8DBB-A603-FE52C8EFD1A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940140" y="4972320"/>
                  <a:ext cx="179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333B9990-261F-650A-B7C2-2EF0A9EEB707}"/>
                    </a:ext>
                  </a:extLst>
                </p14:cNvPr>
                <p14:cNvContentPartPr/>
                <p14:nvPr/>
              </p14:nvContentPartPr>
              <p14:xfrm>
                <a:off x="4105740" y="4828680"/>
                <a:ext cx="178920" cy="1742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333B9990-261F-650A-B7C2-2EF0A9EEB70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096740" y="4819680"/>
                  <a:ext cx="196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FA7CCCA0-6B71-9078-CF98-2E8A3964067C}"/>
                    </a:ext>
                  </a:extLst>
                </p14:cNvPr>
                <p14:cNvContentPartPr/>
                <p14:nvPr/>
              </p14:nvContentPartPr>
              <p14:xfrm>
                <a:off x="4319940" y="4777920"/>
                <a:ext cx="120240" cy="1882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FA7CCCA0-6B71-9078-CF98-2E8A3964067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10940" y="4769280"/>
                  <a:ext cx="137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C4CA239A-C2E2-584A-42E2-ABEEBBB7980A}"/>
                    </a:ext>
                  </a:extLst>
                </p14:cNvPr>
                <p14:cNvContentPartPr/>
                <p14:nvPr/>
              </p14:nvContentPartPr>
              <p14:xfrm>
                <a:off x="4354140" y="5017680"/>
                <a:ext cx="155160" cy="496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C4CA239A-C2E2-584A-42E2-ABEEBBB7980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45500" y="5008680"/>
                  <a:ext cx="172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77116D3-3464-467F-4187-614507743976}"/>
                    </a:ext>
                  </a:extLst>
                </p14:cNvPr>
                <p14:cNvContentPartPr/>
                <p14:nvPr/>
              </p14:nvContentPartPr>
              <p14:xfrm>
                <a:off x="4565820" y="4807800"/>
                <a:ext cx="85680" cy="16164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77116D3-3464-467F-4187-61450774397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57180" y="4799160"/>
                  <a:ext cx="103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0047E439-0C8C-050B-1944-268E3D8B53DD}"/>
                    </a:ext>
                  </a:extLst>
                </p14:cNvPr>
                <p14:cNvContentPartPr/>
                <p14:nvPr/>
              </p14:nvContentPartPr>
              <p14:xfrm>
                <a:off x="4578780" y="4980600"/>
                <a:ext cx="124560" cy="752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0047E439-0C8C-050B-1944-268E3D8B53D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569780" y="4971600"/>
                  <a:ext cx="142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84134635-6060-92E6-1EAF-48990D1D8D7D}"/>
                    </a:ext>
                  </a:extLst>
                </p14:cNvPr>
                <p14:cNvContentPartPr/>
                <p14:nvPr/>
              </p14:nvContentPartPr>
              <p14:xfrm>
                <a:off x="4795500" y="4748400"/>
                <a:ext cx="118800" cy="18288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84134635-6060-92E6-1EAF-48990D1D8D7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786500" y="4739400"/>
                  <a:ext cx="136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420F29C-9DB9-6992-9769-1D3E32BA6C8E}"/>
                    </a:ext>
                  </a:extLst>
                </p14:cNvPr>
                <p14:cNvContentPartPr/>
                <p14:nvPr/>
              </p14:nvContentPartPr>
              <p14:xfrm>
                <a:off x="4860660" y="4933440"/>
                <a:ext cx="170640" cy="1202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420F29C-9DB9-6992-9769-1D3E32BA6C8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852020" y="4924800"/>
                  <a:ext cx="188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10B5E176-638E-DD97-8E15-E2BC3E38B39E}"/>
                    </a:ext>
                  </a:extLst>
                </p14:cNvPr>
                <p14:cNvContentPartPr/>
                <p14:nvPr/>
              </p14:nvContentPartPr>
              <p14:xfrm>
                <a:off x="4960380" y="4774320"/>
                <a:ext cx="166320" cy="17892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10B5E176-638E-DD97-8E15-E2BC3E38B39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951740" y="4765320"/>
                  <a:ext cx="183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479098A0-B0B3-0AC0-BB45-7E9A76E74850}"/>
                    </a:ext>
                  </a:extLst>
                </p14:cNvPr>
                <p14:cNvContentPartPr/>
                <p14:nvPr/>
              </p14:nvContentPartPr>
              <p14:xfrm>
                <a:off x="5105100" y="4786920"/>
                <a:ext cx="71280" cy="2260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479098A0-B0B3-0AC0-BB45-7E9A76E7485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096100" y="4777920"/>
                  <a:ext cx="88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86CB13DB-EB2F-F531-287F-637FC55C3D24}"/>
                    </a:ext>
                  </a:extLst>
                </p14:cNvPr>
                <p14:cNvContentPartPr/>
                <p14:nvPr/>
              </p14:nvContentPartPr>
              <p14:xfrm>
                <a:off x="5194740" y="4781880"/>
                <a:ext cx="138240" cy="19476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86CB13DB-EB2F-F531-287F-637FC55C3D2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186100" y="4772880"/>
                  <a:ext cx="1558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5DFDDAC4-3599-E5C4-1808-2069E0CC9BBB}"/>
                    </a:ext>
                  </a:extLst>
                </p14:cNvPr>
                <p14:cNvContentPartPr/>
                <p14:nvPr/>
              </p14:nvContentPartPr>
              <p14:xfrm>
                <a:off x="5334060" y="4801680"/>
                <a:ext cx="14040" cy="15372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5DFDDAC4-3599-E5C4-1808-2069E0CC9BB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25420" y="4793040"/>
                  <a:ext cx="31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2A24ED6D-0216-2D34-B563-9193CCC1F1C1}"/>
                    </a:ext>
                  </a:extLst>
                </p14:cNvPr>
                <p14:cNvContentPartPr/>
                <p14:nvPr/>
              </p14:nvContentPartPr>
              <p14:xfrm>
                <a:off x="5329740" y="5001840"/>
                <a:ext cx="203040" cy="8928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2A24ED6D-0216-2D34-B563-9193CCC1F1C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320740" y="4992840"/>
                  <a:ext cx="22068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A731B77B-AC2E-3DDB-487E-583DEE8A9454}"/>
              </a:ext>
            </a:extLst>
          </p:cNvPr>
          <p:cNvGrpSpPr/>
          <p:nvPr/>
        </p:nvGrpSpPr>
        <p:grpSpPr>
          <a:xfrm>
            <a:off x="5683620" y="4648320"/>
            <a:ext cx="1746000" cy="327240"/>
            <a:chOff x="5683620" y="4648320"/>
            <a:chExt cx="174600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34EF740-9D4F-B14D-F679-CC5547256663}"/>
                    </a:ext>
                  </a:extLst>
                </p14:cNvPr>
                <p14:cNvContentPartPr/>
                <p14:nvPr/>
              </p14:nvContentPartPr>
              <p14:xfrm>
                <a:off x="5683620" y="4714560"/>
                <a:ext cx="70200" cy="24660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34EF740-9D4F-B14D-F679-CC554725666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674620" y="4705560"/>
                  <a:ext cx="87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8AB09B0D-1897-308A-6A09-AC1225B019E9}"/>
                    </a:ext>
                  </a:extLst>
                </p14:cNvPr>
                <p14:cNvContentPartPr/>
                <p14:nvPr/>
              </p14:nvContentPartPr>
              <p14:xfrm>
                <a:off x="5790540" y="4746960"/>
                <a:ext cx="119160" cy="12564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8AB09B0D-1897-308A-6A09-AC1225B019E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781540" y="4738320"/>
                  <a:ext cx="136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74187044-A65A-A429-D70A-693AED19BE1F}"/>
                    </a:ext>
                  </a:extLst>
                </p14:cNvPr>
                <p14:cNvContentPartPr/>
                <p14:nvPr/>
              </p14:nvContentPartPr>
              <p14:xfrm>
                <a:off x="5861100" y="4752360"/>
                <a:ext cx="39960" cy="19152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74187044-A65A-A429-D70A-693AED19BE1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852460" y="4743720"/>
                  <a:ext cx="57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70320C15-7647-9E6E-2BF1-F9779B51D126}"/>
                    </a:ext>
                  </a:extLst>
                </p14:cNvPr>
                <p14:cNvContentPartPr/>
                <p14:nvPr/>
              </p14:nvContentPartPr>
              <p14:xfrm>
                <a:off x="5963340" y="4792320"/>
                <a:ext cx="174240" cy="9108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70320C15-7647-9E6E-2BF1-F9779B51D12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954340" y="4783320"/>
                  <a:ext cx="19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B56B69B5-8437-85B6-EB81-757FFB1721FA}"/>
                    </a:ext>
                  </a:extLst>
                </p14:cNvPr>
                <p14:cNvContentPartPr/>
                <p14:nvPr/>
              </p14:nvContentPartPr>
              <p14:xfrm>
                <a:off x="6222900" y="4749120"/>
                <a:ext cx="93240" cy="20592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B56B69B5-8437-85B6-EB81-757FFB1721F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213900" y="4740480"/>
                  <a:ext cx="110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3AD093F2-C41A-EFA4-3015-10CCB03DE535}"/>
                    </a:ext>
                  </a:extLst>
                </p14:cNvPr>
                <p14:cNvContentPartPr/>
                <p14:nvPr/>
              </p14:nvContentPartPr>
              <p14:xfrm>
                <a:off x="6454020" y="4732920"/>
                <a:ext cx="92880" cy="16488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3AD093F2-C41A-EFA4-3015-10CCB03DE53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45380" y="4723920"/>
                  <a:ext cx="110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84B2408F-8979-5007-8047-8F48C42849ED}"/>
                    </a:ext>
                  </a:extLst>
                </p14:cNvPr>
                <p14:cNvContentPartPr/>
                <p14:nvPr/>
              </p14:nvContentPartPr>
              <p14:xfrm>
                <a:off x="6621420" y="4766760"/>
                <a:ext cx="249840" cy="10044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84B2408F-8979-5007-8047-8F48C42849E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612780" y="4757760"/>
                  <a:ext cx="2674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250A4148-153A-509B-F328-022A40F22391}"/>
                    </a:ext>
                  </a:extLst>
                </p14:cNvPr>
                <p14:cNvContentPartPr/>
                <p14:nvPr/>
              </p14:nvContentPartPr>
              <p14:xfrm>
                <a:off x="6967380" y="4705200"/>
                <a:ext cx="60840" cy="18072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250A4148-153A-509B-F328-022A40F2239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958740" y="4696560"/>
                  <a:ext cx="78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6E9F549-A5AF-3EA6-8A09-03349DA06F8E}"/>
                    </a:ext>
                  </a:extLst>
                </p14:cNvPr>
                <p14:cNvContentPartPr/>
                <p14:nvPr/>
              </p14:nvContentPartPr>
              <p14:xfrm>
                <a:off x="7063860" y="4701240"/>
                <a:ext cx="12600" cy="15768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6E9F549-A5AF-3EA6-8A09-03349DA06F8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054860" y="4692600"/>
                  <a:ext cx="30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F9C788B3-00E4-E726-DB3E-B282F6210151}"/>
                    </a:ext>
                  </a:extLst>
                </p14:cNvPr>
                <p14:cNvContentPartPr/>
                <p14:nvPr/>
              </p14:nvContentPartPr>
              <p14:xfrm>
                <a:off x="7181940" y="4745520"/>
                <a:ext cx="186120" cy="7308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F9C788B3-00E4-E726-DB3E-B282F621015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172940" y="4736520"/>
                  <a:ext cx="203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1F41AFA-0709-89FD-E260-361D19FA4E4A}"/>
                    </a:ext>
                  </a:extLst>
                </p14:cNvPr>
                <p14:cNvContentPartPr/>
                <p14:nvPr/>
              </p14:nvContentPartPr>
              <p14:xfrm>
                <a:off x="7376700" y="4648320"/>
                <a:ext cx="52920" cy="32724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1F41AFA-0709-89FD-E260-361D19FA4E4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368060" y="4639320"/>
                  <a:ext cx="705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6111BD27-19EB-635A-CAEE-68BE5951A49D}"/>
              </a:ext>
            </a:extLst>
          </p:cNvPr>
          <p:cNvGrpSpPr/>
          <p:nvPr/>
        </p:nvGrpSpPr>
        <p:grpSpPr>
          <a:xfrm>
            <a:off x="3269460" y="5240160"/>
            <a:ext cx="1633320" cy="358560"/>
            <a:chOff x="3269460" y="5240160"/>
            <a:chExt cx="163332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4F9D3057-7483-B40B-FA0A-9BAF029C4839}"/>
                    </a:ext>
                  </a:extLst>
                </p14:cNvPr>
                <p14:cNvContentPartPr/>
                <p14:nvPr/>
              </p14:nvContentPartPr>
              <p14:xfrm>
                <a:off x="3269460" y="5348520"/>
                <a:ext cx="198000" cy="2628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4F9D3057-7483-B40B-FA0A-9BAF029C483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260820" y="5339520"/>
                  <a:ext cx="215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5FD1E9A-3070-D595-6DF1-EF541831D701}"/>
                    </a:ext>
                  </a:extLst>
                </p14:cNvPr>
                <p14:cNvContentPartPr/>
                <p14:nvPr/>
              </p14:nvContentPartPr>
              <p14:xfrm>
                <a:off x="3275220" y="5427720"/>
                <a:ext cx="195840" cy="273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5FD1E9A-3070-D595-6DF1-EF541831D70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66220" y="5419080"/>
                  <a:ext cx="213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43B03DAE-A14E-7A42-9E4B-870785AEA394}"/>
                    </a:ext>
                  </a:extLst>
                </p14:cNvPr>
                <p14:cNvContentPartPr/>
                <p14:nvPr/>
              </p14:nvContentPartPr>
              <p14:xfrm>
                <a:off x="3561420" y="5240160"/>
                <a:ext cx="171720" cy="23904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43B03DAE-A14E-7A42-9E4B-870785AEA39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552780" y="5231160"/>
                  <a:ext cx="189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5D6C9ACB-EBB4-490F-B839-3794D1E60C2F}"/>
                    </a:ext>
                  </a:extLst>
                </p14:cNvPr>
                <p14:cNvContentPartPr/>
                <p14:nvPr/>
              </p14:nvContentPartPr>
              <p14:xfrm>
                <a:off x="3639540" y="5319360"/>
                <a:ext cx="41760" cy="27720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5D6C9ACB-EBB4-490F-B839-3794D1E60C2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30540" y="5310720"/>
                  <a:ext cx="59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F3E7F794-A473-506A-9F2D-239CE17CFAB9}"/>
                    </a:ext>
                  </a:extLst>
                </p14:cNvPr>
                <p14:cNvContentPartPr/>
                <p14:nvPr/>
              </p14:nvContentPartPr>
              <p14:xfrm>
                <a:off x="3730260" y="5339160"/>
                <a:ext cx="143640" cy="20556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F3E7F794-A473-506A-9F2D-239CE17CFAB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721260" y="5330520"/>
                  <a:ext cx="161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DB2AA3A8-F11D-E28F-D9BD-403DBE703B82}"/>
                    </a:ext>
                  </a:extLst>
                </p14:cNvPr>
                <p14:cNvContentPartPr/>
                <p14:nvPr/>
              </p14:nvContentPartPr>
              <p14:xfrm>
                <a:off x="3874620" y="5389560"/>
                <a:ext cx="87120" cy="20556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DB2AA3A8-F11D-E28F-D9BD-403DBE703B8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865980" y="5380560"/>
                  <a:ext cx="104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6AB1C7BE-AEDD-C1F1-A0D6-8FEECD000111}"/>
                    </a:ext>
                  </a:extLst>
                </p14:cNvPr>
                <p14:cNvContentPartPr/>
                <p14:nvPr/>
              </p14:nvContentPartPr>
              <p14:xfrm>
                <a:off x="4114740" y="5320080"/>
                <a:ext cx="156240" cy="19296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6AB1C7BE-AEDD-C1F1-A0D6-8FEECD00011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105740" y="5311080"/>
                  <a:ext cx="173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3D9E41CD-C386-DC20-C130-9D810CD905E1}"/>
                    </a:ext>
                  </a:extLst>
                </p14:cNvPr>
                <p14:cNvContentPartPr/>
                <p14:nvPr/>
              </p14:nvContentPartPr>
              <p14:xfrm>
                <a:off x="4194660" y="5337360"/>
                <a:ext cx="79920" cy="16776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3D9E41CD-C386-DC20-C130-9D810CD905E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85660" y="5328720"/>
                  <a:ext cx="97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F8295A3A-C135-F3AF-5B80-A58AC6C416C3}"/>
                    </a:ext>
                  </a:extLst>
                </p14:cNvPr>
                <p14:cNvContentPartPr/>
                <p14:nvPr/>
              </p14:nvContentPartPr>
              <p14:xfrm>
                <a:off x="4288980" y="5318640"/>
                <a:ext cx="151560" cy="27108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F8295A3A-C135-F3AF-5B80-A58AC6C416C3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280340" y="5309640"/>
                  <a:ext cx="169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8220C44C-5749-2477-890A-90C1BCC946E2}"/>
                    </a:ext>
                  </a:extLst>
                </p14:cNvPr>
                <p14:cNvContentPartPr/>
                <p14:nvPr/>
              </p14:nvContentPartPr>
              <p14:xfrm>
                <a:off x="4387980" y="5328360"/>
                <a:ext cx="167400" cy="20844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8220C44C-5749-2477-890A-90C1BCC946E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378980" y="5319360"/>
                  <a:ext cx="185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36C342D2-418D-31AC-A0AC-CF7C614150FF}"/>
                    </a:ext>
                  </a:extLst>
                </p14:cNvPr>
                <p14:cNvContentPartPr/>
                <p14:nvPr/>
              </p14:nvContentPartPr>
              <p14:xfrm>
                <a:off x="4545660" y="5337000"/>
                <a:ext cx="114120" cy="1591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36C342D2-418D-31AC-A0AC-CF7C614150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536660" y="5328360"/>
                  <a:ext cx="13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CDC66473-2293-82B5-25DB-FD2DBF212902}"/>
                    </a:ext>
                  </a:extLst>
                </p14:cNvPr>
                <p14:cNvContentPartPr/>
                <p14:nvPr/>
              </p14:nvContentPartPr>
              <p14:xfrm>
                <a:off x="4584900" y="5277600"/>
                <a:ext cx="182160" cy="19404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CDC66473-2293-82B5-25DB-FD2DBF21290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575900" y="5268600"/>
                  <a:ext cx="19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DB8F7012-E39A-24B9-8380-D9EC94AFEB30}"/>
                    </a:ext>
                  </a:extLst>
                </p14:cNvPr>
                <p14:cNvContentPartPr/>
                <p14:nvPr/>
              </p14:nvContentPartPr>
              <p14:xfrm>
                <a:off x="4709460" y="5474520"/>
                <a:ext cx="108000" cy="1152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DB8F7012-E39A-24B9-8380-D9EC94AFEB3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700820" y="5465880"/>
                  <a:ext cx="12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925CD157-C21F-4544-F8E2-9D9A4B4E6E4C}"/>
                    </a:ext>
                  </a:extLst>
                </p14:cNvPr>
                <p14:cNvContentPartPr/>
                <p14:nvPr/>
              </p14:nvContentPartPr>
              <p14:xfrm>
                <a:off x="4899180" y="5580360"/>
                <a:ext cx="3600" cy="1836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925CD157-C21F-4544-F8E2-9D9A4B4E6E4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90180" y="5571360"/>
                  <a:ext cx="21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43389800-D409-37B9-0CCC-4EFFE50FFCFB}"/>
              </a:ext>
            </a:extLst>
          </p:cNvPr>
          <p:cNvGrpSpPr/>
          <p:nvPr/>
        </p:nvGrpSpPr>
        <p:grpSpPr>
          <a:xfrm>
            <a:off x="5065500" y="5308200"/>
            <a:ext cx="1022760" cy="248760"/>
            <a:chOff x="5065500" y="5308200"/>
            <a:chExt cx="10227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C5159416-58AE-95AB-570F-A4737ECB3AAD}"/>
                    </a:ext>
                  </a:extLst>
                </p14:cNvPr>
                <p14:cNvContentPartPr/>
                <p14:nvPr/>
              </p14:nvContentPartPr>
              <p14:xfrm>
                <a:off x="5065500" y="5308200"/>
                <a:ext cx="126360" cy="14112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C5159416-58AE-95AB-570F-A4737ECB3AA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056860" y="5299200"/>
                  <a:ext cx="144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F315D89F-D975-08FA-6AD5-71E9762BA3A7}"/>
                    </a:ext>
                  </a:extLst>
                </p14:cNvPr>
                <p14:cNvContentPartPr/>
                <p14:nvPr/>
              </p14:nvContentPartPr>
              <p14:xfrm>
                <a:off x="5076660" y="5470200"/>
                <a:ext cx="127800" cy="867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F315D89F-D975-08FA-6AD5-71E9762BA3A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68020" y="5461200"/>
                  <a:ext cx="145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39857A25-921E-C57B-FC0E-2494037ACA5D}"/>
                    </a:ext>
                  </a:extLst>
                </p14:cNvPr>
                <p14:cNvContentPartPr/>
                <p14:nvPr/>
              </p14:nvContentPartPr>
              <p14:xfrm>
                <a:off x="5254500" y="5338080"/>
                <a:ext cx="155520" cy="14328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39857A25-921E-C57B-FC0E-2494037ACA5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245860" y="5329440"/>
                  <a:ext cx="173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1E393A30-E780-4CCC-DE1F-257F5E540623}"/>
                    </a:ext>
                  </a:extLst>
                </p14:cNvPr>
                <p14:cNvContentPartPr/>
                <p14:nvPr/>
              </p14:nvContentPartPr>
              <p14:xfrm>
                <a:off x="5426220" y="5358240"/>
                <a:ext cx="12960" cy="16200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1E393A30-E780-4CCC-DE1F-257F5E54062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417220" y="5349240"/>
                  <a:ext cx="30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20C9CED6-6D5D-F1DA-E69D-48E42478ED81}"/>
                    </a:ext>
                  </a:extLst>
                </p14:cNvPr>
                <p14:cNvContentPartPr/>
                <p14:nvPr/>
              </p14:nvContentPartPr>
              <p14:xfrm>
                <a:off x="5534940" y="5324400"/>
                <a:ext cx="110160" cy="15228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20C9CED6-6D5D-F1DA-E69D-48E42478ED8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526300" y="5315400"/>
                  <a:ext cx="127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5D3ED4F1-93B3-6DBA-ECB1-1D9594D871B7}"/>
                    </a:ext>
                  </a:extLst>
                </p14:cNvPr>
                <p14:cNvContentPartPr/>
                <p14:nvPr/>
              </p14:nvContentPartPr>
              <p14:xfrm>
                <a:off x="5617020" y="5323680"/>
                <a:ext cx="192600" cy="15588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5D3ED4F1-93B3-6DBA-ECB1-1D9594D871B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608020" y="5315040"/>
                  <a:ext cx="210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4BBB1FBA-B6E4-6B64-BB52-3403A26D9068}"/>
                    </a:ext>
                  </a:extLst>
                </p14:cNvPr>
                <p14:cNvContentPartPr/>
                <p14:nvPr/>
              </p14:nvContentPartPr>
              <p14:xfrm>
                <a:off x="5778300" y="5315400"/>
                <a:ext cx="222480" cy="18720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4BBB1FBA-B6E4-6B64-BB52-3403A26D906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769300" y="5306760"/>
                  <a:ext cx="240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4BD328B7-C512-255A-F889-5F773077BE45}"/>
                    </a:ext>
                  </a:extLst>
                </p14:cNvPr>
                <p14:cNvContentPartPr/>
                <p14:nvPr/>
              </p14:nvContentPartPr>
              <p14:xfrm>
                <a:off x="6041820" y="5431680"/>
                <a:ext cx="46440" cy="3996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4BD328B7-C512-255A-F889-5F773077BE45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32820" y="5423040"/>
                  <a:ext cx="6408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73D4D012-1F0F-5E62-17B0-57DF6A1411D2}"/>
              </a:ext>
            </a:extLst>
          </p:cNvPr>
          <p:cNvGrpSpPr/>
          <p:nvPr/>
        </p:nvGrpSpPr>
        <p:grpSpPr>
          <a:xfrm>
            <a:off x="848221" y="6975860"/>
            <a:ext cx="2953800" cy="404280"/>
            <a:chOff x="848221" y="6975860"/>
            <a:chExt cx="2953800" cy="4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3182BA-2AD8-1E86-FB62-A509223DE807}"/>
                    </a:ext>
                  </a:extLst>
                </p14:cNvPr>
                <p14:cNvContentPartPr/>
                <p14:nvPr/>
              </p14:nvContentPartPr>
              <p14:xfrm>
                <a:off x="848221" y="7020500"/>
                <a:ext cx="57600" cy="2703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3182BA-2AD8-1E86-FB62-A509223DE807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39581" y="7011860"/>
                  <a:ext cx="75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A4AF119-D17E-0E2C-CE12-B34DC06A871F}"/>
                    </a:ext>
                  </a:extLst>
                </p14:cNvPr>
                <p14:cNvContentPartPr/>
                <p14:nvPr/>
              </p14:nvContentPartPr>
              <p14:xfrm>
                <a:off x="965581" y="7024460"/>
                <a:ext cx="85320" cy="35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A4AF119-D17E-0E2C-CE12-B34DC06A871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56581" y="7015460"/>
                  <a:ext cx="102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06886BD-F883-5BD7-6B43-14E22E2CE5EA}"/>
                    </a:ext>
                  </a:extLst>
                </p14:cNvPr>
                <p14:cNvContentPartPr/>
                <p14:nvPr/>
              </p14:nvContentPartPr>
              <p14:xfrm>
                <a:off x="961261" y="7084940"/>
                <a:ext cx="224640" cy="2134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06886BD-F883-5BD7-6B43-14E22E2CE5E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52621" y="7075940"/>
                  <a:ext cx="242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584BE1A-FD26-AC66-35FC-2CBC57634B85}"/>
                    </a:ext>
                  </a:extLst>
                </p14:cNvPr>
                <p14:cNvContentPartPr/>
                <p14:nvPr/>
              </p14:nvContentPartPr>
              <p14:xfrm>
                <a:off x="1127941" y="7014020"/>
                <a:ext cx="235800" cy="3153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584BE1A-FD26-AC66-35FC-2CBC57634B8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19301" y="7005380"/>
                  <a:ext cx="253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CAF1B4E-AFDA-4BDD-E92A-979600178771}"/>
                    </a:ext>
                  </a:extLst>
                </p14:cNvPr>
                <p14:cNvContentPartPr/>
                <p14:nvPr/>
              </p14:nvContentPartPr>
              <p14:xfrm>
                <a:off x="1348261" y="7044260"/>
                <a:ext cx="95400" cy="16776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CAF1B4E-AFDA-4BDD-E92A-97960017877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339261" y="7035620"/>
                  <a:ext cx="113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6A309F8E-2751-CEAC-C8F2-A2ADE0B5F405}"/>
                    </a:ext>
                  </a:extLst>
                </p14:cNvPr>
                <p14:cNvContentPartPr/>
                <p14:nvPr/>
              </p14:nvContentPartPr>
              <p14:xfrm>
                <a:off x="1453381" y="7046780"/>
                <a:ext cx="147240" cy="22608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6A309F8E-2751-CEAC-C8F2-A2ADE0B5F40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444381" y="7038140"/>
                  <a:ext cx="164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BA9049D4-5D2B-12F6-F400-699EE69172B7}"/>
                    </a:ext>
                  </a:extLst>
                </p14:cNvPr>
                <p14:cNvContentPartPr/>
                <p14:nvPr/>
              </p14:nvContentPartPr>
              <p14:xfrm>
                <a:off x="1751461" y="7037420"/>
                <a:ext cx="53640" cy="21348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BA9049D4-5D2B-12F6-F400-699EE69172B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742461" y="7028780"/>
                  <a:ext cx="71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6A55A01B-8649-3AFF-9E87-EA243C487ABE}"/>
                    </a:ext>
                  </a:extLst>
                </p14:cNvPr>
                <p14:cNvContentPartPr/>
                <p14:nvPr/>
              </p14:nvContentPartPr>
              <p14:xfrm>
                <a:off x="1782421" y="7086380"/>
                <a:ext cx="141480" cy="18072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6A55A01B-8649-3AFF-9E87-EA243C487AB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773421" y="7077380"/>
                  <a:ext cx="159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993FED2C-FDA9-23B6-D71B-AC52B77DFFF0}"/>
                    </a:ext>
                  </a:extLst>
                </p14:cNvPr>
                <p14:cNvContentPartPr/>
                <p14:nvPr/>
              </p14:nvContentPartPr>
              <p14:xfrm>
                <a:off x="1927861" y="7092500"/>
                <a:ext cx="109080" cy="1767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993FED2C-FDA9-23B6-D71B-AC52B77DFFF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919221" y="7083860"/>
                  <a:ext cx="126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C2AF3F3E-FB2C-C6B7-A591-4D8025EEBBCD}"/>
                    </a:ext>
                  </a:extLst>
                </p14:cNvPr>
                <p14:cNvContentPartPr/>
                <p14:nvPr/>
              </p14:nvContentPartPr>
              <p14:xfrm>
                <a:off x="2090581" y="6975860"/>
                <a:ext cx="194040" cy="2113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C2AF3F3E-FB2C-C6B7-A591-4D8025EEBBC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081941" y="6967220"/>
                  <a:ext cx="211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2F9271C2-2B5F-91EA-5CD8-9E670B078CA1}"/>
                    </a:ext>
                  </a:extLst>
                </p14:cNvPr>
                <p14:cNvContentPartPr/>
                <p14:nvPr/>
              </p14:nvContentPartPr>
              <p14:xfrm>
                <a:off x="2236381" y="7039220"/>
                <a:ext cx="153360" cy="24120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2F9271C2-2B5F-91EA-5CD8-9E670B078CA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227741" y="7030220"/>
                  <a:ext cx="171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7043AA7B-BA01-2B27-3A9F-A928B76B77B4}"/>
                    </a:ext>
                  </a:extLst>
                </p14:cNvPr>
                <p14:cNvContentPartPr/>
                <p14:nvPr/>
              </p14:nvContentPartPr>
              <p14:xfrm>
                <a:off x="2368141" y="7048220"/>
                <a:ext cx="100800" cy="1918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7043AA7B-BA01-2B27-3A9F-A928B76B77B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359141" y="7039220"/>
                  <a:ext cx="118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CB731D1D-EF64-222D-8B88-B1E865F7678F}"/>
                    </a:ext>
                  </a:extLst>
                </p14:cNvPr>
                <p14:cNvContentPartPr/>
                <p14:nvPr/>
              </p14:nvContentPartPr>
              <p14:xfrm>
                <a:off x="2502781" y="7074500"/>
                <a:ext cx="106920" cy="22212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CB731D1D-EF64-222D-8B88-B1E865F7678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494141" y="7065860"/>
                  <a:ext cx="124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DDAA987-CDC3-1A7A-FB0D-46E499C510F5}"/>
                    </a:ext>
                  </a:extLst>
                </p14:cNvPr>
                <p14:cNvContentPartPr/>
                <p14:nvPr/>
              </p14:nvContentPartPr>
              <p14:xfrm>
                <a:off x="2630941" y="7055420"/>
                <a:ext cx="207720" cy="32472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DDAA987-CDC3-1A7A-FB0D-46E499C510F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621941" y="7046420"/>
                  <a:ext cx="225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39D22CED-F347-424D-5B96-2C0726E90B8B}"/>
                    </a:ext>
                  </a:extLst>
                </p14:cNvPr>
                <p14:cNvContentPartPr/>
                <p14:nvPr/>
              </p14:nvContentPartPr>
              <p14:xfrm>
                <a:off x="2964301" y="7068020"/>
                <a:ext cx="258480" cy="19908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39D22CED-F347-424D-5B96-2C0726E90B8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955661" y="7059380"/>
                  <a:ext cx="2761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4BD826E-C85B-2A7A-498B-9A8308DF10CD}"/>
                    </a:ext>
                  </a:extLst>
                </p14:cNvPr>
                <p14:cNvContentPartPr/>
                <p14:nvPr/>
              </p14:nvContentPartPr>
              <p14:xfrm>
                <a:off x="3119101" y="7082060"/>
                <a:ext cx="158400" cy="11124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4BD826E-C85B-2A7A-498B-9A8308DF10C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110461" y="7073060"/>
                  <a:ext cx="176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46BC7582-53BE-4F03-8EAF-15CE59AD29A6}"/>
                    </a:ext>
                  </a:extLst>
                </p14:cNvPr>
                <p14:cNvContentPartPr/>
                <p14:nvPr/>
              </p14:nvContentPartPr>
              <p14:xfrm>
                <a:off x="3238621" y="7021940"/>
                <a:ext cx="110160" cy="28944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46BC7582-53BE-4F03-8EAF-15CE59AD29A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29621" y="7013300"/>
                  <a:ext cx="127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F338F473-97DC-F8BD-05C9-DE5772B40165}"/>
                    </a:ext>
                  </a:extLst>
                </p14:cNvPr>
                <p14:cNvContentPartPr/>
                <p14:nvPr/>
              </p14:nvContentPartPr>
              <p14:xfrm>
                <a:off x="3343381" y="7080980"/>
                <a:ext cx="141840" cy="19584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F338F473-97DC-F8BD-05C9-DE5772B4016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334381" y="7072340"/>
                  <a:ext cx="159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8BA186F0-4D56-A3BD-5F2D-C19306A2FCCF}"/>
                    </a:ext>
                  </a:extLst>
                </p14:cNvPr>
                <p14:cNvContentPartPr/>
                <p14:nvPr/>
              </p14:nvContentPartPr>
              <p14:xfrm>
                <a:off x="3402421" y="7079900"/>
                <a:ext cx="162720" cy="9288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8BA186F0-4D56-A3BD-5F2D-C19306A2FCC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393421" y="7070900"/>
                  <a:ext cx="180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9E319F18-8BD4-C4AE-5F08-FB908B4DE29E}"/>
                    </a:ext>
                  </a:extLst>
                </p14:cNvPr>
                <p14:cNvContentPartPr/>
                <p14:nvPr/>
              </p14:nvContentPartPr>
              <p14:xfrm>
                <a:off x="3516181" y="7002500"/>
                <a:ext cx="108720" cy="30312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9E319F18-8BD4-C4AE-5F08-FB908B4DE29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507541" y="6993500"/>
                  <a:ext cx="1263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76509EB7-B325-E2D1-85F6-DD31FC17BE23}"/>
                    </a:ext>
                  </a:extLst>
                </p14:cNvPr>
                <p14:cNvContentPartPr/>
                <p14:nvPr/>
              </p14:nvContentPartPr>
              <p14:xfrm>
                <a:off x="3661261" y="7029860"/>
                <a:ext cx="140760" cy="2041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76509EB7-B325-E2D1-85F6-DD31FC17BE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52261" y="7021220"/>
                  <a:ext cx="15840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7C2E929B-3DF1-D395-63B0-84F1C1460A54}"/>
              </a:ext>
            </a:extLst>
          </p:cNvPr>
          <p:cNvGrpSpPr/>
          <p:nvPr/>
        </p:nvGrpSpPr>
        <p:grpSpPr>
          <a:xfrm>
            <a:off x="3994261" y="6980180"/>
            <a:ext cx="1823400" cy="297720"/>
            <a:chOff x="3994261" y="6980180"/>
            <a:chExt cx="18234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A0B780D8-0E3B-9E31-CC69-D702F35D6AA7}"/>
                    </a:ext>
                  </a:extLst>
                </p14:cNvPr>
                <p14:cNvContentPartPr/>
                <p14:nvPr/>
              </p14:nvContentPartPr>
              <p14:xfrm>
                <a:off x="3994261" y="6985220"/>
                <a:ext cx="159480" cy="21348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A0B780D8-0E3B-9E31-CC69-D702F35D6AA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985261" y="6976580"/>
                  <a:ext cx="177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FE2E17EB-78B0-886C-63D6-919B55A5DA3A}"/>
                    </a:ext>
                  </a:extLst>
                </p14:cNvPr>
                <p14:cNvContentPartPr/>
                <p14:nvPr/>
              </p14:nvContentPartPr>
              <p14:xfrm>
                <a:off x="4072381" y="7179980"/>
                <a:ext cx="165240" cy="9288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FE2E17EB-78B0-886C-63D6-919B55A5DA3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63741" y="7170980"/>
                  <a:ext cx="182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23A7300B-CA57-8DBC-95F0-72B1A0010E6E}"/>
                    </a:ext>
                  </a:extLst>
                </p14:cNvPr>
                <p14:cNvContentPartPr/>
                <p14:nvPr/>
              </p14:nvContentPartPr>
              <p14:xfrm>
                <a:off x="4224301" y="7012220"/>
                <a:ext cx="126000" cy="1908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23A7300B-CA57-8DBC-95F0-72B1A0010E6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15301" y="7003220"/>
                  <a:ext cx="143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9EE406CB-E35A-EA8A-C1D2-BB10DE75C50C}"/>
                    </a:ext>
                  </a:extLst>
                </p14:cNvPr>
                <p14:cNvContentPartPr/>
                <p14:nvPr/>
              </p14:nvContentPartPr>
              <p14:xfrm>
                <a:off x="4236181" y="7028420"/>
                <a:ext cx="222480" cy="18828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9EE406CB-E35A-EA8A-C1D2-BB10DE75C50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227541" y="7019420"/>
                  <a:ext cx="240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F8A441C8-CCC8-3C27-291E-0CEDCF18DB1F}"/>
                    </a:ext>
                  </a:extLst>
                </p14:cNvPr>
                <p14:cNvContentPartPr/>
                <p14:nvPr/>
              </p14:nvContentPartPr>
              <p14:xfrm>
                <a:off x="4401781" y="7208060"/>
                <a:ext cx="103320" cy="6948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F8A441C8-CCC8-3C27-291E-0CEDCF18DB1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92781" y="7199060"/>
                  <a:ext cx="120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F8CC9E4-F004-537A-96CD-F484A7E8258F}"/>
                    </a:ext>
                  </a:extLst>
                </p14:cNvPr>
                <p14:cNvContentPartPr/>
                <p14:nvPr/>
              </p14:nvContentPartPr>
              <p14:xfrm>
                <a:off x="4615621" y="7042460"/>
                <a:ext cx="67320" cy="12816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F8CC9E4-F004-537A-96CD-F484A7E8258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606981" y="7033460"/>
                  <a:ext cx="84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1C498335-1928-3392-2399-D3161D97866E}"/>
                    </a:ext>
                  </a:extLst>
                </p14:cNvPr>
                <p14:cNvContentPartPr/>
                <p14:nvPr/>
              </p14:nvContentPartPr>
              <p14:xfrm>
                <a:off x="4777981" y="7002500"/>
                <a:ext cx="77040" cy="2743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1C498335-1928-3392-2399-D3161D97866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769341" y="6993860"/>
                  <a:ext cx="94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D55926F3-C0D1-C9AC-3614-C9CF7C6876E6}"/>
                    </a:ext>
                  </a:extLst>
                </p14:cNvPr>
                <p14:cNvContentPartPr/>
                <p14:nvPr/>
              </p14:nvContentPartPr>
              <p14:xfrm>
                <a:off x="4983541" y="7000340"/>
                <a:ext cx="215280" cy="25164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D55926F3-C0D1-C9AC-3614-C9CF7C6876E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974541" y="6991700"/>
                  <a:ext cx="232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8568B30F-CC20-1151-B05B-B6D2B90B0AF9}"/>
                    </a:ext>
                  </a:extLst>
                </p14:cNvPr>
                <p14:cNvContentPartPr/>
                <p14:nvPr/>
              </p14:nvContentPartPr>
              <p14:xfrm>
                <a:off x="5244901" y="6980180"/>
                <a:ext cx="77040" cy="2883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8568B30F-CC20-1151-B05B-B6D2B90B0AF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236261" y="6971540"/>
                  <a:ext cx="94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23D5163E-C468-B0B7-FE51-4BF5DF5BFBB0}"/>
                    </a:ext>
                  </a:extLst>
                </p14:cNvPr>
                <p14:cNvContentPartPr/>
                <p14:nvPr/>
              </p14:nvContentPartPr>
              <p14:xfrm>
                <a:off x="5347861" y="7003220"/>
                <a:ext cx="108360" cy="2746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23D5163E-C468-B0B7-FE51-4BF5DF5BFBB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338861" y="6994220"/>
                  <a:ext cx="126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AC1FA133-B0CA-EC42-BA09-5FB6E6D4DB92}"/>
                    </a:ext>
                  </a:extLst>
                </p14:cNvPr>
                <p14:cNvContentPartPr/>
                <p14:nvPr/>
              </p14:nvContentPartPr>
              <p14:xfrm>
                <a:off x="5508781" y="6992060"/>
                <a:ext cx="154800" cy="25704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AC1FA133-B0CA-EC42-BA09-5FB6E6D4DB9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500141" y="6983420"/>
                  <a:ext cx="1724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DDCC72A1-D136-470A-EF34-87F82A42822A}"/>
                    </a:ext>
                  </a:extLst>
                </p14:cNvPr>
                <p14:cNvContentPartPr/>
                <p14:nvPr/>
              </p14:nvContentPartPr>
              <p14:xfrm>
                <a:off x="5796061" y="7238300"/>
                <a:ext cx="21600" cy="864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DDCC72A1-D136-470A-EF34-87F82A42822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787421" y="7229660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CB677A43-4812-1693-8FBF-0B3C2574EBB1}"/>
                  </a:ext>
                </a:extLst>
              </p14:cNvPr>
              <p14:cNvContentPartPr/>
              <p14:nvPr/>
            </p14:nvContentPartPr>
            <p14:xfrm>
              <a:off x="11775661" y="7452500"/>
              <a:ext cx="2160" cy="360"/>
            </p14:xfrm>
          </p:contentPart>
        </mc:Choice>
        <mc:Fallback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CB677A43-4812-1693-8FBF-0B3C2574EBB1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1767021" y="7443500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064F1E4E-425D-678F-4AE2-68FA90A90638}"/>
              </a:ext>
            </a:extLst>
          </p:cNvPr>
          <p:cNvGrpSpPr/>
          <p:nvPr/>
        </p:nvGrpSpPr>
        <p:grpSpPr>
          <a:xfrm>
            <a:off x="5881741" y="6940580"/>
            <a:ext cx="1385280" cy="374400"/>
            <a:chOff x="5881741" y="6940580"/>
            <a:chExt cx="138528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C0FD778-DD40-C75A-3C7F-698B6DFBC9FD}"/>
                    </a:ext>
                  </a:extLst>
                </p14:cNvPr>
                <p14:cNvContentPartPr/>
                <p14:nvPr/>
              </p14:nvContentPartPr>
              <p14:xfrm>
                <a:off x="5881741" y="7036700"/>
                <a:ext cx="153360" cy="3240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C0FD778-DD40-C75A-3C7F-698B6DFBC9F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873101" y="7027700"/>
                  <a:ext cx="171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0AA4B39C-F008-E492-DBAD-810709EFBA59}"/>
                    </a:ext>
                  </a:extLst>
                </p14:cNvPr>
                <p14:cNvContentPartPr/>
                <p14:nvPr/>
              </p14:nvContentPartPr>
              <p14:xfrm>
                <a:off x="5964541" y="6955340"/>
                <a:ext cx="116640" cy="20664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0AA4B39C-F008-E492-DBAD-810709EFBA5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55541" y="6946340"/>
                  <a:ext cx="134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9AE5DD79-38C6-6A47-09F4-63EC05C80DD0}"/>
                    </a:ext>
                  </a:extLst>
                </p14:cNvPr>
                <p14:cNvContentPartPr/>
                <p14:nvPr/>
              </p14:nvContentPartPr>
              <p14:xfrm>
                <a:off x="6117901" y="6941300"/>
                <a:ext cx="120600" cy="11160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9AE5DD79-38C6-6A47-09F4-63EC05C80DD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108901" y="6932660"/>
                  <a:ext cx="13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E2A25AAE-0B3D-E55A-E680-D30A29C1FF56}"/>
                    </a:ext>
                  </a:extLst>
                </p14:cNvPr>
                <p14:cNvContentPartPr/>
                <p14:nvPr/>
              </p14:nvContentPartPr>
              <p14:xfrm>
                <a:off x="6131941" y="6990620"/>
                <a:ext cx="145440" cy="12420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E2A25AAE-0B3D-E55A-E680-D30A29C1FF5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23301" y="6981980"/>
                  <a:ext cx="16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834E7241-3679-861A-C2D3-BCFE1A0EEF41}"/>
                    </a:ext>
                  </a:extLst>
                </p14:cNvPr>
                <p14:cNvContentPartPr/>
                <p14:nvPr/>
              </p14:nvContentPartPr>
              <p14:xfrm>
                <a:off x="6156061" y="7139660"/>
                <a:ext cx="133200" cy="9540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834E7241-3679-861A-C2D3-BCFE1A0EEF4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147061" y="7131020"/>
                  <a:ext cx="150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07FBA82D-FC13-B0E6-9179-BD894720BDC8}"/>
                    </a:ext>
                  </a:extLst>
                </p14:cNvPr>
                <p14:cNvContentPartPr/>
                <p14:nvPr/>
              </p14:nvContentPartPr>
              <p14:xfrm>
                <a:off x="6318061" y="6940580"/>
                <a:ext cx="128880" cy="23436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07FBA82D-FC13-B0E6-9179-BD894720BDC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309061" y="6931580"/>
                  <a:ext cx="146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EC09EDC1-4EC8-0268-59D3-A9136DA6D883}"/>
                    </a:ext>
                  </a:extLst>
                </p14:cNvPr>
                <p14:cNvContentPartPr/>
                <p14:nvPr/>
              </p14:nvContentPartPr>
              <p14:xfrm>
                <a:off x="6415261" y="6980540"/>
                <a:ext cx="147960" cy="15768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EC09EDC1-4EC8-0268-59D3-A9136DA6D88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06261" y="6971540"/>
                  <a:ext cx="1656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432A101E-403B-C9A7-A583-E7740C751C64}"/>
                    </a:ext>
                  </a:extLst>
                </p14:cNvPr>
                <p14:cNvContentPartPr/>
                <p14:nvPr/>
              </p14:nvContentPartPr>
              <p14:xfrm>
                <a:off x="6473941" y="7172060"/>
                <a:ext cx="117720" cy="5220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432A101E-403B-C9A7-A583-E7740C751C6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65301" y="7163420"/>
                  <a:ext cx="135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71D2BD26-5C1D-CE18-3445-5CC9501D12E2}"/>
                    </a:ext>
                  </a:extLst>
                </p14:cNvPr>
                <p14:cNvContentPartPr/>
                <p14:nvPr/>
              </p14:nvContentPartPr>
              <p14:xfrm>
                <a:off x="6650701" y="6970820"/>
                <a:ext cx="139320" cy="18612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71D2BD26-5C1D-CE18-3445-5CC9501D12E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642061" y="6961820"/>
                  <a:ext cx="156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EEF3D07F-494B-ACFD-22C3-425D85766C5B}"/>
                    </a:ext>
                  </a:extLst>
                </p14:cNvPr>
                <p14:cNvContentPartPr/>
                <p14:nvPr/>
              </p14:nvContentPartPr>
              <p14:xfrm>
                <a:off x="6749341" y="7012220"/>
                <a:ext cx="78840" cy="19872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EEF3D07F-494B-ACFD-22C3-425D85766C5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740701" y="7003220"/>
                  <a:ext cx="96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290C4736-64CD-391D-37A8-9419AF5E38B3}"/>
                    </a:ext>
                  </a:extLst>
                </p14:cNvPr>
                <p14:cNvContentPartPr/>
                <p14:nvPr/>
              </p14:nvContentPartPr>
              <p14:xfrm>
                <a:off x="6838261" y="6995660"/>
                <a:ext cx="125280" cy="16236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290C4736-64CD-391D-37A8-9419AF5E38B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829261" y="6986660"/>
                  <a:ext cx="142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E02C3B5F-0622-E4CE-9280-91064D6A6112}"/>
                    </a:ext>
                  </a:extLst>
                </p14:cNvPr>
                <p14:cNvContentPartPr/>
                <p14:nvPr/>
              </p14:nvContentPartPr>
              <p14:xfrm>
                <a:off x="6897301" y="7186100"/>
                <a:ext cx="69480" cy="8640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E02C3B5F-0622-E4CE-9280-91064D6A611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888301" y="7177460"/>
                  <a:ext cx="87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ACD7D0E3-0C25-5333-6653-01835B3364DF}"/>
                    </a:ext>
                  </a:extLst>
                </p14:cNvPr>
                <p14:cNvContentPartPr/>
                <p14:nvPr/>
              </p14:nvContentPartPr>
              <p14:xfrm>
                <a:off x="7055341" y="7063340"/>
                <a:ext cx="32400" cy="25164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ACD7D0E3-0C25-5333-6653-01835B3364DF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046341" y="7054700"/>
                  <a:ext cx="50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7A1F4136-9E9A-0739-C2C7-59859F0BCC33}"/>
                    </a:ext>
                  </a:extLst>
                </p14:cNvPr>
                <p14:cNvContentPartPr/>
                <p14:nvPr/>
              </p14:nvContentPartPr>
              <p14:xfrm>
                <a:off x="7011781" y="7050740"/>
                <a:ext cx="255240" cy="22680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7A1F4136-9E9A-0739-C2C7-59859F0BCC3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003141" y="7041740"/>
                  <a:ext cx="2728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C3BE0C5B-EC43-6221-F499-F5190DF6B878}"/>
              </a:ext>
            </a:extLst>
          </p:cNvPr>
          <p:cNvGrpSpPr/>
          <p:nvPr/>
        </p:nvGrpSpPr>
        <p:grpSpPr>
          <a:xfrm>
            <a:off x="5132581" y="7474820"/>
            <a:ext cx="1977480" cy="351000"/>
            <a:chOff x="5132581" y="7474820"/>
            <a:chExt cx="1977480" cy="3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C9503C1E-8589-BDFC-D3D9-BE5C61F11BBD}"/>
                    </a:ext>
                  </a:extLst>
                </p14:cNvPr>
                <p14:cNvContentPartPr/>
                <p14:nvPr/>
              </p14:nvContentPartPr>
              <p14:xfrm>
                <a:off x="5132581" y="7609460"/>
                <a:ext cx="177840" cy="1440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C9503C1E-8589-BDFC-D3D9-BE5C61F11BB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123581" y="7600820"/>
                  <a:ext cx="195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95BD650B-D95A-7A0C-085B-0891CC914DB6}"/>
                    </a:ext>
                  </a:extLst>
                </p14:cNvPr>
                <p14:cNvContentPartPr/>
                <p14:nvPr/>
              </p14:nvContentPartPr>
              <p14:xfrm>
                <a:off x="5266141" y="7538180"/>
                <a:ext cx="78840" cy="18216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95BD650B-D95A-7A0C-085B-0891CC914DB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257501" y="7529180"/>
                  <a:ext cx="96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6654236F-B913-F2C2-F2BC-DE8AF058B49A}"/>
                    </a:ext>
                  </a:extLst>
                </p14:cNvPr>
                <p14:cNvContentPartPr/>
                <p14:nvPr/>
              </p14:nvContentPartPr>
              <p14:xfrm>
                <a:off x="5451181" y="7474820"/>
                <a:ext cx="144000" cy="17280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6654236F-B913-F2C2-F2BC-DE8AF058B49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5442541" y="7466180"/>
                  <a:ext cx="161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859F6CBB-2530-A87B-0AB3-2248A86B702A}"/>
                    </a:ext>
                  </a:extLst>
                </p14:cNvPr>
                <p14:cNvContentPartPr/>
                <p14:nvPr/>
              </p14:nvContentPartPr>
              <p14:xfrm>
                <a:off x="5517061" y="7530980"/>
                <a:ext cx="176400" cy="2545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859F6CBB-2530-A87B-0AB3-2248A86B702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5508061" y="7522340"/>
                  <a:ext cx="194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B82FCA7D-319B-C121-22A3-22C727029304}"/>
                    </a:ext>
                  </a:extLst>
                </p14:cNvPr>
                <p14:cNvContentPartPr/>
                <p14:nvPr/>
              </p14:nvContentPartPr>
              <p14:xfrm>
                <a:off x="5656741" y="7526660"/>
                <a:ext cx="147600" cy="16524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B82FCA7D-319B-C121-22A3-22C72702930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648101" y="7517660"/>
                  <a:ext cx="165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47ED6C1C-8FC2-4315-FEBD-4218A1D16672}"/>
                    </a:ext>
                  </a:extLst>
                </p14:cNvPr>
                <p14:cNvContentPartPr/>
                <p14:nvPr/>
              </p14:nvContentPartPr>
              <p14:xfrm>
                <a:off x="5694541" y="7692980"/>
                <a:ext cx="177840" cy="12096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47ED6C1C-8FC2-4315-FEBD-4218A1D1667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685541" y="7683980"/>
                  <a:ext cx="195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67D3ED04-A3CE-1881-6D0D-2BC2EBDF27F5}"/>
                    </a:ext>
                  </a:extLst>
                </p14:cNvPr>
                <p14:cNvContentPartPr/>
                <p14:nvPr/>
              </p14:nvContentPartPr>
              <p14:xfrm>
                <a:off x="5947981" y="7537460"/>
                <a:ext cx="129960" cy="16632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67D3ED04-A3CE-1881-6D0D-2BC2EBDF27F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5939341" y="7528820"/>
                  <a:ext cx="147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CA65B642-3059-E2CC-1677-D961AA8D7062}"/>
                    </a:ext>
                  </a:extLst>
                </p14:cNvPr>
                <p14:cNvContentPartPr/>
                <p14:nvPr/>
              </p14:nvContentPartPr>
              <p14:xfrm>
                <a:off x="6013501" y="7556180"/>
                <a:ext cx="103680" cy="1796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CA65B642-3059-E2CC-1677-D961AA8D706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004501" y="7547540"/>
                  <a:ext cx="1213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0AD7410F-B0B6-CDFC-49A9-A1C6B2EC466B}"/>
                    </a:ext>
                  </a:extLst>
                </p14:cNvPr>
                <p14:cNvContentPartPr/>
                <p14:nvPr/>
              </p14:nvContentPartPr>
              <p14:xfrm>
                <a:off x="6150661" y="7577420"/>
                <a:ext cx="11160" cy="18396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0AD7410F-B0B6-CDFC-49A9-A1C6B2EC466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142021" y="7568780"/>
                  <a:ext cx="28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F74557A7-EA12-84DE-A5B0-D55F96E3FE6F}"/>
                    </a:ext>
                  </a:extLst>
                </p14:cNvPr>
                <p14:cNvContentPartPr/>
                <p14:nvPr/>
              </p14:nvContentPartPr>
              <p14:xfrm>
                <a:off x="6177661" y="7586420"/>
                <a:ext cx="118080" cy="15048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F74557A7-EA12-84DE-A5B0-D55F96E3FE6F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168661" y="7577780"/>
                  <a:ext cx="135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1C5B3F12-0788-A1B5-C9B6-CF45DF09CC40}"/>
                    </a:ext>
                  </a:extLst>
                </p14:cNvPr>
                <p14:cNvContentPartPr/>
                <p14:nvPr/>
              </p14:nvContentPartPr>
              <p14:xfrm>
                <a:off x="6334621" y="7574540"/>
                <a:ext cx="112320" cy="15156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1C5B3F12-0788-A1B5-C9B6-CF45DF09CC4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325621" y="7565900"/>
                  <a:ext cx="129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D0EA0303-3CD3-7461-4F0A-C5FCC3F84E4D}"/>
                    </a:ext>
                  </a:extLst>
                </p14:cNvPr>
                <p14:cNvContentPartPr/>
                <p14:nvPr/>
              </p14:nvContentPartPr>
              <p14:xfrm>
                <a:off x="6341101" y="7579940"/>
                <a:ext cx="211680" cy="18540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D0EA0303-3CD3-7461-4F0A-C5FCC3F84E4D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332101" y="7571300"/>
                  <a:ext cx="229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5BE977D8-9EF0-CAE2-C89A-303C122B8BEC}"/>
                    </a:ext>
                  </a:extLst>
                </p14:cNvPr>
                <p14:cNvContentPartPr/>
                <p14:nvPr/>
              </p14:nvContentPartPr>
              <p14:xfrm>
                <a:off x="6626221" y="7495340"/>
                <a:ext cx="93600" cy="6120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5BE977D8-9EF0-CAE2-C89A-303C122B8BE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6617581" y="7486700"/>
                  <a:ext cx="111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B86AFF4D-D66B-3810-DA61-1DDCAECBCF89}"/>
                    </a:ext>
                  </a:extLst>
                </p14:cNvPr>
                <p14:cNvContentPartPr/>
                <p14:nvPr/>
              </p14:nvContentPartPr>
              <p14:xfrm>
                <a:off x="6584101" y="7587860"/>
                <a:ext cx="169920" cy="12384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B86AFF4D-D66B-3810-DA61-1DDCAECBCF89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6575101" y="7578860"/>
                  <a:ext cx="187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33C6200C-DB0A-5038-FBC2-89C864CC6818}"/>
                    </a:ext>
                  </a:extLst>
                </p14:cNvPr>
                <p14:cNvContentPartPr/>
                <p14:nvPr/>
              </p14:nvContentPartPr>
              <p14:xfrm>
                <a:off x="6743221" y="7551500"/>
                <a:ext cx="188640" cy="21132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33C6200C-DB0A-5038-FBC2-89C864CC6818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734581" y="7542860"/>
                  <a:ext cx="206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CA0659FF-1B8E-8593-E579-3CE488933699}"/>
                    </a:ext>
                  </a:extLst>
                </p14:cNvPr>
                <p14:cNvContentPartPr/>
                <p14:nvPr/>
              </p14:nvContentPartPr>
              <p14:xfrm>
                <a:off x="6919981" y="7555460"/>
                <a:ext cx="190080" cy="27036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CA0659FF-1B8E-8593-E579-3CE488933699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910981" y="7546820"/>
                  <a:ext cx="20772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74B12823-A512-A8DE-6159-BDBF56F580A2}"/>
              </a:ext>
            </a:extLst>
          </p:cNvPr>
          <p:cNvGrpSpPr/>
          <p:nvPr/>
        </p:nvGrpSpPr>
        <p:grpSpPr>
          <a:xfrm>
            <a:off x="1082221" y="7950020"/>
            <a:ext cx="882720" cy="292320"/>
            <a:chOff x="1082221" y="7950020"/>
            <a:chExt cx="88272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1171B8D5-6EAA-6143-BA1D-412C9FD5011A}"/>
                    </a:ext>
                  </a:extLst>
                </p14:cNvPr>
                <p14:cNvContentPartPr/>
                <p14:nvPr/>
              </p14:nvContentPartPr>
              <p14:xfrm>
                <a:off x="1082221" y="7954340"/>
                <a:ext cx="56520" cy="24984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1171B8D5-6EAA-6143-BA1D-412C9FD5011A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73221" y="7945340"/>
                  <a:ext cx="74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BF5811BE-74E6-BD8B-5978-3F5D736F8418}"/>
                    </a:ext>
                  </a:extLst>
                </p14:cNvPr>
                <p14:cNvContentPartPr/>
                <p14:nvPr/>
              </p14:nvContentPartPr>
              <p14:xfrm>
                <a:off x="1175821" y="7950020"/>
                <a:ext cx="136800" cy="6480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BF5811BE-74E6-BD8B-5978-3F5D736F841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167181" y="7941380"/>
                  <a:ext cx="154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1F58DBD0-608C-A5BD-06E9-F674361F7578}"/>
                    </a:ext>
                  </a:extLst>
                </p14:cNvPr>
                <p14:cNvContentPartPr/>
                <p14:nvPr/>
              </p14:nvContentPartPr>
              <p14:xfrm>
                <a:off x="1201381" y="7995740"/>
                <a:ext cx="194400" cy="12564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1F58DBD0-608C-A5BD-06E9-F674361F757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192741" y="7987100"/>
                  <a:ext cx="212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83ADFA22-D98E-D168-B738-78056AA1365D}"/>
                    </a:ext>
                  </a:extLst>
                </p14:cNvPr>
                <p14:cNvContentPartPr/>
                <p14:nvPr/>
              </p14:nvContentPartPr>
              <p14:xfrm>
                <a:off x="1279141" y="8099780"/>
                <a:ext cx="212760" cy="10728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83ADFA22-D98E-D168-B738-78056AA1365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270141" y="8091140"/>
                  <a:ext cx="230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4669362F-6219-B153-1FAC-DBB77A75EC5F}"/>
                    </a:ext>
                  </a:extLst>
                </p14:cNvPr>
                <p14:cNvContentPartPr/>
                <p14:nvPr/>
              </p14:nvContentPartPr>
              <p14:xfrm>
                <a:off x="1459861" y="7979180"/>
                <a:ext cx="205920" cy="26316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4669362F-6219-B153-1FAC-DBB77A75EC5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450861" y="7970180"/>
                  <a:ext cx="2235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C444ED1F-4434-53DB-3157-CE0359DC1082}"/>
                    </a:ext>
                  </a:extLst>
                </p14:cNvPr>
                <p14:cNvContentPartPr/>
                <p14:nvPr/>
              </p14:nvContentPartPr>
              <p14:xfrm>
                <a:off x="1713301" y="7985300"/>
                <a:ext cx="96840" cy="16704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C444ED1F-4434-53DB-3157-CE0359DC1082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704661" y="7976300"/>
                  <a:ext cx="114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BAA80812-3A4C-F5AE-209D-A0848B83DCE1}"/>
                    </a:ext>
                  </a:extLst>
                </p14:cNvPr>
                <p14:cNvContentPartPr/>
                <p14:nvPr/>
              </p14:nvContentPartPr>
              <p14:xfrm>
                <a:off x="1795021" y="7979540"/>
                <a:ext cx="169920" cy="24192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BAA80812-3A4C-F5AE-209D-A0848B83DCE1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786021" y="7970540"/>
                  <a:ext cx="1875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4046BF32-2F08-3E92-D54E-22770DE9953B}"/>
              </a:ext>
            </a:extLst>
          </p:cNvPr>
          <p:cNvGrpSpPr/>
          <p:nvPr/>
        </p:nvGrpSpPr>
        <p:grpSpPr>
          <a:xfrm>
            <a:off x="2273821" y="7984940"/>
            <a:ext cx="569880" cy="300600"/>
            <a:chOff x="2273821" y="7984940"/>
            <a:chExt cx="56988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A268416D-C649-905E-CE5C-42DD06234A46}"/>
                    </a:ext>
                  </a:extLst>
                </p14:cNvPr>
                <p14:cNvContentPartPr/>
                <p14:nvPr/>
              </p14:nvContentPartPr>
              <p14:xfrm>
                <a:off x="2273821" y="7984940"/>
                <a:ext cx="56520" cy="25992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A268416D-C649-905E-CE5C-42DD06234A4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265181" y="7975940"/>
                  <a:ext cx="74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A0ECE64D-121D-1953-964D-7CCED70F4C85}"/>
                    </a:ext>
                  </a:extLst>
                </p14:cNvPr>
                <p14:cNvContentPartPr/>
                <p14:nvPr/>
              </p14:nvContentPartPr>
              <p14:xfrm>
                <a:off x="2327101" y="7984940"/>
                <a:ext cx="111960" cy="19224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A0ECE64D-121D-1953-964D-7CCED70F4C85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318461" y="7976300"/>
                  <a:ext cx="129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CB81D38F-22FA-D516-B660-A73B2E58D87D}"/>
                    </a:ext>
                  </a:extLst>
                </p14:cNvPr>
                <p14:cNvContentPartPr/>
                <p14:nvPr/>
              </p14:nvContentPartPr>
              <p14:xfrm>
                <a:off x="2468581" y="8013740"/>
                <a:ext cx="112680" cy="22104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CB81D38F-22FA-D516-B660-A73B2E58D87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459581" y="8004740"/>
                  <a:ext cx="130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80952BC0-EB34-3B58-DE6E-432A4C5913F3}"/>
                    </a:ext>
                  </a:extLst>
                </p14:cNvPr>
                <p14:cNvContentPartPr/>
                <p14:nvPr/>
              </p14:nvContentPartPr>
              <p14:xfrm>
                <a:off x="2615101" y="8029940"/>
                <a:ext cx="228600" cy="25560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80952BC0-EB34-3B58-DE6E-432A4C5913F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606461" y="8021300"/>
                  <a:ext cx="24624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그룹 332">
            <a:extLst>
              <a:ext uri="{FF2B5EF4-FFF2-40B4-BE49-F238E27FC236}">
                <a16:creationId xmlns:a16="http://schemas.microsoft.com/office/drawing/2014/main" id="{EB921175-13CB-18E5-F814-73BDC3E7DA3A}"/>
              </a:ext>
            </a:extLst>
          </p:cNvPr>
          <p:cNvGrpSpPr/>
          <p:nvPr/>
        </p:nvGrpSpPr>
        <p:grpSpPr>
          <a:xfrm>
            <a:off x="3061141" y="7952180"/>
            <a:ext cx="2428560" cy="419400"/>
            <a:chOff x="3061141" y="7952180"/>
            <a:chExt cx="242856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EE82C0BA-49E1-0799-9085-3482970E81C2}"/>
                    </a:ext>
                  </a:extLst>
                </p14:cNvPr>
                <p14:cNvContentPartPr/>
                <p14:nvPr/>
              </p14:nvContentPartPr>
              <p14:xfrm>
                <a:off x="3061141" y="7952180"/>
                <a:ext cx="138960" cy="21420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EE82C0BA-49E1-0799-9085-3482970E81C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052501" y="7943180"/>
                  <a:ext cx="156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B0B4A79A-4222-2DC0-92F6-F94BF55A90E8}"/>
                    </a:ext>
                  </a:extLst>
                </p14:cNvPr>
                <p14:cNvContentPartPr/>
                <p14:nvPr/>
              </p14:nvContentPartPr>
              <p14:xfrm>
                <a:off x="3193981" y="7992860"/>
                <a:ext cx="8640" cy="22608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B0B4A79A-4222-2DC0-92F6-F94BF55A90E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185341" y="7983860"/>
                  <a:ext cx="262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EB39EBFD-A911-D4E7-456C-BE6D91D5218C}"/>
                    </a:ext>
                  </a:extLst>
                </p14:cNvPr>
                <p14:cNvContentPartPr/>
                <p14:nvPr/>
              </p14:nvContentPartPr>
              <p14:xfrm>
                <a:off x="3130261" y="7989260"/>
                <a:ext cx="252360" cy="31104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EB39EBFD-A911-D4E7-456C-BE6D91D5218C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121261" y="7980260"/>
                  <a:ext cx="270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07EB7865-14C3-1D5A-C890-16EC95226915}"/>
                    </a:ext>
                  </a:extLst>
                </p14:cNvPr>
                <p14:cNvContentPartPr/>
                <p14:nvPr/>
              </p14:nvContentPartPr>
              <p14:xfrm>
                <a:off x="3280381" y="8139020"/>
                <a:ext cx="145080" cy="11412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07EB7865-14C3-1D5A-C890-16EC9522691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271381" y="8130380"/>
                  <a:ext cx="162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6041E2B9-3094-451C-935D-09DABEA96D81}"/>
                    </a:ext>
                  </a:extLst>
                </p14:cNvPr>
                <p14:cNvContentPartPr/>
                <p14:nvPr/>
              </p14:nvContentPartPr>
              <p14:xfrm>
                <a:off x="3482341" y="7972700"/>
                <a:ext cx="105480" cy="4104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6041E2B9-3094-451C-935D-09DABEA96D8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473341" y="7964060"/>
                  <a:ext cx="123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D8065470-8D87-C397-1C42-BFB3EC886F7E}"/>
                    </a:ext>
                  </a:extLst>
                </p14:cNvPr>
                <p14:cNvContentPartPr/>
                <p14:nvPr/>
              </p14:nvContentPartPr>
              <p14:xfrm>
                <a:off x="3464701" y="8048660"/>
                <a:ext cx="256320" cy="16164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D8065470-8D87-C397-1C42-BFB3EC886F7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456061" y="8039660"/>
                  <a:ext cx="273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3479E2CA-E894-C161-702D-DACF741EF9F1}"/>
                    </a:ext>
                  </a:extLst>
                </p14:cNvPr>
                <p14:cNvContentPartPr/>
                <p14:nvPr/>
              </p14:nvContentPartPr>
              <p14:xfrm>
                <a:off x="3701941" y="8034620"/>
                <a:ext cx="210240" cy="22608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3479E2CA-E894-C161-702D-DACF741EF9F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692941" y="8025620"/>
                  <a:ext cx="2278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35CB8347-BE98-E546-66BE-6C3EE9DE40A9}"/>
                    </a:ext>
                  </a:extLst>
                </p14:cNvPr>
                <p14:cNvContentPartPr/>
                <p14:nvPr/>
              </p14:nvContentPartPr>
              <p14:xfrm>
                <a:off x="3917221" y="8032100"/>
                <a:ext cx="187560" cy="20808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35CB8347-BE98-E546-66BE-6C3EE9DE40A9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908581" y="8023100"/>
                  <a:ext cx="205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1FF42EB9-99CE-4A4C-1BBA-5354A032EE77}"/>
                    </a:ext>
                  </a:extLst>
                </p14:cNvPr>
                <p14:cNvContentPartPr/>
                <p14:nvPr/>
              </p14:nvContentPartPr>
              <p14:xfrm>
                <a:off x="4106221" y="8121020"/>
                <a:ext cx="64800" cy="4608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1FF42EB9-99CE-4A4C-1BBA-5354A032EE7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4097581" y="8112020"/>
                  <a:ext cx="82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AFEEB49B-7EEB-56BD-B249-C8673E556CE0}"/>
                    </a:ext>
                  </a:extLst>
                </p14:cNvPr>
                <p14:cNvContentPartPr/>
                <p14:nvPr/>
              </p14:nvContentPartPr>
              <p14:xfrm>
                <a:off x="4316821" y="7956500"/>
                <a:ext cx="86400" cy="29700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AFEEB49B-7EEB-56BD-B249-C8673E556CE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4307821" y="7947500"/>
                  <a:ext cx="104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089BD9E6-E2BB-5883-6098-ECEAA228F8FF}"/>
                    </a:ext>
                  </a:extLst>
                </p14:cNvPr>
                <p14:cNvContentPartPr/>
                <p14:nvPr/>
              </p14:nvContentPartPr>
              <p14:xfrm>
                <a:off x="4532821" y="7992140"/>
                <a:ext cx="162720" cy="29520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089BD9E6-E2BB-5883-6098-ECEAA228F8FF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4524181" y="7983500"/>
                  <a:ext cx="1803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689431DD-37EB-AB83-15D3-E0F0EBEF562E}"/>
                    </a:ext>
                  </a:extLst>
                </p14:cNvPr>
                <p14:cNvContentPartPr/>
                <p14:nvPr/>
              </p14:nvContentPartPr>
              <p14:xfrm>
                <a:off x="4510501" y="8117060"/>
                <a:ext cx="187200" cy="1800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689431DD-37EB-AB83-15D3-E0F0EBEF562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501861" y="8108420"/>
                  <a:ext cx="204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553E1074-EEEC-F5A9-FD60-AC07445E247A}"/>
                    </a:ext>
                  </a:extLst>
                </p14:cNvPr>
                <p14:cNvContentPartPr/>
                <p14:nvPr/>
              </p14:nvContentPartPr>
              <p14:xfrm>
                <a:off x="4745581" y="8000780"/>
                <a:ext cx="157320" cy="27468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553E1074-EEEC-F5A9-FD60-AC07445E247A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736581" y="7991780"/>
                  <a:ext cx="1749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EF1DE52E-E9FD-BB8D-3A58-993E03142401}"/>
                    </a:ext>
                  </a:extLst>
                </p14:cNvPr>
                <p14:cNvContentPartPr/>
                <p14:nvPr/>
              </p14:nvContentPartPr>
              <p14:xfrm>
                <a:off x="4904341" y="8050100"/>
                <a:ext cx="296640" cy="30204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EF1DE52E-E9FD-BB8D-3A58-993E0314240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895701" y="8041100"/>
                  <a:ext cx="314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2BDD90A3-CD38-2E2E-9BD9-88726E34AF8F}"/>
                    </a:ext>
                  </a:extLst>
                </p14:cNvPr>
                <p14:cNvContentPartPr/>
                <p14:nvPr/>
              </p14:nvContentPartPr>
              <p14:xfrm>
                <a:off x="5103061" y="8057300"/>
                <a:ext cx="161640" cy="14184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2BDD90A3-CD38-2E2E-9BD9-88726E34AF8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094421" y="8048660"/>
                  <a:ext cx="179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5EDCAAB9-D1BE-A5D7-B9DB-4D3EF87CCA52}"/>
                    </a:ext>
                  </a:extLst>
                </p14:cNvPr>
                <p14:cNvContentPartPr/>
                <p14:nvPr/>
              </p14:nvContentPartPr>
              <p14:xfrm>
                <a:off x="5248501" y="8117780"/>
                <a:ext cx="241200" cy="25380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5EDCAAB9-D1BE-A5D7-B9DB-4D3EF87CCA52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239501" y="8108780"/>
                  <a:ext cx="258840" cy="271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490601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" dirty="0"/>
              <a:t>배열 프로세서, </a:t>
            </a:r>
            <a:r>
              <a:rPr spc="5" dirty="0"/>
              <a:t>ARRAY PROCESSOR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156075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배열 </a:t>
            </a:r>
            <a:r>
              <a:rPr sz="1900" b="1" spc="30" dirty="0">
                <a:latin typeface="나눔고딕OTF"/>
                <a:cs typeface="나눔고딕OTF"/>
              </a:rPr>
              <a:t>프로세서, </a:t>
            </a:r>
            <a:r>
              <a:rPr sz="1900" b="1" spc="15" dirty="0">
                <a:latin typeface="나눔고딕OTF"/>
                <a:cs typeface="나눔고딕OTF"/>
              </a:rPr>
              <a:t>array</a:t>
            </a:r>
            <a:r>
              <a:rPr sz="1900" b="1" spc="-5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processor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대규모 데이터 배열 처리를 위한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프로세서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종류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부가 배열 프로세서, attached array processor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SIMD 배열</a:t>
            </a:r>
            <a:r>
              <a:rPr sz="1450" spc="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프로세서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F3E9025-0DFB-E0D4-FE1F-0AC9AE20223B}"/>
                  </a:ext>
                </a:extLst>
              </p14:cNvPr>
              <p14:cNvContentPartPr/>
              <p14:nvPr/>
            </p14:nvContentPartPr>
            <p14:xfrm>
              <a:off x="573181" y="7936340"/>
              <a:ext cx="231840" cy="4302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F3E9025-0DFB-E0D4-FE1F-0AC9AE2022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181" y="7927700"/>
                <a:ext cx="249480" cy="44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3D2EF6-D67E-928F-E682-3A20F7B96ABA}"/>
              </a:ext>
            </a:extLst>
          </p:cNvPr>
          <p:cNvGrpSpPr/>
          <p:nvPr/>
        </p:nvGrpSpPr>
        <p:grpSpPr>
          <a:xfrm>
            <a:off x="1411621" y="7401380"/>
            <a:ext cx="701640" cy="268200"/>
            <a:chOff x="1411621" y="7401380"/>
            <a:chExt cx="7016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982E7BE-0B9F-50E8-9620-EADCF93FF14A}"/>
                    </a:ext>
                  </a:extLst>
                </p14:cNvPr>
                <p14:cNvContentPartPr/>
                <p14:nvPr/>
              </p14:nvContentPartPr>
              <p14:xfrm>
                <a:off x="1411621" y="7474100"/>
                <a:ext cx="213480" cy="136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982E7BE-0B9F-50E8-9620-EADCF93FF1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2621" y="7465460"/>
                  <a:ext cx="231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7C95DC-6D90-5110-0D3C-65CA37614FC8}"/>
                    </a:ext>
                  </a:extLst>
                </p14:cNvPr>
                <p14:cNvContentPartPr/>
                <p14:nvPr/>
              </p14:nvContentPartPr>
              <p14:xfrm>
                <a:off x="1555621" y="7410020"/>
                <a:ext cx="242640" cy="215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7C95DC-6D90-5110-0D3C-65CA37614F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6981" y="7401020"/>
                  <a:ext cx="260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4CE5D51-2661-507D-C2D3-7AA4ABBA6CC8}"/>
                    </a:ext>
                  </a:extLst>
                </p14:cNvPr>
                <p14:cNvContentPartPr/>
                <p14:nvPr/>
              </p14:nvContentPartPr>
              <p14:xfrm>
                <a:off x="1759381" y="7401380"/>
                <a:ext cx="207360" cy="2451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4CE5D51-2661-507D-C2D3-7AA4ABBA6C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0741" y="7392740"/>
                  <a:ext cx="225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F7A0DC1-C930-CBC9-6DEB-6289E239E396}"/>
                    </a:ext>
                  </a:extLst>
                </p14:cNvPr>
                <p14:cNvContentPartPr/>
                <p14:nvPr/>
              </p14:nvContentPartPr>
              <p14:xfrm>
                <a:off x="1978621" y="7544660"/>
                <a:ext cx="134640" cy="124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F7A0DC1-C930-CBC9-6DEB-6289E239E3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69981" y="7535660"/>
                  <a:ext cx="152280" cy="14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01485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부가 배열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프로세서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4852" y="1814628"/>
            <a:ext cx="4693744" cy="1180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16217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SIMD </a:t>
            </a:r>
            <a:r>
              <a:rPr sz="1900" b="1" spc="35" dirty="0">
                <a:latin typeface="나눔고딕OTF"/>
                <a:cs typeface="나눔고딕OTF"/>
              </a:rPr>
              <a:t>배열</a:t>
            </a:r>
            <a:r>
              <a:rPr sz="1900" b="1" spc="-9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프로세서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32937" y="6919092"/>
            <a:ext cx="3799781" cy="2305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2FC3DB2A-1427-396D-E124-07CDAA654247}"/>
              </a:ext>
            </a:extLst>
          </p:cNvPr>
          <p:cNvGrpSpPr/>
          <p:nvPr/>
        </p:nvGrpSpPr>
        <p:grpSpPr>
          <a:xfrm>
            <a:off x="1219381" y="1385780"/>
            <a:ext cx="5958720" cy="2293200"/>
            <a:chOff x="1219381" y="1385780"/>
            <a:chExt cx="5958720" cy="22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53CD545-54C9-B874-E18A-BD1DB878712D}"/>
                    </a:ext>
                  </a:extLst>
                </p14:cNvPr>
                <p14:cNvContentPartPr/>
                <p14:nvPr/>
              </p14:nvContentPartPr>
              <p14:xfrm>
                <a:off x="4503661" y="1504220"/>
                <a:ext cx="162360" cy="203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53CD545-54C9-B874-E18A-BD1DB87871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5021" y="1495220"/>
                  <a:ext cx="180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E381B14-E153-3CF8-66DE-4AE30CD5E50A}"/>
                    </a:ext>
                  </a:extLst>
                </p14:cNvPr>
                <p14:cNvContentPartPr/>
                <p14:nvPr/>
              </p14:nvContentPartPr>
              <p14:xfrm>
                <a:off x="4660981" y="1497020"/>
                <a:ext cx="134280" cy="239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E381B14-E153-3CF8-66DE-4AE30CD5E5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1981" y="1488380"/>
                  <a:ext cx="151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F6F2F99-07B8-397F-D18F-3E89B72FFE7E}"/>
                    </a:ext>
                  </a:extLst>
                </p14:cNvPr>
                <p14:cNvContentPartPr/>
                <p14:nvPr/>
              </p14:nvContentPartPr>
              <p14:xfrm>
                <a:off x="4819021" y="1510340"/>
                <a:ext cx="109080" cy="171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F6F2F99-07B8-397F-D18F-3E89B72FFE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0381" y="1501700"/>
                  <a:ext cx="126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9BB4F54-F0C2-09A9-FEF8-4F9DC9FE5213}"/>
                    </a:ext>
                  </a:extLst>
                </p14:cNvPr>
                <p14:cNvContentPartPr/>
                <p14:nvPr/>
              </p14:nvContentPartPr>
              <p14:xfrm>
                <a:off x="4969861" y="1462820"/>
                <a:ext cx="150480" cy="183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9BB4F54-F0C2-09A9-FEF8-4F9DC9FE52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1221" y="1454180"/>
                  <a:ext cx="168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123E103-67BD-1A98-28EE-5B84F655ACC3}"/>
                    </a:ext>
                  </a:extLst>
                </p14:cNvPr>
                <p14:cNvContentPartPr/>
                <p14:nvPr/>
              </p14:nvContentPartPr>
              <p14:xfrm>
                <a:off x="5124661" y="1515740"/>
                <a:ext cx="105120" cy="177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123E103-67BD-1A98-28EE-5B84F655ACC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5661" y="1507100"/>
                  <a:ext cx="122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34847ED-B275-A487-B887-57D49387DA4A}"/>
                    </a:ext>
                  </a:extLst>
                </p14:cNvPr>
                <p14:cNvContentPartPr/>
                <p14:nvPr/>
              </p14:nvContentPartPr>
              <p14:xfrm>
                <a:off x="5307901" y="1496300"/>
                <a:ext cx="199080" cy="199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34847ED-B275-A487-B887-57D49387DA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98901" y="1487660"/>
                  <a:ext cx="216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1B390A8-89E3-730D-267D-9FABD716CC67}"/>
                    </a:ext>
                  </a:extLst>
                </p14:cNvPr>
                <p14:cNvContentPartPr/>
                <p14:nvPr/>
              </p14:nvContentPartPr>
              <p14:xfrm>
                <a:off x="5518861" y="1504940"/>
                <a:ext cx="137160" cy="119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1B390A8-89E3-730D-267D-9FABD716CC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10221" y="1495940"/>
                  <a:ext cx="154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B62607E-8EE2-297C-6964-A5C9F62261E4}"/>
                    </a:ext>
                  </a:extLst>
                </p14:cNvPr>
                <p14:cNvContentPartPr/>
                <p14:nvPr/>
              </p14:nvContentPartPr>
              <p14:xfrm>
                <a:off x="5556301" y="1654340"/>
                <a:ext cx="118440" cy="29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B62607E-8EE2-297C-6964-A5C9F62261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47661" y="1645700"/>
                  <a:ext cx="136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12A9B89-F1FF-B27A-23DD-8735F16DAE07}"/>
                    </a:ext>
                  </a:extLst>
                </p14:cNvPr>
                <p14:cNvContentPartPr/>
                <p14:nvPr/>
              </p14:nvContentPartPr>
              <p14:xfrm>
                <a:off x="5623981" y="1477220"/>
                <a:ext cx="182880" cy="188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12A9B89-F1FF-B27A-23DD-8735F16DAE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15341" y="1468220"/>
                  <a:ext cx="200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6BDFFE5-179B-9549-B049-0EDEA00C380C}"/>
                    </a:ext>
                  </a:extLst>
                </p14:cNvPr>
                <p14:cNvContentPartPr/>
                <p14:nvPr/>
              </p14:nvContentPartPr>
              <p14:xfrm>
                <a:off x="5891461" y="1385780"/>
                <a:ext cx="204120" cy="188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6BDFFE5-179B-9549-B049-0EDEA00C38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82461" y="1376780"/>
                  <a:ext cx="221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67EB499-827E-D7D3-18EA-BEB33D04BC17}"/>
                    </a:ext>
                  </a:extLst>
                </p14:cNvPr>
                <p14:cNvContentPartPr/>
                <p14:nvPr/>
              </p14:nvContentPartPr>
              <p14:xfrm>
                <a:off x="6004501" y="1385780"/>
                <a:ext cx="161640" cy="273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67EB499-827E-D7D3-18EA-BEB33D04BC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5501" y="1376780"/>
                  <a:ext cx="179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715A185-5A68-CD8D-3114-B533E3555B4C}"/>
                    </a:ext>
                  </a:extLst>
                </p14:cNvPr>
                <p14:cNvContentPartPr/>
                <p14:nvPr/>
              </p14:nvContentPartPr>
              <p14:xfrm>
                <a:off x="6133381" y="1446980"/>
                <a:ext cx="71280" cy="143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715A185-5A68-CD8D-3114-B533E3555B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24381" y="1437980"/>
                  <a:ext cx="8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417F1D6-28D3-A08D-79B2-4C1D2240C72C}"/>
                    </a:ext>
                  </a:extLst>
                </p14:cNvPr>
                <p14:cNvContentPartPr/>
                <p14:nvPr/>
              </p14:nvContentPartPr>
              <p14:xfrm>
                <a:off x="6192781" y="1425020"/>
                <a:ext cx="104400" cy="1717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417F1D6-28D3-A08D-79B2-4C1D2240C7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3781" y="1416020"/>
                  <a:ext cx="122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3BCAE89-1180-CD58-2573-08ECAA4A1D50}"/>
                    </a:ext>
                  </a:extLst>
                </p14:cNvPr>
                <p14:cNvContentPartPr/>
                <p14:nvPr/>
              </p14:nvContentPartPr>
              <p14:xfrm>
                <a:off x="6206821" y="1588460"/>
                <a:ext cx="160200" cy="91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3BCAE89-1180-CD58-2573-08ECAA4A1D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98181" y="1579460"/>
                  <a:ext cx="17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13B186F-103A-BCDB-C3D6-EF6E166A90AE}"/>
                    </a:ext>
                  </a:extLst>
                </p14:cNvPr>
                <p14:cNvContentPartPr/>
                <p14:nvPr/>
              </p14:nvContentPartPr>
              <p14:xfrm>
                <a:off x="6359461" y="1455980"/>
                <a:ext cx="155520" cy="178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13B186F-103A-BCDB-C3D6-EF6E166A90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50461" y="1447340"/>
                  <a:ext cx="173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0C35C42-FEA7-F423-A49B-6A25EF4BCC93}"/>
                    </a:ext>
                  </a:extLst>
                </p14:cNvPr>
                <p14:cNvContentPartPr/>
                <p14:nvPr/>
              </p14:nvContentPartPr>
              <p14:xfrm>
                <a:off x="6496261" y="1490540"/>
                <a:ext cx="97200" cy="2484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0C35C42-FEA7-F423-A49B-6A25EF4BCC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87621" y="1481900"/>
                  <a:ext cx="114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1C7B5C1-5891-50B2-66F3-E0474ACB467C}"/>
                    </a:ext>
                  </a:extLst>
                </p14:cNvPr>
                <p14:cNvContentPartPr/>
                <p14:nvPr/>
              </p14:nvContentPartPr>
              <p14:xfrm>
                <a:off x="6712261" y="1680980"/>
                <a:ext cx="7920" cy="298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1C7B5C1-5891-50B2-66F3-E0474ACB46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03621" y="1671980"/>
                  <a:ext cx="25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74FB9E7-AD3C-D300-3EF7-4FA35DDB426F}"/>
                    </a:ext>
                  </a:extLst>
                </p14:cNvPr>
                <p14:cNvContentPartPr/>
                <p14:nvPr/>
              </p14:nvContentPartPr>
              <p14:xfrm>
                <a:off x="1219381" y="3292340"/>
                <a:ext cx="191520" cy="327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74FB9E7-AD3C-D300-3EF7-4FA35DDB426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10741" y="3283340"/>
                  <a:ext cx="2091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098FC0C-5A8E-8A51-9608-343D1FA8A426}"/>
                    </a:ext>
                  </a:extLst>
                </p14:cNvPr>
                <p14:cNvContentPartPr/>
                <p14:nvPr/>
              </p14:nvContentPartPr>
              <p14:xfrm>
                <a:off x="1468861" y="3305660"/>
                <a:ext cx="83160" cy="245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098FC0C-5A8E-8A51-9608-343D1FA8A4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59861" y="3297020"/>
                  <a:ext cx="100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6975907-5244-0647-454F-8AE2990111A9}"/>
                    </a:ext>
                  </a:extLst>
                </p14:cNvPr>
                <p14:cNvContentPartPr/>
                <p14:nvPr/>
              </p14:nvContentPartPr>
              <p14:xfrm>
                <a:off x="1445101" y="3313940"/>
                <a:ext cx="163080" cy="150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6975907-5244-0647-454F-8AE2990111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36461" y="3304940"/>
                  <a:ext cx="18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AC3AD3A-DC9F-87BD-4093-25F203D43F68}"/>
                    </a:ext>
                  </a:extLst>
                </p14:cNvPr>
                <p14:cNvContentPartPr/>
                <p14:nvPr/>
              </p14:nvContentPartPr>
              <p14:xfrm>
                <a:off x="1624741" y="3348140"/>
                <a:ext cx="134280" cy="226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AC3AD3A-DC9F-87BD-4093-25F203D43F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16101" y="3339500"/>
                  <a:ext cx="151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7C80B80-BC5F-0665-86F2-5694DF20C02C}"/>
                    </a:ext>
                  </a:extLst>
                </p14:cNvPr>
                <p14:cNvContentPartPr/>
                <p14:nvPr/>
              </p14:nvContentPartPr>
              <p14:xfrm>
                <a:off x="1780621" y="3322220"/>
                <a:ext cx="129960" cy="1929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7C80B80-BC5F-0665-86F2-5694DF20C0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71621" y="3313580"/>
                  <a:ext cx="147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0EA0167-3E19-ECAB-8789-A038576C0CE9}"/>
                    </a:ext>
                  </a:extLst>
                </p14:cNvPr>
                <p14:cNvContentPartPr/>
                <p14:nvPr/>
              </p14:nvContentPartPr>
              <p14:xfrm>
                <a:off x="1990501" y="3322580"/>
                <a:ext cx="114120" cy="240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0EA0167-3E19-ECAB-8789-A038576C0C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81861" y="3313580"/>
                  <a:ext cx="1317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591DFB9-1CB2-36D3-01DE-3280AFED950C}"/>
                    </a:ext>
                  </a:extLst>
                </p14:cNvPr>
                <p14:cNvContentPartPr/>
                <p14:nvPr/>
              </p14:nvContentPartPr>
              <p14:xfrm>
                <a:off x="2275621" y="3306380"/>
                <a:ext cx="196560" cy="163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591DFB9-1CB2-36D3-01DE-3280AFED95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6621" y="3297380"/>
                  <a:ext cx="214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F8451EE-49B3-0E43-2E9B-EC2D1E7F9BE0}"/>
                    </a:ext>
                  </a:extLst>
                </p14:cNvPr>
                <p14:cNvContentPartPr/>
                <p14:nvPr/>
              </p14:nvContentPartPr>
              <p14:xfrm>
                <a:off x="2426821" y="3277940"/>
                <a:ext cx="28080" cy="251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F8451EE-49B3-0E43-2E9B-EC2D1E7F9B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18181" y="3268940"/>
                  <a:ext cx="45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33DCB20-3DDD-9F24-C19D-6507F15FB924}"/>
                    </a:ext>
                  </a:extLst>
                </p14:cNvPr>
                <p14:cNvContentPartPr/>
                <p14:nvPr/>
              </p14:nvContentPartPr>
              <p14:xfrm>
                <a:off x="2361661" y="3554060"/>
                <a:ext cx="137520" cy="124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33DCB20-3DDD-9F24-C19D-6507F15FB9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53021" y="3545420"/>
                  <a:ext cx="155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46A944E-5B96-DDE5-638E-2CE51282AAC2}"/>
                    </a:ext>
                  </a:extLst>
                </p14:cNvPr>
                <p14:cNvContentPartPr/>
                <p14:nvPr/>
              </p14:nvContentPartPr>
              <p14:xfrm>
                <a:off x="2489821" y="3252380"/>
                <a:ext cx="186120" cy="207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46A944E-5B96-DDE5-638E-2CE51282AAC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80821" y="3243740"/>
                  <a:ext cx="203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A422AB7-F493-4FE8-E483-FD21307FE77F}"/>
                    </a:ext>
                  </a:extLst>
                </p14:cNvPr>
                <p14:cNvContentPartPr/>
                <p14:nvPr/>
              </p14:nvContentPartPr>
              <p14:xfrm>
                <a:off x="2573341" y="3261380"/>
                <a:ext cx="203400" cy="406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A422AB7-F493-4FE8-E483-FD21307FE7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64341" y="3252740"/>
                  <a:ext cx="221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54ACB0-1545-DC2A-D8FF-E9B56007FA93}"/>
                    </a:ext>
                  </a:extLst>
                </p14:cNvPr>
                <p14:cNvContentPartPr/>
                <p14:nvPr/>
              </p14:nvContentPartPr>
              <p14:xfrm>
                <a:off x="2652901" y="3308180"/>
                <a:ext cx="272520" cy="3092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54ACB0-1545-DC2A-D8FF-E9B56007FA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4261" y="3299180"/>
                  <a:ext cx="290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BC68897-97C8-BA6F-9AA0-2D6E58306C36}"/>
                    </a:ext>
                  </a:extLst>
                </p14:cNvPr>
                <p14:cNvContentPartPr/>
                <p14:nvPr/>
              </p14:nvContentPartPr>
              <p14:xfrm>
                <a:off x="2795101" y="3409340"/>
                <a:ext cx="230400" cy="1432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BC68897-97C8-BA6F-9AA0-2D6E58306C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86101" y="3400700"/>
                  <a:ext cx="248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25BE14C-737C-EE85-A9AD-E209175FC61A}"/>
                    </a:ext>
                  </a:extLst>
                </p14:cNvPr>
                <p14:cNvContentPartPr/>
                <p14:nvPr/>
              </p14:nvContentPartPr>
              <p14:xfrm>
                <a:off x="3007141" y="3324380"/>
                <a:ext cx="47160" cy="2872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25BE14C-737C-EE85-A9AD-E209175FC6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98501" y="3315740"/>
                  <a:ext cx="64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48DD71D-D9E6-631D-5638-D09D4C4D1408}"/>
                    </a:ext>
                  </a:extLst>
                </p14:cNvPr>
                <p14:cNvContentPartPr/>
                <p14:nvPr/>
              </p14:nvContentPartPr>
              <p14:xfrm>
                <a:off x="3018661" y="3306740"/>
                <a:ext cx="215640" cy="2732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48DD71D-D9E6-631D-5638-D09D4C4D14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10021" y="3298100"/>
                  <a:ext cx="2332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2259679-2FAF-3C4E-4FDB-BA40063A6484}"/>
                    </a:ext>
                  </a:extLst>
                </p14:cNvPr>
                <p14:cNvContentPartPr/>
                <p14:nvPr/>
              </p14:nvContentPartPr>
              <p14:xfrm>
                <a:off x="3195421" y="3326180"/>
                <a:ext cx="97920" cy="256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2259679-2FAF-3C4E-4FDB-BA40063A648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6421" y="3317540"/>
                  <a:ext cx="115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8671FB0-C2D1-5296-41BF-C2A84491BF55}"/>
                    </a:ext>
                  </a:extLst>
                </p14:cNvPr>
                <p14:cNvContentPartPr/>
                <p14:nvPr/>
              </p14:nvContentPartPr>
              <p14:xfrm>
                <a:off x="3311341" y="3340940"/>
                <a:ext cx="120600" cy="145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8671FB0-C2D1-5296-41BF-C2A84491BF5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02701" y="3331940"/>
                  <a:ext cx="138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5CB1366-E80A-05A6-0E0B-BC8644733971}"/>
                    </a:ext>
                  </a:extLst>
                </p14:cNvPr>
                <p14:cNvContentPartPr/>
                <p14:nvPr/>
              </p14:nvContentPartPr>
              <p14:xfrm>
                <a:off x="3325381" y="3518420"/>
                <a:ext cx="183600" cy="147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5CB1366-E80A-05A6-0E0B-BC8644733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16741" y="3509420"/>
                  <a:ext cx="201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1B292F2-3A92-AFC4-235C-F2795A49B5DD}"/>
                    </a:ext>
                  </a:extLst>
                </p14:cNvPr>
                <p14:cNvContentPartPr/>
                <p14:nvPr/>
              </p14:nvContentPartPr>
              <p14:xfrm>
                <a:off x="3629581" y="3268580"/>
                <a:ext cx="150840" cy="2404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1B292F2-3A92-AFC4-235C-F2795A49B5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20941" y="3259580"/>
                  <a:ext cx="168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E7EDEF6-9A97-3310-C8C8-D71CBFAB56E0}"/>
                    </a:ext>
                  </a:extLst>
                </p14:cNvPr>
                <p14:cNvContentPartPr/>
                <p14:nvPr/>
              </p14:nvContentPartPr>
              <p14:xfrm>
                <a:off x="3687901" y="3329420"/>
                <a:ext cx="159480" cy="2246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E7EDEF6-9A97-3310-C8C8-D71CBFAB56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78901" y="3320780"/>
                  <a:ext cx="177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8DE8046-108C-764C-1EFD-065C73F79F37}"/>
                    </a:ext>
                  </a:extLst>
                </p14:cNvPr>
                <p14:cNvContentPartPr/>
                <p14:nvPr/>
              </p14:nvContentPartPr>
              <p14:xfrm>
                <a:off x="3880141" y="3315380"/>
                <a:ext cx="32040" cy="2530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8DE8046-108C-764C-1EFD-065C73F79F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71141" y="3306380"/>
                  <a:ext cx="49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B9A256A-99BA-C2EE-C69D-58A49E4D3BC0}"/>
                    </a:ext>
                  </a:extLst>
                </p14:cNvPr>
                <p14:cNvContentPartPr/>
                <p14:nvPr/>
              </p14:nvContentPartPr>
              <p14:xfrm>
                <a:off x="3927661" y="3315740"/>
                <a:ext cx="190440" cy="3070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B9A256A-99BA-C2EE-C69D-58A49E4D3B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19021" y="3307100"/>
                  <a:ext cx="208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C0E3E09-F309-B7A7-FC19-55F3AE626902}"/>
                    </a:ext>
                  </a:extLst>
                </p14:cNvPr>
                <p14:cNvContentPartPr/>
                <p14:nvPr/>
              </p14:nvContentPartPr>
              <p14:xfrm>
                <a:off x="4066261" y="3300620"/>
                <a:ext cx="135360" cy="2304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C0E3E09-F309-B7A7-FC19-55F3AE6269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57621" y="3291980"/>
                  <a:ext cx="153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E2FA935-E093-1E94-54E2-5A1B31CBC9A2}"/>
                    </a:ext>
                  </a:extLst>
                </p14:cNvPr>
                <p14:cNvContentPartPr/>
                <p14:nvPr/>
              </p14:nvContentPartPr>
              <p14:xfrm>
                <a:off x="4103701" y="3341660"/>
                <a:ext cx="202680" cy="2656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E2FA935-E093-1E94-54E2-5A1B31CBC9A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95061" y="3332660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2F080D3-923D-ABD1-E975-555E70EBD9A7}"/>
                    </a:ext>
                  </a:extLst>
                </p14:cNvPr>
                <p14:cNvContentPartPr/>
                <p14:nvPr/>
              </p14:nvContentPartPr>
              <p14:xfrm>
                <a:off x="4295221" y="3322940"/>
                <a:ext cx="257760" cy="2397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2F080D3-923D-ABD1-E975-555E70EBD9A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86221" y="3314300"/>
                  <a:ext cx="275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C6CAA5F-68BE-7DBA-5B85-F83B229D39FC}"/>
                    </a:ext>
                  </a:extLst>
                </p14:cNvPr>
                <p14:cNvContentPartPr/>
                <p14:nvPr/>
              </p14:nvContentPartPr>
              <p14:xfrm>
                <a:off x="4664221" y="3314300"/>
                <a:ext cx="265320" cy="2275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C6CAA5F-68BE-7DBA-5B85-F83B229D39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55221" y="3305300"/>
                  <a:ext cx="282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01FAE26-7BFE-A9C3-E678-E23D4EDA2032}"/>
                    </a:ext>
                  </a:extLst>
                </p14:cNvPr>
                <p14:cNvContentPartPr/>
                <p14:nvPr/>
              </p14:nvContentPartPr>
              <p14:xfrm>
                <a:off x="4914421" y="3351380"/>
                <a:ext cx="133200" cy="229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01FAE26-7BFE-A9C3-E678-E23D4EDA20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05781" y="3342380"/>
                  <a:ext cx="150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92E4211-E318-912A-C63D-BD6E18404F56}"/>
                    </a:ext>
                  </a:extLst>
                </p14:cNvPr>
                <p14:cNvContentPartPr/>
                <p14:nvPr/>
              </p14:nvContentPartPr>
              <p14:xfrm>
                <a:off x="5047621" y="3348860"/>
                <a:ext cx="150480" cy="2318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92E4211-E318-912A-C63D-BD6E18404F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38981" y="3339860"/>
                  <a:ext cx="168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DAC8B9F-272C-6F17-F61E-0EB50FFE0BB1}"/>
                    </a:ext>
                  </a:extLst>
                </p14:cNvPr>
                <p14:cNvContentPartPr/>
                <p14:nvPr/>
              </p14:nvContentPartPr>
              <p14:xfrm>
                <a:off x="5125381" y="3379100"/>
                <a:ext cx="124560" cy="950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DAC8B9F-272C-6F17-F61E-0EB50FFE0BB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16381" y="3370100"/>
                  <a:ext cx="14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60FD1CD5-C85C-8583-B468-E2E7E3363630}"/>
                    </a:ext>
                  </a:extLst>
                </p14:cNvPr>
                <p14:cNvContentPartPr/>
                <p14:nvPr/>
              </p14:nvContentPartPr>
              <p14:xfrm>
                <a:off x="5144101" y="3344180"/>
                <a:ext cx="157320" cy="3168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60FD1CD5-C85C-8583-B468-E2E7E33636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35101" y="3335540"/>
                  <a:ext cx="1749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C87B084-DA3E-15B8-BCBE-B0A4C53E113A}"/>
                    </a:ext>
                  </a:extLst>
                </p14:cNvPr>
                <p14:cNvContentPartPr/>
                <p14:nvPr/>
              </p14:nvContentPartPr>
              <p14:xfrm>
                <a:off x="5427421" y="2934500"/>
                <a:ext cx="398520" cy="5047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C87B084-DA3E-15B8-BCBE-B0A4C53E11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18421" y="2925500"/>
                  <a:ext cx="41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A3AA55B-051C-4BAB-8F5A-0FB82167E1DE}"/>
                    </a:ext>
                  </a:extLst>
                </p14:cNvPr>
                <p14:cNvContentPartPr/>
                <p14:nvPr/>
              </p14:nvContentPartPr>
              <p14:xfrm>
                <a:off x="5594461" y="2858180"/>
                <a:ext cx="356760" cy="2318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A3AA55B-051C-4BAB-8F5A-0FB82167E1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85461" y="2849540"/>
                  <a:ext cx="374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089D430-3C42-6F0E-341C-9562C76AEE67}"/>
                    </a:ext>
                  </a:extLst>
                </p14:cNvPr>
                <p14:cNvContentPartPr/>
                <p14:nvPr/>
              </p14:nvContentPartPr>
              <p14:xfrm>
                <a:off x="6197461" y="1902020"/>
                <a:ext cx="183240" cy="242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089D430-3C42-6F0E-341C-9562C76AEE6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88461" y="1893020"/>
                  <a:ext cx="200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67B59E6-C76C-60F2-6E5A-EE5D4F2D838A}"/>
                    </a:ext>
                  </a:extLst>
                </p14:cNvPr>
                <p14:cNvContentPartPr/>
                <p14:nvPr/>
              </p14:nvContentPartPr>
              <p14:xfrm>
                <a:off x="6323101" y="1972220"/>
                <a:ext cx="102600" cy="190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67B59E6-C76C-60F2-6E5A-EE5D4F2D83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14461" y="1963580"/>
                  <a:ext cx="120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5E48126-D6C4-BF95-D439-AE063D08408E}"/>
                    </a:ext>
                  </a:extLst>
                </p14:cNvPr>
                <p14:cNvContentPartPr/>
                <p14:nvPr/>
              </p14:nvContentPartPr>
              <p14:xfrm>
                <a:off x="6453421" y="1903460"/>
                <a:ext cx="86040" cy="248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5E48126-D6C4-BF95-D439-AE063D0840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44421" y="1894460"/>
                  <a:ext cx="103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9F4576E-782A-7D6A-154E-F022919611CB}"/>
                    </a:ext>
                  </a:extLst>
                </p14:cNvPr>
                <p14:cNvContentPartPr/>
                <p14:nvPr/>
              </p14:nvContentPartPr>
              <p14:xfrm>
                <a:off x="6483301" y="1902740"/>
                <a:ext cx="101880" cy="1202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9F4576E-782A-7D6A-154E-F022919611C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74661" y="1893740"/>
                  <a:ext cx="119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2EDA19C-27F9-7385-E114-6598B806559A}"/>
                    </a:ext>
                  </a:extLst>
                </p14:cNvPr>
                <p14:cNvContentPartPr/>
                <p14:nvPr/>
              </p14:nvContentPartPr>
              <p14:xfrm>
                <a:off x="6645301" y="1901660"/>
                <a:ext cx="159480" cy="250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2EDA19C-27F9-7385-E114-6598B80655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6661" y="1893020"/>
                  <a:ext cx="177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01388DC-D748-B595-73FC-60489751AC88}"/>
                    </a:ext>
                  </a:extLst>
                </p14:cNvPr>
                <p14:cNvContentPartPr/>
                <p14:nvPr/>
              </p14:nvContentPartPr>
              <p14:xfrm>
                <a:off x="6910981" y="1848020"/>
                <a:ext cx="78840" cy="303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01388DC-D748-B595-73FC-60489751AC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01981" y="1839380"/>
                  <a:ext cx="964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38E307E-147A-836B-9315-E6DEC4C40FFE}"/>
                    </a:ext>
                  </a:extLst>
                </p14:cNvPr>
                <p14:cNvContentPartPr/>
                <p14:nvPr/>
              </p14:nvContentPartPr>
              <p14:xfrm>
                <a:off x="6081901" y="1864580"/>
                <a:ext cx="195120" cy="3726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38E307E-147A-836B-9315-E6DEC4C40FF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72901" y="1855580"/>
                  <a:ext cx="2127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56684E8-EEDC-572E-9ADC-255987B39C9D}"/>
                    </a:ext>
                  </a:extLst>
                </p14:cNvPr>
                <p14:cNvContentPartPr/>
                <p14:nvPr/>
              </p14:nvContentPartPr>
              <p14:xfrm>
                <a:off x="5515621" y="2247980"/>
                <a:ext cx="193680" cy="4366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56684E8-EEDC-572E-9ADC-255987B39C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06981" y="2238980"/>
                  <a:ext cx="2113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10328A8-A405-E037-DB48-0A83505FA36A}"/>
                    </a:ext>
                  </a:extLst>
                </p14:cNvPr>
                <p14:cNvContentPartPr/>
                <p14:nvPr/>
              </p14:nvContentPartPr>
              <p14:xfrm>
                <a:off x="5537221" y="2126300"/>
                <a:ext cx="259560" cy="2008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10328A8-A405-E037-DB48-0A83505FA3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28221" y="2117660"/>
                  <a:ext cx="27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8ABFCF04-6D48-C654-134D-6A6378C6C752}"/>
                    </a:ext>
                  </a:extLst>
                </p14:cNvPr>
                <p14:cNvContentPartPr/>
                <p14:nvPr/>
              </p14:nvContentPartPr>
              <p14:xfrm>
                <a:off x="5878141" y="2217380"/>
                <a:ext cx="98280" cy="396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8ABFCF04-6D48-C654-134D-6A6378C6C7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69141" y="2208380"/>
                  <a:ext cx="11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95B5FDD-7BD8-68EF-36BA-1B18C8BB50EB}"/>
                    </a:ext>
                  </a:extLst>
                </p14:cNvPr>
                <p14:cNvContentPartPr/>
                <p14:nvPr/>
              </p14:nvContentPartPr>
              <p14:xfrm>
                <a:off x="5883181" y="2286860"/>
                <a:ext cx="157680" cy="1036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95B5FDD-7BD8-68EF-36BA-1B18C8BB50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74541" y="2278220"/>
                  <a:ext cx="175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91E51193-27C1-5AC2-675B-CEB145174A83}"/>
                    </a:ext>
                  </a:extLst>
                </p14:cNvPr>
                <p14:cNvContentPartPr/>
                <p14:nvPr/>
              </p14:nvContentPartPr>
              <p14:xfrm>
                <a:off x="5978581" y="2263460"/>
                <a:ext cx="91440" cy="1515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91E51193-27C1-5AC2-675B-CEB145174A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69941" y="2254460"/>
                  <a:ext cx="109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173E7D2-263E-D45B-F62A-DCF4CA01AD7E}"/>
                    </a:ext>
                  </a:extLst>
                </p14:cNvPr>
                <p14:cNvContentPartPr/>
                <p14:nvPr/>
              </p14:nvContentPartPr>
              <p14:xfrm>
                <a:off x="6079021" y="2277860"/>
                <a:ext cx="95400" cy="1569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173E7D2-263E-D45B-F62A-DCF4CA01AD7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70381" y="2269220"/>
                  <a:ext cx="1130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B14EE87-A764-F8EC-6327-C446551DCC3A}"/>
                    </a:ext>
                  </a:extLst>
                </p14:cNvPr>
                <p14:cNvContentPartPr/>
                <p14:nvPr/>
              </p14:nvContentPartPr>
              <p14:xfrm>
                <a:off x="5853301" y="2238260"/>
                <a:ext cx="97920" cy="1692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B14EE87-A764-F8EC-6327-C446551DCC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44301" y="2229260"/>
                  <a:ext cx="115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6B0BE3DD-5A90-DB4D-8F45-C81AC74B3E8A}"/>
                    </a:ext>
                  </a:extLst>
                </p14:cNvPr>
                <p14:cNvContentPartPr/>
                <p14:nvPr/>
              </p14:nvContentPartPr>
              <p14:xfrm>
                <a:off x="6203581" y="2289020"/>
                <a:ext cx="48960" cy="2080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6B0BE3DD-5A90-DB4D-8F45-C81AC74B3E8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94941" y="2280020"/>
                  <a:ext cx="66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28D9505-AFD3-C8C5-036D-B9B4EF712128}"/>
                    </a:ext>
                  </a:extLst>
                </p14:cNvPr>
                <p14:cNvContentPartPr/>
                <p14:nvPr/>
              </p14:nvContentPartPr>
              <p14:xfrm>
                <a:off x="6290341" y="2355260"/>
                <a:ext cx="154800" cy="4492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28D9505-AFD3-C8C5-036D-B9B4EF7121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81701" y="2346260"/>
                  <a:ext cx="17244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785FE67-A910-D73D-ECB5-591303F336E9}"/>
                    </a:ext>
                  </a:extLst>
                </p14:cNvPr>
                <p14:cNvContentPartPr/>
                <p14:nvPr/>
              </p14:nvContentPartPr>
              <p14:xfrm>
                <a:off x="6209701" y="2702300"/>
                <a:ext cx="218520" cy="2149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785FE67-A910-D73D-ECB5-591303F336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00701" y="2693300"/>
                  <a:ext cx="236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493FFB6-A586-84F7-E927-D04D2EE6F6F7}"/>
                    </a:ext>
                  </a:extLst>
                </p14:cNvPr>
                <p14:cNvContentPartPr/>
                <p14:nvPr/>
              </p14:nvContentPartPr>
              <p14:xfrm>
                <a:off x="6514261" y="2305580"/>
                <a:ext cx="76680" cy="316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493FFB6-A586-84F7-E927-D04D2EE6F6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05621" y="2296580"/>
                  <a:ext cx="943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404D2D7-83D9-623F-1D0B-4FB57BC98B21}"/>
                    </a:ext>
                  </a:extLst>
                </p14:cNvPr>
                <p14:cNvContentPartPr/>
                <p14:nvPr/>
              </p14:nvContentPartPr>
              <p14:xfrm>
                <a:off x="6469261" y="2344100"/>
                <a:ext cx="147960" cy="986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404D2D7-83D9-623F-1D0B-4FB57BC98B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60621" y="2335460"/>
                  <a:ext cx="165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B272C95-0E7F-4430-22F3-15A6CE2A8CBB}"/>
                    </a:ext>
                  </a:extLst>
                </p14:cNvPr>
                <p14:cNvContentPartPr/>
                <p14:nvPr/>
              </p14:nvContentPartPr>
              <p14:xfrm>
                <a:off x="6585901" y="2310980"/>
                <a:ext cx="77760" cy="1681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B272C95-0E7F-4430-22F3-15A6CE2A8CB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77261" y="2301980"/>
                  <a:ext cx="95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311A32D-CAC1-6993-CE6D-98814CAC02A0}"/>
                    </a:ext>
                  </a:extLst>
                </p14:cNvPr>
                <p14:cNvContentPartPr/>
                <p14:nvPr/>
              </p14:nvContentPartPr>
              <p14:xfrm>
                <a:off x="6669061" y="2306300"/>
                <a:ext cx="91080" cy="1310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311A32D-CAC1-6993-CE6D-98814CAC02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60421" y="2297300"/>
                  <a:ext cx="108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820F8FE-9B83-1FCD-3FF8-2DB9273E9752}"/>
                    </a:ext>
                  </a:extLst>
                </p14:cNvPr>
                <p14:cNvContentPartPr/>
                <p14:nvPr/>
              </p14:nvContentPartPr>
              <p14:xfrm>
                <a:off x="6756181" y="2289380"/>
                <a:ext cx="118080" cy="1785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820F8FE-9B83-1FCD-3FF8-2DB9273E97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47181" y="2280740"/>
                  <a:ext cx="135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E7894CB-D088-9954-C011-595D6C09AD89}"/>
                    </a:ext>
                  </a:extLst>
                </p14:cNvPr>
                <p14:cNvContentPartPr/>
                <p14:nvPr/>
              </p14:nvContentPartPr>
              <p14:xfrm>
                <a:off x="6879661" y="2288660"/>
                <a:ext cx="75240" cy="1450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E7894CB-D088-9954-C011-595D6C09AD8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71021" y="2280020"/>
                  <a:ext cx="92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31AF3BE-C408-91C3-3A21-1412735AA66C}"/>
                    </a:ext>
                  </a:extLst>
                </p14:cNvPr>
                <p14:cNvContentPartPr/>
                <p14:nvPr/>
              </p14:nvContentPartPr>
              <p14:xfrm>
                <a:off x="6902701" y="2433380"/>
                <a:ext cx="110520" cy="982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31AF3BE-C408-91C3-3A21-1412735AA6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93701" y="2424740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3114F432-BDFA-B55C-CD2B-24BD953B197F}"/>
                    </a:ext>
                  </a:extLst>
                </p14:cNvPr>
                <p14:cNvContentPartPr/>
                <p14:nvPr/>
              </p14:nvContentPartPr>
              <p14:xfrm>
                <a:off x="6975421" y="2319260"/>
                <a:ext cx="202680" cy="1551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3114F432-BDFA-B55C-CD2B-24BD953B19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66781" y="2310620"/>
                  <a:ext cx="220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96F44E6-0367-05AF-524B-3402FB7A4F57}"/>
                    </a:ext>
                  </a:extLst>
                </p14:cNvPr>
                <p14:cNvContentPartPr/>
                <p14:nvPr/>
              </p14:nvContentPartPr>
              <p14:xfrm>
                <a:off x="6628021" y="2635700"/>
                <a:ext cx="154440" cy="1047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96F44E6-0367-05AF-524B-3402FB7A4F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19021" y="2627060"/>
                  <a:ext cx="172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8DF1F9D-3F78-2ED8-9C31-EBC131F7DCA1}"/>
                    </a:ext>
                  </a:extLst>
                </p14:cNvPr>
                <p14:cNvContentPartPr/>
                <p14:nvPr/>
              </p14:nvContentPartPr>
              <p14:xfrm>
                <a:off x="6725941" y="2611580"/>
                <a:ext cx="106200" cy="1490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8DF1F9D-3F78-2ED8-9C31-EBC131F7DC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16941" y="2602580"/>
                  <a:ext cx="123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9D7A12E-0ED2-2AA9-589A-B1A6AF691CD2}"/>
                    </a:ext>
                  </a:extLst>
                </p14:cNvPr>
                <p14:cNvContentPartPr/>
                <p14:nvPr/>
              </p14:nvContentPartPr>
              <p14:xfrm>
                <a:off x="6846901" y="2614460"/>
                <a:ext cx="190080" cy="943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9D7A12E-0ED2-2AA9-589A-B1A6AF691C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38261" y="2605820"/>
                  <a:ext cx="20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8CC083C-3ED7-88A7-DABF-3D7390A723C2}"/>
                    </a:ext>
                  </a:extLst>
                </p14:cNvPr>
                <p14:cNvContentPartPr/>
                <p14:nvPr/>
              </p14:nvContentPartPr>
              <p14:xfrm>
                <a:off x="6967141" y="2761340"/>
                <a:ext cx="69120" cy="860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8CC083C-3ED7-88A7-DABF-3D7390A723C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58141" y="2752340"/>
                  <a:ext cx="86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2EF515EE-A4CE-5E72-A78E-5C4BAF8EE401}"/>
                    </a:ext>
                  </a:extLst>
                </p14:cNvPr>
                <p14:cNvContentPartPr/>
                <p14:nvPr/>
              </p14:nvContentPartPr>
              <p14:xfrm>
                <a:off x="7153981" y="2825780"/>
                <a:ext cx="5400" cy="68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2EF515EE-A4CE-5E72-A78E-5C4BAF8EE4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44981" y="2817140"/>
                  <a:ext cx="2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3C208CD-26B4-D182-2BD9-0AFE3B97532E}"/>
                    </a:ext>
                  </a:extLst>
                </p14:cNvPr>
                <p14:cNvContentPartPr/>
                <p14:nvPr/>
              </p14:nvContentPartPr>
              <p14:xfrm>
                <a:off x="2682781" y="1952060"/>
                <a:ext cx="2046600" cy="1105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3C208CD-26B4-D182-2BD9-0AFE3B9753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74141" y="1943060"/>
                  <a:ext cx="206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CE61AC86-F64D-AA3C-0536-AB3FDEA26EF0}"/>
                    </a:ext>
                  </a:extLst>
                </p14:cNvPr>
                <p14:cNvContentPartPr/>
                <p14:nvPr/>
              </p14:nvContentPartPr>
              <p14:xfrm>
                <a:off x="4350661" y="1842260"/>
                <a:ext cx="322920" cy="2196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CE61AC86-F64D-AA3C-0536-AB3FDEA26E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42021" y="1833260"/>
                  <a:ext cx="3405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4744B35-6022-B049-9168-EE53D3AD4E19}"/>
              </a:ext>
            </a:extLst>
          </p:cNvPr>
          <p:cNvGrpSpPr/>
          <p:nvPr/>
        </p:nvGrpSpPr>
        <p:grpSpPr>
          <a:xfrm>
            <a:off x="2927581" y="2583500"/>
            <a:ext cx="1941120" cy="413640"/>
            <a:chOff x="2927581" y="2583500"/>
            <a:chExt cx="194112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E0AED418-8E5E-E17D-EF1B-A02B14205BC9}"/>
                    </a:ext>
                  </a:extLst>
                </p14:cNvPr>
                <p14:cNvContentPartPr/>
                <p14:nvPr/>
              </p14:nvContentPartPr>
              <p14:xfrm>
                <a:off x="3106501" y="2782940"/>
                <a:ext cx="1762200" cy="4428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E0AED418-8E5E-E17D-EF1B-A02B14205B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097501" y="2773940"/>
                  <a:ext cx="1779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5EFB482-3B19-9FCC-DF71-5CD567420FC2}"/>
                    </a:ext>
                  </a:extLst>
                </p14:cNvPr>
                <p14:cNvContentPartPr/>
                <p14:nvPr/>
              </p14:nvContentPartPr>
              <p14:xfrm>
                <a:off x="2927581" y="2583500"/>
                <a:ext cx="336960" cy="4136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5EFB482-3B19-9FCC-DF71-5CD567420F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18941" y="2574860"/>
                  <a:ext cx="35460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그룹 343">
            <a:extLst>
              <a:ext uri="{FF2B5EF4-FFF2-40B4-BE49-F238E27FC236}">
                <a16:creationId xmlns:a16="http://schemas.microsoft.com/office/drawing/2014/main" id="{F4B67BEB-B4A5-21B0-6966-5DDF25BE164F}"/>
              </a:ext>
            </a:extLst>
          </p:cNvPr>
          <p:cNvGrpSpPr/>
          <p:nvPr/>
        </p:nvGrpSpPr>
        <p:grpSpPr>
          <a:xfrm>
            <a:off x="1336741" y="6242180"/>
            <a:ext cx="6059520" cy="4408560"/>
            <a:chOff x="1336741" y="6242180"/>
            <a:chExt cx="6059520" cy="440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37236230-346D-5BEB-7471-F6ABBF9C15F8}"/>
                    </a:ext>
                  </a:extLst>
                </p14:cNvPr>
                <p14:cNvContentPartPr/>
                <p14:nvPr/>
              </p14:nvContentPartPr>
              <p14:xfrm>
                <a:off x="2097781" y="7940660"/>
                <a:ext cx="35280" cy="6152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37236230-346D-5BEB-7471-F6ABBF9C15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88781" y="7932020"/>
                  <a:ext cx="52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8681E07-0809-D3CD-3BE0-A851FA46A300}"/>
                    </a:ext>
                  </a:extLst>
                </p14:cNvPr>
                <p14:cNvContentPartPr/>
                <p14:nvPr/>
              </p14:nvContentPartPr>
              <p14:xfrm>
                <a:off x="1987261" y="7878740"/>
                <a:ext cx="233640" cy="1692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8681E07-0809-D3CD-3BE0-A851FA46A30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78621" y="7870100"/>
                  <a:ext cx="251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2028E010-70E3-4A34-ACB1-A2D7CF75DDE9}"/>
                    </a:ext>
                  </a:extLst>
                </p14:cNvPr>
                <p14:cNvContentPartPr/>
                <p14:nvPr/>
              </p14:nvContentPartPr>
              <p14:xfrm>
                <a:off x="1628701" y="8156300"/>
                <a:ext cx="52200" cy="1677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2028E010-70E3-4A34-ACB1-A2D7CF75DDE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619701" y="8147300"/>
                  <a:ext cx="69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C5F219E-1F35-7F90-1A88-B6741188101C}"/>
                    </a:ext>
                  </a:extLst>
                </p14:cNvPr>
                <p14:cNvContentPartPr/>
                <p14:nvPr/>
              </p14:nvContentPartPr>
              <p14:xfrm>
                <a:off x="1514581" y="8106260"/>
                <a:ext cx="246240" cy="26712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C5F219E-1F35-7F90-1A88-B6741188101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05581" y="8097620"/>
                  <a:ext cx="263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0D18AC59-ABCD-0F15-23BD-3501BFC34478}"/>
                    </a:ext>
                  </a:extLst>
                </p14:cNvPr>
                <p14:cNvContentPartPr/>
                <p14:nvPr/>
              </p14:nvContentPartPr>
              <p14:xfrm>
                <a:off x="1336741" y="8600900"/>
                <a:ext cx="158760" cy="1796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0D18AC59-ABCD-0F15-23BD-3501BFC344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27741" y="8591900"/>
                  <a:ext cx="176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230611B8-2508-44E0-7498-DDF4F8CAD22F}"/>
                    </a:ext>
                  </a:extLst>
                </p14:cNvPr>
                <p14:cNvContentPartPr/>
                <p14:nvPr/>
              </p14:nvContentPartPr>
              <p14:xfrm>
                <a:off x="1411981" y="8601620"/>
                <a:ext cx="91440" cy="871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230611B8-2508-44E0-7498-DDF4F8CAD22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402981" y="8592620"/>
                  <a:ext cx="109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E4016B01-35FD-A24C-3D0F-024E669E9599}"/>
                    </a:ext>
                  </a:extLst>
                </p14:cNvPr>
                <p14:cNvContentPartPr/>
                <p14:nvPr/>
              </p14:nvContentPartPr>
              <p14:xfrm>
                <a:off x="1455541" y="8549780"/>
                <a:ext cx="59040" cy="1627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E4016B01-35FD-A24C-3D0F-024E669E959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446901" y="8540780"/>
                  <a:ext cx="76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C99D3CAA-8C74-9861-BB8A-1F2FC2CA4910}"/>
                    </a:ext>
                  </a:extLst>
                </p14:cNvPr>
                <p14:cNvContentPartPr/>
                <p14:nvPr/>
              </p14:nvContentPartPr>
              <p14:xfrm>
                <a:off x="1480381" y="8563460"/>
                <a:ext cx="215280" cy="2196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C99D3CAA-8C74-9861-BB8A-1F2FC2CA491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71741" y="8554820"/>
                  <a:ext cx="232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7C62264-A28A-AB77-8227-1F58B066E977}"/>
                    </a:ext>
                  </a:extLst>
                </p14:cNvPr>
                <p14:cNvContentPartPr/>
                <p14:nvPr/>
              </p14:nvContentPartPr>
              <p14:xfrm>
                <a:off x="1598461" y="8546900"/>
                <a:ext cx="138600" cy="882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7C62264-A28A-AB77-8227-1F58B066E97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89821" y="8538260"/>
                  <a:ext cx="15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F85A810-020F-8409-C261-DF4442277BA9}"/>
                    </a:ext>
                  </a:extLst>
                </p14:cNvPr>
                <p14:cNvContentPartPr/>
                <p14:nvPr/>
              </p14:nvContentPartPr>
              <p14:xfrm>
                <a:off x="1690261" y="8498300"/>
                <a:ext cx="44640" cy="1958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F85A810-020F-8409-C261-DF4442277BA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81261" y="8489300"/>
                  <a:ext cx="62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F33B74E-3AB9-9E2C-B4BB-4F003813FA8E}"/>
                    </a:ext>
                  </a:extLst>
                </p14:cNvPr>
                <p14:cNvContentPartPr/>
                <p14:nvPr/>
              </p14:nvContentPartPr>
              <p14:xfrm>
                <a:off x="1703581" y="8686220"/>
                <a:ext cx="77040" cy="1000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F33B74E-3AB9-9E2C-B4BB-4F003813FA8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94941" y="8677580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DF1C411-4B7F-3F7E-16D2-714ACCA91852}"/>
                    </a:ext>
                  </a:extLst>
                </p14:cNvPr>
                <p14:cNvContentPartPr/>
                <p14:nvPr/>
              </p14:nvContentPartPr>
              <p14:xfrm>
                <a:off x="1748581" y="8449700"/>
                <a:ext cx="195120" cy="2332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DF1C411-4B7F-3F7E-16D2-714ACCA9185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739581" y="8440700"/>
                  <a:ext cx="212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5F0A770-7953-E92D-0FBF-E91A0669CCBF}"/>
                    </a:ext>
                  </a:extLst>
                </p14:cNvPr>
                <p14:cNvContentPartPr/>
                <p14:nvPr/>
              </p14:nvContentPartPr>
              <p14:xfrm>
                <a:off x="1427461" y="8970620"/>
                <a:ext cx="255600" cy="1501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5F0A770-7953-E92D-0FBF-E91A0669CC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18821" y="8961980"/>
                  <a:ext cx="273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AB2257E7-0855-20B1-D57D-9B6E098056D2}"/>
                    </a:ext>
                  </a:extLst>
                </p14:cNvPr>
                <p14:cNvContentPartPr/>
                <p14:nvPr/>
              </p14:nvContentPartPr>
              <p14:xfrm>
                <a:off x="1622581" y="8962340"/>
                <a:ext cx="150840" cy="1353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AB2257E7-0855-20B1-D57D-9B6E098056D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13581" y="8953340"/>
                  <a:ext cx="168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06030F9-A258-3D10-64F1-C5F5AA563DAD}"/>
                    </a:ext>
                  </a:extLst>
                </p14:cNvPr>
                <p14:cNvContentPartPr/>
                <p14:nvPr/>
              </p14:nvContentPartPr>
              <p14:xfrm>
                <a:off x="1686661" y="8947580"/>
                <a:ext cx="89280" cy="813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06030F9-A258-3D10-64F1-C5F5AA563DA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77661" y="8938580"/>
                  <a:ext cx="106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6FDE6D3E-176C-E875-BF99-F64F6AF4FC6B}"/>
                    </a:ext>
                  </a:extLst>
                </p14:cNvPr>
                <p14:cNvContentPartPr/>
                <p14:nvPr/>
              </p14:nvContentPartPr>
              <p14:xfrm>
                <a:off x="1758301" y="8914100"/>
                <a:ext cx="69840" cy="1587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6FDE6D3E-176C-E875-BF99-F64F6AF4FC6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49301" y="8905460"/>
                  <a:ext cx="87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CC840644-FB3A-EA86-FB7E-ED15D05BE4D1}"/>
                    </a:ext>
                  </a:extLst>
                </p14:cNvPr>
                <p14:cNvContentPartPr/>
                <p14:nvPr/>
              </p14:nvContentPartPr>
              <p14:xfrm>
                <a:off x="1825621" y="8841380"/>
                <a:ext cx="119160" cy="17712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CC840644-FB3A-EA86-FB7E-ED15D05BE4D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16981" y="8832380"/>
                  <a:ext cx="13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2E38B2A5-FC37-35E8-A749-DCC14882D4EE}"/>
                    </a:ext>
                  </a:extLst>
                </p14:cNvPr>
                <p14:cNvContentPartPr/>
                <p14:nvPr/>
              </p14:nvContentPartPr>
              <p14:xfrm>
                <a:off x="1922461" y="9026780"/>
                <a:ext cx="176400" cy="1101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2E38B2A5-FC37-35E8-A749-DCC14882D4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913821" y="9018140"/>
                  <a:ext cx="194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B33BCA6-F91C-88F6-7377-80ED1882C260}"/>
                    </a:ext>
                  </a:extLst>
                </p14:cNvPr>
                <p14:cNvContentPartPr/>
                <p14:nvPr/>
              </p14:nvContentPartPr>
              <p14:xfrm>
                <a:off x="2965741" y="7275740"/>
                <a:ext cx="721440" cy="37728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B33BCA6-F91C-88F6-7377-80ED1882C26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56741" y="7267100"/>
                  <a:ext cx="739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CBA60A90-9C3E-537C-307A-C466F24A07A0}"/>
                    </a:ext>
                  </a:extLst>
                </p14:cNvPr>
                <p14:cNvContentPartPr/>
                <p14:nvPr/>
              </p14:nvContentPartPr>
              <p14:xfrm>
                <a:off x="3436981" y="7237220"/>
                <a:ext cx="257760" cy="2484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CBA60A90-9C3E-537C-307A-C466F24A07A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28341" y="7228220"/>
                  <a:ext cx="275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913C40C9-F55C-A798-21F6-71A5BCA9CD61}"/>
                    </a:ext>
                  </a:extLst>
                </p14:cNvPr>
                <p14:cNvContentPartPr/>
                <p14:nvPr/>
              </p14:nvContentPartPr>
              <p14:xfrm>
                <a:off x="2914981" y="7654460"/>
                <a:ext cx="757440" cy="752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913C40C9-F55C-A798-21F6-71A5BCA9CD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05981" y="7645820"/>
                  <a:ext cx="775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1FFD2B0E-4F85-4370-22C7-FF2FB3A74E25}"/>
                    </a:ext>
                  </a:extLst>
                </p14:cNvPr>
                <p14:cNvContentPartPr/>
                <p14:nvPr/>
              </p14:nvContentPartPr>
              <p14:xfrm>
                <a:off x="3495661" y="7584620"/>
                <a:ext cx="252000" cy="2034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1FFD2B0E-4F85-4370-22C7-FF2FB3A74E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487021" y="7575620"/>
                  <a:ext cx="2696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261684E5-6919-4E3B-F5E5-28E14A5BAD55}"/>
                    </a:ext>
                  </a:extLst>
                </p14:cNvPr>
                <p14:cNvContentPartPr/>
                <p14:nvPr/>
              </p14:nvContentPartPr>
              <p14:xfrm>
                <a:off x="2898061" y="7595060"/>
                <a:ext cx="781200" cy="4374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261684E5-6919-4E3B-F5E5-28E14A5BAD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89421" y="7586060"/>
                  <a:ext cx="7988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0C6FC75B-DFAE-1372-CC5B-346B859197DE}"/>
                    </a:ext>
                  </a:extLst>
                </p14:cNvPr>
                <p14:cNvContentPartPr/>
                <p14:nvPr/>
              </p14:nvContentPartPr>
              <p14:xfrm>
                <a:off x="3300901" y="7865060"/>
                <a:ext cx="353880" cy="2444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0C6FC75B-DFAE-1372-CC5B-346B859197D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92261" y="7856420"/>
                  <a:ext cx="3715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AD90990-FF25-6A22-4DB6-FBA6CE470163}"/>
                    </a:ext>
                  </a:extLst>
                </p14:cNvPr>
                <p14:cNvContentPartPr/>
                <p14:nvPr/>
              </p14:nvContentPartPr>
              <p14:xfrm>
                <a:off x="2845861" y="7683260"/>
                <a:ext cx="918720" cy="123156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AD90990-FF25-6A22-4DB6-FBA6CE47016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836861" y="7674620"/>
                  <a:ext cx="936360" cy="12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7415578-6BA0-05F2-6F84-8D6CA09CDCB0}"/>
                    </a:ext>
                  </a:extLst>
                </p14:cNvPr>
                <p14:cNvContentPartPr/>
                <p14:nvPr/>
              </p14:nvContentPartPr>
              <p14:xfrm>
                <a:off x="3443461" y="8490380"/>
                <a:ext cx="355320" cy="39096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7415578-6BA0-05F2-6F84-8D6CA09CDCB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34821" y="8481740"/>
                  <a:ext cx="3729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DDC09698-86A4-7EDB-64EF-B2A8FF932520}"/>
                    </a:ext>
                  </a:extLst>
                </p14:cNvPr>
                <p14:cNvContentPartPr/>
                <p14:nvPr/>
              </p14:nvContentPartPr>
              <p14:xfrm>
                <a:off x="3681061" y="6497780"/>
                <a:ext cx="129960" cy="4456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DDC09698-86A4-7EDB-64EF-B2A8FF93252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72061" y="6489140"/>
                  <a:ext cx="147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223CF42D-88C2-E9F8-B711-A89EF70EBC95}"/>
                    </a:ext>
                  </a:extLst>
                </p14:cNvPr>
                <p14:cNvContentPartPr/>
                <p14:nvPr/>
              </p14:nvContentPartPr>
              <p14:xfrm>
                <a:off x="3670621" y="6561140"/>
                <a:ext cx="167760" cy="2174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223CF42D-88C2-E9F8-B711-A89EF70EBC9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61621" y="6552140"/>
                  <a:ext cx="1854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52BA9B8C-E035-9D66-AAA2-8A98CBB265BF}"/>
                    </a:ext>
                  </a:extLst>
                </p14:cNvPr>
                <p14:cNvContentPartPr/>
                <p14:nvPr/>
              </p14:nvContentPartPr>
              <p14:xfrm>
                <a:off x="3880861" y="6548900"/>
                <a:ext cx="229320" cy="3229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52BA9B8C-E035-9D66-AAA2-8A98CBB265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72221" y="6539900"/>
                  <a:ext cx="24696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497900D-9EEC-8BE6-C75C-4F59DCB9F98F}"/>
                    </a:ext>
                  </a:extLst>
                </p14:cNvPr>
                <p14:cNvContentPartPr/>
                <p14:nvPr/>
              </p14:nvContentPartPr>
              <p14:xfrm>
                <a:off x="3912181" y="6597500"/>
                <a:ext cx="331200" cy="1519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497900D-9EEC-8BE6-C75C-4F59DCB9F98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03541" y="6588860"/>
                  <a:ext cx="348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8B2F3B2-3710-DB13-7FCC-18B4F369A98E}"/>
                    </a:ext>
                  </a:extLst>
                </p14:cNvPr>
                <p14:cNvContentPartPr/>
                <p14:nvPr/>
              </p14:nvContentPartPr>
              <p14:xfrm>
                <a:off x="4217821" y="6694340"/>
                <a:ext cx="57600" cy="4428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8B2F3B2-3710-DB13-7FCC-18B4F369A98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09181" y="6685340"/>
                  <a:ext cx="75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4026DFF-5598-0C6D-5E77-760A0E374F67}"/>
                    </a:ext>
                  </a:extLst>
                </p14:cNvPr>
                <p14:cNvContentPartPr/>
                <p14:nvPr/>
              </p14:nvContentPartPr>
              <p14:xfrm>
                <a:off x="4369021" y="6548540"/>
                <a:ext cx="137160" cy="3085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4026DFF-5598-0C6D-5E77-760A0E374F6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60021" y="6539900"/>
                  <a:ext cx="154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008403CE-D10D-81F0-344E-2402D93984FE}"/>
                    </a:ext>
                  </a:extLst>
                </p14:cNvPr>
                <p14:cNvContentPartPr/>
                <p14:nvPr/>
              </p14:nvContentPartPr>
              <p14:xfrm>
                <a:off x="4506181" y="6553940"/>
                <a:ext cx="69840" cy="1897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008403CE-D10D-81F0-344E-2402D93984F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497181" y="6545300"/>
                  <a:ext cx="87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9D671F5D-F618-6C7F-9342-C67C8B0724DD}"/>
                    </a:ext>
                  </a:extLst>
                </p14:cNvPr>
                <p14:cNvContentPartPr/>
                <p14:nvPr/>
              </p14:nvContentPartPr>
              <p14:xfrm>
                <a:off x="4609501" y="6567980"/>
                <a:ext cx="95040" cy="1692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D671F5D-F618-6C7F-9342-C67C8B0724D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600501" y="6559340"/>
                  <a:ext cx="1126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B34051A-9CEF-4B21-E529-99E518E709C3}"/>
                    </a:ext>
                  </a:extLst>
                </p14:cNvPr>
                <p14:cNvContentPartPr/>
                <p14:nvPr/>
              </p14:nvContentPartPr>
              <p14:xfrm>
                <a:off x="4721461" y="6551420"/>
                <a:ext cx="174960" cy="16632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B34051A-9CEF-4B21-E529-99E518E709C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12821" y="6542780"/>
                  <a:ext cx="192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82A4EC8-B5CE-A344-DA8F-84E9E65A435D}"/>
                    </a:ext>
                  </a:extLst>
                </p14:cNvPr>
                <p14:cNvContentPartPr/>
                <p14:nvPr/>
              </p14:nvContentPartPr>
              <p14:xfrm>
                <a:off x="4823341" y="6520820"/>
                <a:ext cx="177480" cy="1821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82A4EC8-B5CE-A344-DA8F-84E9E65A43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14701" y="6512180"/>
                  <a:ext cx="1951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BADD506-AC4C-3403-07A6-6A93D8805A0B}"/>
                    </a:ext>
                  </a:extLst>
                </p14:cNvPr>
                <p14:cNvContentPartPr/>
                <p14:nvPr/>
              </p14:nvContentPartPr>
              <p14:xfrm>
                <a:off x="4988581" y="6480860"/>
                <a:ext cx="123840" cy="21168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BADD506-AC4C-3403-07A6-6A93D8805A0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979941" y="6471860"/>
                  <a:ext cx="141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EEE25498-0C64-B770-3B7E-A77B5171D298}"/>
                    </a:ext>
                  </a:extLst>
                </p14:cNvPr>
                <p14:cNvContentPartPr/>
                <p14:nvPr/>
              </p14:nvContentPartPr>
              <p14:xfrm>
                <a:off x="5144461" y="6417860"/>
                <a:ext cx="131760" cy="23940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EEE25498-0C64-B770-3B7E-A77B5171D2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35821" y="6408860"/>
                  <a:ext cx="149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923A48E-13F3-DDC0-2E62-89581ADC4CE6}"/>
                    </a:ext>
                  </a:extLst>
                </p14:cNvPr>
                <p14:cNvContentPartPr/>
                <p14:nvPr/>
              </p14:nvContentPartPr>
              <p14:xfrm>
                <a:off x="5267581" y="6500300"/>
                <a:ext cx="216000" cy="1558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923A48E-13F3-DDC0-2E62-89581ADC4CE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58941" y="6491300"/>
                  <a:ext cx="233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35148D2C-9407-21F3-2218-27F96E89FC78}"/>
                    </a:ext>
                  </a:extLst>
                </p14:cNvPr>
                <p14:cNvContentPartPr/>
                <p14:nvPr/>
              </p14:nvContentPartPr>
              <p14:xfrm>
                <a:off x="5485381" y="6480140"/>
                <a:ext cx="203760" cy="22644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35148D2C-9407-21F3-2218-27F96E89FC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76381" y="6471500"/>
                  <a:ext cx="221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AA2E3BD-10DE-5C43-18DA-8CBB14DB867A}"/>
                    </a:ext>
                  </a:extLst>
                </p14:cNvPr>
                <p14:cNvContentPartPr/>
                <p14:nvPr/>
              </p14:nvContentPartPr>
              <p14:xfrm>
                <a:off x="5751061" y="6298700"/>
                <a:ext cx="304560" cy="28368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AA2E3BD-10DE-5C43-18DA-8CBB14DB867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42421" y="6289700"/>
                  <a:ext cx="3222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62F53DA7-19D0-3E1F-9A31-BF72B67DC717}"/>
                    </a:ext>
                  </a:extLst>
                </p14:cNvPr>
                <p14:cNvContentPartPr/>
                <p14:nvPr/>
              </p14:nvContentPartPr>
              <p14:xfrm>
                <a:off x="5809741" y="6242180"/>
                <a:ext cx="285120" cy="3326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62F53DA7-19D0-3E1F-9A31-BF72B67DC71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00741" y="6233540"/>
                  <a:ext cx="30276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888B590-0D82-C038-4093-45A29784C606}"/>
                    </a:ext>
                  </a:extLst>
                </p14:cNvPr>
                <p14:cNvContentPartPr/>
                <p14:nvPr/>
              </p14:nvContentPartPr>
              <p14:xfrm>
                <a:off x="6091621" y="6377540"/>
                <a:ext cx="124920" cy="16776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888B590-0D82-C038-4093-45A29784C6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82621" y="6368900"/>
                  <a:ext cx="14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10F85091-C0C1-6AC8-957A-6107C15DBA6E}"/>
                    </a:ext>
                  </a:extLst>
                </p14:cNvPr>
                <p14:cNvContentPartPr/>
                <p14:nvPr/>
              </p14:nvContentPartPr>
              <p14:xfrm>
                <a:off x="6233101" y="6363500"/>
                <a:ext cx="460440" cy="17784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10F85091-C0C1-6AC8-957A-6107C15DBA6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24101" y="6354500"/>
                  <a:ext cx="478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C2CF1C3-B3BA-8CDC-08CE-8CF63D2B203C}"/>
                    </a:ext>
                  </a:extLst>
                </p14:cNvPr>
                <p14:cNvContentPartPr/>
                <p14:nvPr/>
              </p14:nvContentPartPr>
              <p14:xfrm>
                <a:off x="6623341" y="6267380"/>
                <a:ext cx="165960" cy="2062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C2CF1C3-B3BA-8CDC-08CE-8CF63D2B20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614701" y="6258740"/>
                  <a:ext cx="183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22456F3A-1E85-1C79-B313-A87BB435F8B2}"/>
                    </a:ext>
                  </a:extLst>
                </p14:cNvPr>
                <p14:cNvContentPartPr/>
                <p14:nvPr/>
              </p14:nvContentPartPr>
              <p14:xfrm>
                <a:off x="6814861" y="6306260"/>
                <a:ext cx="102960" cy="20268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22456F3A-1E85-1C79-B313-A87BB435F8B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805861" y="6297260"/>
                  <a:ext cx="120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746DA659-2ADD-1C64-6E90-8D7D3B01F77D}"/>
                    </a:ext>
                  </a:extLst>
                </p14:cNvPr>
                <p14:cNvContentPartPr/>
                <p14:nvPr/>
              </p14:nvContentPartPr>
              <p14:xfrm>
                <a:off x="7034821" y="6458900"/>
                <a:ext cx="38880" cy="2664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746DA659-2ADD-1C64-6E90-8D7D3B01F77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25821" y="6450260"/>
                  <a:ext cx="56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B662E5DA-461E-A7FB-3DBE-E63F0237E26A}"/>
                    </a:ext>
                  </a:extLst>
                </p14:cNvPr>
                <p14:cNvContentPartPr/>
                <p14:nvPr/>
              </p14:nvContentPartPr>
              <p14:xfrm>
                <a:off x="2121181" y="7001060"/>
                <a:ext cx="195120" cy="19584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B662E5DA-461E-A7FB-3DBE-E63F0237E2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12541" y="6992420"/>
                  <a:ext cx="21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A60C38C7-2B94-2229-94DE-5A116FB8AF10}"/>
                    </a:ext>
                  </a:extLst>
                </p14:cNvPr>
                <p14:cNvContentPartPr/>
                <p14:nvPr/>
              </p14:nvContentPartPr>
              <p14:xfrm>
                <a:off x="2210101" y="7016540"/>
                <a:ext cx="139680" cy="10908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A60C38C7-2B94-2229-94DE-5A116FB8AF1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01461" y="7007540"/>
                  <a:ext cx="157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42D26D81-BB33-2C14-C447-D547AE2A77CB}"/>
                    </a:ext>
                  </a:extLst>
                </p14:cNvPr>
                <p14:cNvContentPartPr/>
                <p14:nvPr/>
              </p14:nvContentPartPr>
              <p14:xfrm>
                <a:off x="2286781" y="6950300"/>
                <a:ext cx="47520" cy="20592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42D26D81-BB33-2C14-C447-D547AE2A77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78141" y="6941300"/>
                  <a:ext cx="65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05DA7F8-B9A6-BFF9-A74B-EB2C53B86BBF}"/>
                    </a:ext>
                  </a:extLst>
                </p14:cNvPr>
                <p14:cNvContentPartPr/>
                <p14:nvPr/>
              </p14:nvContentPartPr>
              <p14:xfrm>
                <a:off x="2295781" y="7004660"/>
                <a:ext cx="208080" cy="2282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05DA7F8-B9A6-BFF9-A74B-EB2C53B86BB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86781" y="6995660"/>
                  <a:ext cx="225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C02FFFAC-646C-A74A-BA76-B14B9CA4602A}"/>
                    </a:ext>
                  </a:extLst>
                </p14:cNvPr>
                <p14:cNvContentPartPr/>
                <p14:nvPr/>
              </p14:nvContentPartPr>
              <p14:xfrm>
                <a:off x="2404861" y="6991340"/>
                <a:ext cx="115200" cy="8928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C02FFFAC-646C-A74A-BA76-B14B9CA4602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396221" y="6982700"/>
                  <a:ext cx="132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D9A463DA-36B6-86A8-D8C9-577A02F1CD3E}"/>
                    </a:ext>
                  </a:extLst>
                </p14:cNvPr>
                <p14:cNvContentPartPr/>
                <p14:nvPr/>
              </p14:nvContentPartPr>
              <p14:xfrm>
                <a:off x="2467141" y="6940580"/>
                <a:ext cx="54360" cy="2498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D9A463DA-36B6-86A8-D8C9-577A02F1CD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58141" y="6931580"/>
                  <a:ext cx="72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9AF5C76-BB90-5D16-79F8-879DF8BF1FAF}"/>
                    </a:ext>
                  </a:extLst>
                </p14:cNvPr>
                <p14:cNvContentPartPr/>
                <p14:nvPr/>
              </p14:nvContentPartPr>
              <p14:xfrm>
                <a:off x="2600341" y="6973340"/>
                <a:ext cx="68040" cy="1177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9AF5C76-BB90-5D16-79F8-879DF8BF1F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91341" y="6964700"/>
                  <a:ext cx="856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2EF2C70C-8C09-C20F-6BB9-5EAEB4A01009}"/>
                    </a:ext>
                  </a:extLst>
                </p14:cNvPr>
                <p14:cNvContentPartPr/>
                <p14:nvPr/>
              </p14:nvContentPartPr>
              <p14:xfrm>
                <a:off x="2770261" y="6897380"/>
                <a:ext cx="118080" cy="23688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2EF2C70C-8C09-C20F-6BB9-5EAEB4A010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61261" y="6888380"/>
                  <a:ext cx="135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381D53D7-4CFC-65C7-5468-F7DBD421F885}"/>
                    </a:ext>
                  </a:extLst>
                </p14:cNvPr>
                <p14:cNvContentPartPr/>
                <p14:nvPr/>
              </p14:nvContentPartPr>
              <p14:xfrm>
                <a:off x="2750101" y="6871460"/>
                <a:ext cx="235800" cy="19080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381D53D7-4CFC-65C7-5468-F7DBD421F88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741461" y="6862820"/>
                  <a:ext cx="253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9CD793F-4EF1-0562-CBA4-BDCF1DC93D4C}"/>
                    </a:ext>
                  </a:extLst>
                </p14:cNvPr>
                <p14:cNvContentPartPr/>
                <p14:nvPr/>
              </p14:nvContentPartPr>
              <p14:xfrm>
                <a:off x="2886541" y="6875060"/>
                <a:ext cx="110520" cy="1774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9CD793F-4EF1-0562-CBA4-BDCF1DC93D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77541" y="6866060"/>
                  <a:ext cx="128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24404B62-8DFC-2EF5-10C1-C70992AECBCF}"/>
                    </a:ext>
                  </a:extLst>
                </p14:cNvPr>
                <p14:cNvContentPartPr/>
                <p14:nvPr/>
              </p14:nvContentPartPr>
              <p14:xfrm>
                <a:off x="2992021" y="6829700"/>
                <a:ext cx="141120" cy="22284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24404B62-8DFC-2EF5-10C1-C70992AECBC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983021" y="6821060"/>
                  <a:ext cx="158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8FAC81D8-3607-0D1D-3761-CE0C4AAC1CB1}"/>
                    </a:ext>
                  </a:extLst>
                </p14:cNvPr>
                <p14:cNvContentPartPr/>
                <p14:nvPr/>
              </p14:nvContentPartPr>
              <p14:xfrm>
                <a:off x="1926061" y="6917540"/>
                <a:ext cx="44640" cy="820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8FAC81D8-3607-0D1D-3761-CE0C4AAC1C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17061" y="6908540"/>
                  <a:ext cx="62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96AE1F53-3BE9-1E28-A516-3271B3235B82}"/>
                    </a:ext>
                  </a:extLst>
                </p14:cNvPr>
                <p14:cNvContentPartPr/>
                <p14:nvPr/>
              </p14:nvContentPartPr>
              <p14:xfrm>
                <a:off x="1989421" y="6902780"/>
                <a:ext cx="25560" cy="9864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96AE1F53-3BE9-1E28-A516-3271B3235B8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980781" y="6894140"/>
                  <a:ext cx="4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6BCE431-C5B1-0B9C-17FB-94F4DBA8A5C4}"/>
                    </a:ext>
                  </a:extLst>
                </p14:cNvPr>
                <p14:cNvContentPartPr/>
                <p14:nvPr/>
              </p14:nvContentPartPr>
              <p14:xfrm>
                <a:off x="2959261" y="6611900"/>
                <a:ext cx="14400" cy="11772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6BCE431-C5B1-0B9C-17FB-94F4DBA8A5C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950621" y="6603260"/>
                  <a:ext cx="32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70DC195D-3D95-7A31-7F8F-39ABCD222F9F}"/>
                    </a:ext>
                  </a:extLst>
                </p14:cNvPr>
                <p14:cNvContentPartPr/>
                <p14:nvPr/>
              </p14:nvContentPartPr>
              <p14:xfrm>
                <a:off x="3003181" y="6615500"/>
                <a:ext cx="11520" cy="1242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70DC195D-3D95-7A31-7F8F-39ABCD222F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94181" y="6606860"/>
                  <a:ext cx="29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F28BE9A-0CC6-9CC6-92DC-2968A842EE5C}"/>
                    </a:ext>
                  </a:extLst>
                </p14:cNvPr>
                <p14:cNvContentPartPr/>
                <p14:nvPr/>
              </p14:nvContentPartPr>
              <p14:xfrm>
                <a:off x="5270821" y="7222820"/>
                <a:ext cx="227880" cy="155844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F28BE9A-0CC6-9CC6-92DC-2968A842EE5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61821" y="7214180"/>
                  <a:ext cx="245520" cy="15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B843515D-722E-72B3-7AA8-DDEE2F6FC293}"/>
                    </a:ext>
                  </a:extLst>
                </p14:cNvPr>
                <p14:cNvContentPartPr/>
                <p14:nvPr/>
              </p14:nvContentPartPr>
              <p14:xfrm>
                <a:off x="5419501" y="7424780"/>
                <a:ext cx="325800" cy="950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B843515D-722E-72B3-7AA8-DDEE2F6FC2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10861" y="7415780"/>
                  <a:ext cx="343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8C326DBC-FA07-C790-8CB3-BC57F63FA042}"/>
                    </a:ext>
                  </a:extLst>
                </p14:cNvPr>
                <p14:cNvContentPartPr/>
                <p14:nvPr/>
              </p14:nvContentPartPr>
              <p14:xfrm>
                <a:off x="5635141" y="7326140"/>
                <a:ext cx="100800" cy="23220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8C326DBC-FA07-C790-8CB3-BC57F63FA04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26501" y="7317140"/>
                  <a:ext cx="118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E749FEF6-CF9C-418D-CBBE-C3962707487B}"/>
                    </a:ext>
                  </a:extLst>
                </p14:cNvPr>
                <p14:cNvContentPartPr/>
                <p14:nvPr/>
              </p14:nvContentPartPr>
              <p14:xfrm>
                <a:off x="5740621" y="7235060"/>
                <a:ext cx="94320" cy="16560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E749FEF6-CF9C-418D-CBBE-C3962707487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731981" y="7226420"/>
                  <a:ext cx="11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6319782B-0902-599F-3848-0548A7080526}"/>
                    </a:ext>
                  </a:extLst>
                </p14:cNvPr>
                <p14:cNvContentPartPr/>
                <p14:nvPr/>
              </p14:nvContentPartPr>
              <p14:xfrm>
                <a:off x="5870581" y="7232540"/>
                <a:ext cx="100080" cy="23832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6319782B-0902-599F-3848-0548A708052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61941" y="7223900"/>
                  <a:ext cx="117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AA4EFBC-CA53-EE7C-F060-14C2BC95B28C}"/>
                    </a:ext>
                  </a:extLst>
                </p14:cNvPr>
                <p14:cNvContentPartPr/>
                <p14:nvPr/>
              </p14:nvContentPartPr>
              <p14:xfrm>
                <a:off x="5985061" y="7159100"/>
                <a:ext cx="92520" cy="17820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AA4EFBC-CA53-EE7C-F060-14C2BC95B28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976061" y="7150100"/>
                  <a:ext cx="110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24D156B0-5650-E60A-DB76-728D7E62864D}"/>
                    </a:ext>
                  </a:extLst>
                </p14:cNvPr>
                <p14:cNvContentPartPr/>
                <p14:nvPr/>
              </p14:nvContentPartPr>
              <p14:xfrm>
                <a:off x="6127261" y="7207340"/>
                <a:ext cx="78480" cy="1224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24D156B0-5650-E60A-DB76-728D7E62864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118621" y="7198700"/>
                  <a:ext cx="9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9478D841-9AD7-2556-EC77-F348FD006623}"/>
                    </a:ext>
                  </a:extLst>
                </p14:cNvPr>
                <p14:cNvContentPartPr/>
                <p14:nvPr/>
              </p14:nvContentPartPr>
              <p14:xfrm>
                <a:off x="6115381" y="7380500"/>
                <a:ext cx="118440" cy="1040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9478D841-9AD7-2556-EC77-F348FD0066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106381" y="7371860"/>
                  <a:ext cx="136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9921A45D-F33B-D2C9-744A-5ACD150E1F11}"/>
                    </a:ext>
                  </a:extLst>
                </p14:cNvPr>
                <p14:cNvContentPartPr/>
                <p14:nvPr/>
              </p14:nvContentPartPr>
              <p14:xfrm>
                <a:off x="6282061" y="7246580"/>
                <a:ext cx="152640" cy="16848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9921A45D-F33B-D2C9-744A-5ACD150E1F1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73421" y="7237580"/>
                  <a:ext cx="170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5F72358-CFEF-2613-C282-28971077B2DD}"/>
                    </a:ext>
                  </a:extLst>
                </p14:cNvPr>
                <p14:cNvContentPartPr/>
                <p14:nvPr/>
              </p14:nvContentPartPr>
              <p14:xfrm>
                <a:off x="6387901" y="7212740"/>
                <a:ext cx="82080" cy="2304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5F72358-CFEF-2613-C282-28971077B2D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79261" y="7203740"/>
                  <a:ext cx="99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A857653-CA00-E605-2531-C01CC717CD3A}"/>
                    </a:ext>
                  </a:extLst>
                </p14:cNvPr>
                <p14:cNvContentPartPr/>
                <p14:nvPr/>
              </p14:nvContentPartPr>
              <p14:xfrm>
                <a:off x="6495901" y="7222100"/>
                <a:ext cx="25560" cy="23040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A857653-CA00-E605-2531-C01CC717CD3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86901" y="7213460"/>
                  <a:ext cx="432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EF451DBC-0403-6BB6-4F33-E1FDD1BF3201}"/>
                    </a:ext>
                  </a:extLst>
                </p14:cNvPr>
                <p14:cNvContentPartPr/>
                <p14:nvPr/>
              </p14:nvContentPartPr>
              <p14:xfrm>
                <a:off x="6549181" y="7212020"/>
                <a:ext cx="172440" cy="24984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EF451DBC-0403-6BB6-4F33-E1FDD1BF320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540541" y="7203020"/>
                  <a:ext cx="190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3870917D-B49A-7501-2680-59E5326302EA}"/>
                    </a:ext>
                  </a:extLst>
                </p14:cNvPr>
                <p14:cNvContentPartPr/>
                <p14:nvPr/>
              </p14:nvContentPartPr>
              <p14:xfrm>
                <a:off x="6703981" y="7178900"/>
                <a:ext cx="138240" cy="19008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3870917D-B49A-7501-2680-59E5326302E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4981" y="7170260"/>
                  <a:ext cx="155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4B65EC77-E240-9BB8-9C67-03997D021CEA}"/>
                    </a:ext>
                  </a:extLst>
                </p14:cNvPr>
                <p14:cNvContentPartPr/>
                <p14:nvPr/>
              </p14:nvContentPartPr>
              <p14:xfrm>
                <a:off x="6820621" y="7257740"/>
                <a:ext cx="41760" cy="22356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4B65EC77-E240-9BB8-9C67-03997D021CE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11981" y="7248740"/>
                  <a:ext cx="59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11EBE567-70FE-A28A-DEC6-3EAF33791920}"/>
                    </a:ext>
                  </a:extLst>
                </p14:cNvPr>
                <p14:cNvContentPartPr/>
                <p14:nvPr/>
              </p14:nvContentPartPr>
              <p14:xfrm>
                <a:off x="5917381" y="7637180"/>
                <a:ext cx="210600" cy="19296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11EBE567-70FE-A28A-DEC6-3EAF337919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08381" y="7628540"/>
                  <a:ext cx="228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AEB85B1F-0071-D7EA-4E31-98E7BA4141D7}"/>
                    </a:ext>
                  </a:extLst>
                </p14:cNvPr>
                <p14:cNvContentPartPr/>
                <p14:nvPr/>
              </p14:nvContentPartPr>
              <p14:xfrm>
                <a:off x="6093421" y="7600100"/>
                <a:ext cx="125280" cy="18792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AEB85B1F-0071-D7EA-4E31-98E7BA4141D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84421" y="7591100"/>
                  <a:ext cx="14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F382AAEF-D2A8-23FC-C156-494554FD7CE5}"/>
                    </a:ext>
                  </a:extLst>
                </p14:cNvPr>
                <p14:cNvContentPartPr/>
                <p14:nvPr/>
              </p14:nvContentPartPr>
              <p14:xfrm>
                <a:off x="6110701" y="7817180"/>
                <a:ext cx="191160" cy="788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F382AAEF-D2A8-23FC-C156-494554FD7CE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102061" y="7808180"/>
                  <a:ext cx="208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AF912DB9-BD38-EED1-CD76-8FCA64582EE9}"/>
                    </a:ext>
                  </a:extLst>
                </p14:cNvPr>
                <p14:cNvContentPartPr/>
                <p14:nvPr/>
              </p14:nvContentPartPr>
              <p14:xfrm>
                <a:off x="6261181" y="7667060"/>
                <a:ext cx="187200" cy="18324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AF912DB9-BD38-EED1-CD76-8FCA64582EE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52181" y="7658420"/>
                  <a:ext cx="20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C8215130-B6A1-4B32-D43F-DDC6F340C1A8}"/>
                    </a:ext>
                  </a:extLst>
                </p14:cNvPr>
                <p14:cNvContentPartPr/>
                <p14:nvPr/>
              </p14:nvContentPartPr>
              <p14:xfrm>
                <a:off x="6426061" y="7604420"/>
                <a:ext cx="182880" cy="26604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C8215130-B6A1-4B32-D43F-DDC6F340C1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17421" y="7595780"/>
                  <a:ext cx="200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CE34AADA-F887-721B-E0AB-2862861B7FFF}"/>
                    </a:ext>
                  </a:extLst>
                </p14:cNvPr>
                <p14:cNvContentPartPr/>
                <p14:nvPr/>
              </p14:nvContentPartPr>
              <p14:xfrm>
                <a:off x="6680221" y="7598300"/>
                <a:ext cx="109800" cy="1580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CE34AADA-F887-721B-E0AB-2862861B7FF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71221" y="7589300"/>
                  <a:ext cx="127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81E1EFDB-0579-DE9F-FD47-10A295CB1CCB}"/>
                    </a:ext>
                  </a:extLst>
                </p14:cNvPr>
                <p14:cNvContentPartPr/>
                <p14:nvPr/>
              </p14:nvContentPartPr>
              <p14:xfrm>
                <a:off x="6708301" y="7623140"/>
                <a:ext cx="113760" cy="22068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81E1EFDB-0579-DE9F-FD47-10A295CB1CC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99661" y="7614500"/>
                  <a:ext cx="131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F5F5C91E-0D00-58F6-7071-631CFFCBA72D}"/>
                    </a:ext>
                  </a:extLst>
                </p14:cNvPr>
                <p14:cNvContentPartPr/>
                <p14:nvPr/>
              </p14:nvContentPartPr>
              <p14:xfrm>
                <a:off x="6791821" y="7799180"/>
                <a:ext cx="114480" cy="8676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F5F5C91E-0D00-58F6-7071-631CFFCBA72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82821" y="7790180"/>
                  <a:ext cx="132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5E91B067-D7D3-AAAC-495E-6AAEB165586E}"/>
                    </a:ext>
                  </a:extLst>
                </p14:cNvPr>
                <p14:cNvContentPartPr/>
                <p14:nvPr/>
              </p14:nvContentPartPr>
              <p14:xfrm>
                <a:off x="6808741" y="7625300"/>
                <a:ext cx="192960" cy="14148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5E91B067-D7D3-AAAC-495E-6AAEB165586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799741" y="7616300"/>
                  <a:ext cx="2106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811FFAB5-3B5F-A90C-8B0C-A936162710D9}"/>
                    </a:ext>
                  </a:extLst>
                </p14:cNvPr>
                <p14:cNvContentPartPr/>
                <p14:nvPr/>
              </p14:nvContentPartPr>
              <p14:xfrm>
                <a:off x="6931501" y="7800620"/>
                <a:ext cx="210600" cy="15444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811FFAB5-3B5F-A90C-8B0C-A936162710D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22501" y="7791620"/>
                  <a:ext cx="228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93327196-2C35-75A8-21F1-A6F96F2990A1}"/>
                    </a:ext>
                  </a:extLst>
                </p14:cNvPr>
                <p14:cNvContentPartPr/>
                <p14:nvPr/>
              </p14:nvContentPartPr>
              <p14:xfrm>
                <a:off x="4632901" y="7060100"/>
                <a:ext cx="63720" cy="2185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93327196-2C35-75A8-21F1-A6F96F2990A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24261" y="7051460"/>
                  <a:ext cx="81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61DD6D57-E6F4-3F29-7B9F-78D90FFBC83F}"/>
                    </a:ext>
                  </a:extLst>
                </p14:cNvPr>
                <p14:cNvContentPartPr/>
                <p14:nvPr/>
              </p14:nvContentPartPr>
              <p14:xfrm>
                <a:off x="4626061" y="7079900"/>
                <a:ext cx="127800" cy="21204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61DD6D57-E6F4-3F29-7B9F-78D90FFBC83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17421" y="7070900"/>
                  <a:ext cx="145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374AB7C0-05E4-EF43-FE3A-DFD091360EE8}"/>
                    </a:ext>
                  </a:extLst>
                </p14:cNvPr>
                <p14:cNvContentPartPr/>
                <p14:nvPr/>
              </p14:nvContentPartPr>
              <p14:xfrm>
                <a:off x="4612741" y="7043180"/>
                <a:ext cx="193320" cy="20232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374AB7C0-05E4-EF43-FE3A-DFD091360EE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04101" y="7034180"/>
                  <a:ext cx="210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8291099C-B460-AC28-5C53-5F87BFA0D100}"/>
                    </a:ext>
                  </a:extLst>
                </p14:cNvPr>
                <p14:cNvContentPartPr/>
                <p14:nvPr/>
              </p14:nvContentPartPr>
              <p14:xfrm>
                <a:off x="4868341" y="7021220"/>
                <a:ext cx="149760" cy="2275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8291099C-B460-AC28-5C53-5F87BFA0D10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859341" y="7012580"/>
                  <a:ext cx="167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2C14FC52-4F17-D6BA-6B7E-AF1BD6419061}"/>
                    </a:ext>
                  </a:extLst>
                </p14:cNvPr>
                <p14:cNvContentPartPr/>
                <p14:nvPr/>
              </p14:nvContentPartPr>
              <p14:xfrm>
                <a:off x="5035741" y="6959660"/>
                <a:ext cx="19800" cy="23940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2C14FC52-4F17-D6BA-6B7E-AF1BD64190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27101" y="6950660"/>
                  <a:ext cx="37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C9A3C38-8B84-4C57-9C3C-2FE2EDEEB861}"/>
                    </a:ext>
                  </a:extLst>
                </p14:cNvPr>
                <p14:cNvContentPartPr/>
                <p14:nvPr/>
              </p14:nvContentPartPr>
              <p14:xfrm>
                <a:off x="4653781" y="7535660"/>
                <a:ext cx="89640" cy="2174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C9A3C38-8B84-4C57-9C3C-2FE2EDEEB86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45141" y="7526660"/>
                  <a:ext cx="107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F21352C3-ED38-9CC4-73A9-569525194917}"/>
                    </a:ext>
                  </a:extLst>
                </p14:cNvPr>
                <p14:cNvContentPartPr/>
                <p14:nvPr/>
              </p14:nvContentPartPr>
              <p14:xfrm>
                <a:off x="4637581" y="7640780"/>
                <a:ext cx="122400" cy="4212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F21352C3-ED38-9CC4-73A9-5695251949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28581" y="7631780"/>
                  <a:ext cx="140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6B6D5C51-7A71-CED3-C815-E355DD536474}"/>
                    </a:ext>
                  </a:extLst>
                </p14:cNvPr>
                <p14:cNvContentPartPr/>
                <p14:nvPr/>
              </p14:nvContentPartPr>
              <p14:xfrm>
                <a:off x="4748461" y="7531340"/>
                <a:ext cx="189000" cy="13680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6B6D5C51-7A71-CED3-C815-E355DD53647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39821" y="7522340"/>
                  <a:ext cx="206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3D5221EB-322B-8424-58A3-F1595CEDAAA0}"/>
                    </a:ext>
                  </a:extLst>
                </p14:cNvPr>
                <p14:cNvContentPartPr/>
                <p14:nvPr/>
              </p14:nvContentPartPr>
              <p14:xfrm>
                <a:off x="4941781" y="7471580"/>
                <a:ext cx="65520" cy="18540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3D5221EB-322B-8424-58A3-F1595CEDAA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932781" y="7462940"/>
                  <a:ext cx="83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C06AEC17-8D7F-3457-E3E8-F35611674277}"/>
                    </a:ext>
                  </a:extLst>
                </p14:cNvPr>
                <p14:cNvContentPartPr/>
                <p14:nvPr/>
              </p14:nvContentPartPr>
              <p14:xfrm>
                <a:off x="4945021" y="7495700"/>
                <a:ext cx="124560" cy="18252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C06AEC17-8D7F-3457-E3E8-F3561167427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936021" y="7487060"/>
                  <a:ext cx="142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21F4059-2305-0E97-227F-3AD6E54EDD85}"/>
                    </a:ext>
                  </a:extLst>
                </p14:cNvPr>
                <p14:cNvContentPartPr/>
                <p14:nvPr/>
              </p14:nvContentPartPr>
              <p14:xfrm>
                <a:off x="5060581" y="7498580"/>
                <a:ext cx="168120" cy="1375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21F4059-2305-0E97-227F-3AD6E54EDD8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51941" y="7489580"/>
                  <a:ext cx="185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68144420-C37B-0269-3ADA-B27B11193093}"/>
                    </a:ext>
                  </a:extLst>
                </p14:cNvPr>
                <p14:cNvContentPartPr/>
                <p14:nvPr/>
              </p14:nvContentPartPr>
              <p14:xfrm>
                <a:off x="4707061" y="7999700"/>
                <a:ext cx="147600" cy="22968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68144420-C37B-0269-3ADA-B27B1119309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698061" y="7991060"/>
                  <a:ext cx="165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7C014495-9693-A674-A44A-B0654D4CA7FB}"/>
                    </a:ext>
                  </a:extLst>
                </p14:cNvPr>
                <p14:cNvContentPartPr/>
                <p14:nvPr/>
              </p14:nvContentPartPr>
              <p14:xfrm>
                <a:off x="4699861" y="8088260"/>
                <a:ext cx="92880" cy="2952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7C014495-9693-A674-A44A-B0654D4CA7F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690861" y="8079260"/>
                  <a:ext cx="110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1E226594-D590-3AE1-7669-1BB79FF2D490}"/>
                    </a:ext>
                  </a:extLst>
                </p14:cNvPr>
                <p14:cNvContentPartPr/>
                <p14:nvPr/>
              </p14:nvContentPartPr>
              <p14:xfrm>
                <a:off x="4770421" y="7982780"/>
                <a:ext cx="142200" cy="16380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1E226594-D590-3AE1-7669-1BB79FF2D49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61781" y="7974140"/>
                  <a:ext cx="15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13F7305E-7B76-45FC-A663-BC4F50126BF2}"/>
                    </a:ext>
                  </a:extLst>
                </p14:cNvPr>
                <p14:cNvContentPartPr/>
                <p14:nvPr/>
              </p14:nvContentPartPr>
              <p14:xfrm>
                <a:off x="4989301" y="7956860"/>
                <a:ext cx="69840" cy="18396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13F7305E-7B76-45FC-A663-BC4F50126B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980661" y="7948220"/>
                  <a:ext cx="87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3C38C861-BAF9-941E-148E-1D4A2E253649}"/>
                    </a:ext>
                  </a:extLst>
                </p14:cNvPr>
                <p14:cNvContentPartPr/>
                <p14:nvPr/>
              </p14:nvContentPartPr>
              <p14:xfrm>
                <a:off x="4973461" y="7948220"/>
                <a:ext cx="160560" cy="20592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3C38C861-BAF9-941E-148E-1D4A2E25364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964461" y="7939220"/>
                  <a:ext cx="178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D9640BEE-EC47-41A2-5410-92CC32F81791}"/>
                    </a:ext>
                  </a:extLst>
                </p14:cNvPr>
                <p14:cNvContentPartPr/>
                <p14:nvPr/>
              </p14:nvContentPartPr>
              <p14:xfrm>
                <a:off x="5147701" y="7912220"/>
                <a:ext cx="103680" cy="23436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D9640BEE-EC47-41A2-5410-92CC32F8179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38701" y="7903220"/>
                  <a:ext cx="1213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E9A71FF2-3942-31F4-8FE7-7BDCEAE924FB}"/>
                    </a:ext>
                  </a:extLst>
                </p14:cNvPr>
                <p14:cNvContentPartPr/>
                <p14:nvPr/>
              </p14:nvContentPartPr>
              <p14:xfrm>
                <a:off x="4712821" y="8645180"/>
                <a:ext cx="127440" cy="22824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E9A71FF2-3942-31F4-8FE7-7BDCEAE924F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03821" y="8636540"/>
                  <a:ext cx="145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F75BAD7C-0F4B-126F-5987-4FC8FDE276DA}"/>
                    </a:ext>
                  </a:extLst>
                </p14:cNvPr>
                <p14:cNvContentPartPr/>
                <p14:nvPr/>
              </p14:nvContentPartPr>
              <p14:xfrm>
                <a:off x="4708501" y="8590460"/>
                <a:ext cx="135720" cy="17460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F75BAD7C-0F4B-126F-5987-4FC8FDE276D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99501" y="8581460"/>
                  <a:ext cx="153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BDE97CEF-C98A-51D0-2ABB-663E2CE5D185}"/>
                    </a:ext>
                  </a:extLst>
                </p14:cNvPr>
                <p14:cNvContentPartPr/>
                <p14:nvPr/>
              </p14:nvContentPartPr>
              <p14:xfrm>
                <a:off x="4848541" y="8617100"/>
                <a:ext cx="66240" cy="9180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BDE97CEF-C98A-51D0-2ABB-663E2CE5D18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839541" y="8608100"/>
                  <a:ext cx="83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DD53EC6B-4B42-A448-0D91-68809D7A7099}"/>
                    </a:ext>
                  </a:extLst>
                </p14:cNvPr>
                <p14:cNvContentPartPr/>
                <p14:nvPr/>
              </p14:nvContentPartPr>
              <p14:xfrm>
                <a:off x="4924501" y="8602340"/>
                <a:ext cx="60480" cy="7380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DD53EC6B-4B42-A448-0D91-68809D7A709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915501" y="8593340"/>
                  <a:ext cx="78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C7605C77-629B-8642-6046-0C218AECAEB4}"/>
                    </a:ext>
                  </a:extLst>
                </p14:cNvPr>
                <p14:cNvContentPartPr/>
                <p14:nvPr/>
              </p14:nvContentPartPr>
              <p14:xfrm>
                <a:off x="5048341" y="8605580"/>
                <a:ext cx="64800" cy="1634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C7605C77-629B-8642-6046-0C218AECAEB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039701" y="8596940"/>
                  <a:ext cx="82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8895755D-BB67-B2F7-9C81-3F7F16A1DE09}"/>
                    </a:ext>
                  </a:extLst>
                </p14:cNvPr>
                <p14:cNvContentPartPr/>
                <p14:nvPr/>
              </p14:nvContentPartPr>
              <p14:xfrm>
                <a:off x="5033941" y="8576780"/>
                <a:ext cx="149760" cy="19296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8895755D-BB67-B2F7-9C81-3F7F16A1DE0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24941" y="8568140"/>
                  <a:ext cx="16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92087820-D7F9-DEF5-8E33-21AAFDC4682C}"/>
                    </a:ext>
                  </a:extLst>
                </p14:cNvPr>
                <p14:cNvContentPartPr/>
                <p14:nvPr/>
              </p14:nvContentPartPr>
              <p14:xfrm>
                <a:off x="5168581" y="8543300"/>
                <a:ext cx="24840" cy="11772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92087820-D7F9-DEF5-8E33-21AAFDC4682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159581" y="8534300"/>
                  <a:ext cx="42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D3DBB0EA-5203-463D-E1FC-B5C1BCA2EE8C}"/>
                    </a:ext>
                  </a:extLst>
                </p14:cNvPr>
                <p14:cNvContentPartPr/>
                <p14:nvPr/>
              </p14:nvContentPartPr>
              <p14:xfrm>
                <a:off x="5217181" y="8575700"/>
                <a:ext cx="55440" cy="9648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D3DBB0EA-5203-463D-E1FC-B5C1BCA2EE8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208541" y="8566700"/>
                  <a:ext cx="7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03585781-39E1-4051-3E10-EF25004BC185}"/>
                    </a:ext>
                  </a:extLst>
                </p14:cNvPr>
                <p14:cNvContentPartPr/>
                <p14:nvPr/>
              </p14:nvContentPartPr>
              <p14:xfrm>
                <a:off x="5266501" y="8555540"/>
                <a:ext cx="62640" cy="7200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03585781-39E1-4051-3E10-EF25004BC18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257501" y="8546900"/>
                  <a:ext cx="80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70A07B34-65B7-0A49-1CAE-208424A32609}"/>
                    </a:ext>
                  </a:extLst>
                </p14:cNvPr>
                <p14:cNvContentPartPr/>
                <p14:nvPr/>
              </p14:nvContentPartPr>
              <p14:xfrm>
                <a:off x="5789221" y="8205620"/>
                <a:ext cx="176760" cy="3744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70A07B34-65B7-0A49-1CAE-208424A3260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780581" y="8196980"/>
                  <a:ext cx="194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F521F562-4B37-ABAB-6C0D-442AF8405D53}"/>
                    </a:ext>
                  </a:extLst>
                </p14:cNvPr>
                <p14:cNvContentPartPr/>
                <p14:nvPr/>
              </p14:nvContentPartPr>
              <p14:xfrm>
                <a:off x="5816941" y="8339900"/>
                <a:ext cx="145800" cy="385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F521F562-4B37-ABAB-6C0D-442AF8405D5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08301" y="8331260"/>
                  <a:ext cx="163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C0827F37-9650-C4DC-3584-DAA0D80B1141}"/>
                    </a:ext>
                  </a:extLst>
                </p14:cNvPr>
                <p14:cNvContentPartPr/>
                <p14:nvPr/>
              </p14:nvContentPartPr>
              <p14:xfrm>
                <a:off x="6025381" y="8166020"/>
                <a:ext cx="179280" cy="19116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C0827F37-9650-C4DC-3584-DAA0D80B114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16381" y="8157380"/>
                  <a:ext cx="196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66720B0C-2A79-4C73-7EF7-3C7D620407DF}"/>
                    </a:ext>
                  </a:extLst>
                </p14:cNvPr>
                <p14:cNvContentPartPr/>
                <p14:nvPr/>
              </p14:nvContentPartPr>
              <p14:xfrm>
                <a:off x="6115741" y="8409380"/>
                <a:ext cx="110520" cy="7632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66720B0C-2A79-4C73-7EF7-3C7D620407D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106741" y="8400740"/>
                  <a:ext cx="128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6558741F-823A-1B39-33E6-905DEA086C1D}"/>
                    </a:ext>
                  </a:extLst>
                </p14:cNvPr>
                <p14:cNvContentPartPr/>
                <p14:nvPr/>
              </p14:nvContentPartPr>
              <p14:xfrm>
                <a:off x="6248221" y="8239100"/>
                <a:ext cx="116280" cy="17208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6558741F-823A-1B39-33E6-905DEA086C1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39581" y="8230100"/>
                  <a:ext cx="133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B7B8766A-6766-9C8A-95AB-0C0C6AFE12D1}"/>
                    </a:ext>
                  </a:extLst>
                </p14:cNvPr>
                <p14:cNvContentPartPr/>
                <p14:nvPr/>
              </p14:nvContentPartPr>
              <p14:xfrm>
                <a:off x="6341101" y="8237300"/>
                <a:ext cx="60480" cy="23076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B7B8766A-6766-9C8A-95AB-0C0C6AFE12D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32101" y="8228660"/>
                  <a:ext cx="78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D7C6CD34-111D-8431-4044-C1EB1FF43619}"/>
                    </a:ext>
                  </a:extLst>
                </p14:cNvPr>
                <p14:cNvContentPartPr/>
                <p14:nvPr/>
              </p14:nvContentPartPr>
              <p14:xfrm>
                <a:off x="6442621" y="8201300"/>
                <a:ext cx="191520" cy="21960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D7C6CD34-111D-8431-4044-C1EB1FF4361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433621" y="8192300"/>
                  <a:ext cx="209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26A9439-460B-1D9B-6E5E-A97B3542E5B4}"/>
                    </a:ext>
                  </a:extLst>
                </p14:cNvPr>
                <p14:cNvContentPartPr/>
                <p14:nvPr/>
              </p14:nvContentPartPr>
              <p14:xfrm>
                <a:off x="6643501" y="8225420"/>
                <a:ext cx="43200" cy="21024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26A9439-460B-1D9B-6E5E-A97B3542E5B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634501" y="8216420"/>
                  <a:ext cx="608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9D2583C5-B1FA-E2C7-D178-9992A68E9873}"/>
                    </a:ext>
                  </a:extLst>
                </p14:cNvPr>
                <p14:cNvContentPartPr/>
                <p14:nvPr/>
              </p14:nvContentPartPr>
              <p14:xfrm>
                <a:off x="6694621" y="8177540"/>
                <a:ext cx="147600" cy="23544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9D2583C5-B1FA-E2C7-D178-9992A68E987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685621" y="8168540"/>
                  <a:ext cx="165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B53618C7-6A11-2472-7B3C-D5537E3B025C}"/>
                    </a:ext>
                  </a:extLst>
                </p14:cNvPr>
                <p14:cNvContentPartPr/>
                <p14:nvPr/>
              </p14:nvContentPartPr>
              <p14:xfrm>
                <a:off x="6769141" y="8256380"/>
                <a:ext cx="122040" cy="22428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B53618C7-6A11-2472-7B3C-D5537E3B025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0141" y="8247380"/>
                  <a:ext cx="139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99DA833B-E141-54F0-7085-EE16D12EE5EB}"/>
                    </a:ext>
                  </a:extLst>
                </p14:cNvPr>
                <p14:cNvContentPartPr/>
                <p14:nvPr/>
              </p14:nvContentPartPr>
              <p14:xfrm>
                <a:off x="6898021" y="8215700"/>
                <a:ext cx="159480" cy="27432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99DA833B-E141-54F0-7085-EE16D12EE5E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9021" y="8207060"/>
                  <a:ext cx="177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F0275EC-3C8B-CD16-4A62-28B2BCD154FA}"/>
                    </a:ext>
                  </a:extLst>
                </p14:cNvPr>
                <p14:cNvContentPartPr/>
                <p14:nvPr/>
              </p14:nvContentPartPr>
              <p14:xfrm>
                <a:off x="7051021" y="8187260"/>
                <a:ext cx="41400" cy="2210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F0275EC-3C8B-CD16-4A62-28B2BCD154F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42021" y="8178620"/>
                  <a:ext cx="59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FC3E5B19-B7AB-9606-E472-EA49A82E2FCD}"/>
                    </a:ext>
                  </a:extLst>
                </p14:cNvPr>
                <p14:cNvContentPartPr/>
                <p14:nvPr/>
              </p14:nvContentPartPr>
              <p14:xfrm>
                <a:off x="7123381" y="8269340"/>
                <a:ext cx="95400" cy="15876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FC3E5B19-B7AB-9606-E472-EA49A82E2FC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14381" y="8260340"/>
                  <a:ext cx="113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CD5E75A3-47EC-1EA3-86AC-594FA0328C87}"/>
                    </a:ext>
                  </a:extLst>
                </p14:cNvPr>
                <p14:cNvContentPartPr/>
                <p14:nvPr/>
              </p14:nvContentPartPr>
              <p14:xfrm>
                <a:off x="7214461" y="8204900"/>
                <a:ext cx="139680" cy="11916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CD5E75A3-47EC-1EA3-86AC-594FA0328C8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5461" y="8195900"/>
                  <a:ext cx="157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4DE067E3-0895-03EB-656F-7AC9920BC386}"/>
                    </a:ext>
                  </a:extLst>
                </p14:cNvPr>
                <p14:cNvContentPartPr/>
                <p14:nvPr/>
              </p14:nvContentPartPr>
              <p14:xfrm>
                <a:off x="7204021" y="8400020"/>
                <a:ext cx="174600" cy="16380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4DE067E3-0895-03EB-656F-7AC9920BC38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95381" y="8391020"/>
                  <a:ext cx="192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77B46160-CF60-0609-ADFB-EFC5743C3DBB}"/>
                    </a:ext>
                  </a:extLst>
                </p14:cNvPr>
                <p14:cNvContentPartPr/>
                <p14:nvPr/>
              </p14:nvContentPartPr>
              <p14:xfrm>
                <a:off x="3388381" y="9590900"/>
                <a:ext cx="146160" cy="36648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77B46160-CF60-0609-ADFB-EFC5743C3DB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379741" y="9582260"/>
                  <a:ext cx="163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40106A8B-E0EE-04CA-038D-FA8866994E74}"/>
                    </a:ext>
                  </a:extLst>
                </p14:cNvPr>
                <p14:cNvContentPartPr/>
                <p14:nvPr/>
              </p14:nvContentPartPr>
              <p14:xfrm>
                <a:off x="3432301" y="9759020"/>
                <a:ext cx="146880" cy="17280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40106A8B-E0EE-04CA-038D-FA8866994E7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23661" y="9750020"/>
                  <a:ext cx="1645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91E5CC5F-2213-2B60-0F8E-25F2C9C55A7A}"/>
                    </a:ext>
                  </a:extLst>
                </p14:cNvPr>
                <p14:cNvContentPartPr/>
                <p14:nvPr/>
              </p14:nvContentPartPr>
              <p14:xfrm>
                <a:off x="3527341" y="9697460"/>
                <a:ext cx="101520" cy="22680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91E5CC5F-2213-2B60-0F8E-25F2C9C55A7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18341" y="9688820"/>
                  <a:ext cx="119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991B7A15-74C2-EB88-DFB3-36FE0257D642}"/>
                    </a:ext>
                  </a:extLst>
                </p14:cNvPr>
                <p14:cNvContentPartPr/>
                <p14:nvPr/>
              </p14:nvContentPartPr>
              <p14:xfrm>
                <a:off x="3544981" y="9703580"/>
                <a:ext cx="133200" cy="1663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991B7A15-74C2-EB88-DFB3-36FE0257D64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35981" y="9694940"/>
                  <a:ext cx="150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91A186CD-65D2-DCDC-CA2A-AC5C83C70886}"/>
                    </a:ext>
                  </a:extLst>
                </p14:cNvPr>
                <p14:cNvContentPartPr/>
                <p14:nvPr/>
              </p14:nvContentPartPr>
              <p14:xfrm>
                <a:off x="3664141" y="9633020"/>
                <a:ext cx="180000" cy="29484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91A186CD-65D2-DCDC-CA2A-AC5C83C708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55141" y="9624380"/>
                  <a:ext cx="197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4595F4E4-AF34-1556-A299-1CB15AE36983}"/>
                    </a:ext>
                  </a:extLst>
                </p14:cNvPr>
                <p14:cNvContentPartPr/>
                <p14:nvPr/>
              </p14:nvContentPartPr>
              <p14:xfrm>
                <a:off x="3830821" y="9568220"/>
                <a:ext cx="200880" cy="23940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4595F4E4-AF34-1556-A299-1CB15AE3698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822181" y="9559580"/>
                  <a:ext cx="218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A91254A-040E-23E8-3B60-23823A442A54}"/>
                    </a:ext>
                  </a:extLst>
                </p14:cNvPr>
                <p14:cNvContentPartPr/>
                <p14:nvPr/>
              </p14:nvContentPartPr>
              <p14:xfrm>
                <a:off x="3987781" y="9813020"/>
                <a:ext cx="95400" cy="1180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A91254A-040E-23E8-3B60-23823A442A5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978781" y="9804020"/>
                  <a:ext cx="11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A94E0EF0-CEF3-BEA4-5AAE-5EEA57056D8B}"/>
                    </a:ext>
                  </a:extLst>
                </p14:cNvPr>
                <p14:cNvContentPartPr/>
                <p14:nvPr/>
              </p14:nvContentPartPr>
              <p14:xfrm>
                <a:off x="4174981" y="9555620"/>
                <a:ext cx="132120" cy="28440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A94E0EF0-CEF3-BEA4-5AAE-5EEA57056D8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66341" y="9546980"/>
                  <a:ext cx="149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8311A47C-C7F1-6CFA-496D-D8C02E8D31C9}"/>
                    </a:ext>
                  </a:extLst>
                </p14:cNvPr>
                <p14:cNvContentPartPr/>
                <p14:nvPr/>
              </p14:nvContentPartPr>
              <p14:xfrm>
                <a:off x="4267501" y="9580100"/>
                <a:ext cx="231120" cy="21348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8311A47C-C7F1-6CFA-496D-D8C02E8D31C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58501" y="9571100"/>
                  <a:ext cx="248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F8679B96-EC83-598F-CEE7-B90FECD9C7F7}"/>
                    </a:ext>
                  </a:extLst>
                </p14:cNvPr>
                <p14:cNvContentPartPr/>
                <p14:nvPr/>
              </p14:nvContentPartPr>
              <p14:xfrm>
                <a:off x="4463341" y="9780620"/>
                <a:ext cx="140040" cy="12132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F8679B96-EC83-598F-CEE7-B90FECD9C7F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54341" y="9771620"/>
                  <a:ext cx="157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5150BB44-1B14-1FA5-E52E-013856BC4AD8}"/>
                    </a:ext>
                  </a:extLst>
                </p14:cNvPr>
                <p14:cNvContentPartPr/>
                <p14:nvPr/>
              </p14:nvContentPartPr>
              <p14:xfrm>
                <a:off x="4574221" y="9563540"/>
                <a:ext cx="298440" cy="25020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5150BB44-1B14-1FA5-E52E-013856BC4AD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65581" y="9554900"/>
                  <a:ext cx="316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C9207F41-8ECA-2C9D-41BA-D07BCE5FD892}"/>
                    </a:ext>
                  </a:extLst>
                </p14:cNvPr>
                <p14:cNvContentPartPr/>
                <p14:nvPr/>
              </p14:nvContentPartPr>
              <p14:xfrm>
                <a:off x="4928821" y="9511340"/>
                <a:ext cx="158760" cy="12852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C9207F41-8ECA-2C9D-41BA-D07BCE5FD89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919821" y="9502700"/>
                  <a:ext cx="176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F62BE200-C680-905A-57E7-BFEA5F95C83E}"/>
                    </a:ext>
                  </a:extLst>
                </p14:cNvPr>
                <p14:cNvContentPartPr/>
                <p14:nvPr/>
              </p14:nvContentPartPr>
              <p14:xfrm>
                <a:off x="5020621" y="9509180"/>
                <a:ext cx="235080" cy="18756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F62BE200-C680-905A-57E7-BFEA5F95C83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011621" y="9500540"/>
                  <a:ext cx="252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1E5265D1-A4D9-E372-10CC-472A015A0AC7}"/>
                    </a:ext>
                  </a:extLst>
                </p14:cNvPr>
                <p14:cNvContentPartPr/>
                <p14:nvPr/>
              </p14:nvContentPartPr>
              <p14:xfrm>
                <a:off x="5094061" y="9687380"/>
                <a:ext cx="225000" cy="18684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1E5265D1-A4D9-E372-10CC-472A015A0AC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085421" y="9678380"/>
                  <a:ext cx="242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38C3B529-40D8-10D5-8C18-685F6CD38905}"/>
                    </a:ext>
                  </a:extLst>
                </p14:cNvPr>
                <p14:cNvContentPartPr/>
                <p14:nvPr/>
              </p14:nvContentPartPr>
              <p14:xfrm>
                <a:off x="5165701" y="9744980"/>
                <a:ext cx="274320" cy="6228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38C3B529-40D8-10D5-8C18-685F6CD3890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56701" y="9736340"/>
                  <a:ext cx="291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43BB5033-0D8D-68DB-A28E-DCDEF5390897}"/>
                    </a:ext>
                  </a:extLst>
                </p14:cNvPr>
                <p14:cNvContentPartPr/>
                <p14:nvPr/>
              </p14:nvContentPartPr>
              <p14:xfrm>
                <a:off x="3355621" y="10226300"/>
                <a:ext cx="210240" cy="19368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43BB5033-0D8D-68DB-A28E-DCDEF539089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346981" y="10217300"/>
                  <a:ext cx="227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69527735-4AE9-59CA-DA69-53A0C5AC16FA}"/>
                    </a:ext>
                  </a:extLst>
                </p14:cNvPr>
                <p14:cNvContentPartPr/>
                <p14:nvPr/>
              </p14:nvContentPartPr>
              <p14:xfrm>
                <a:off x="3517261" y="10245020"/>
                <a:ext cx="129240" cy="13320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69527735-4AE9-59CA-DA69-53A0C5AC16F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508621" y="10236020"/>
                  <a:ext cx="146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C348EF26-93D8-6528-F27D-D62336D2CA06}"/>
                    </a:ext>
                  </a:extLst>
                </p14:cNvPr>
                <p14:cNvContentPartPr/>
                <p14:nvPr/>
              </p14:nvContentPartPr>
              <p14:xfrm>
                <a:off x="3563341" y="10329260"/>
                <a:ext cx="186120" cy="21816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C348EF26-93D8-6528-F27D-D62336D2CA0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554701" y="10320260"/>
                  <a:ext cx="203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B41A1F29-2CC0-42BB-1C6B-9884DF54EDED}"/>
                    </a:ext>
                  </a:extLst>
                </p14:cNvPr>
                <p14:cNvContentPartPr/>
                <p14:nvPr/>
              </p14:nvContentPartPr>
              <p14:xfrm>
                <a:off x="3679621" y="10283540"/>
                <a:ext cx="155880" cy="16524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B41A1F29-2CC0-42BB-1C6B-9884DF54EDE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670621" y="10274540"/>
                  <a:ext cx="173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F1762C48-F34E-097A-2B29-790020A13368}"/>
                    </a:ext>
                  </a:extLst>
                </p14:cNvPr>
                <p14:cNvContentPartPr/>
                <p14:nvPr/>
              </p14:nvContentPartPr>
              <p14:xfrm>
                <a:off x="3780061" y="10473620"/>
                <a:ext cx="120240" cy="8928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F1762C48-F34E-097A-2B29-790020A1336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771061" y="10464620"/>
                  <a:ext cx="137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7E6F6C65-D933-35A5-38BE-5B7F7BA7092E}"/>
                    </a:ext>
                  </a:extLst>
                </p14:cNvPr>
                <p14:cNvContentPartPr/>
                <p14:nvPr/>
              </p14:nvContentPartPr>
              <p14:xfrm>
                <a:off x="3901021" y="10240700"/>
                <a:ext cx="219600" cy="18648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7E6F6C65-D933-35A5-38BE-5B7F7BA7092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892381" y="10231700"/>
                  <a:ext cx="237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3C3C9181-DB3A-5E5D-B820-72C8786CEA51}"/>
                    </a:ext>
                  </a:extLst>
                </p14:cNvPr>
                <p14:cNvContentPartPr/>
                <p14:nvPr/>
              </p14:nvContentPartPr>
              <p14:xfrm>
                <a:off x="3931621" y="10204700"/>
                <a:ext cx="196920" cy="6948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3C3C9181-DB3A-5E5D-B820-72C8786CEA5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922981" y="10196060"/>
                  <a:ext cx="214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78A1FD08-BFA3-EDB1-DEEB-9CB28D3ABD68}"/>
                    </a:ext>
                  </a:extLst>
                </p14:cNvPr>
                <p14:cNvContentPartPr/>
                <p14:nvPr/>
              </p14:nvContentPartPr>
              <p14:xfrm>
                <a:off x="4138981" y="10187060"/>
                <a:ext cx="122400" cy="18144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78A1FD08-BFA3-EDB1-DEEB-9CB28D3ABD6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130341" y="10178060"/>
                  <a:ext cx="140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5174892C-D297-8598-5FE9-EB16C962CE50}"/>
                    </a:ext>
                  </a:extLst>
                </p14:cNvPr>
                <p14:cNvContentPartPr/>
                <p14:nvPr/>
              </p14:nvContentPartPr>
              <p14:xfrm>
                <a:off x="4229701" y="10099220"/>
                <a:ext cx="273960" cy="20088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5174892C-D297-8598-5FE9-EB16C962CE5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221061" y="10090220"/>
                  <a:ext cx="2916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3697CBA-DCDC-D0BB-BA45-DC153212BE2E}"/>
                    </a:ext>
                  </a:extLst>
                </p14:cNvPr>
                <p14:cNvContentPartPr/>
                <p14:nvPr/>
              </p14:nvContentPartPr>
              <p14:xfrm>
                <a:off x="4478461" y="10133060"/>
                <a:ext cx="84240" cy="2012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3697CBA-DCDC-D0BB-BA45-DC153212BE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469461" y="10124060"/>
                  <a:ext cx="10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6C2E285E-AD4A-F5C0-390B-77C6449C5C67}"/>
                    </a:ext>
                  </a:extLst>
                </p14:cNvPr>
                <p14:cNvContentPartPr/>
                <p14:nvPr/>
              </p14:nvContentPartPr>
              <p14:xfrm>
                <a:off x="4561981" y="10092380"/>
                <a:ext cx="159840" cy="24444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6C2E285E-AD4A-F5C0-390B-77C6449C5C6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552981" y="10083740"/>
                  <a:ext cx="1774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A553A5A7-7958-A323-A92A-DC5965A3AA1B}"/>
                    </a:ext>
                  </a:extLst>
                </p14:cNvPr>
                <p14:cNvContentPartPr/>
                <p14:nvPr/>
              </p14:nvContentPartPr>
              <p14:xfrm>
                <a:off x="4639381" y="10104620"/>
                <a:ext cx="118800" cy="9900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A553A5A7-7958-A323-A92A-DC5965A3AA1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30381" y="10095980"/>
                  <a:ext cx="136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A61FB233-324A-D54D-6CF6-A2B970AABBF8}"/>
                    </a:ext>
                  </a:extLst>
                </p14:cNvPr>
                <p14:cNvContentPartPr/>
                <p14:nvPr/>
              </p14:nvContentPartPr>
              <p14:xfrm>
                <a:off x="4715701" y="10072580"/>
                <a:ext cx="223920" cy="37620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A61FB233-324A-D54D-6CF6-A2B970AABBF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707061" y="10063580"/>
                  <a:ext cx="241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9604719A-3D02-BA93-1D1E-282EC10EBEB9}"/>
                    </a:ext>
                  </a:extLst>
                </p14:cNvPr>
                <p14:cNvContentPartPr/>
                <p14:nvPr/>
              </p14:nvContentPartPr>
              <p14:xfrm>
                <a:off x="5049061" y="10008140"/>
                <a:ext cx="378000" cy="22860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9604719A-3D02-BA93-1D1E-282EC10EBEB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40061" y="9999140"/>
                  <a:ext cx="395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3604687E-BB13-1CB6-F75F-F8ABAFEB4E92}"/>
                    </a:ext>
                  </a:extLst>
                </p14:cNvPr>
                <p14:cNvContentPartPr/>
                <p14:nvPr/>
              </p14:nvContentPartPr>
              <p14:xfrm>
                <a:off x="5416261" y="9967100"/>
                <a:ext cx="210960" cy="21024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3604687E-BB13-1CB6-F75F-F8ABAFEB4E9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07621" y="9958460"/>
                  <a:ext cx="228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C141641B-6AB5-64D9-BE4F-307A45D04790}"/>
                    </a:ext>
                  </a:extLst>
                </p14:cNvPr>
                <p14:cNvContentPartPr/>
                <p14:nvPr/>
              </p14:nvContentPartPr>
              <p14:xfrm>
                <a:off x="5556661" y="9947660"/>
                <a:ext cx="107640" cy="18468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C141641B-6AB5-64D9-BE4F-307A45D0479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48021" y="9939020"/>
                  <a:ext cx="125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56FF9CE3-BC2C-28AB-3C2C-C027192CD14F}"/>
                    </a:ext>
                  </a:extLst>
                </p14:cNvPr>
                <p14:cNvContentPartPr/>
                <p14:nvPr/>
              </p14:nvContentPartPr>
              <p14:xfrm>
                <a:off x="5580061" y="9894740"/>
                <a:ext cx="302760" cy="11700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56FF9CE3-BC2C-28AB-3C2C-C027192CD14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71421" y="9885740"/>
                  <a:ext cx="320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39B47E22-7808-E69A-5575-E455F0C3F1DA}"/>
                    </a:ext>
                  </a:extLst>
                </p14:cNvPr>
                <p14:cNvContentPartPr/>
                <p14:nvPr/>
              </p14:nvContentPartPr>
              <p14:xfrm>
                <a:off x="5749981" y="10005620"/>
                <a:ext cx="150840" cy="10080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39B47E22-7808-E69A-5575-E455F0C3F1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741341" y="9996620"/>
                  <a:ext cx="168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74AA62FF-1A28-DF45-3A3C-620008A6D855}"/>
                    </a:ext>
                  </a:extLst>
                </p14:cNvPr>
                <p14:cNvContentPartPr/>
                <p14:nvPr/>
              </p14:nvContentPartPr>
              <p14:xfrm>
                <a:off x="5934301" y="9711140"/>
                <a:ext cx="141840" cy="8460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74AA62FF-1A28-DF45-3A3C-620008A6D85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925301" y="9702140"/>
                  <a:ext cx="159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F722EA27-9788-EB3B-AC57-381C227A89F1}"/>
                    </a:ext>
                  </a:extLst>
                </p14:cNvPr>
                <p14:cNvContentPartPr/>
                <p14:nvPr/>
              </p14:nvContentPartPr>
              <p14:xfrm>
                <a:off x="5958061" y="9784940"/>
                <a:ext cx="5040" cy="756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F722EA27-9788-EB3B-AC57-381C227A89F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49061" y="9776300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A210322B-0F28-A947-49D3-D88112BA91B5}"/>
                    </a:ext>
                  </a:extLst>
                </p14:cNvPr>
                <p14:cNvContentPartPr/>
                <p14:nvPr/>
              </p14:nvContentPartPr>
              <p14:xfrm>
                <a:off x="6044461" y="9692060"/>
                <a:ext cx="85320" cy="22392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A210322B-0F28-A947-49D3-D88112BA91B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035821" y="9683060"/>
                  <a:ext cx="10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4CDE561E-342A-9BD2-45D7-7A15CAE21FA7}"/>
                    </a:ext>
                  </a:extLst>
                </p14:cNvPr>
                <p14:cNvContentPartPr/>
                <p14:nvPr/>
              </p14:nvContentPartPr>
              <p14:xfrm>
                <a:off x="6131941" y="9634100"/>
                <a:ext cx="90360" cy="29448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4CDE561E-342A-9BD2-45D7-7A15CAE21FA7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122941" y="9625460"/>
                  <a:ext cx="108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9C22FDB1-1378-5D00-4C08-A096283B2D68}"/>
                    </a:ext>
                  </a:extLst>
                </p14:cNvPr>
                <p14:cNvContentPartPr/>
                <p14:nvPr/>
              </p14:nvContentPartPr>
              <p14:xfrm>
                <a:off x="6147421" y="9922820"/>
                <a:ext cx="192600" cy="10008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9C22FDB1-1378-5D00-4C08-A096283B2D6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138781" y="9914180"/>
                  <a:ext cx="210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F482397B-4C21-9B2B-CA84-9BF014297EB0}"/>
                    </a:ext>
                  </a:extLst>
                </p14:cNvPr>
                <p14:cNvContentPartPr/>
                <p14:nvPr/>
              </p14:nvContentPartPr>
              <p14:xfrm>
                <a:off x="6252541" y="9634100"/>
                <a:ext cx="152640" cy="19476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F482397B-4C21-9B2B-CA84-9BF014297EB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243901" y="9625460"/>
                  <a:ext cx="170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C444C755-6C68-18C2-ECC4-8139485660DA}"/>
                    </a:ext>
                  </a:extLst>
                </p14:cNvPr>
                <p14:cNvContentPartPr/>
                <p14:nvPr/>
              </p14:nvContentPartPr>
              <p14:xfrm>
                <a:off x="6369181" y="9851540"/>
                <a:ext cx="231840" cy="15624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C444C755-6C68-18C2-ECC4-8139485660D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360541" y="9842540"/>
                  <a:ext cx="249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7D9E9B44-97D5-7982-4B57-67FF579191D9}"/>
                    </a:ext>
                  </a:extLst>
                </p14:cNvPr>
                <p14:cNvContentPartPr/>
                <p14:nvPr/>
              </p14:nvContentPartPr>
              <p14:xfrm>
                <a:off x="5341741" y="10411700"/>
                <a:ext cx="131760" cy="23904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7D9E9B44-97D5-7982-4B57-67FF579191D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333101" y="10402700"/>
                  <a:ext cx="149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08EB5892-6F8B-8B84-F208-73961C302195}"/>
                    </a:ext>
                  </a:extLst>
                </p14:cNvPr>
                <p14:cNvContentPartPr/>
                <p14:nvPr/>
              </p14:nvContentPartPr>
              <p14:xfrm>
                <a:off x="5458741" y="10396580"/>
                <a:ext cx="83520" cy="1980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08EB5892-6F8B-8B84-F208-73961C30219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450101" y="10387940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32728343-38F4-BA8A-EF01-46E88025DBB6}"/>
                    </a:ext>
                  </a:extLst>
                </p14:cNvPr>
                <p14:cNvContentPartPr/>
                <p14:nvPr/>
              </p14:nvContentPartPr>
              <p14:xfrm>
                <a:off x="5468461" y="10445180"/>
                <a:ext cx="155160" cy="12564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32728343-38F4-BA8A-EF01-46E88025DBB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59821" y="10436540"/>
                  <a:ext cx="17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C239F2AB-AC3A-C19E-F960-3291DC739086}"/>
                    </a:ext>
                  </a:extLst>
                </p14:cNvPr>
                <p14:cNvContentPartPr/>
                <p14:nvPr/>
              </p14:nvContentPartPr>
              <p14:xfrm>
                <a:off x="5558101" y="10405940"/>
                <a:ext cx="146160" cy="18252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C239F2AB-AC3A-C19E-F960-3291DC739086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549461" y="10396940"/>
                  <a:ext cx="163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754EFD2F-DB57-2381-589F-A855EDADDBCC}"/>
                    </a:ext>
                  </a:extLst>
                </p14:cNvPr>
                <p14:cNvContentPartPr/>
                <p14:nvPr/>
              </p14:nvContentPartPr>
              <p14:xfrm>
                <a:off x="5667541" y="10358780"/>
                <a:ext cx="224280" cy="20124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754EFD2F-DB57-2381-589F-A855EDADDBC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658901" y="10350140"/>
                  <a:ext cx="241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5A1207CB-47A4-F0D4-E966-FD68EDAA8BD0}"/>
                    </a:ext>
                  </a:extLst>
                </p14:cNvPr>
                <p14:cNvContentPartPr/>
                <p14:nvPr/>
              </p14:nvContentPartPr>
              <p14:xfrm>
                <a:off x="5814781" y="10352660"/>
                <a:ext cx="306000" cy="21708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5A1207CB-47A4-F0D4-E966-FD68EDAA8BD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806141" y="10343660"/>
                  <a:ext cx="323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4B89B87E-A9A0-4232-4A0F-48F7AEF6C1D1}"/>
                    </a:ext>
                  </a:extLst>
                </p14:cNvPr>
                <p14:cNvContentPartPr/>
                <p14:nvPr/>
              </p14:nvContentPartPr>
              <p14:xfrm>
                <a:off x="6054541" y="10387940"/>
                <a:ext cx="222120" cy="15840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4B89B87E-A9A0-4232-4A0F-48F7AEF6C1D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045901" y="10379300"/>
                  <a:ext cx="239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2F6D1AE1-6A77-6C14-A1BE-20A52DFDA920}"/>
                    </a:ext>
                  </a:extLst>
                </p14:cNvPr>
                <p14:cNvContentPartPr/>
                <p14:nvPr/>
              </p14:nvContentPartPr>
              <p14:xfrm>
                <a:off x="6292141" y="10293620"/>
                <a:ext cx="66600" cy="14220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2F6D1AE1-6A77-6C14-A1BE-20A52DFDA920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283141" y="10284980"/>
                  <a:ext cx="84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19811759-9854-4C45-1595-2C06F3A8BBEE}"/>
                    </a:ext>
                  </a:extLst>
                </p14:cNvPr>
                <p14:cNvContentPartPr/>
                <p14:nvPr/>
              </p14:nvContentPartPr>
              <p14:xfrm>
                <a:off x="6364501" y="10331420"/>
                <a:ext cx="75600" cy="9720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19811759-9854-4C45-1595-2C06F3A8BBEE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355501" y="10322420"/>
                  <a:ext cx="93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CA56F859-16AB-1966-452C-1D5B1189E8E9}"/>
                    </a:ext>
                  </a:extLst>
                </p14:cNvPr>
                <p14:cNvContentPartPr/>
                <p14:nvPr/>
              </p14:nvContentPartPr>
              <p14:xfrm>
                <a:off x="6442261" y="10304420"/>
                <a:ext cx="177840" cy="9792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CA56F859-16AB-1966-452C-1D5B1189E8E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433261" y="10295780"/>
                  <a:ext cx="195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D40CBE0A-FEE2-15D4-2865-C8540A1BCCFF}"/>
                    </a:ext>
                  </a:extLst>
                </p14:cNvPr>
                <p14:cNvContentPartPr/>
                <p14:nvPr/>
              </p14:nvContentPartPr>
              <p14:xfrm>
                <a:off x="6638461" y="10174820"/>
                <a:ext cx="117360" cy="13896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D40CBE0A-FEE2-15D4-2865-C8540A1BCCF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629461" y="10165820"/>
                  <a:ext cx="135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FB1B00F8-0E18-8600-427F-3918D3B955D3}"/>
                    </a:ext>
                  </a:extLst>
                </p14:cNvPr>
                <p14:cNvContentPartPr/>
                <p14:nvPr/>
              </p14:nvContentPartPr>
              <p14:xfrm>
                <a:off x="6715141" y="10191020"/>
                <a:ext cx="81360" cy="11196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FB1B00F8-0E18-8600-427F-3918D3B955D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706141" y="10182380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AD93A88A-5D8C-8E43-9EC1-9A08ED1C6892}"/>
                    </a:ext>
                  </a:extLst>
                </p14:cNvPr>
                <p14:cNvContentPartPr/>
                <p14:nvPr/>
              </p14:nvContentPartPr>
              <p14:xfrm>
                <a:off x="6765181" y="10153580"/>
                <a:ext cx="58680" cy="13968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AD93A88A-5D8C-8E43-9EC1-9A08ED1C689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756181" y="10144580"/>
                  <a:ext cx="76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71D5E1F1-46BD-A5CA-CC74-157135E1AA13}"/>
                    </a:ext>
                  </a:extLst>
                </p14:cNvPr>
                <p14:cNvContentPartPr/>
                <p14:nvPr/>
              </p14:nvContentPartPr>
              <p14:xfrm>
                <a:off x="6811261" y="10112540"/>
                <a:ext cx="175680" cy="20340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71D5E1F1-46BD-A5CA-CC74-157135E1AA13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802261" y="10103900"/>
                  <a:ext cx="193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92208572-BAA0-A931-F4F6-987AE590461D}"/>
                    </a:ext>
                  </a:extLst>
                </p14:cNvPr>
                <p14:cNvContentPartPr/>
                <p14:nvPr/>
              </p14:nvContentPartPr>
              <p14:xfrm>
                <a:off x="6923221" y="10152500"/>
                <a:ext cx="130320" cy="12852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92208572-BAA0-A931-F4F6-987AE59046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914581" y="10143500"/>
                  <a:ext cx="1479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4BCBFB65-1A4E-0CCA-1C05-2C63F68A1D7E}"/>
                    </a:ext>
                  </a:extLst>
                </p14:cNvPr>
                <p14:cNvContentPartPr/>
                <p14:nvPr/>
              </p14:nvContentPartPr>
              <p14:xfrm>
                <a:off x="7039861" y="10082660"/>
                <a:ext cx="95760" cy="12132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4BCBFB65-1A4E-0CCA-1C05-2C63F68A1D7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031221" y="10073660"/>
                  <a:ext cx="113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73F0031A-E8F7-78D5-B23B-2A54F241AAC9}"/>
                    </a:ext>
                  </a:extLst>
                </p14:cNvPr>
                <p14:cNvContentPartPr/>
                <p14:nvPr/>
              </p14:nvContentPartPr>
              <p14:xfrm>
                <a:off x="7045621" y="10093100"/>
                <a:ext cx="113760" cy="1188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73F0031A-E8F7-78D5-B23B-2A54F241AAC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036981" y="10084460"/>
                  <a:ext cx="131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08696F7C-C457-901E-3D3B-08AD1870C3E4}"/>
                    </a:ext>
                  </a:extLst>
                </p14:cNvPr>
                <p14:cNvContentPartPr/>
                <p14:nvPr/>
              </p14:nvContentPartPr>
              <p14:xfrm>
                <a:off x="7156501" y="9993380"/>
                <a:ext cx="94680" cy="18216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08696F7C-C457-901E-3D3B-08AD1870C3E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147861" y="9984380"/>
                  <a:ext cx="112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CE813D32-62F6-CCFB-A74D-5C00A4C21788}"/>
                    </a:ext>
                  </a:extLst>
                </p14:cNvPr>
                <p14:cNvContentPartPr/>
                <p14:nvPr/>
              </p14:nvContentPartPr>
              <p14:xfrm>
                <a:off x="7254421" y="10021460"/>
                <a:ext cx="77400" cy="12060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CE813D32-62F6-CCFB-A74D-5C00A4C2178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245781" y="10012820"/>
                  <a:ext cx="95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DE74F2AB-9CF9-4C35-BCCE-7283BB30FB2F}"/>
                    </a:ext>
                  </a:extLst>
                </p14:cNvPr>
                <p14:cNvContentPartPr/>
                <p14:nvPr/>
              </p14:nvContentPartPr>
              <p14:xfrm>
                <a:off x="7316341" y="9944780"/>
                <a:ext cx="79920" cy="31572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DE74F2AB-9CF9-4C35-BCCE-7283BB30FB2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307701" y="9936140"/>
                  <a:ext cx="97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9C4A9325-AF11-BB60-DA7E-4352B3D61A61}"/>
                    </a:ext>
                  </a:extLst>
                </p14:cNvPr>
                <p14:cNvContentPartPr/>
                <p14:nvPr/>
              </p14:nvContentPartPr>
              <p14:xfrm>
                <a:off x="6600301" y="9549860"/>
                <a:ext cx="320400" cy="31716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9C4A9325-AF11-BB60-DA7E-4352B3D61A61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591661" y="9541220"/>
                  <a:ext cx="338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C4202DAD-C82C-3D8E-EF34-48E9AA1A40A4}"/>
                    </a:ext>
                  </a:extLst>
                </p14:cNvPr>
                <p14:cNvContentPartPr/>
                <p14:nvPr/>
              </p14:nvContentPartPr>
              <p14:xfrm>
                <a:off x="6493741" y="9415220"/>
                <a:ext cx="262440" cy="26964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C4202DAD-C82C-3D8E-EF34-48E9AA1A40A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484741" y="9406580"/>
                  <a:ext cx="2800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F0AD232B-85DF-FA77-CF52-D01913B44A80}"/>
                    </a:ext>
                  </a:extLst>
                </p14:cNvPr>
                <p14:cNvContentPartPr/>
                <p14:nvPr/>
              </p14:nvContentPartPr>
              <p14:xfrm>
                <a:off x="5375221" y="9294980"/>
                <a:ext cx="196200" cy="31356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F0AD232B-85DF-FA77-CF52-D01913B44A8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66221" y="9285980"/>
                  <a:ext cx="213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BB55BCCD-DFC2-E7C9-E65B-6EA34F53A2E6}"/>
                    </a:ext>
                  </a:extLst>
                </p14:cNvPr>
                <p14:cNvContentPartPr/>
                <p14:nvPr/>
              </p14:nvContentPartPr>
              <p14:xfrm>
                <a:off x="5516341" y="9253580"/>
                <a:ext cx="76680" cy="19080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BB55BCCD-DFC2-E7C9-E65B-6EA34F53A2E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507341" y="9244940"/>
                  <a:ext cx="94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41A04F38-DACD-F0DA-4CAC-112B75A4965E}"/>
                    </a:ext>
                  </a:extLst>
                </p14:cNvPr>
                <p14:cNvContentPartPr/>
                <p14:nvPr/>
              </p14:nvContentPartPr>
              <p14:xfrm>
                <a:off x="5611021" y="9260060"/>
                <a:ext cx="84240" cy="14652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41A04F38-DACD-F0DA-4CAC-112B75A4965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602381" y="9251060"/>
                  <a:ext cx="101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BBE27DB3-35E4-5832-C583-5DDF64D47FAB}"/>
                    </a:ext>
                  </a:extLst>
                </p14:cNvPr>
                <p14:cNvContentPartPr/>
                <p14:nvPr/>
              </p14:nvContentPartPr>
              <p14:xfrm>
                <a:off x="5739901" y="9223340"/>
                <a:ext cx="81360" cy="12276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BBE27DB3-35E4-5832-C583-5DDF64D47FA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731261" y="9214700"/>
                  <a:ext cx="99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205003C1-3D59-B543-8909-47E5B6CFAAC9}"/>
                    </a:ext>
                  </a:extLst>
                </p14:cNvPr>
                <p14:cNvContentPartPr/>
                <p14:nvPr/>
              </p14:nvContentPartPr>
              <p14:xfrm>
                <a:off x="6186301" y="9032180"/>
                <a:ext cx="87840" cy="16200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205003C1-3D59-B543-8909-47E5B6CFAAC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177301" y="9023180"/>
                  <a:ext cx="105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CE6F83C8-AFD7-D847-4F31-39F582BDBD16}"/>
                    </a:ext>
                  </a:extLst>
                </p14:cNvPr>
                <p14:cNvContentPartPr/>
                <p14:nvPr/>
              </p14:nvContentPartPr>
              <p14:xfrm>
                <a:off x="6306541" y="8823380"/>
                <a:ext cx="214920" cy="31716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CE6F83C8-AFD7-D847-4F31-39F582BDBD16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297541" y="8814380"/>
                  <a:ext cx="232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DB7AFF76-853C-3B1F-631E-F424C9F07A04}"/>
                    </a:ext>
                  </a:extLst>
                </p14:cNvPr>
                <p14:cNvContentPartPr/>
                <p14:nvPr/>
              </p14:nvContentPartPr>
              <p14:xfrm>
                <a:off x="5866261" y="9176540"/>
                <a:ext cx="128520" cy="7776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DB7AFF76-853C-3B1F-631E-F424C9F07A04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5857261" y="9167540"/>
                  <a:ext cx="146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563576C5-74DD-8C49-7EA6-34134B96AFDF}"/>
                    </a:ext>
                  </a:extLst>
                </p14:cNvPr>
                <p14:cNvContentPartPr/>
                <p14:nvPr/>
              </p14:nvContentPartPr>
              <p14:xfrm>
                <a:off x="5931061" y="9134420"/>
                <a:ext cx="66240" cy="13860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563576C5-74DD-8C49-7EA6-34134B96AFD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5922061" y="9125780"/>
                  <a:ext cx="83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69551238-E213-6F8B-460C-1D3398A67A96}"/>
                    </a:ext>
                  </a:extLst>
                </p14:cNvPr>
                <p14:cNvContentPartPr/>
                <p14:nvPr/>
              </p14:nvContentPartPr>
              <p14:xfrm>
                <a:off x="6065701" y="9064940"/>
                <a:ext cx="64800" cy="21780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69551238-E213-6F8B-460C-1D3398A67A9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056701" y="9055940"/>
                  <a:ext cx="82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FBAAE46C-6E5B-CA30-50BE-BBB66079C25A}"/>
                    </a:ext>
                  </a:extLst>
                </p14:cNvPr>
                <p14:cNvContentPartPr/>
                <p14:nvPr/>
              </p14:nvContentPartPr>
              <p14:xfrm>
                <a:off x="5663581" y="8882780"/>
                <a:ext cx="77760" cy="7668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FBAAE46C-6E5B-CA30-50BE-BBB66079C25A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5654581" y="8873780"/>
                  <a:ext cx="95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F4EF6EFB-DB90-5F04-97BC-61CFB4023804}"/>
                    </a:ext>
                  </a:extLst>
                </p14:cNvPr>
                <p14:cNvContentPartPr/>
                <p14:nvPr/>
              </p14:nvContentPartPr>
              <p14:xfrm>
                <a:off x="5675101" y="8969540"/>
                <a:ext cx="126360" cy="9864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F4EF6EFB-DB90-5F04-97BC-61CFB402380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666101" y="8960540"/>
                  <a:ext cx="14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0C329F23-F6B7-A48E-DE62-0054E13D8C5B}"/>
                    </a:ext>
                  </a:extLst>
                </p14:cNvPr>
                <p14:cNvContentPartPr/>
                <p14:nvPr/>
              </p14:nvContentPartPr>
              <p14:xfrm>
                <a:off x="5748541" y="8902580"/>
                <a:ext cx="90000" cy="14148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0C329F23-F6B7-A48E-DE62-0054E13D8C5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739901" y="8893940"/>
                  <a:ext cx="107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AA67B183-AF12-E17E-C900-D8C022A16A51}"/>
                    </a:ext>
                  </a:extLst>
                </p14:cNvPr>
                <p14:cNvContentPartPr/>
                <p14:nvPr/>
              </p14:nvContentPartPr>
              <p14:xfrm>
                <a:off x="5830981" y="8840660"/>
                <a:ext cx="118440" cy="12204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AA67B183-AF12-E17E-C900-D8C022A16A5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821981" y="8831660"/>
                  <a:ext cx="136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D9C15D08-41D5-EE6D-09A7-AED807B71265}"/>
                    </a:ext>
                  </a:extLst>
                </p14:cNvPr>
                <p14:cNvContentPartPr/>
                <p14:nvPr/>
              </p14:nvContentPartPr>
              <p14:xfrm>
                <a:off x="5924221" y="8829500"/>
                <a:ext cx="138600" cy="15336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D9C15D08-41D5-EE6D-09A7-AED807B7126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915221" y="8820500"/>
                  <a:ext cx="156240" cy="171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9923" y="3272583"/>
            <a:ext cx="71374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Q</a:t>
            </a:r>
            <a:r>
              <a:rPr sz="2400" b="1" spc="5" dirty="0">
                <a:latin typeface="나눔고딕OTF"/>
                <a:cs typeface="나눔고딕OTF"/>
              </a:rPr>
              <a:t>&amp;</a:t>
            </a:r>
            <a:r>
              <a:rPr sz="2400" b="1" spc="10" dirty="0">
                <a:latin typeface="나눔고딕OTF"/>
                <a:cs typeface="나눔고딕OTF"/>
              </a:rPr>
              <a:t>A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178810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0" dirty="0">
                <a:latin typeface="나눔고딕OTF"/>
                <a:cs typeface="나눔고딕OTF"/>
              </a:rPr>
              <a:t>병렬처리, </a:t>
            </a:r>
            <a:r>
              <a:rPr sz="1900" b="1" spc="10" dirty="0">
                <a:latin typeface="나눔고딕OTF"/>
                <a:cs typeface="나눔고딕OTF"/>
              </a:rPr>
              <a:t>Parallel</a:t>
            </a:r>
            <a:r>
              <a:rPr sz="1900" b="1" spc="-5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Processing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동시 데이터 처리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기능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목적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속도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향상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처리율(throughput)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향상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2385" y="6117829"/>
            <a:ext cx="322326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예 </a:t>
            </a:r>
            <a:r>
              <a:rPr sz="1900" b="1" spc="10" dirty="0">
                <a:latin typeface="나눔고딕OTF"/>
                <a:cs typeface="나눔고딕OTF"/>
              </a:rPr>
              <a:t>: </a:t>
            </a:r>
            <a:r>
              <a:rPr sz="1900" b="1" spc="35" dirty="0">
                <a:latin typeface="나눔고딕OTF"/>
                <a:cs typeface="나눔고딕OTF"/>
              </a:rPr>
              <a:t>다중 기능을 가진</a:t>
            </a:r>
            <a:r>
              <a:rPr sz="1900" b="1" spc="-15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프로세서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2066" y="6492227"/>
            <a:ext cx="3409713" cy="3409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18161" y="7581386"/>
            <a:ext cx="2319020" cy="688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19710" algn="l"/>
                <a:tab pos="220345" algn="l"/>
              </a:tabLst>
            </a:pPr>
            <a:r>
              <a:rPr sz="1450" spc="-5" dirty="0">
                <a:latin typeface="나눔바른펜OTF"/>
                <a:cs typeface="나눔바른펜OTF"/>
              </a:rPr>
              <a:t>독립적으로 동작하는</a:t>
            </a:r>
            <a:r>
              <a:rPr sz="1450" spc="5" dirty="0">
                <a:latin typeface="나눔바른펜OTF"/>
                <a:cs typeface="나눔바른펜OTF"/>
              </a:rPr>
              <a:t> </a:t>
            </a:r>
            <a:r>
              <a:rPr sz="1450" spc="-5" dirty="0">
                <a:latin typeface="나눔바른펜OTF"/>
                <a:cs typeface="나눔바른펜OTF"/>
              </a:rPr>
              <a:t>처리기</a:t>
            </a:r>
            <a:endParaRPr sz="1450">
              <a:latin typeface="나눔바른펜OTF"/>
              <a:cs typeface="나눔바른펜OTF"/>
            </a:endParaRPr>
          </a:p>
          <a:p>
            <a:pPr marL="219710" indent="-207645">
              <a:lnSpc>
                <a:spcPts val="1739"/>
              </a:lnSpc>
              <a:spcBef>
                <a:spcPts val="10"/>
              </a:spcBef>
              <a:buFont typeface="Arial"/>
              <a:buChar char="•"/>
              <a:tabLst>
                <a:tab pos="219710" algn="l"/>
                <a:tab pos="220345" algn="l"/>
              </a:tabLst>
            </a:pPr>
            <a:r>
              <a:rPr sz="1450" spc="-5" dirty="0">
                <a:latin typeface="나눔바른펜OTF"/>
                <a:cs typeface="나눔바른펜OTF"/>
              </a:rPr>
              <a:t>서로 다른 데이터 대상 동시 처리</a:t>
            </a:r>
            <a:endParaRPr sz="1450">
              <a:latin typeface="나눔바른펜OTF"/>
              <a:cs typeface="나눔바른펜OTF"/>
            </a:endParaRPr>
          </a:p>
          <a:p>
            <a:pPr marL="219710" indent="-207645">
              <a:lnSpc>
                <a:spcPct val="100000"/>
              </a:lnSpc>
              <a:buFont typeface="Arial"/>
              <a:buChar char="•"/>
              <a:tabLst>
                <a:tab pos="219710" algn="l"/>
                <a:tab pos="220345" algn="l"/>
              </a:tabLst>
            </a:pPr>
            <a:r>
              <a:rPr sz="1450" spc="-5" dirty="0">
                <a:latin typeface="나눔바른펜OTF"/>
                <a:cs typeface="나눔바른펜OTF"/>
              </a:rPr>
              <a:t>복잡한 제어 장치가</a:t>
            </a:r>
            <a:r>
              <a:rPr sz="1450" spc="20" dirty="0">
                <a:latin typeface="나눔바른펜OTF"/>
                <a:cs typeface="나눔바른펜OTF"/>
              </a:rPr>
              <a:t> </a:t>
            </a:r>
            <a:r>
              <a:rPr sz="1450" spc="-5" dirty="0">
                <a:latin typeface="나눔바른펜OTF"/>
                <a:cs typeface="나눔바른펜OTF"/>
              </a:rPr>
              <a:t>필요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50FE100-5A8D-13EE-7C7A-82121362E8F9}"/>
                  </a:ext>
                </a:extLst>
              </p14:cNvPr>
              <p14:cNvContentPartPr/>
              <p14:nvPr/>
            </p14:nvContentPartPr>
            <p14:xfrm>
              <a:off x="462258" y="1179960"/>
              <a:ext cx="782640" cy="606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50FE100-5A8D-13EE-7C7A-82121362E8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58" y="1170960"/>
                <a:ext cx="800280" cy="62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F0DFCC-F6AB-A15E-42E0-9D7471DFA71F}"/>
              </a:ext>
            </a:extLst>
          </p:cNvPr>
          <p:cNvGrpSpPr/>
          <p:nvPr/>
        </p:nvGrpSpPr>
        <p:grpSpPr>
          <a:xfrm>
            <a:off x="4753098" y="8237760"/>
            <a:ext cx="2413800" cy="594000"/>
            <a:chOff x="4753098" y="8237760"/>
            <a:chExt cx="241380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881F29A-E242-1B4C-C77C-F711EDD5DB92}"/>
                    </a:ext>
                  </a:extLst>
                </p14:cNvPr>
                <p14:cNvContentPartPr/>
                <p14:nvPr/>
              </p14:nvContentPartPr>
              <p14:xfrm>
                <a:off x="4753098" y="8477520"/>
                <a:ext cx="183240" cy="172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881F29A-E242-1B4C-C77C-F711EDD5DB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44098" y="8468880"/>
                  <a:ext cx="200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F9BA242-7274-CFA8-5F4B-721F791F176A}"/>
                    </a:ext>
                  </a:extLst>
                </p14:cNvPr>
                <p14:cNvContentPartPr/>
                <p14:nvPr/>
              </p14:nvContentPartPr>
              <p14:xfrm>
                <a:off x="4915458" y="8489400"/>
                <a:ext cx="97920" cy="124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F9BA242-7274-CFA8-5F4B-721F791F17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06458" y="8480400"/>
                  <a:ext cx="115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C490B6A-CAF0-F2BE-522F-CF6F013B04E3}"/>
                    </a:ext>
                  </a:extLst>
                </p14:cNvPr>
                <p14:cNvContentPartPr/>
                <p14:nvPr/>
              </p14:nvContentPartPr>
              <p14:xfrm>
                <a:off x="4939578" y="8705040"/>
                <a:ext cx="179280" cy="86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C490B6A-CAF0-F2BE-522F-CF6F013B04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30938" y="8696040"/>
                  <a:ext cx="19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06E220A-B166-E66E-BD6F-944667CEA661}"/>
                    </a:ext>
                  </a:extLst>
                </p14:cNvPr>
                <p14:cNvContentPartPr/>
                <p14:nvPr/>
              </p14:nvContentPartPr>
              <p14:xfrm>
                <a:off x="5156298" y="8554200"/>
                <a:ext cx="76680" cy="111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06E220A-B166-E66E-BD6F-944667CEA6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7298" y="8545200"/>
                  <a:ext cx="94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292EEF-E318-7E6B-527D-1E75711C7769}"/>
                    </a:ext>
                  </a:extLst>
                </p14:cNvPr>
                <p14:cNvContentPartPr/>
                <p14:nvPr/>
              </p14:nvContentPartPr>
              <p14:xfrm>
                <a:off x="5259618" y="8545920"/>
                <a:ext cx="171720" cy="229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6292EEF-E318-7E6B-527D-1E75711C77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0978" y="8537280"/>
                  <a:ext cx="189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9F1A8B2-4A03-4683-2267-C05A025ABFF1}"/>
                    </a:ext>
                  </a:extLst>
                </p14:cNvPr>
                <p14:cNvContentPartPr/>
                <p14:nvPr/>
              </p14:nvContentPartPr>
              <p14:xfrm>
                <a:off x="5390658" y="8550960"/>
                <a:ext cx="184680" cy="133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9F1A8B2-4A03-4683-2267-C05A025ABF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2018" y="8541960"/>
                  <a:ext cx="202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E0EABB1-F6FA-070F-C1BF-C9D8683174C6}"/>
                    </a:ext>
                  </a:extLst>
                </p14:cNvPr>
                <p14:cNvContentPartPr/>
                <p14:nvPr/>
              </p14:nvContentPartPr>
              <p14:xfrm>
                <a:off x="5436018" y="8689920"/>
                <a:ext cx="138240" cy="43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E0EABB1-F6FA-070F-C1BF-C9D8683174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27018" y="8681280"/>
                  <a:ext cx="155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5071199-3F77-2067-3510-51CD0DD896A7}"/>
                    </a:ext>
                  </a:extLst>
                </p14:cNvPr>
                <p14:cNvContentPartPr/>
                <p14:nvPr/>
              </p14:nvContentPartPr>
              <p14:xfrm>
                <a:off x="5542578" y="8709000"/>
                <a:ext cx="279000" cy="122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5071199-3F77-2067-3510-51CD0DD896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3578" y="8700000"/>
                  <a:ext cx="296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F049ADB-F054-AC95-1C01-0E4B0A95ABE5}"/>
                    </a:ext>
                  </a:extLst>
                </p14:cNvPr>
                <p14:cNvContentPartPr/>
                <p14:nvPr/>
              </p14:nvContentPartPr>
              <p14:xfrm>
                <a:off x="5869098" y="8491200"/>
                <a:ext cx="97200" cy="246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F049ADB-F054-AC95-1C01-0E4B0A95ABE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60458" y="8482200"/>
                  <a:ext cx="114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94E5F31-67A4-6D6A-64C6-73A18BFDAC99}"/>
                    </a:ext>
                  </a:extLst>
                </p14:cNvPr>
                <p14:cNvContentPartPr/>
                <p14:nvPr/>
              </p14:nvContentPartPr>
              <p14:xfrm>
                <a:off x="5916258" y="8512440"/>
                <a:ext cx="92880" cy="171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94E5F31-67A4-6D6A-64C6-73A18BFDAC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907258" y="8503800"/>
                  <a:ext cx="110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377151E-752D-BB58-2894-CB405676C176}"/>
                    </a:ext>
                  </a:extLst>
                </p14:cNvPr>
                <p14:cNvContentPartPr/>
                <p14:nvPr/>
              </p14:nvContentPartPr>
              <p14:xfrm>
                <a:off x="5973138" y="8708280"/>
                <a:ext cx="133560" cy="77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377151E-752D-BB58-2894-CB405676C1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4138" y="8699640"/>
                  <a:ext cx="151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8504348-6985-87E3-4B26-7F2F56BC3F0D}"/>
                    </a:ext>
                  </a:extLst>
                </p14:cNvPr>
                <p14:cNvContentPartPr/>
                <p14:nvPr/>
              </p14:nvContentPartPr>
              <p14:xfrm>
                <a:off x="6044778" y="8475360"/>
                <a:ext cx="219600" cy="213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8504348-6985-87E3-4B26-7F2F56BC3F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36138" y="8466720"/>
                  <a:ext cx="2372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FCA3F97-B23C-267C-3A63-4940295FD33A}"/>
                    </a:ext>
                  </a:extLst>
                </p14:cNvPr>
                <p14:cNvContentPartPr/>
                <p14:nvPr/>
              </p14:nvContentPartPr>
              <p14:xfrm>
                <a:off x="6204618" y="8706840"/>
                <a:ext cx="120960" cy="84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FCA3F97-B23C-267C-3A63-4940295FD3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95618" y="8697840"/>
                  <a:ext cx="138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B2F4968-84A3-74AB-97DE-37DD9B1CC688}"/>
                    </a:ext>
                  </a:extLst>
                </p14:cNvPr>
                <p14:cNvContentPartPr/>
                <p14:nvPr/>
              </p14:nvContentPartPr>
              <p14:xfrm>
                <a:off x="6266898" y="8469600"/>
                <a:ext cx="306000" cy="270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B2F4968-84A3-74AB-97DE-37DD9B1CC6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58258" y="8460960"/>
                  <a:ext cx="3236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CD0C578-EE87-E8B4-F1EC-AA8E6FF72A06}"/>
                    </a:ext>
                  </a:extLst>
                </p14:cNvPr>
                <p14:cNvContentPartPr/>
                <p14:nvPr/>
              </p14:nvContentPartPr>
              <p14:xfrm>
                <a:off x="6559578" y="8393640"/>
                <a:ext cx="228960" cy="208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CD0C578-EE87-E8B4-F1EC-AA8E6FF72A0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50938" y="8385000"/>
                  <a:ext cx="246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CC3D98F-87B3-7F81-9674-6FE46CD43B53}"/>
                    </a:ext>
                  </a:extLst>
                </p14:cNvPr>
                <p14:cNvContentPartPr/>
                <p14:nvPr/>
              </p14:nvContentPartPr>
              <p14:xfrm>
                <a:off x="6721578" y="8618640"/>
                <a:ext cx="87120" cy="23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CC3D98F-87B3-7F81-9674-6FE46CD43B5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2938" y="8610000"/>
                  <a:ext cx="104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642F067-39BE-CA26-36E7-11CD01CF9837}"/>
                    </a:ext>
                  </a:extLst>
                </p14:cNvPr>
                <p14:cNvContentPartPr/>
                <p14:nvPr/>
              </p14:nvContentPartPr>
              <p14:xfrm>
                <a:off x="6731298" y="8660760"/>
                <a:ext cx="157320" cy="87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642F067-39BE-CA26-36E7-11CD01CF98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2298" y="8651760"/>
                  <a:ext cx="174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2D6456F-E43F-8309-126E-037A3BEDFDCC}"/>
                    </a:ext>
                  </a:extLst>
                </p14:cNvPr>
                <p14:cNvContentPartPr/>
                <p14:nvPr/>
              </p14:nvContentPartPr>
              <p14:xfrm>
                <a:off x="6787818" y="8431800"/>
                <a:ext cx="245880" cy="269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2D6456F-E43F-8309-126E-037A3BEDFDC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79178" y="8422800"/>
                  <a:ext cx="263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215B1AA-A5FB-47BA-64F9-6AF7C1B56AC5}"/>
                    </a:ext>
                  </a:extLst>
                </p14:cNvPr>
                <p14:cNvContentPartPr/>
                <p14:nvPr/>
              </p14:nvContentPartPr>
              <p14:xfrm>
                <a:off x="7119018" y="8651760"/>
                <a:ext cx="47880" cy="12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215B1AA-A5FB-47BA-64F9-6AF7C1B56A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10018" y="8643120"/>
                  <a:ext cx="65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A819B47-9B87-CAF3-5F0C-ED213A0CAE72}"/>
                    </a:ext>
                  </a:extLst>
                </p14:cNvPr>
                <p14:cNvContentPartPr/>
                <p14:nvPr/>
              </p14:nvContentPartPr>
              <p14:xfrm>
                <a:off x="4778298" y="8237760"/>
                <a:ext cx="1643040" cy="56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A819B47-9B87-CAF3-5F0C-ED213A0CAE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69658" y="8229120"/>
                  <a:ext cx="16606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B4BD604-E0F3-B852-149E-57E711DA692E}"/>
                    </a:ext>
                  </a:extLst>
                </p14:cNvPr>
                <p14:cNvContentPartPr/>
                <p14:nvPr/>
              </p14:nvContentPartPr>
              <p14:xfrm>
                <a:off x="5391738" y="8319840"/>
                <a:ext cx="54720" cy="149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B4BD604-E0F3-B852-149E-57E711DA69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83098" y="8310840"/>
                  <a:ext cx="72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37F435B-9924-5878-E8F6-FD6269AA4DB0}"/>
                    </a:ext>
                  </a:extLst>
                </p14:cNvPr>
                <p14:cNvContentPartPr/>
                <p14:nvPr/>
              </p14:nvContentPartPr>
              <p14:xfrm>
                <a:off x="5308578" y="8421360"/>
                <a:ext cx="237240" cy="93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37F435B-9924-5878-E8F6-FD6269AA4D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9938" y="8412360"/>
                  <a:ext cx="254880" cy="111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5923915" cy="3053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Flynn의</a:t>
            </a:r>
            <a:r>
              <a:rPr sz="1900" b="1" spc="-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분류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병렬처리를 동시 처리되는 명령어와 데이터 수를 기준으로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분류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분류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SISD, Single Instruction Stream, Single Data</a:t>
            </a:r>
            <a:r>
              <a:rPr sz="1450" spc="8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Stream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69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SIMD, Single Inst. Stream, Multiple Data</a:t>
            </a:r>
            <a:r>
              <a:rPr sz="1450" spc="4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Stream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MISD, Multiple Inst. Stream, Single Data</a:t>
            </a:r>
            <a:r>
              <a:rPr sz="1450" spc="3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Stream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87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MIMD, Multiple Inst. Stream, Multiple Data</a:t>
            </a:r>
            <a:r>
              <a:rPr sz="1450" spc="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Stream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264" y="8612816"/>
            <a:ext cx="28771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파이프라인,</a:t>
            </a:r>
            <a:r>
              <a:rPr sz="2400" b="1" spc="-40" dirty="0">
                <a:latin typeface="나눔고딕OTF"/>
                <a:cs typeface="나눔고딕OTF"/>
              </a:rPr>
              <a:t> </a:t>
            </a:r>
            <a:r>
              <a:rPr sz="2400" b="1" spc="5" dirty="0">
                <a:latin typeface="나눔고딕OTF"/>
                <a:cs typeface="나눔고딕OTF"/>
              </a:rPr>
              <a:t>PIPELINE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0F59EDD-F297-DFF9-6D97-AB76124A688D}"/>
              </a:ext>
            </a:extLst>
          </p:cNvPr>
          <p:cNvGrpSpPr/>
          <p:nvPr/>
        </p:nvGrpSpPr>
        <p:grpSpPr>
          <a:xfrm>
            <a:off x="5361498" y="2442840"/>
            <a:ext cx="2098080" cy="300600"/>
            <a:chOff x="5361498" y="2442840"/>
            <a:chExt cx="20980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4EDF76A-9058-1AAE-6356-D1CD0560ACDA}"/>
                    </a:ext>
                  </a:extLst>
                </p14:cNvPr>
                <p14:cNvContentPartPr/>
                <p14:nvPr/>
              </p14:nvContentPartPr>
              <p14:xfrm>
                <a:off x="5361498" y="2609880"/>
                <a:ext cx="180360" cy="313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4EDF76A-9058-1AAE-6356-D1CD0560AC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2498" y="2600880"/>
                  <a:ext cx="19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13525EA-F02B-98A0-90C8-E4E56A286056}"/>
                    </a:ext>
                  </a:extLst>
                </p14:cNvPr>
                <p14:cNvContentPartPr/>
                <p14:nvPr/>
              </p14:nvContentPartPr>
              <p14:xfrm>
                <a:off x="5456898" y="2555880"/>
                <a:ext cx="97560" cy="1717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13525EA-F02B-98A0-90C8-E4E56A286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47898" y="2547240"/>
                  <a:ext cx="115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B756742-D65E-178E-604C-F6C1CE346D53}"/>
                    </a:ext>
                  </a:extLst>
                </p14:cNvPr>
                <p14:cNvContentPartPr/>
                <p14:nvPr/>
              </p14:nvContentPartPr>
              <p14:xfrm>
                <a:off x="5657778" y="2507640"/>
                <a:ext cx="131760" cy="149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B756742-D65E-178E-604C-F6C1CE346D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8778" y="2498640"/>
                  <a:ext cx="149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1D93A2B-5938-8D94-D0CA-13AA275DB926}"/>
                    </a:ext>
                  </a:extLst>
                </p14:cNvPr>
                <p14:cNvContentPartPr/>
                <p14:nvPr/>
              </p14:nvContentPartPr>
              <p14:xfrm>
                <a:off x="5749578" y="2518080"/>
                <a:ext cx="84960" cy="52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1D93A2B-5938-8D94-D0CA-13AA275DB9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0938" y="2509080"/>
                  <a:ext cx="102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829DD7C-90BA-4D1E-3854-AD9765E12001}"/>
                    </a:ext>
                  </a:extLst>
                </p14:cNvPr>
                <p14:cNvContentPartPr/>
                <p14:nvPr/>
              </p14:nvContentPartPr>
              <p14:xfrm>
                <a:off x="5788458" y="2495760"/>
                <a:ext cx="106200" cy="2016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829DD7C-90BA-4D1E-3854-AD9765E1200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79458" y="2487120"/>
                  <a:ext cx="123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C1EB2C-D125-095F-C26B-EFC017988133}"/>
                    </a:ext>
                  </a:extLst>
                </p14:cNvPr>
                <p14:cNvContentPartPr/>
                <p14:nvPr/>
              </p14:nvContentPartPr>
              <p14:xfrm>
                <a:off x="5858658" y="2509080"/>
                <a:ext cx="124560" cy="132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C1EB2C-D125-095F-C26B-EFC017988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0018" y="2500440"/>
                  <a:ext cx="142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ECCA8CA-03CE-6772-7F7B-1AFB465A223B}"/>
                    </a:ext>
                  </a:extLst>
                </p14:cNvPr>
                <p14:cNvContentPartPr/>
                <p14:nvPr/>
              </p14:nvContentPartPr>
              <p14:xfrm>
                <a:off x="5916618" y="2505840"/>
                <a:ext cx="94680" cy="159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CCA8CA-03CE-6772-7F7B-1AFB465A22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07618" y="2496840"/>
                  <a:ext cx="112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8C70B60-1B49-80ED-4565-975C768E5CB2}"/>
                    </a:ext>
                  </a:extLst>
                </p14:cNvPr>
                <p14:cNvContentPartPr/>
                <p14:nvPr/>
              </p14:nvContentPartPr>
              <p14:xfrm>
                <a:off x="5971338" y="2670720"/>
                <a:ext cx="79920" cy="72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8C70B60-1B49-80ED-4565-975C768E5C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62698" y="2661720"/>
                  <a:ext cx="97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A41AB2A-AFEC-CBAC-D850-9259AAB9D3DE}"/>
                    </a:ext>
                  </a:extLst>
                </p14:cNvPr>
                <p14:cNvContentPartPr/>
                <p14:nvPr/>
              </p14:nvContentPartPr>
              <p14:xfrm>
                <a:off x="6039378" y="2556240"/>
                <a:ext cx="142560" cy="153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A41AB2A-AFEC-CBAC-D850-9259AAB9D3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30738" y="2547240"/>
                  <a:ext cx="160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3ABF067-68EB-E4A5-3283-3C59A04C1F4D}"/>
                    </a:ext>
                  </a:extLst>
                </p14:cNvPr>
                <p14:cNvContentPartPr/>
                <p14:nvPr/>
              </p14:nvContentPartPr>
              <p14:xfrm>
                <a:off x="6227658" y="2500800"/>
                <a:ext cx="28080" cy="2005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3ABF067-68EB-E4A5-3283-3C59A04C1F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18658" y="2492160"/>
                  <a:ext cx="45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58E10AD-8737-BA1E-B20D-4AF9902C34FD}"/>
                    </a:ext>
                  </a:extLst>
                </p14:cNvPr>
                <p14:cNvContentPartPr/>
                <p14:nvPr/>
              </p14:nvContentPartPr>
              <p14:xfrm>
                <a:off x="6257538" y="2544720"/>
                <a:ext cx="86400" cy="139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58E10AD-8737-BA1E-B20D-4AF9902C34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48538" y="2536080"/>
                  <a:ext cx="104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7470B8C-8864-1BE6-247A-CD8F23DA2893}"/>
                    </a:ext>
                  </a:extLst>
                </p14:cNvPr>
                <p14:cNvContentPartPr/>
                <p14:nvPr/>
              </p14:nvContentPartPr>
              <p14:xfrm>
                <a:off x="6369138" y="2560920"/>
                <a:ext cx="72720" cy="1497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7470B8C-8864-1BE6-247A-CD8F23DA28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0498" y="2552280"/>
                  <a:ext cx="90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A0125EE-B037-06BA-83D7-71C7103B990E}"/>
                    </a:ext>
                  </a:extLst>
                </p14:cNvPr>
                <p14:cNvContentPartPr/>
                <p14:nvPr/>
              </p14:nvContentPartPr>
              <p14:xfrm>
                <a:off x="6468138" y="2620320"/>
                <a:ext cx="103320" cy="97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A0125EE-B037-06BA-83D7-71C7103B99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59498" y="2611680"/>
                  <a:ext cx="120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84BED93-B06C-2E2A-06C7-40D08CAAAEE8}"/>
                    </a:ext>
                  </a:extLst>
                </p14:cNvPr>
                <p14:cNvContentPartPr/>
                <p14:nvPr/>
              </p14:nvContentPartPr>
              <p14:xfrm>
                <a:off x="6642378" y="2508360"/>
                <a:ext cx="18000" cy="1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84BED93-B06C-2E2A-06C7-40D08CAAAE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33738" y="2499720"/>
                  <a:ext cx="35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4E238B9-A5BD-7997-D917-36F1928430EB}"/>
                    </a:ext>
                  </a:extLst>
                </p14:cNvPr>
                <p14:cNvContentPartPr/>
                <p14:nvPr/>
              </p14:nvContentPartPr>
              <p14:xfrm>
                <a:off x="6622218" y="2490360"/>
                <a:ext cx="109440" cy="1324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4E238B9-A5BD-7997-D917-36F1928430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13578" y="2481360"/>
                  <a:ext cx="127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DDC06F9-6008-0FD1-E0E6-65FC637BFDDE}"/>
                    </a:ext>
                  </a:extLst>
                </p14:cNvPr>
                <p14:cNvContentPartPr/>
                <p14:nvPr/>
              </p14:nvContentPartPr>
              <p14:xfrm>
                <a:off x="6672258" y="2527440"/>
                <a:ext cx="103320" cy="979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DDC06F9-6008-0FD1-E0E6-65FC637BFDD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3258" y="2518800"/>
                  <a:ext cx="120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4AC40A9-3CD3-B1E4-4AEF-955EB9373D01}"/>
                    </a:ext>
                  </a:extLst>
                </p14:cNvPr>
                <p14:cNvContentPartPr/>
                <p14:nvPr/>
              </p14:nvContentPartPr>
              <p14:xfrm>
                <a:off x="6780618" y="2508360"/>
                <a:ext cx="20520" cy="1231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4AC40A9-3CD3-B1E4-4AEF-955EB9373D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71978" y="2499720"/>
                  <a:ext cx="3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2A30B56-8658-874D-2741-C1F89BA8A416}"/>
                    </a:ext>
                  </a:extLst>
                </p14:cNvPr>
                <p14:cNvContentPartPr/>
                <p14:nvPr/>
              </p14:nvContentPartPr>
              <p14:xfrm>
                <a:off x="6821658" y="2488200"/>
                <a:ext cx="90720" cy="1486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2A30B56-8658-874D-2741-C1F89BA8A4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13018" y="2479560"/>
                  <a:ext cx="108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84FDE72-2244-9FA8-B2EF-B8318750F7BC}"/>
                    </a:ext>
                  </a:extLst>
                </p14:cNvPr>
                <p14:cNvContentPartPr/>
                <p14:nvPr/>
              </p14:nvContentPartPr>
              <p14:xfrm>
                <a:off x="6924258" y="2469840"/>
                <a:ext cx="104040" cy="1368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84FDE72-2244-9FA8-B2EF-B8318750F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15618" y="2461200"/>
                  <a:ext cx="121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32211C7-BAED-5A3B-29EF-3C2CB12CF850}"/>
                    </a:ext>
                  </a:extLst>
                </p14:cNvPr>
                <p14:cNvContentPartPr/>
                <p14:nvPr/>
              </p14:nvContentPartPr>
              <p14:xfrm>
                <a:off x="6912018" y="2464800"/>
                <a:ext cx="177840" cy="1792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32211C7-BAED-5A3B-29EF-3C2CB12CF8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03378" y="2455800"/>
                  <a:ext cx="195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241355D-C139-3CC0-E7B7-2AC21D6F2197}"/>
                    </a:ext>
                  </a:extLst>
                </p14:cNvPr>
                <p14:cNvContentPartPr/>
                <p14:nvPr/>
              </p14:nvContentPartPr>
              <p14:xfrm>
                <a:off x="7130538" y="2442840"/>
                <a:ext cx="44640" cy="1688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241355D-C139-3CC0-E7B7-2AC21D6F21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21898" y="2434200"/>
                  <a:ext cx="6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DE92DA7-3F55-5F7C-FD1F-A72E388E34D0}"/>
                    </a:ext>
                  </a:extLst>
                </p14:cNvPr>
                <p14:cNvContentPartPr/>
                <p14:nvPr/>
              </p14:nvContentPartPr>
              <p14:xfrm>
                <a:off x="7170498" y="2447520"/>
                <a:ext cx="9756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DE92DA7-3F55-5F7C-FD1F-A72E388E34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61858" y="2438520"/>
                  <a:ext cx="115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4A16691-865A-2430-505A-40DFFF3CE860}"/>
                    </a:ext>
                  </a:extLst>
                </p14:cNvPr>
                <p14:cNvContentPartPr/>
                <p14:nvPr/>
              </p14:nvContentPartPr>
              <p14:xfrm>
                <a:off x="7280298" y="2450760"/>
                <a:ext cx="84240" cy="1785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4A16691-865A-2430-505A-40DFFF3CE8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1298" y="2442120"/>
                  <a:ext cx="101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D6ECEA1-DAAA-9655-1FD7-741D172BB656}"/>
                    </a:ext>
                  </a:extLst>
                </p14:cNvPr>
                <p14:cNvContentPartPr/>
                <p14:nvPr/>
              </p14:nvContentPartPr>
              <p14:xfrm>
                <a:off x="7452378" y="2608800"/>
                <a:ext cx="7200" cy="7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D6ECEA1-DAAA-9655-1FD7-741D172BB6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3378" y="2600160"/>
                  <a:ext cx="2484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CAC6B7D0-6DCF-E009-AA26-99C54E666844}"/>
                  </a:ext>
                </a:extLst>
              </p14:cNvPr>
              <p14:cNvContentPartPr/>
              <p14:nvPr/>
            </p14:nvContentPartPr>
            <p14:xfrm>
              <a:off x="1793538" y="1290840"/>
              <a:ext cx="467280" cy="42696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CAC6B7D0-6DCF-E009-AA26-99C54E6668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84538" y="1281840"/>
                <a:ext cx="4849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F046B0FA-A998-3CE9-D240-CCFFB7C909C7}"/>
                  </a:ext>
                </a:extLst>
              </p14:cNvPr>
              <p14:cNvContentPartPr/>
              <p14:nvPr/>
            </p14:nvContentPartPr>
            <p14:xfrm>
              <a:off x="3186738" y="1634640"/>
              <a:ext cx="511920" cy="4320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F046B0FA-A998-3CE9-D240-CCFFB7C909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78098" y="1626000"/>
                <a:ext cx="529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9F9086B4-9FF8-0F50-7914-C672723092FD}"/>
                  </a:ext>
                </a:extLst>
              </p14:cNvPr>
              <p14:cNvContentPartPr/>
              <p14:nvPr/>
            </p14:nvContentPartPr>
            <p14:xfrm>
              <a:off x="4083858" y="1583880"/>
              <a:ext cx="578880" cy="20160"/>
            </p14:xfrm>
          </p:contentPart>
        </mc:Choice>
        <mc:Fallback xmlns=""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9F9086B4-9FF8-0F50-7914-C672723092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75218" y="1575240"/>
                <a:ext cx="59652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그룹 95">
            <a:extLst>
              <a:ext uri="{FF2B5EF4-FFF2-40B4-BE49-F238E27FC236}">
                <a16:creationId xmlns:a16="http://schemas.microsoft.com/office/drawing/2014/main" id="{36458505-3882-EC68-86D4-DFDF645CB8B6}"/>
              </a:ext>
            </a:extLst>
          </p:cNvPr>
          <p:cNvGrpSpPr/>
          <p:nvPr/>
        </p:nvGrpSpPr>
        <p:grpSpPr>
          <a:xfrm>
            <a:off x="5298498" y="3547320"/>
            <a:ext cx="2178720" cy="283680"/>
            <a:chOff x="5298498" y="3547320"/>
            <a:chExt cx="21787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1CDFE08-5F16-A623-CC38-9AC16A7FD92E}"/>
                    </a:ext>
                  </a:extLst>
                </p14:cNvPr>
                <p14:cNvContentPartPr/>
                <p14:nvPr/>
              </p14:nvContentPartPr>
              <p14:xfrm>
                <a:off x="5298498" y="3671880"/>
                <a:ext cx="147240" cy="190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1CDFE08-5F16-A623-CC38-9AC16A7FD9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89858" y="3662880"/>
                  <a:ext cx="164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115B3B8-A990-AAD1-B2BD-6D2C4FFF6B57}"/>
                    </a:ext>
                  </a:extLst>
                </p14:cNvPr>
                <p14:cNvContentPartPr/>
                <p14:nvPr/>
              </p14:nvContentPartPr>
              <p14:xfrm>
                <a:off x="5370138" y="3600600"/>
                <a:ext cx="79920" cy="1288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115B3B8-A990-AAD1-B2BD-6D2C4FFF6B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1138" y="3591600"/>
                  <a:ext cx="97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C6200EB-36E1-E217-9671-C38A1E980603}"/>
                    </a:ext>
                  </a:extLst>
                </p14:cNvPr>
                <p14:cNvContentPartPr/>
                <p14:nvPr/>
              </p14:nvContentPartPr>
              <p14:xfrm>
                <a:off x="5489298" y="3578280"/>
                <a:ext cx="97200" cy="151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C6200EB-36E1-E217-9671-C38A1E98060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80658" y="3569280"/>
                  <a:ext cx="114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7BF641B-8ECF-4979-A0B5-150F41985417}"/>
                    </a:ext>
                  </a:extLst>
                </p14:cNvPr>
                <p14:cNvContentPartPr/>
                <p14:nvPr/>
              </p14:nvContentPartPr>
              <p14:xfrm>
                <a:off x="5524578" y="3575760"/>
                <a:ext cx="100800" cy="716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7BF641B-8ECF-4979-A0B5-150F419854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5938" y="3567120"/>
                  <a:ext cx="118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D0775A9-FA91-0BE6-9EBD-83B67F046F96}"/>
                    </a:ext>
                  </a:extLst>
                </p14:cNvPr>
                <p14:cNvContentPartPr/>
                <p14:nvPr/>
              </p14:nvContentPartPr>
              <p14:xfrm>
                <a:off x="5599818" y="3547320"/>
                <a:ext cx="17280" cy="144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D0775A9-FA91-0BE6-9EBD-83B67F046F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91178" y="3538680"/>
                  <a:ext cx="34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4FE6468-52C2-FFE0-E8D1-B6AA55E3E5A4}"/>
                    </a:ext>
                  </a:extLst>
                </p14:cNvPr>
                <p14:cNvContentPartPr/>
                <p14:nvPr/>
              </p14:nvContentPartPr>
              <p14:xfrm>
                <a:off x="5591178" y="3711840"/>
                <a:ext cx="103320" cy="590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4FE6468-52C2-FFE0-E8D1-B6AA55E3E5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82178" y="3702840"/>
                  <a:ext cx="1209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5383647-6FAD-469D-636F-05CB6AE5320F}"/>
                    </a:ext>
                  </a:extLst>
                </p14:cNvPr>
                <p14:cNvContentPartPr/>
                <p14:nvPr/>
              </p14:nvContentPartPr>
              <p14:xfrm>
                <a:off x="5654178" y="3582240"/>
                <a:ext cx="133920" cy="1288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5383647-6FAD-469D-636F-05CB6AE532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45538" y="3573240"/>
                  <a:ext cx="151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883DDF2-D405-560D-3DA4-B5735F827752}"/>
                    </a:ext>
                  </a:extLst>
                </p14:cNvPr>
                <p14:cNvContentPartPr/>
                <p14:nvPr/>
              </p14:nvContentPartPr>
              <p14:xfrm>
                <a:off x="5732658" y="3580080"/>
                <a:ext cx="100800" cy="1371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883DDF2-D405-560D-3DA4-B5735F82775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24018" y="3571440"/>
                  <a:ext cx="118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D3D099D-E606-06CE-CAED-2F4F8CEF5250}"/>
                    </a:ext>
                  </a:extLst>
                </p14:cNvPr>
                <p14:cNvContentPartPr/>
                <p14:nvPr/>
              </p14:nvContentPartPr>
              <p14:xfrm>
                <a:off x="5771178" y="3753240"/>
                <a:ext cx="73080" cy="57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D3D099D-E606-06CE-CAED-2F4F8CEF52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62178" y="3744600"/>
                  <a:ext cx="90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3E8370E-2E9C-C37F-790D-8EEBBDC7CAFC}"/>
                    </a:ext>
                  </a:extLst>
                </p14:cNvPr>
                <p14:cNvContentPartPr/>
                <p14:nvPr/>
              </p14:nvContentPartPr>
              <p14:xfrm>
                <a:off x="5859378" y="3631200"/>
                <a:ext cx="160920" cy="1324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3E8370E-2E9C-C37F-790D-8EEBBDC7CA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50738" y="3622200"/>
                  <a:ext cx="178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70D5722A-12F0-7653-70E7-D5178F07B701}"/>
                    </a:ext>
                  </a:extLst>
                </p14:cNvPr>
                <p14:cNvContentPartPr/>
                <p14:nvPr/>
              </p14:nvContentPartPr>
              <p14:xfrm>
                <a:off x="6002658" y="3607800"/>
                <a:ext cx="38880" cy="1735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70D5722A-12F0-7653-70E7-D5178F07B7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93658" y="3599160"/>
                  <a:ext cx="56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FAFDCB1-3176-9B0A-5D4C-D5F3E0E35816}"/>
                    </a:ext>
                  </a:extLst>
                </p14:cNvPr>
                <p14:cNvContentPartPr/>
                <p14:nvPr/>
              </p14:nvContentPartPr>
              <p14:xfrm>
                <a:off x="6014178" y="3604560"/>
                <a:ext cx="168480" cy="1569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FAFDCB1-3176-9B0A-5D4C-D5F3E0E3581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5178" y="3595560"/>
                  <a:ext cx="186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AE636C0-9AD7-4DEA-4954-08AEDCAE0AA6}"/>
                    </a:ext>
                  </a:extLst>
                </p14:cNvPr>
                <p14:cNvContentPartPr/>
                <p14:nvPr/>
              </p14:nvContentPartPr>
              <p14:xfrm>
                <a:off x="6163218" y="3597360"/>
                <a:ext cx="97920" cy="162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AE636C0-9AD7-4DEA-4954-08AEDCAE0A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4218" y="3588720"/>
                  <a:ext cx="115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C74CEC2-4C13-F884-5EEA-A8664F0B4DFD}"/>
                    </a:ext>
                  </a:extLst>
                </p14:cNvPr>
                <p14:cNvContentPartPr/>
                <p14:nvPr/>
              </p14:nvContentPartPr>
              <p14:xfrm>
                <a:off x="6278418" y="3653880"/>
                <a:ext cx="80640" cy="1418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C74CEC2-4C13-F884-5EEA-A8664F0B4D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9778" y="3644880"/>
                  <a:ext cx="9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DB9C69E-858F-CD69-2EA4-E93F07C80611}"/>
                    </a:ext>
                  </a:extLst>
                </p14:cNvPr>
                <p14:cNvContentPartPr/>
                <p14:nvPr/>
              </p14:nvContentPartPr>
              <p14:xfrm>
                <a:off x="6408738" y="3655680"/>
                <a:ext cx="83160" cy="2772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DB9C69E-858F-CD69-2EA4-E93F07C8061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00098" y="3647040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E221B82-A4DC-67CF-C78F-EF333F6C9DF2}"/>
                    </a:ext>
                  </a:extLst>
                </p14:cNvPr>
                <p14:cNvContentPartPr/>
                <p14:nvPr/>
              </p14:nvContentPartPr>
              <p14:xfrm>
                <a:off x="6469578" y="3597360"/>
                <a:ext cx="167760" cy="1281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E221B82-A4DC-67CF-C78F-EF333F6C9D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60938" y="3588360"/>
                  <a:ext cx="185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1CECD7F-9D6B-9469-C48C-082893A5275F}"/>
                    </a:ext>
                  </a:extLst>
                </p14:cNvPr>
                <p14:cNvContentPartPr/>
                <p14:nvPr/>
              </p14:nvContentPartPr>
              <p14:xfrm>
                <a:off x="6589458" y="3626160"/>
                <a:ext cx="97200" cy="125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1CECD7F-9D6B-9469-C48C-082893A527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80818" y="3617160"/>
                  <a:ext cx="114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620C096-1BEE-0B1A-25DB-346B731296D9}"/>
                    </a:ext>
                  </a:extLst>
                </p14:cNvPr>
                <p14:cNvContentPartPr/>
                <p14:nvPr/>
              </p14:nvContentPartPr>
              <p14:xfrm>
                <a:off x="6711498" y="3636240"/>
                <a:ext cx="29520" cy="1180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620C096-1BEE-0B1A-25DB-346B731296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02858" y="3627240"/>
                  <a:ext cx="47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A5FA471-EF51-30F1-2CA1-2082C9B9E60A}"/>
                    </a:ext>
                  </a:extLst>
                </p14:cNvPr>
                <p14:cNvContentPartPr/>
                <p14:nvPr/>
              </p14:nvContentPartPr>
              <p14:xfrm>
                <a:off x="6765138" y="3620400"/>
                <a:ext cx="107640" cy="1231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A5FA471-EF51-30F1-2CA1-2082C9B9E6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56498" y="3611760"/>
                  <a:ext cx="125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DBED03F-8F59-7833-89D9-CEEB9BD058A9}"/>
                    </a:ext>
                  </a:extLst>
                </p14:cNvPr>
                <p14:cNvContentPartPr/>
                <p14:nvPr/>
              </p14:nvContentPartPr>
              <p14:xfrm>
                <a:off x="6892218" y="3607440"/>
                <a:ext cx="70560" cy="1465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DBED03F-8F59-7833-89D9-CEEB9BD058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83218" y="3598800"/>
                  <a:ext cx="88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01A54605-255D-EEB3-F24D-4EC8C2DEDA5F}"/>
                    </a:ext>
                  </a:extLst>
                </p14:cNvPr>
                <p14:cNvContentPartPr/>
                <p14:nvPr/>
              </p14:nvContentPartPr>
              <p14:xfrm>
                <a:off x="6901218" y="3598800"/>
                <a:ext cx="133560" cy="1749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01A54605-255D-EEB3-F24D-4EC8C2DEDA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92578" y="3590160"/>
                  <a:ext cx="151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2FF264C-EFC6-D41C-1EAC-60EB4ABDE0B3}"/>
                    </a:ext>
                  </a:extLst>
                </p14:cNvPr>
                <p14:cNvContentPartPr/>
                <p14:nvPr/>
              </p14:nvContentPartPr>
              <p14:xfrm>
                <a:off x="7070418" y="3590520"/>
                <a:ext cx="153720" cy="1526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2FF264C-EFC6-D41C-1EAC-60EB4ABDE0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61778" y="3581520"/>
                  <a:ext cx="171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B4F2615-799D-8503-32F4-6716585374EC}"/>
                    </a:ext>
                  </a:extLst>
                </p14:cNvPr>
                <p14:cNvContentPartPr/>
                <p14:nvPr/>
              </p14:nvContentPartPr>
              <p14:xfrm>
                <a:off x="7207938" y="3579720"/>
                <a:ext cx="19080" cy="109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B4F2615-799D-8503-32F4-6716585374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99298" y="3571080"/>
                  <a:ext cx="3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86A7D7C-9478-E1CF-99EA-7A65131E7AA4}"/>
                    </a:ext>
                  </a:extLst>
                </p14:cNvPr>
                <p14:cNvContentPartPr/>
                <p14:nvPr/>
              </p14:nvContentPartPr>
              <p14:xfrm>
                <a:off x="7232778" y="3571440"/>
                <a:ext cx="103320" cy="1472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86A7D7C-9478-E1CF-99EA-7A65131E7A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23778" y="3562800"/>
                  <a:ext cx="120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77AC3F0-3A87-1281-0066-0D7D139D2BBE}"/>
                    </a:ext>
                  </a:extLst>
                </p14:cNvPr>
                <p14:cNvContentPartPr/>
                <p14:nvPr/>
              </p14:nvContentPartPr>
              <p14:xfrm>
                <a:off x="7298658" y="3573600"/>
                <a:ext cx="109440" cy="257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77AC3F0-3A87-1281-0066-0D7D139D2B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89658" y="3564600"/>
                  <a:ext cx="127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0668848-C0FE-6EE5-DDCF-B90CC7A6124B}"/>
                    </a:ext>
                  </a:extLst>
                </p14:cNvPr>
                <p14:cNvContentPartPr/>
                <p14:nvPr/>
              </p14:nvContentPartPr>
              <p14:xfrm>
                <a:off x="7439418" y="3804360"/>
                <a:ext cx="37800" cy="43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0668848-C0FE-6EE5-DDCF-B90CC7A6124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30778" y="3795720"/>
                  <a:ext cx="5544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EAA4637-D105-8B3D-78C4-B08FEFD75B88}"/>
              </a:ext>
            </a:extLst>
          </p:cNvPr>
          <p:cNvGrpSpPr/>
          <p:nvPr/>
        </p:nvGrpSpPr>
        <p:grpSpPr>
          <a:xfrm>
            <a:off x="7551378" y="2549040"/>
            <a:ext cx="281160" cy="1123920"/>
            <a:chOff x="7551378" y="2549040"/>
            <a:chExt cx="281160" cy="11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A9611F50-6D69-D329-0DF3-DC9850776BCA}"/>
                    </a:ext>
                  </a:extLst>
                </p14:cNvPr>
                <p14:cNvContentPartPr/>
                <p14:nvPr/>
              </p14:nvContentPartPr>
              <p14:xfrm>
                <a:off x="7551378" y="2549040"/>
                <a:ext cx="205560" cy="2221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A9611F50-6D69-D329-0DF3-DC9850776B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42378" y="2540400"/>
                  <a:ext cx="223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23F8B04-3D43-202E-6F96-B5E3164008D7}"/>
                    </a:ext>
                  </a:extLst>
                </p14:cNvPr>
                <p14:cNvContentPartPr/>
                <p14:nvPr/>
              </p14:nvContentPartPr>
              <p14:xfrm>
                <a:off x="7580538" y="2571360"/>
                <a:ext cx="252000" cy="10249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23F8B04-3D43-202E-6F96-B5E3164008D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71538" y="2562720"/>
                  <a:ext cx="26964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9BC63041-92E6-BECE-BC4C-F65879A2757D}"/>
                    </a:ext>
                  </a:extLst>
                </p14:cNvPr>
                <p14:cNvContentPartPr/>
                <p14:nvPr/>
              </p14:nvContentPartPr>
              <p14:xfrm>
                <a:off x="7567218" y="3426720"/>
                <a:ext cx="223560" cy="2462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9BC63041-92E6-BECE-BC4C-F65879A275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58578" y="3417720"/>
                  <a:ext cx="241200" cy="26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6868CA7B-E640-A463-A8A2-4F76CA41A52A}"/>
                  </a:ext>
                </a:extLst>
              </p14:cNvPr>
              <p14:cNvContentPartPr/>
              <p14:nvPr/>
            </p14:nvContentPartPr>
            <p14:xfrm>
              <a:off x="10040058" y="372120"/>
              <a:ext cx="8640" cy="8640"/>
            </p14:xfrm>
          </p:contentPart>
        </mc:Choice>
        <mc:Fallback xmlns=""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6868CA7B-E640-A463-A8A2-4F76CA41A52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031418" y="363480"/>
                <a:ext cx="26280" cy="2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3060" y="2854248"/>
            <a:ext cx="542925" cy="71755"/>
          </a:xfrm>
          <a:custGeom>
            <a:avLst/>
            <a:gdLst/>
            <a:ahLst/>
            <a:cxnLst/>
            <a:rect l="l" t="t" r="r" b="b"/>
            <a:pathLst>
              <a:path w="542925" h="71755">
                <a:moveTo>
                  <a:pt x="511672" y="35737"/>
                </a:moveTo>
                <a:lnTo>
                  <a:pt x="477339" y="55702"/>
                </a:lnTo>
                <a:lnTo>
                  <a:pt x="473133" y="57835"/>
                </a:lnTo>
                <a:lnTo>
                  <a:pt x="472081" y="63093"/>
                </a:lnTo>
                <a:lnTo>
                  <a:pt x="474184" y="66217"/>
                </a:lnTo>
                <a:lnTo>
                  <a:pt x="476280" y="70408"/>
                </a:lnTo>
                <a:lnTo>
                  <a:pt x="480486" y="71475"/>
                </a:lnTo>
                <a:lnTo>
                  <a:pt x="484692" y="69342"/>
                </a:lnTo>
                <a:lnTo>
                  <a:pt x="529932" y="43053"/>
                </a:lnTo>
                <a:lnTo>
                  <a:pt x="526747" y="43053"/>
                </a:lnTo>
                <a:lnTo>
                  <a:pt x="526747" y="42062"/>
                </a:lnTo>
                <a:lnTo>
                  <a:pt x="522549" y="42062"/>
                </a:lnTo>
                <a:lnTo>
                  <a:pt x="511672" y="35737"/>
                </a:lnTo>
                <a:close/>
              </a:path>
              <a:path w="542925" h="71755">
                <a:moveTo>
                  <a:pt x="498961" y="28346"/>
                </a:moveTo>
                <a:lnTo>
                  <a:pt x="0" y="28346"/>
                </a:lnTo>
                <a:lnTo>
                  <a:pt x="0" y="43053"/>
                </a:lnTo>
                <a:lnTo>
                  <a:pt x="499092" y="43053"/>
                </a:lnTo>
                <a:lnTo>
                  <a:pt x="511672" y="35737"/>
                </a:lnTo>
                <a:lnTo>
                  <a:pt x="498961" y="28346"/>
                </a:lnTo>
                <a:close/>
              </a:path>
              <a:path w="542925" h="71755">
                <a:moveTo>
                  <a:pt x="529830" y="28346"/>
                </a:moveTo>
                <a:lnTo>
                  <a:pt x="526747" y="28346"/>
                </a:lnTo>
                <a:lnTo>
                  <a:pt x="526747" y="43053"/>
                </a:lnTo>
                <a:lnTo>
                  <a:pt x="529932" y="43053"/>
                </a:lnTo>
                <a:lnTo>
                  <a:pt x="542521" y="35737"/>
                </a:lnTo>
                <a:lnTo>
                  <a:pt x="529830" y="28346"/>
                </a:lnTo>
                <a:close/>
              </a:path>
              <a:path w="542925" h="71755">
                <a:moveTo>
                  <a:pt x="522549" y="29413"/>
                </a:moveTo>
                <a:lnTo>
                  <a:pt x="511672" y="35737"/>
                </a:lnTo>
                <a:lnTo>
                  <a:pt x="522549" y="42062"/>
                </a:lnTo>
                <a:lnTo>
                  <a:pt x="522549" y="29413"/>
                </a:lnTo>
                <a:close/>
              </a:path>
              <a:path w="542925" h="71755">
                <a:moveTo>
                  <a:pt x="526747" y="29413"/>
                </a:moveTo>
                <a:lnTo>
                  <a:pt x="522549" y="29413"/>
                </a:lnTo>
                <a:lnTo>
                  <a:pt x="522549" y="42062"/>
                </a:lnTo>
                <a:lnTo>
                  <a:pt x="526747" y="42062"/>
                </a:lnTo>
                <a:lnTo>
                  <a:pt x="526747" y="29413"/>
                </a:lnTo>
                <a:close/>
              </a:path>
              <a:path w="542925" h="71755">
                <a:moveTo>
                  <a:pt x="480486" y="0"/>
                </a:moveTo>
                <a:lnTo>
                  <a:pt x="476280" y="990"/>
                </a:lnTo>
                <a:lnTo>
                  <a:pt x="474184" y="5257"/>
                </a:lnTo>
                <a:lnTo>
                  <a:pt x="472081" y="8382"/>
                </a:lnTo>
                <a:lnTo>
                  <a:pt x="473133" y="13639"/>
                </a:lnTo>
                <a:lnTo>
                  <a:pt x="477339" y="15773"/>
                </a:lnTo>
                <a:lnTo>
                  <a:pt x="511672" y="35737"/>
                </a:lnTo>
                <a:lnTo>
                  <a:pt x="522549" y="29413"/>
                </a:lnTo>
                <a:lnTo>
                  <a:pt x="526747" y="29413"/>
                </a:lnTo>
                <a:lnTo>
                  <a:pt x="526747" y="28346"/>
                </a:lnTo>
                <a:lnTo>
                  <a:pt x="529830" y="28346"/>
                </a:lnTo>
                <a:lnTo>
                  <a:pt x="484692" y="2057"/>
                </a:lnTo>
                <a:lnTo>
                  <a:pt x="4804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0185" y="2842666"/>
            <a:ext cx="542925" cy="71755"/>
          </a:xfrm>
          <a:custGeom>
            <a:avLst/>
            <a:gdLst/>
            <a:ahLst/>
            <a:cxnLst/>
            <a:rect l="l" t="t" r="r" b="b"/>
            <a:pathLst>
              <a:path w="542925" h="71755">
                <a:moveTo>
                  <a:pt x="512471" y="35737"/>
                </a:moveTo>
                <a:lnTo>
                  <a:pt x="477339" y="55702"/>
                </a:lnTo>
                <a:lnTo>
                  <a:pt x="473133" y="57835"/>
                </a:lnTo>
                <a:lnTo>
                  <a:pt x="472081" y="63093"/>
                </a:lnTo>
                <a:lnTo>
                  <a:pt x="474184" y="66217"/>
                </a:lnTo>
                <a:lnTo>
                  <a:pt x="476288" y="70408"/>
                </a:lnTo>
                <a:lnTo>
                  <a:pt x="481545" y="71475"/>
                </a:lnTo>
                <a:lnTo>
                  <a:pt x="484700" y="69418"/>
                </a:lnTo>
                <a:lnTo>
                  <a:pt x="529837" y="43129"/>
                </a:lnTo>
                <a:lnTo>
                  <a:pt x="526755" y="43129"/>
                </a:lnTo>
                <a:lnTo>
                  <a:pt x="526755" y="42062"/>
                </a:lnTo>
                <a:lnTo>
                  <a:pt x="523600" y="42062"/>
                </a:lnTo>
                <a:lnTo>
                  <a:pt x="512471" y="35737"/>
                </a:lnTo>
                <a:close/>
              </a:path>
              <a:path w="542925" h="71755">
                <a:moveTo>
                  <a:pt x="499464" y="28346"/>
                </a:moveTo>
                <a:lnTo>
                  <a:pt x="0" y="28346"/>
                </a:lnTo>
                <a:lnTo>
                  <a:pt x="0" y="43129"/>
                </a:lnTo>
                <a:lnTo>
                  <a:pt x="499464" y="43129"/>
                </a:lnTo>
                <a:lnTo>
                  <a:pt x="512471" y="35737"/>
                </a:lnTo>
                <a:lnTo>
                  <a:pt x="499464" y="28346"/>
                </a:lnTo>
                <a:close/>
              </a:path>
              <a:path w="542925" h="71755">
                <a:moveTo>
                  <a:pt x="529809" y="28346"/>
                </a:moveTo>
                <a:lnTo>
                  <a:pt x="526755" y="28346"/>
                </a:lnTo>
                <a:lnTo>
                  <a:pt x="526755" y="43129"/>
                </a:lnTo>
                <a:lnTo>
                  <a:pt x="529837" y="43129"/>
                </a:lnTo>
                <a:lnTo>
                  <a:pt x="542528" y="35737"/>
                </a:lnTo>
                <a:lnTo>
                  <a:pt x="529809" y="28346"/>
                </a:lnTo>
                <a:close/>
              </a:path>
              <a:path w="542925" h="71755">
                <a:moveTo>
                  <a:pt x="523600" y="29413"/>
                </a:moveTo>
                <a:lnTo>
                  <a:pt x="512471" y="35737"/>
                </a:lnTo>
                <a:lnTo>
                  <a:pt x="523600" y="42062"/>
                </a:lnTo>
                <a:lnTo>
                  <a:pt x="523600" y="29413"/>
                </a:lnTo>
                <a:close/>
              </a:path>
              <a:path w="542925" h="71755">
                <a:moveTo>
                  <a:pt x="526755" y="29413"/>
                </a:moveTo>
                <a:lnTo>
                  <a:pt x="523600" y="29413"/>
                </a:lnTo>
                <a:lnTo>
                  <a:pt x="523600" y="42062"/>
                </a:lnTo>
                <a:lnTo>
                  <a:pt x="526755" y="42062"/>
                </a:lnTo>
                <a:lnTo>
                  <a:pt x="526755" y="29413"/>
                </a:lnTo>
                <a:close/>
              </a:path>
              <a:path w="542925" h="71755">
                <a:moveTo>
                  <a:pt x="481545" y="0"/>
                </a:moveTo>
                <a:lnTo>
                  <a:pt x="476288" y="1066"/>
                </a:lnTo>
                <a:lnTo>
                  <a:pt x="474184" y="5257"/>
                </a:lnTo>
                <a:lnTo>
                  <a:pt x="472081" y="8382"/>
                </a:lnTo>
                <a:lnTo>
                  <a:pt x="473133" y="13639"/>
                </a:lnTo>
                <a:lnTo>
                  <a:pt x="477339" y="15773"/>
                </a:lnTo>
                <a:lnTo>
                  <a:pt x="512471" y="35737"/>
                </a:lnTo>
                <a:lnTo>
                  <a:pt x="523600" y="29413"/>
                </a:lnTo>
                <a:lnTo>
                  <a:pt x="526755" y="29413"/>
                </a:lnTo>
                <a:lnTo>
                  <a:pt x="526755" y="28346"/>
                </a:lnTo>
                <a:lnTo>
                  <a:pt x="529809" y="28346"/>
                </a:lnTo>
                <a:lnTo>
                  <a:pt x="484700" y="2133"/>
                </a:lnTo>
                <a:lnTo>
                  <a:pt x="481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7318" y="2835274"/>
            <a:ext cx="542925" cy="71755"/>
          </a:xfrm>
          <a:custGeom>
            <a:avLst/>
            <a:gdLst/>
            <a:ahLst/>
            <a:cxnLst/>
            <a:rect l="l" t="t" r="r" b="b"/>
            <a:pathLst>
              <a:path w="542925" h="71755">
                <a:moveTo>
                  <a:pt x="512538" y="35775"/>
                </a:moveTo>
                <a:lnTo>
                  <a:pt x="477339" y="55778"/>
                </a:lnTo>
                <a:lnTo>
                  <a:pt x="474184" y="57835"/>
                </a:lnTo>
                <a:lnTo>
                  <a:pt x="472081" y="63093"/>
                </a:lnTo>
                <a:lnTo>
                  <a:pt x="474184" y="66294"/>
                </a:lnTo>
                <a:lnTo>
                  <a:pt x="476288" y="70485"/>
                </a:lnTo>
                <a:lnTo>
                  <a:pt x="481545" y="71551"/>
                </a:lnTo>
                <a:lnTo>
                  <a:pt x="484700" y="69418"/>
                </a:lnTo>
                <a:lnTo>
                  <a:pt x="529837" y="43129"/>
                </a:lnTo>
                <a:lnTo>
                  <a:pt x="527806" y="43129"/>
                </a:lnTo>
                <a:lnTo>
                  <a:pt x="527806" y="42062"/>
                </a:lnTo>
                <a:lnTo>
                  <a:pt x="523600" y="42062"/>
                </a:lnTo>
                <a:lnTo>
                  <a:pt x="512538" y="35775"/>
                </a:lnTo>
                <a:close/>
              </a:path>
              <a:path w="542925" h="71755">
                <a:moveTo>
                  <a:pt x="499598" y="28422"/>
                </a:moveTo>
                <a:lnTo>
                  <a:pt x="0" y="28422"/>
                </a:lnTo>
                <a:lnTo>
                  <a:pt x="0" y="43129"/>
                </a:lnTo>
                <a:lnTo>
                  <a:pt x="499598" y="43129"/>
                </a:lnTo>
                <a:lnTo>
                  <a:pt x="512538" y="35775"/>
                </a:lnTo>
                <a:lnTo>
                  <a:pt x="499598" y="28422"/>
                </a:lnTo>
                <a:close/>
              </a:path>
              <a:path w="542925" h="71755">
                <a:moveTo>
                  <a:pt x="529940" y="28422"/>
                </a:moveTo>
                <a:lnTo>
                  <a:pt x="527806" y="28422"/>
                </a:lnTo>
                <a:lnTo>
                  <a:pt x="527806" y="43129"/>
                </a:lnTo>
                <a:lnTo>
                  <a:pt x="529837" y="43129"/>
                </a:lnTo>
                <a:lnTo>
                  <a:pt x="542528" y="35737"/>
                </a:lnTo>
                <a:lnTo>
                  <a:pt x="529940" y="28422"/>
                </a:lnTo>
                <a:close/>
              </a:path>
              <a:path w="542925" h="71755">
                <a:moveTo>
                  <a:pt x="523600" y="29489"/>
                </a:moveTo>
                <a:lnTo>
                  <a:pt x="512538" y="35775"/>
                </a:lnTo>
                <a:lnTo>
                  <a:pt x="523600" y="42062"/>
                </a:lnTo>
                <a:lnTo>
                  <a:pt x="523600" y="29489"/>
                </a:lnTo>
                <a:close/>
              </a:path>
              <a:path w="542925" h="71755">
                <a:moveTo>
                  <a:pt x="527806" y="29489"/>
                </a:moveTo>
                <a:lnTo>
                  <a:pt x="523600" y="29489"/>
                </a:lnTo>
                <a:lnTo>
                  <a:pt x="523600" y="42062"/>
                </a:lnTo>
                <a:lnTo>
                  <a:pt x="527806" y="42062"/>
                </a:lnTo>
                <a:lnTo>
                  <a:pt x="527806" y="29489"/>
                </a:lnTo>
                <a:close/>
              </a:path>
              <a:path w="542925" h="71755">
                <a:moveTo>
                  <a:pt x="481545" y="0"/>
                </a:moveTo>
                <a:lnTo>
                  <a:pt x="476288" y="1066"/>
                </a:lnTo>
                <a:lnTo>
                  <a:pt x="474184" y="5257"/>
                </a:lnTo>
                <a:lnTo>
                  <a:pt x="472081" y="8458"/>
                </a:lnTo>
                <a:lnTo>
                  <a:pt x="474184" y="13716"/>
                </a:lnTo>
                <a:lnTo>
                  <a:pt x="477339" y="15773"/>
                </a:lnTo>
                <a:lnTo>
                  <a:pt x="512538" y="35775"/>
                </a:lnTo>
                <a:lnTo>
                  <a:pt x="523600" y="29489"/>
                </a:lnTo>
                <a:lnTo>
                  <a:pt x="527806" y="29489"/>
                </a:lnTo>
                <a:lnTo>
                  <a:pt x="527806" y="28422"/>
                </a:lnTo>
                <a:lnTo>
                  <a:pt x="529940" y="28422"/>
                </a:lnTo>
                <a:lnTo>
                  <a:pt x="484700" y="2133"/>
                </a:lnTo>
                <a:lnTo>
                  <a:pt x="481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4987" y="2835274"/>
            <a:ext cx="334645" cy="71755"/>
          </a:xfrm>
          <a:custGeom>
            <a:avLst/>
            <a:gdLst/>
            <a:ahLst/>
            <a:cxnLst/>
            <a:rect l="l" t="t" r="r" b="b"/>
            <a:pathLst>
              <a:path w="334645" h="71755">
                <a:moveTo>
                  <a:pt x="303559" y="35775"/>
                </a:moveTo>
                <a:lnTo>
                  <a:pt x="269161" y="55778"/>
                </a:lnTo>
                <a:lnTo>
                  <a:pt x="264955" y="57835"/>
                </a:lnTo>
                <a:lnTo>
                  <a:pt x="263903" y="63093"/>
                </a:lnTo>
                <a:lnTo>
                  <a:pt x="266006" y="66294"/>
                </a:lnTo>
                <a:lnTo>
                  <a:pt x="268109" y="70485"/>
                </a:lnTo>
                <a:lnTo>
                  <a:pt x="272315" y="71551"/>
                </a:lnTo>
                <a:lnTo>
                  <a:pt x="276522" y="69418"/>
                </a:lnTo>
                <a:lnTo>
                  <a:pt x="321659" y="43129"/>
                </a:lnTo>
                <a:lnTo>
                  <a:pt x="318576" y="43129"/>
                </a:lnTo>
                <a:lnTo>
                  <a:pt x="318576" y="42062"/>
                </a:lnTo>
                <a:lnTo>
                  <a:pt x="314370" y="42062"/>
                </a:lnTo>
                <a:lnTo>
                  <a:pt x="303559" y="35775"/>
                </a:lnTo>
                <a:close/>
              </a:path>
              <a:path w="334645" h="71755">
                <a:moveTo>
                  <a:pt x="290914" y="28422"/>
                </a:moveTo>
                <a:lnTo>
                  <a:pt x="0" y="28422"/>
                </a:lnTo>
                <a:lnTo>
                  <a:pt x="0" y="43129"/>
                </a:lnTo>
                <a:lnTo>
                  <a:pt x="290914" y="43129"/>
                </a:lnTo>
                <a:lnTo>
                  <a:pt x="303559" y="35775"/>
                </a:lnTo>
                <a:lnTo>
                  <a:pt x="290914" y="28422"/>
                </a:lnTo>
                <a:close/>
              </a:path>
              <a:path w="334645" h="71755">
                <a:moveTo>
                  <a:pt x="321761" y="28422"/>
                </a:moveTo>
                <a:lnTo>
                  <a:pt x="318576" y="28422"/>
                </a:lnTo>
                <a:lnTo>
                  <a:pt x="318576" y="43129"/>
                </a:lnTo>
                <a:lnTo>
                  <a:pt x="321659" y="43129"/>
                </a:lnTo>
                <a:lnTo>
                  <a:pt x="334350" y="35737"/>
                </a:lnTo>
                <a:lnTo>
                  <a:pt x="321761" y="28422"/>
                </a:lnTo>
                <a:close/>
              </a:path>
              <a:path w="334645" h="71755">
                <a:moveTo>
                  <a:pt x="314370" y="29489"/>
                </a:moveTo>
                <a:lnTo>
                  <a:pt x="303559" y="35775"/>
                </a:lnTo>
                <a:lnTo>
                  <a:pt x="314370" y="42062"/>
                </a:lnTo>
                <a:lnTo>
                  <a:pt x="314370" y="29489"/>
                </a:lnTo>
                <a:close/>
              </a:path>
              <a:path w="334645" h="71755">
                <a:moveTo>
                  <a:pt x="318576" y="29489"/>
                </a:moveTo>
                <a:lnTo>
                  <a:pt x="314370" y="29489"/>
                </a:lnTo>
                <a:lnTo>
                  <a:pt x="314370" y="42062"/>
                </a:lnTo>
                <a:lnTo>
                  <a:pt x="318576" y="42062"/>
                </a:lnTo>
                <a:lnTo>
                  <a:pt x="318576" y="29489"/>
                </a:lnTo>
                <a:close/>
              </a:path>
              <a:path w="334645" h="71755">
                <a:moveTo>
                  <a:pt x="272315" y="0"/>
                </a:moveTo>
                <a:lnTo>
                  <a:pt x="268109" y="1066"/>
                </a:lnTo>
                <a:lnTo>
                  <a:pt x="266006" y="5257"/>
                </a:lnTo>
                <a:lnTo>
                  <a:pt x="263903" y="8458"/>
                </a:lnTo>
                <a:lnTo>
                  <a:pt x="264955" y="13716"/>
                </a:lnTo>
                <a:lnTo>
                  <a:pt x="269161" y="15773"/>
                </a:lnTo>
                <a:lnTo>
                  <a:pt x="303559" y="35775"/>
                </a:lnTo>
                <a:lnTo>
                  <a:pt x="314370" y="29489"/>
                </a:lnTo>
                <a:lnTo>
                  <a:pt x="318576" y="29489"/>
                </a:lnTo>
                <a:lnTo>
                  <a:pt x="318576" y="28422"/>
                </a:lnTo>
                <a:lnTo>
                  <a:pt x="321761" y="28422"/>
                </a:lnTo>
                <a:lnTo>
                  <a:pt x="276522" y="2133"/>
                </a:lnTo>
                <a:lnTo>
                  <a:pt x="27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4106" y="2854248"/>
            <a:ext cx="333375" cy="71755"/>
          </a:xfrm>
          <a:custGeom>
            <a:avLst/>
            <a:gdLst/>
            <a:ahLst/>
            <a:cxnLst/>
            <a:rect l="l" t="t" r="r" b="b"/>
            <a:pathLst>
              <a:path w="333375" h="71755">
                <a:moveTo>
                  <a:pt x="303241" y="35737"/>
                </a:moveTo>
                <a:lnTo>
                  <a:pt x="268109" y="55702"/>
                </a:lnTo>
                <a:lnTo>
                  <a:pt x="264955" y="57835"/>
                </a:lnTo>
                <a:lnTo>
                  <a:pt x="263903" y="63093"/>
                </a:lnTo>
                <a:lnTo>
                  <a:pt x="266006" y="66217"/>
                </a:lnTo>
                <a:lnTo>
                  <a:pt x="268109" y="70408"/>
                </a:lnTo>
                <a:lnTo>
                  <a:pt x="272315" y="71475"/>
                </a:lnTo>
                <a:lnTo>
                  <a:pt x="276522" y="69342"/>
                </a:lnTo>
                <a:lnTo>
                  <a:pt x="320939" y="43053"/>
                </a:lnTo>
                <a:lnTo>
                  <a:pt x="318576" y="43053"/>
                </a:lnTo>
                <a:lnTo>
                  <a:pt x="318576" y="42062"/>
                </a:lnTo>
                <a:lnTo>
                  <a:pt x="314370" y="42062"/>
                </a:lnTo>
                <a:lnTo>
                  <a:pt x="303241" y="35737"/>
                </a:lnTo>
                <a:close/>
              </a:path>
              <a:path w="333375" h="71755">
                <a:moveTo>
                  <a:pt x="290234" y="28346"/>
                </a:moveTo>
                <a:lnTo>
                  <a:pt x="0" y="28346"/>
                </a:lnTo>
                <a:lnTo>
                  <a:pt x="0" y="43053"/>
                </a:lnTo>
                <a:lnTo>
                  <a:pt x="290368" y="43053"/>
                </a:lnTo>
                <a:lnTo>
                  <a:pt x="303241" y="35737"/>
                </a:lnTo>
                <a:lnTo>
                  <a:pt x="290234" y="28346"/>
                </a:lnTo>
                <a:close/>
              </a:path>
              <a:path w="333375" h="71755">
                <a:moveTo>
                  <a:pt x="320838" y="28346"/>
                </a:moveTo>
                <a:lnTo>
                  <a:pt x="318576" y="28346"/>
                </a:lnTo>
                <a:lnTo>
                  <a:pt x="318576" y="43053"/>
                </a:lnTo>
                <a:lnTo>
                  <a:pt x="320939" y="43053"/>
                </a:lnTo>
                <a:lnTo>
                  <a:pt x="333298" y="35737"/>
                </a:lnTo>
                <a:lnTo>
                  <a:pt x="320838" y="28346"/>
                </a:lnTo>
                <a:close/>
              </a:path>
              <a:path w="333375" h="71755">
                <a:moveTo>
                  <a:pt x="314370" y="29413"/>
                </a:moveTo>
                <a:lnTo>
                  <a:pt x="303241" y="35737"/>
                </a:lnTo>
                <a:lnTo>
                  <a:pt x="314370" y="42062"/>
                </a:lnTo>
                <a:lnTo>
                  <a:pt x="314370" y="29413"/>
                </a:lnTo>
                <a:close/>
              </a:path>
              <a:path w="333375" h="71755">
                <a:moveTo>
                  <a:pt x="318576" y="29413"/>
                </a:moveTo>
                <a:lnTo>
                  <a:pt x="314370" y="29413"/>
                </a:lnTo>
                <a:lnTo>
                  <a:pt x="314370" y="42062"/>
                </a:lnTo>
                <a:lnTo>
                  <a:pt x="318576" y="42062"/>
                </a:lnTo>
                <a:lnTo>
                  <a:pt x="318576" y="29413"/>
                </a:lnTo>
                <a:close/>
              </a:path>
              <a:path w="333375" h="71755">
                <a:moveTo>
                  <a:pt x="272315" y="0"/>
                </a:moveTo>
                <a:lnTo>
                  <a:pt x="268109" y="990"/>
                </a:lnTo>
                <a:lnTo>
                  <a:pt x="266006" y="5257"/>
                </a:lnTo>
                <a:lnTo>
                  <a:pt x="263903" y="8382"/>
                </a:lnTo>
                <a:lnTo>
                  <a:pt x="264955" y="13639"/>
                </a:lnTo>
                <a:lnTo>
                  <a:pt x="268109" y="15773"/>
                </a:lnTo>
                <a:lnTo>
                  <a:pt x="303241" y="35737"/>
                </a:lnTo>
                <a:lnTo>
                  <a:pt x="314370" y="29413"/>
                </a:lnTo>
                <a:lnTo>
                  <a:pt x="318576" y="29413"/>
                </a:lnTo>
                <a:lnTo>
                  <a:pt x="318576" y="28346"/>
                </a:lnTo>
                <a:lnTo>
                  <a:pt x="320838" y="28346"/>
                </a:lnTo>
                <a:lnTo>
                  <a:pt x="276522" y="2057"/>
                </a:lnTo>
                <a:lnTo>
                  <a:pt x="27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67405" y="2607146"/>
            <a:ext cx="565785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20955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F1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5581" y="2607146"/>
            <a:ext cx="565150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19685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F2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2714" y="2607146"/>
            <a:ext cx="565150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17780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F3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9846" y="2607146"/>
            <a:ext cx="565150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350"/>
              </a:spcBef>
            </a:pPr>
            <a:r>
              <a:rPr sz="1200" b="1" dirty="0">
                <a:latin typeface="나눔바른펜OTF"/>
                <a:cs typeface="나눔바른펜OTF"/>
              </a:rPr>
              <a:t>F4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1797" y="2624918"/>
            <a:ext cx="16129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D1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4664" y="2614404"/>
            <a:ext cx="1790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D2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71760" y="2624918"/>
            <a:ext cx="180975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D3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7128" y="2624918"/>
            <a:ext cx="1917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D4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50929" y="3856217"/>
            <a:ext cx="542925" cy="71755"/>
          </a:xfrm>
          <a:custGeom>
            <a:avLst/>
            <a:gdLst/>
            <a:ahLst/>
            <a:cxnLst/>
            <a:rect l="l" t="t" r="r" b="b"/>
            <a:pathLst>
              <a:path w="542925" h="71754">
                <a:moveTo>
                  <a:pt x="512496" y="35746"/>
                </a:moveTo>
                <a:lnTo>
                  <a:pt x="477339" y="55725"/>
                </a:lnTo>
                <a:lnTo>
                  <a:pt x="474184" y="57828"/>
                </a:lnTo>
                <a:lnTo>
                  <a:pt x="472081" y="63085"/>
                </a:lnTo>
                <a:lnTo>
                  <a:pt x="475236" y="66240"/>
                </a:lnTo>
                <a:lnTo>
                  <a:pt x="477339" y="70446"/>
                </a:lnTo>
                <a:lnTo>
                  <a:pt x="481545" y="71490"/>
                </a:lnTo>
                <a:lnTo>
                  <a:pt x="485752" y="69395"/>
                </a:lnTo>
                <a:lnTo>
                  <a:pt x="530108" y="43106"/>
                </a:lnTo>
                <a:lnTo>
                  <a:pt x="527806" y="43106"/>
                </a:lnTo>
                <a:lnTo>
                  <a:pt x="527806" y="42054"/>
                </a:lnTo>
                <a:lnTo>
                  <a:pt x="523600" y="42054"/>
                </a:lnTo>
                <a:lnTo>
                  <a:pt x="512496" y="35746"/>
                </a:lnTo>
                <a:close/>
              </a:path>
              <a:path w="542925" h="71754">
                <a:moveTo>
                  <a:pt x="499537" y="28384"/>
                </a:moveTo>
                <a:lnTo>
                  <a:pt x="0" y="28384"/>
                </a:lnTo>
                <a:lnTo>
                  <a:pt x="0" y="43106"/>
                </a:lnTo>
                <a:lnTo>
                  <a:pt x="499544" y="43106"/>
                </a:lnTo>
                <a:lnTo>
                  <a:pt x="512496" y="35746"/>
                </a:lnTo>
                <a:lnTo>
                  <a:pt x="499537" y="28384"/>
                </a:lnTo>
                <a:close/>
              </a:path>
              <a:path w="542925" h="71754">
                <a:moveTo>
                  <a:pt x="530106" y="28384"/>
                </a:moveTo>
                <a:lnTo>
                  <a:pt x="527806" y="28384"/>
                </a:lnTo>
                <a:lnTo>
                  <a:pt x="527806" y="43106"/>
                </a:lnTo>
                <a:lnTo>
                  <a:pt x="530108" y="43106"/>
                </a:lnTo>
                <a:lnTo>
                  <a:pt x="542528" y="35745"/>
                </a:lnTo>
                <a:lnTo>
                  <a:pt x="530106" y="28384"/>
                </a:lnTo>
                <a:close/>
              </a:path>
              <a:path w="542925" h="71754">
                <a:moveTo>
                  <a:pt x="523600" y="29436"/>
                </a:moveTo>
                <a:lnTo>
                  <a:pt x="512496" y="35746"/>
                </a:lnTo>
                <a:lnTo>
                  <a:pt x="523600" y="42054"/>
                </a:lnTo>
                <a:lnTo>
                  <a:pt x="523600" y="29436"/>
                </a:lnTo>
                <a:close/>
              </a:path>
              <a:path w="542925" h="71754">
                <a:moveTo>
                  <a:pt x="527806" y="29436"/>
                </a:moveTo>
                <a:lnTo>
                  <a:pt x="523600" y="29436"/>
                </a:lnTo>
                <a:lnTo>
                  <a:pt x="523600" y="42054"/>
                </a:lnTo>
                <a:lnTo>
                  <a:pt x="527806" y="42054"/>
                </a:lnTo>
                <a:lnTo>
                  <a:pt x="527806" y="29436"/>
                </a:lnTo>
                <a:close/>
              </a:path>
              <a:path w="542925" h="71754">
                <a:moveTo>
                  <a:pt x="481545" y="0"/>
                </a:moveTo>
                <a:lnTo>
                  <a:pt x="477339" y="1051"/>
                </a:lnTo>
                <a:lnTo>
                  <a:pt x="475236" y="5257"/>
                </a:lnTo>
                <a:lnTo>
                  <a:pt x="472081" y="8412"/>
                </a:lnTo>
                <a:lnTo>
                  <a:pt x="474184" y="13670"/>
                </a:lnTo>
                <a:lnTo>
                  <a:pt x="477339" y="15773"/>
                </a:lnTo>
                <a:lnTo>
                  <a:pt x="512498" y="35745"/>
                </a:lnTo>
                <a:lnTo>
                  <a:pt x="523600" y="29436"/>
                </a:lnTo>
                <a:lnTo>
                  <a:pt x="527806" y="29436"/>
                </a:lnTo>
                <a:lnTo>
                  <a:pt x="527806" y="28384"/>
                </a:lnTo>
                <a:lnTo>
                  <a:pt x="530106" y="28384"/>
                </a:lnTo>
                <a:lnTo>
                  <a:pt x="485752" y="2103"/>
                </a:lnTo>
                <a:lnTo>
                  <a:pt x="481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9113" y="3844650"/>
            <a:ext cx="541655" cy="71755"/>
          </a:xfrm>
          <a:custGeom>
            <a:avLst/>
            <a:gdLst/>
            <a:ahLst/>
            <a:cxnLst/>
            <a:rect l="l" t="t" r="r" b="b"/>
            <a:pathLst>
              <a:path w="541654" h="71754">
                <a:moveTo>
                  <a:pt x="510760" y="36141"/>
                </a:moveTo>
                <a:lnTo>
                  <a:pt x="476288" y="55725"/>
                </a:lnTo>
                <a:lnTo>
                  <a:pt x="473133" y="58879"/>
                </a:lnTo>
                <a:lnTo>
                  <a:pt x="472081" y="63085"/>
                </a:lnTo>
                <a:lnTo>
                  <a:pt x="474184" y="66240"/>
                </a:lnTo>
                <a:lnTo>
                  <a:pt x="476288" y="70446"/>
                </a:lnTo>
                <a:lnTo>
                  <a:pt x="480494" y="71498"/>
                </a:lnTo>
                <a:lnTo>
                  <a:pt x="484700" y="69395"/>
                </a:lnTo>
                <a:lnTo>
                  <a:pt x="527283" y="44157"/>
                </a:lnTo>
                <a:lnTo>
                  <a:pt x="526755" y="44157"/>
                </a:lnTo>
                <a:lnTo>
                  <a:pt x="526755" y="43106"/>
                </a:lnTo>
                <a:lnTo>
                  <a:pt x="522549" y="43106"/>
                </a:lnTo>
                <a:lnTo>
                  <a:pt x="510760" y="36141"/>
                </a:lnTo>
                <a:close/>
              </a:path>
              <a:path w="541654" h="71754">
                <a:moveTo>
                  <a:pt x="497632" y="28384"/>
                </a:moveTo>
                <a:lnTo>
                  <a:pt x="0" y="28384"/>
                </a:lnTo>
                <a:lnTo>
                  <a:pt x="0" y="44157"/>
                </a:lnTo>
                <a:lnTo>
                  <a:pt x="496648" y="44157"/>
                </a:lnTo>
                <a:lnTo>
                  <a:pt x="510760" y="36141"/>
                </a:lnTo>
                <a:lnTo>
                  <a:pt x="497632" y="28384"/>
                </a:lnTo>
                <a:close/>
              </a:path>
              <a:path w="541654" h="71754">
                <a:moveTo>
                  <a:pt x="529054" y="28384"/>
                </a:moveTo>
                <a:lnTo>
                  <a:pt x="526755" y="28384"/>
                </a:lnTo>
                <a:lnTo>
                  <a:pt x="526755" y="44157"/>
                </a:lnTo>
                <a:lnTo>
                  <a:pt x="527283" y="44157"/>
                </a:lnTo>
                <a:lnTo>
                  <a:pt x="541477" y="35745"/>
                </a:lnTo>
                <a:lnTo>
                  <a:pt x="529054" y="28384"/>
                </a:lnTo>
                <a:close/>
              </a:path>
              <a:path w="541654" h="71754">
                <a:moveTo>
                  <a:pt x="522549" y="29443"/>
                </a:moveTo>
                <a:lnTo>
                  <a:pt x="510760" y="36141"/>
                </a:lnTo>
                <a:lnTo>
                  <a:pt x="522549" y="43106"/>
                </a:lnTo>
                <a:lnTo>
                  <a:pt x="522549" y="29443"/>
                </a:lnTo>
                <a:close/>
              </a:path>
              <a:path w="541654" h="71754">
                <a:moveTo>
                  <a:pt x="526755" y="29443"/>
                </a:moveTo>
                <a:lnTo>
                  <a:pt x="522549" y="29443"/>
                </a:lnTo>
                <a:lnTo>
                  <a:pt x="522549" y="43106"/>
                </a:lnTo>
                <a:lnTo>
                  <a:pt x="526755" y="43106"/>
                </a:lnTo>
                <a:lnTo>
                  <a:pt x="526755" y="29443"/>
                </a:lnTo>
                <a:close/>
              </a:path>
              <a:path w="541654" h="71754">
                <a:moveTo>
                  <a:pt x="480494" y="0"/>
                </a:moveTo>
                <a:lnTo>
                  <a:pt x="476288" y="1051"/>
                </a:lnTo>
                <a:lnTo>
                  <a:pt x="474184" y="5257"/>
                </a:lnTo>
                <a:lnTo>
                  <a:pt x="472081" y="8412"/>
                </a:lnTo>
                <a:lnTo>
                  <a:pt x="473133" y="13670"/>
                </a:lnTo>
                <a:lnTo>
                  <a:pt x="476288" y="15773"/>
                </a:lnTo>
                <a:lnTo>
                  <a:pt x="510760" y="36141"/>
                </a:lnTo>
                <a:lnTo>
                  <a:pt x="522549" y="29443"/>
                </a:lnTo>
                <a:lnTo>
                  <a:pt x="526755" y="29443"/>
                </a:lnTo>
                <a:lnTo>
                  <a:pt x="526755" y="28384"/>
                </a:lnTo>
                <a:lnTo>
                  <a:pt x="529054" y="28384"/>
                </a:lnTo>
                <a:lnTo>
                  <a:pt x="484700" y="2103"/>
                </a:lnTo>
                <a:lnTo>
                  <a:pt x="480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66246" y="3837289"/>
            <a:ext cx="542925" cy="71755"/>
          </a:xfrm>
          <a:custGeom>
            <a:avLst/>
            <a:gdLst/>
            <a:ahLst/>
            <a:cxnLst/>
            <a:rect l="l" t="t" r="r" b="b"/>
            <a:pathLst>
              <a:path w="542925" h="71754">
                <a:moveTo>
                  <a:pt x="511697" y="35752"/>
                </a:moveTo>
                <a:lnTo>
                  <a:pt x="477339" y="55725"/>
                </a:lnTo>
                <a:lnTo>
                  <a:pt x="473133" y="57828"/>
                </a:lnTo>
                <a:lnTo>
                  <a:pt x="472081" y="63085"/>
                </a:lnTo>
                <a:lnTo>
                  <a:pt x="474184" y="66240"/>
                </a:lnTo>
                <a:lnTo>
                  <a:pt x="476288" y="70446"/>
                </a:lnTo>
                <a:lnTo>
                  <a:pt x="481545" y="71498"/>
                </a:lnTo>
                <a:lnTo>
                  <a:pt x="484692" y="69395"/>
                </a:lnTo>
                <a:lnTo>
                  <a:pt x="529877" y="43106"/>
                </a:lnTo>
                <a:lnTo>
                  <a:pt x="526755" y="43106"/>
                </a:lnTo>
                <a:lnTo>
                  <a:pt x="526755" y="42062"/>
                </a:lnTo>
                <a:lnTo>
                  <a:pt x="522549" y="42062"/>
                </a:lnTo>
                <a:lnTo>
                  <a:pt x="511697" y="35752"/>
                </a:lnTo>
                <a:close/>
              </a:path>
              <a:path w="542925" h="71754">
                <a:moveTo>
                  <a:pt x="499040" y="28392"/>
                </a:moveTo>
                <a:lnTo>
                  <a:pt x="0" y="28392"/>
                </a:lnTo>
                <a:lnTo>
                  <a:pt x="0" y="43106"/>
                </a:lnTo>
                <a:lnTo>
                  <a:pt x="499046" y="43106"/>
                </a:lnTo>
                <a:lnTo>
                  <a:pt x="511697" y="35752"/>
                </a:lnTo>
                <a:lnTo>
                  <a:pt x="499040" y="28392"/>
                </a:lnTo>
                <a:close/>
              </a:path>
              <a:path w="542925" h="71754">
                <a:moveTo>
                  <a:pt x="529887" y="28392"/>
                </a:moveTo>
                <a:lnTo>
                  <a:pt x="526755" y="28392"/>
                </a:lnTo>
                <a:lnTo>
                  <a:pt x="526755" y="43106"/>
                </a:lnTo>
                <a:lnTo>
                  <a:pt x="529877" y="43106"/>
                </a:lnTo>
                <a:lnTo>
                  <a:pt x="542528" y="35745"/>
                </a:lnTo>
                <a:lnTo>
                  <a:pt x="529887" y="28392"/>
                </a:lnTo>
                <a:close/>
              </a:path>
              <a:path w="542925" h="71754">
                <a:moveTo>
                  <a:pt x="522549" y="29443"/>
                </a:moveTo>
                <a:lnTo>
                  <a:pt x="511697" y="35752"/>
                </a:lnTo>
                <a:lnTo>
                  <a:pt x="522549" y="42062"/>
                </a:lnTo>
                <a:lnTo>
                  <a:pt x="522549" y="29443"/>
                </a:lnTo>
                <a:close/>
              </a:path>
              <a:path w="542925" h="71754">
                <a:moveTo>
                  <a:pt x="526755" y="29443"/>
                </a:moveTo>
                <a:lnTo>
                  <a:pt x="522549" y="29443"/>
                </a:lnTo>
                <a:lnTo>
                  <a:pt x="522549" y="42062"/>
                </a:lnTo>
                <a:lnTo>
                  <a:pt x="526755" y="42062"/>
                </a:lnTo>
                <a:lnTo>
                  <a:pt x="526755" y="29443"/>
                </a:lnTo>
                <a:close/>
              </a:path>
              <a:path w="542925" h="71754">
                <a:moveTo>
                  <a:pt x="481545" y="0"/>
                </a:moveTo>
                <a:lnTo>
                  <a:pt x="476288" y="1051"/>
                </a:lnTo>
                <a:lnTo>
                  <a:pt x="474184" y="5257"/>
                </a:lnTo>
                <a:lnTo>
                  <a:pt x="472081" y="8412"/>
                </a:lnTo>
                <a:lnTo>
                  <a:pt x="473133" y="13670"/>
                </a:lnTo>
                <a:lnTo>
                  <a:pt x="477339" y="15773"/>
                </a:lnTo>
                <a:lnTo>
                  <a:pt x="511708" y="35745"/>
                </a:lnTo>
                <a:lnTo>
                  <a:pt x="522549" y="29443"/>
                </a:lnTo>
                <a:lnTo>
                  <a:pt x="526755" y="29443"/>
                </a:lnTo>
                <a:lnTo>
                  <a:pt x="526755" y="28392"/>
                </a:lnTo>
                <a:lnTo>
                  <a:pt x="529887" y="28392"/>
                </a:lnTo>
                <a:lnTo>
                  <a:pt x="484692" y="2103"/>
                </a:lnTo>
                <a:lnTo>
                  <a:pt x="481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62863" y="3837289"/>
            <a:ext cx="334645" cy="71755"/>
          </a:xfrm>
          <a:custGeom>
            <a:avLst/>
            <a:gdLst/>
            <a:ahLst/>
            <a:cxnLst/>
            <a:rect l="l" t="t" r="r" b="b"/>
            <a:pathLst>
              <a:path w="334645" h="71754">
                <a:moveTo>
                  <a:pt x="304318" y="35752"/>
                </a:moveTo>
                <a:lnTo>
                  <a:pt x="269161" y="55725"/>
                </a:lnTo>
                <a:lnTo>
                  <a:pt x="266006" y="57828"/>
                </a:lnTo>
                <a:lnTo>
                  <a:pt x="263903" y="63085"/>
                </a:lnTo>
                <a:lnTo>
                  <a:pt x="266006" y="66240"/>
                </a:lnTo>
                <a:lnTo>
                  <a:pt x="268109" y="70446"/>
                </a:lnTo>
                <a:lnTo>
                  <a:pt x="273367" y="71498"/>
                </a:lnTo>
                <a:lnTo>
                  <a:pt x="276514" y="69395"/>
                </a:lnTo>
                <a:lnTo>
                  <a:pt x="321692" y="43106"/>
                </a:lnTo>
                <a:lnTo>
                  <a:pt x="319628" y="43106"/>
                </a:lnTo>
                <a:lnTo>
                  <a:pt x="319628" y="42062"/>
                </a:lnTo>
                <a:lnTo>
                  <a:pt x="315422" y="42062"/>
                </a:lnTo>
                <a:lnTo>
                  <a:pt x="304318" y="35752"/>
                </a:lnTo>
                <a:close/>
              </a:path>
              <a:path w="334645" h="71754">
                <a:moveTo>
                  <a:pt x="291366" y="28392"/>
                </a:moveTo>
                <a:lnTo>
                  <a:pt x="0" y="28392"/>
                </a:lnTo>
                <a:lnTo>
                  <a:pt x="0" y="43106"/>
                </a:lnTo>
                <a:lnTo>
                  <a:pt x="291372" y="43106"/>
                </a:lnTo>
                <a:lnTo>
                  <a:pt x="304318" y="35752"/>
                </a:lnTo>
                <a:lnTo>
                  <a:pt x="291366" y="28392"/>
                </a:lnTo>
                <a:close/>
              </a:path>
              <a:path w="334645" h="71754">
                <a:moveTo>
                  <a:pt x="321703" y="28392"/>
                </a:moveTo>
                <a:lnTo>
                  <a:pt x="319628" y="28392"/>
                </a:lnTo>
                <a:lnTo>
                  <a:pt x="319628" y="43106"/>
                </a:lnTo>
                <a:lnTo>
                  <a:pt x="321692" y="43106"/>
                </a:lnTo>
                <a:lnTo>
                  <a:pt x="334342" y="35745"/>
                </a:lnTo>
                <a:lnTo>
                  <a:pt x="321703" y="28392"/>
                </a:lnTo>
                <a:close/>
              </a:path>
              <a:path w="334645" h="71754">
                <a:moveTo>
                  <a:pt x="315422" y="29443"/>
                </a:moveTo>
                <a:lnTo>
                  <a:pt x="304318" y="35752"/>
                </a:lnTo>
                <a:lnTo>
                  <a:pt x="315422" y="42062"/>
                </a:lnTo>
                <a:lnTo>
                  <a:pt x="315422" y="29443"/>
                </a:lnTo>
                <a:close/>
              </a:path>
              <a:path w="334645" h="71754">
                <a:moveTo>
                  <a:pt x="319628" y="29443"/>
                </a:moveTo>
                <a:lnTo>
                  <a:pt x="315422" y="29443"/>
                </a:lnTo>
                <a:lnTo>
                  <a:pt x="315422" y="42062"/>
                </a:lnTo>
                <a:lnTo>
                  <a:pt x="319628" y="42062"/>
                </a:lnTo>
                <a:lnTo>
                  <a:pt x="319628" y="29443"/>
                </a:lnTo>
                <a:close/>
              </a:path>
              <a:path w="334645" h="71754">
                <a:moveTo>
                  <a:pt x="273367" y="0"/>
                </a:moveTo>
                <a:lnTo>
                  <a:pt x="268109" y="1051"/>
                </a:lnTo>
                <a:lnTo>
                  <a:pt x="266006" y="5257"/>
                </a:lnTo>
                <a:lnTo>
                  <a:pt x="263903" y="8412"/>
                </a:lnTo>
                <a:lnTo>
                  <a:pt x="266006" y="13670"/>
                </a:lnTo>
                <a:lnTo>
                  <a:pt x="269161" y="15773"/>
                </a:lnTo>
                <a:lnTo>
                  <a:pt x="304329" y="35745"/>
                </a:lnTo>
                <a:lnTo>
                  <a:pt x="315422" y="29443"/>
                </a:lnTo>
                <a:lnTo>
                  <a:pt x="319628" y="29443"/>
                </a:lnTo>
                <a:lnTo>
                  <a:pt x="319628" y="28392"/>
                </a:lnTo>
                <a:lnTo>
                  <a:pt x="321703" y="28392"/>
                </a:lnTo>
                <a:lnTo>
                  <a:pt x="276514" y="2103"/>
                </a:lnTo>
                <a:lnTo>
                  <a:pt x="273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1982" y="3856217"/>
            <a:ext cx="334645" cy="71755"/>
          </a:xfrm>
          <a:custGeom>
            <a:avLst/>
            <a:gdLst/>
            <a:ahLst/>
            <a:cxnLst/>
            <a:rect l="l" t="t" r="r" b="b"/>
            <a:pathLst>
              <a:path w="334644" h="71754">
                <a:moveTo>
                  <a:pt x="304316" y="35746"/>
                </a:moveTo>
                <a:lnTo>
                  <a:pt x="269153" y="55725"/>
                </a:lnTo>
                <a:lnTo>
                  <a:pt x="264947" y="57828"/>
                </a:lnTo>
                <a:lnTo>
                  <a:pt x="263903" y="63085"/>
                </a:lnTo>
                <a:lnTo>
                  <a:pt x="265998" y="66240"/>
                </a:lnTo>
                <a:lnTo>
                  <a:pt x="268109" y="70446"/>
                </a:lnTo>
                <a:lnTo>
                  <a:pt x="273359" y="71490"/>
                </a:lnTo>
                <a:lnTo>
                  <a:pt x="276514" y="69395"/>
                </a:lnTo>
                <a:lnTo>
                  <a:pt x="321692" y="43106"/>
                </a:lnTo>
                <a:lnTo>
                  <a:pt x="318576" y="43106"/>
                </a:lnTo>
                <a:lnTo>
                  <a:pt x="318576" y="42054"/>
                </a:lnTo>
                <a:lnTo>
                  <a:pt x="315422" y="42054"/>
                </a:lnTo>
                <a:lnTo>
                  <a:pt x="304316" y="35746"/>
                </a:lnTo>
                <a:close/>
              </a:path>
              <a:path w="334644" h="71754">
                <a:moveTo>
                  <a:pt x="291355" y="28384"/>
                </a:moveTo>
                <a:lnTo>
                  <a:pt x="0" y="28384"/>
                </a:lnTo>
                <a:lnTo>
                  <a:pt x="0" y="43106"/>
                </a:lnTo>
                <a:lnTo>
                  <a:pt x="291362" y="43106"/>
                </a:lnTo>
                <a:lnTo>
                  <a:pt x="304316" y="35746"/>
                </a:lnTo>
                <a:lnTo>
                  <a:pt x="291355" y="28384"/>
                </a:lnTo>
                <a:close/>
              </a:path>
              <a:path w="334644" h="71754">
                <a:moveTo>
                  <a:pt x="321689" y="28384"/>
                </a:moveTo>
                <a:lnTo>
                  <a:pt x="318576" y="28384"/>
                </a:lnTo>
                <a:lnTo>
                  <a:pt x="318576" y="43106"/>
                </a:lnTo>
                <a:lnTo>
                  <a:pt x="321692" y="43106"/>
                </a:lnTo>
                <a:lnTo>
                  <a:pt x="334342" y="35745"/>
                </a:lnTo>
                <a:lnTo>
                  <a:pt x="321689" y="28384"/>
                </a:lnTo>
                <a:close/>
              </a:path>
              <a:path w="334644" h="71754">
                <a:moveTo>
                  <a:pt x="315422" y="29436"/>
                </a:moveTo>
                <a:lnTo>
                  <a:pt x="304316" y="35746"/>
                </a:lnTo>
                <a:lnTo>
                  <a:pt x="315422" y="42054"/>
                </a:lnTo>
                <a:lnTo>
                  <a:pt x="315422" y="29436"/>
                </a:lnTo>
                <a:close/>
              </a:path>
              <a:path w="334644" h="71754">
                <a:moveTo>
                  <a:pt x="318576" y="29436"/>
                </a:moveTo>
                <a:lnTo>
                  <a:pt x="315422" y="29436"/>
                </a:lnTo>
                <a:lnTo>
                  <a:pt x="315422" y="42054"/>
                </a:lnTo>
                <a:lnTo>
                  <a:pt x="318576" y="42054"/>
                </a:lnTo>
                <a:lnTo>
                  <a:pt x="318576" y="29436"/>
                </a:lnTo>
                <a:close/>
              </a:path>
              <a:path w="334644" h="71754">
                <a:moveTo>
                  <a:pt x="273359" y="0"/>
                </a:moveTo>
                <a:lnTo>
                  <a:pt x="268109" y="1051"/>
                </a:lnTo>
                <a:lnTo>
                  <a:pt x="265998" y="5257"/>
                </a:lnTo>
                <a:lnTo>
                  <a:pt x="263903" y="8412"/>
                </a:lnTo>
                <a:lnTo>
                  <a:pt x="264947" y="13670"/>
                </a:lnTo>
                <a:lnTo>
                  <a:pt x="269153" y="15773"/>
                </a:lnTo>
                <a:lnTo>
                  <a:pt x="304317" y="35745"/>
                </a:lnTo>
                <a:lnTo>
                  <a:pt x="315422" y="29436"/>
                </a:lnTo>
                <a:lnTo>
                  <a:pt x="318576" y="29436"/>
                </a:lnTo>
                <a:lnTo>
                  <a:pt x="318576" y="28384"/>
                </a:lnTo>
                <a:lnTo>
                  <a:pt x="321689" y="28384"/>
                </a:lnTo>
                <a:lnTo>
                  <a:pt x="276514" y="2103"/>
                </a:lnTo>
                <a:lnTo>
                  <a:pt x="273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86325" y="3609137"/>
            <a:ext cx="565150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20320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F1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93458" y="3609137"/>
            <a:ext cx="565785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18415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F2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0590" y="3609137"/>
            <a:ext cx="565785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Times New Roman"/>
              <a:cs typeface="Times New Roman"/>
            </a:endParaRPr>
          </a:p>
          <a:p>
            <a:pPr marR="16510" algn="ctr">
              <a:lnSpc>
                <a:spcPct val="100000"/>
              </a:lnSpc>
            </a:pPr>
            <a:r>
              <a:rPr sz="1200" b="1" dirty="0">
                <a:latin typeface="나눔바른펜OTF"/>
                <a:cs typeface="나눔바른펜OTF"/>
              </a:rPr>
              <a:t>F3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8774" y="3609137"/>
            <a:ext cx="565150" cy="5657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350"/>
              </a:spcBef>
            </a:pPr>
            <a:r>
              <a:rPr sz="1200" b="1" dirty="0">
                <a:latin typeface="나눔바른펜OTF"/>
                <a:cs typeface="나눔바른펜OTF"/>
              </a:rPr>
              <a:t>F4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20729" y="3626911"/>
            <a:ext cx="1790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D2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12546" y="3616397"/>
            <a:ext cx="180975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D3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90692" y="3626911"/>
            <a:ext cx="1917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D4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95008" y="3626911"/>
            <a:ext cx="17526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D5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16408" y="3619550"/>
            <a:ext cx="16129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D1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32385" y="2776321"/>
            <a:ext cx="133985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t1: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32385" y="3777263"/>
            <a:ext cx="145415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t</a:t>
            </a:r>
            <a:r>
              <a:rPr sz="850" b="1" spc="-10" dirty="0">
                <a:latin typeface="나눔바른펜OTF"/>
                <a:cs typeface="나눔바른펜OTF"/>
              </a:rPr>
              <a:t>2</a:t>
            </a:r>
            <a:r>
              <a:rPr sz="850" b="1" spc="-5" dirty="0">
                <a:latin typeface="나눔바른펜OTF"/>
                <a:cs typeface="나눔바른펜OTF"/>
              </a:rPr>
              <a:t>: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907" y="695592"/>
            <a:ext cx="6227445" cy="1740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Pipeline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나눔고딕OTF"/>
              <a:cs typeface="나눔고딕OTF"/>
            </a:endParaRPr>
          </a:p>
          <a:p>
            <a:pPr marL="219710" marR="5080" indent="-207645">
              <a:lnSpc>
                <a:spcPct val="1295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‘하나의 프로세스를 서로 다른 기능을 가진 여러 개의 </a:t>
            </a:r>
            <a:r>
              <a:rPr sz="1700" spc="-5" dirty="0">
                <a:solidFill>
                  <a:srgbClr val="FF0000"/>
                </a:solidFill>
                <a:latin typeface="나눔고딕OTF"/>
                <a:cs typeface="나눔고딕OTF"/>
              </a:rPr>
              <a:t>서브프로세스 </a:t>
            </a:r>
            <a:r>
              <a:rPr sz="1700" spc="-5" dirty="0">
                <a:latin typeface="나눔고딕OTF"/>
                <a:cs typeface="나눔고딕OTF"/>
              </a:rPr>
              <a:t> 로 나누어 동시에 서로 다른 데이터를 처리하도록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함’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나눔고딕OTF"/>
              <a:cs typeface="나눔고딕OTF"/>
            </a:endParaRPr>
          </a:p>
          <a:p>
            <a:pPr marL="1277620" algn="ctr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0000FF"/>
                </a:solidFill>
                <a:latin typeface="나눔바른펜OTF"/>
                <a:cs typeface="나눔바른펜OTF"/>
              </a:rPr>
              <a:t>세그먼트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036798" y="2082494"/>
            <a:ext cx="948690" cy="248285"/>
          </a:xfrm>
          <a:custGeom>
            <a:avLst/>
            <a:gdLst/>
            <a:ahLst/>
            <a:cxnLst/>
            <a:rect l="l" t="t" r="r" b="b"/>
            <a:pathLst>
              <a:path w="948689" h="248285">
                <a:moveTo>
                  <a:pt x="926520" y="229132"/>
                </a:moveTo>
                <a:lnTo>
                  <a:pt x="888438" y="240792"/>
                </a:lnTo>
                <a:lnTo>
                  <a:pt x="886335" y="240792"/>
                </a:lnTo>
                <a:lnTo>
                  <a:pt x="885284" y="242849"/>
                </a:lnTo>
                <a:lnTo>
                  <a:pt x="886335" y="244983"/>
                </a:lnTo>
                <a:lnTo>
                  <a:pt x="886335" y="247116"/>
                </a:lnTo>
                <a:lnTo>
                  <a:pt x="888438" y="248107"/>
                </a:lnTo>
                <a:lnTo>
                  <a:pt x="890541" y="248107"/>
                </a:lnTo>
                <a:lnTo>
                  <a:pt x="941697" y="232333"/>
                </a:lnTo>
                <a:lnTo>
                  <a:pt x="939957" y="232333"/>
                </a:lnTo>
                <a:lnTo>
                  <a:pt x="926520" y="229132"/>
                </a:lnTo>
                <a:close/>
              </a:path>
              <a:path w="948689" h="248285">
                <a:moveTo>
                  <a:pt x="933411" y="227022"/>
                </a:moveTo>
                <a:lnTo>
                  <a:pt x="926520" y="229132"/>
                </a:lnTo>
                <a:lnTo>
                  <a:pt x="939957" y="232333"/>
                </a:lnTo>
                <a:lnTo>
                  <a:pt x="940242" y="231343"/>
                </a:lnTo>
                <a:lnTo>
                  <a:pt x="937854" y="231343"/>
                </a:lnTo>
                <a:lnTo>
                  <a:pt x="933411" y="227022"/>
                </a:lnTo>
                <a:close/>
              </a:path>
              <a:path w="948689" h="248285">
                <a:moveTo>
                  <a:pt x="903160" y="187147"/>
                </a:moveTo>
                <a:lnTo>
                  <a:pt x="901057" y="187147"/>
                </a:lnTo>
                <a:lnTo>
                  <a:pt x="900005" y="189280"/>
                </a:lnTo>
                <a:lnTo>
                  <a:pt x="897902" y="190271"/>
                </a:lnTo>
                <a:lnTo>
                  <a:pt x="897902" y="193471"/>
                </a:lnTo>
                <a:lnTo>
                  <a:pt x="900005" y="194538"/>
                </a:lnTo>
                <a:lnTo>
                  <a:pt x="927852" y="221617"/>
                </a:lnTo>
                <a:lnTo>
                  <a:pt x="942060" y="225018"/>
                </a:lnTo>
                <a:lnTo>
                  <a:pt x="939957" y="232333"/>
                </a:lnTo>
                <a:lnTo>
                  <a:pt x="941697" y="232333"/>
                </a:lnTo>
                <a:lnTo>
                  <a:pt x="948369" y="230276"/>
                </a:lnTo>
                <a:lnTo>
                  <a:pt x="905256" y="189280"/>
                </a:lnTo>
                <a:lnTo>
                  <a:pt x="903160" y="187147"/>
                </a:lnTo>
                <a:close/>
              </a:path>
              <a:path w="948689" h="248285">
                <a:moveTo>
                  <a:pt x="939957" y="225018"/>
                </a:moveTo>
                <a:lnTo>
                  <a:pt x="933411" y="227022"/>
                </a:lnTo>
                <a:lnTo>
                  <a:pt x="937854" y="231343"/>
                </a:lnTo>
                <a:lnTo>
                  <a:pt x="939957" y="225018"/>
                </a:lnTo>
                <a:close/>
              </a:path>
              <a:path w="948689" h="248285">
                <a:moveTo>
                  <a:pt x="942060" y="225018"/>
                </a:moveTo>
                <a:lnTo>
                  <a:pt x="939957" y="225018"/>
                </a:lnTo>
                <a:lnTo>
                  <a:pt x="937854" y="231343"/>
                </a:lnTo>
                <a:lnTo>
                  <a:pt x="940242" y="231343"/>
                </a:lnTo>
                <a:lnTo>
                  <a:pt x="942060" y="225018"/>
                </a:lnTo>
                <a:close/>
              </a:path>
              <a:path w="948689" h="248285">
                <a:moveTo>
                  <a:pt x="2103" y="0"/>
                </a:moveTo>
                <a:lnTo>
                  <a:pt x="0" y="8382"/>
                </a:lnTo>
                <a:lnTo>
                  <a:pt x="926520" y="229132"/>
                </a:lnTo>
                <a:lnTo>
                  <a:pt x="933411" y="227022"/>
                </a:lnTo>
                <a:lnTo>
                  <a:pt x="927852" y="221617"/>
                </a:lnTo>
                <a:lnTo>
                  <a:pt x="2103" y="0"/>
                </a:lnTo>
                <a:close/>
              </a:path>
              <a:path w="948689" h="248285">
                <a:moveTo>
                  <a:pt x="927852" y="221617"/>
                </a:moveTo>
                <a:lnTo>
                  <a:pt x="933411" y="227022"/>
                </a:lnTo>
                <a:lnTo>
                  <a:pt x="939957" y="225018"/>
                </a:lnTo>
                <a:lnTo>
                  <a:pt x="942060" y="225018"/>
                </a:lnTo>
                <a:lnTo>
                  <a:pt x="927852" y="221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12207" y="6035825"/>
            <a:ext cx="4201160" cy="1052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파이프라인 처리의 예</a:t>
            </a:r>
            <a:r>
              <a:rPr sz="1900" b="1" spc="-55" dirty="0">
                <a:latin typeface="나눔고딕OTF"/>
                <a:cs typeface="나눔고딕OTF"/>
              </a:rPr>
              <a:t> </a:t>
            </a:r>
            <a:r>
              <a:rPr sz="1900" b="1" spc="10" dirty="0">
                <a:latin typeface="나눔고딕OTF"/>
                <a:cs typeface="나눔고딕OTF"/>
              </a:rPr>
              <a:t>: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>
              <a:latin typeface="나눔고딕OTF"/>
              <a:cs typeface="나눔고딕OTF"/>
            </a:endParaRPr>
          </a:p>
          <a:p>
            <a:pPr marL="2205990">
              <a:lnSpc>
                <a:spcPct val="100000"/>
              </a:lnSpc>
            </a:pPr>
            <a:r>
              <a:rPr sz="1700" b="1" dirty="0">
                <a:latin typeface="나눔바른펜OTF"/>
                <a:cs typeface="나눔바른펜OTF"/>
              </a:rPr>
              <a:t>A</a:t>
            </a:r>
            <a:r>
              <a:rPr sz="1650" b="1" baseline="-20202" dirty="0">
                <a:latin typeface="나눔바른펜OTF"/>
                <a:cs typeface="나눔바른펜OTF"/>
              </a:rPr>
              <a:t>i </a:t>
            </a:r>
            <a:r>
              <a:rPr sz="1700" b="1" spc="-5" dirty="0">
                <a:latin typeface="나눔바른펜OTF"/>
                <a:cs typeface="나눔바른펜OTF"/>
              </a:rPr>
              <a:t>* </a:t>
            </a:r>
            <a:r>
              <a:rPr sz="1700" b="1" dirty="0">
                <a:latin typeface="나눔바른펜OTF"/>
                <a:cs typeface="나눔바른펜OTF"/>
              </a:rPr>
              <a:t>B</a:t>
            </a:r>
            <a:r>
              <a:rPr sz="1650" b="1" baseline="-20202" dirty="0">
                <a:latin typeface="나눔바른펜OTF"/>
                <a:cs typeface="나눔바른펜OTF"/>
              </a:rPr>
              <a:t>i </a:t>
            </a:r>
            <a:r>
              <a:rPr sz="1700" b="1" spc="-5" dirty="0">
                <a:latin typeface="나눔바른펜OTF"/>
                <a:cs typeface="나눔바른펜OTF"/>
              </a:rPr>
              <a:t>+ C</a:t>
            </a:r>
            <a:r>
              <a:rPr sz="1650" b="1" spc="-7" baseline="-20202" dirty="0">
                <a:latin typeface="나눔바른펜OTF"/>
                <a:cs typeface="나눔바른펜OTF"/>
              </a:rPr>
              <a:t>i </a:t>
            </a:r>
            <a:r>
              <a:rPr sz="1700" b="1" spc="-5" dirty="0">
                <a:latin typeface="나눔바른펜OTF"/>
                <a:cs typeface="나눔바른펜OTF"/>
              </a:rPr>
              <a:t>,</a:t>
            </a:r>
            <a:r>
              <a:rPr sz="1700" b="1" spc="-180" dirty="0">
                <a:latin typeface="나눔바른펜OTF"/>
                <a:cs typeface="나눔바른펜OTF"/>
              </a:rPr>
              <a:t> </a:t>
            </a:r>
            <a:r>
              <a:rPr sz="1700" b="1" spc="-5" dirty="0">
                <a:latin typeface="나눔바른펜OTF"/>
                <a:cs typeface="나눔바른펜OTF"/>
              </a:rPr>
              <a:t>i=1,2,3,4,…</a:t>
            </a:r>
            <a:endParaRPr sz="1700">
              <a:latin typeface="나눔바른펜OTF"/>
              <a:cs typeface="나눔바른펜OT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87027" y="7231359"/>
            <a:ext cx="2898724" cy="2547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87027" y="7962087"/>
            <a:ext cx="3504565" cy="0"/>
          </a:xfrm>
          <a:custGeom>
            <a:avLst/>
            <a:gdLst/>
            <a:ahLst/>
            <a:cxnLst/>
            <a:rect l="l" t="t" r="r" b="b"/>
            <a:pathLst>
              <a:path w="3504565">
                <a:moveTo>
                  <a:pt x="0" y="0"/>
                </a:moveTo>
                <a:lnTo>
                  <a:pt x="3504331" y="0"/>
                </a:lnTo>
              </a:path>
            </a:pathLst>
          </a:custGeom>
          <a:ln w="76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7027" y="8926230"/>
            <a:ext cx="3504565" cy="0"/>
          </a:xfrm>
          <a:custGeom>
            <a:avLst/>
            <a:gdLst/>
            <a:ahLst/>
            <a:cxnLst/>
            <a:rect l="l" t="t" r="r" b="b"/>
            <a:pathLst>
              <a:path w="3504565">
                <a:moveTo>
                  <a:pt x="0" y="0"/>
                </a:moveTo>
                <a:lnTo>
                  <a:pt x="3504331" y="0"/>
                </a:lnTo>
              </a:path>
            </a:pathLst>
          </a:custGeom>
          <a:ln w="76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403390" y="7522508"/>
            <a:ext cx="141986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나눔바른펜OTF"/>
                <a:cs typeface="나눔바른펜OTF"/>
              </a:rPr>
              <a:t>step </a:t>
            </a:r>
            <a:r>
              <a:rPr sz="1200" b="1" dirty="0">
                <a:latin typeface="나눔바른펜OTF"/>
                <a:cs typeface="나눔바른펜OTF"/>
              </a:rPr>
              <a:t>1 : R1</a:t>
            </a:r>
            <a:r>
              <a:rPr sz="1200" dirty="0">
                <a:latin typeface="Wingdings"/>
                <a:cs typeface="Wingdings"/>
              </a:rPr>
              <a:t></a:t>
            </a:r>
            <a:r>
              <a:rPr sz="1200" b="1" dirty="0">
                <a:latin typeface="나눔바른펜OTF"/>
                <a:cs typeface="나눔바른펜OTF"/>
              </a:rPr>
              <a:t>A</a:t>
            </a:r>
            <a:r>
              <a:rPr sz="1200" b="1" baseline="-20833" dirty="0">
                <a:latin typeface="나눔바른펜OTF"/>
                <a:cs typeface="나눔바른펜OTF"/>
              </a:rPr>
              <a:t>i</a:t>
            </a:r>
            <a:r>
              <a:rPr sz="1200" b="1" dirty="0">
                <a:latin typeface="나눔바른펜OTF"/>
                <a:cs typeface="나눔바른펜OTF"/>
              </a:rPr>
              <a:t>,</a:t>
            </a:r>
            <a:r>
              <a:rPr sz="1200" b="1" spc="-55" dirty="0">
                <a:latin typeface="나눔바른펜OTF"/>
                <a:cs typeface="나눔바른펜OTF"/>
              </a:rPr>
              <a:t> </a:t>
            </a:r>
            <a:r>
              <a:rPr sz="1200" b="1" spc="5" dirty="0">
                <a:latin typeface="나눔바른펜OTF"/>
                <a:cs typeface="나눔바른펜OTF"/>
              </a:rPr>
              <a:t>R2</a:t>
            </a:r>
            <a:r>
              <a:rPr sz="1200" spc="5" dirty="0">
                <a:latin typeface="Wingdings"/>
                <a:cs typeface="Wingdings"/>
              </a:rPr>
              <a:t></a:t>
            </a:r>
            <a:r>
              <a:rPr sz="1200" b="1" spc="5" dirty="0">
                <a:latin typeface="나눔바른펜OTF"/>
                <a:cs typeface="나눔바른펜OTF"/>
              </a:rPr>
              <a:t>B</a:t>
            </a:r>
            <a:r>
              <a:rPr sz="1200" b="1" spc="7" baseline="-20833" dirty="0">
                <a:latin typeface="나눔바른펜OTF"/>
                <a:cs typeface="나눔바른펜OTF"/>
              </a:rPr>
              <a:t>i</a:t>
            </a:r>
            <a:endParaRPr sz="1200" baseline="-20833">
              <a:latin typeface="나눔바른펜OTF"/>
              <a:cs typeface="나눔바른펜OT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03390" y="8290047"/>
            <a:ext cx="172085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나눔바른펜OTF"/>
                <a:cs typeface="나눔바른펜OTF"/>
              </a:rPr>
              <a:t>step </a:t>
            </a:r>
            <a:r>
              <a:rPr sz="1200" b="1" dirty="0">
                <a:latin typeface="나눔바른펜OTF"/>
                <a:cs typeface="나눔바른펜OTF"/>
              </a:rPr>
              <a:t>2 : R3</a:t>
            </a:r>
            <a:r>
              <a:rPr sz="1200" dirty="0">
                <a:latin typeface="Wingdings"/>
                <a:cs typeface="Wingdings"/>
              </a:rPr>
              <a:t></a:t>
            </a:r>
            <a:r>
              <a:rPr sz="1200" b="1" dirty="0">
                <a:latin typeface="나눔바른펜OTF"/>
                <a:cs typeface="나눔바른펜OTF"/>
              </a:rPr>
              <a:t>R1*R2,</a:t>
            </a:r>
            <a:r>
              <a:rPr sz="1200" b="1" spc="-50" dirty="0">
                <a:latin typeface="나눔바른펜OTF"/>
                <a:cs typeface="나눔바른펜OTF"/>
              </a:rPr>
              <a:t> </a:t>
            </a:r>
            <a:r>
              <a:rPr sz="1200" b="1" spc="5" dirty="0">
                <a:latin typeface="나눔바른펜OTF"/>
                <a:cs typeface="나눔바른펜OTF"/>
              </a:rPr>
              <a:t>R4</a:t>
            </a:r>
            <a:r>
              <a:rPr sz="1200" spc="5" dirty="0">
                <a:latin typeface="Wingdings"/>
                <a:cs typeface="Wingdings"/>
              </a:rPr>
              <a:t></a:t>
            </a:r>
            <a:r>
              <a:rPr sz="1200" b="1" spc="5" dirty="0">
                <a:latin typeface="나눔바른펜OTF"/>
                <a:cs typeface="나눔바른펜OTF"/>
              </a:rPr>
              <a:t>C</a:t>
            </a:r>
            <a:r>
              <a:rPr sz="1200" b="1" spc="7" baseline="-20833" dirty="0">
                <a:latin typeface="나눔바른펜OTF"/>
                <a:cs typeface="나눔바른펜OTF"/>
              </a:rPr>
              <a:t>i</a:t>
            </a:r>
            <a:endParaRPr sz="1200" baseline="-20833">
              <a:latin typeface="나눔바른펜OTF"/>
              <a:cs typeface="나눔바른펜OT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28790" y="9141685"/>
            <a:ext cx="120523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나눔바른펜OTF"/>
                <a:cs typeface="나눔바른펜OTF"/>
              </a:rPr>
              <a:t>step </a:t>
            </a:r>
            <a:r>
              <a:rPr sz="1200" b="1" dirty="0">
                <a:latin typeface="나눔바른펜OTF"/>
                <a:cs typeface="나눔바른펜OTF"/>
              </a:rPr>
              <a:t>3 :</a:t>
            </a:r>
            <a:r>
              <a:rPr sz="1200" b="1" spc="-40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R5</a:t>
            </a:r>
            <a:r>
              <a:rPr sz="1200" dirty="0">
                <a:latin typeface="Wingdings"/>
                <a:cs typeface="Wingdings"/>
              </a:rPr>
              <a:t></a:t>
            </a:r>
            <a:r>
              <a:rPr sz="1200" b="1" dirty="0">
                <a:latin typeface="나눔바른펜OTF"/>
                <a:cs typeface="나눔바른펜OTF"/>
              </a:rPr>
              <a:t>R3+R4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E1FFBDD-E263-A36E-9CD3-59CC524C080B}"/>
                  </a:ext>
                </a:extLst>
              </p14:cNvPr>
              <p14:cNvContentPartPr/>
              <p14:nvPr/>
            </p14:nvContentPartPr>
            <p14:xfrm>
              <a:off x="8366700" y="6697800"/>
              <a:ext cx="360" cy="36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E1FFBDD-E263-A36E-9CD3-59CC524C08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7700" y="66888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658995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5" dirty="0">
                <a:latin typeface="나눔고딕OTF"/>
                <a:cs typeface="나눔고딕OTF"/>
              </a:rPr>
              <a:t>4-세그먼트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파이프라인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태스크(task) : 모든 세그먼트를 통과한 전체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동작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387" y="2176375"/>
            <a:ext cx="4509750" cy="1063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41554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5" dirty="0">
                <a:latin typeface="나눔고딕OTF"/>
                <a:cs typeface="나눔고딕OTF"/>
              </a:rPr>
              <a:t>4-세그먼트</a:t>
            </a:r>
            <a:r>
              <a:rPr sz="1900" b="1" spc="-5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파이프라인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61743" y="6827373"/>
            <a:ext cx="3034339" cy="715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2815" y="7686995"/>
            <a:ext cx="4517076" cy="1184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76784" y="8920882"/>
            <a:ext cx="183515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공간-시간표(space-time</a:t>
            </a:r>
            <a:r>
              <a:rPr sz="1200" b="1" spc="-35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table)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760AB0-102C-8536-0381-0002108ED606}"/>
              </a:ext>
            </a:extLst>
          </p:cNvPr>
          <p:cNvGrpSpPr/>
          <p:nvPr/>
        </p:nvGrpSpPr>
        <p:grpSpPr>
          <a:xfrm>
            <a:off x="2383140" y="8738880"/>
            <a:ext cx="2846160" cy="1303020"/>
            <a:chOff x="2383140" y="8738880"/>
            <a:chExt cx="2846160" cy="13030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9D083EE-5CD1-9FFE-7CDF-D057BD4BCBD5}"/>
                    </a:ext>
                  </a:extLst>
                </p14:cNvPr>
                <p14:cNvContentPartPr/>
                <p14:nvPr/>
              </p14:nvContentPartPr>
              <p14:xfrm>
                <a:off x="2383140" y="8755560"/>
                <a:ext cx="1104120" cy="276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9D083EE-5CD1-9FFE-7CDF-D057BD4BC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74140" y="8746560"/>
                  <a:ext cx="1121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2168B77-49C4-C2B1-2892-1DB1F194C396}"/>
                    </a:ext>
                  </a:extLst>
                </p14:cNvPr>
                <p14:cNvContentPartPr/>
                <p14:nvPr/>
              </p14:nvContentPartPr>
              <p14:xfrm>
                <a:off x="2874900" y="9094320"/>
                <a:ext cx="185760" cy="124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2168B77-49C4-C2B1-2892-1DB1F194C3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6260" y="9085680"/>
                  <a:ext cx="20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D2901E3-9CBC-E7AD-6ABE-4ED051EF32A8}"/>
                    </a:ext>
                  </a:extLst>
                </p14:cNvPr>
                <p14:cNvContentPartPr/>
                <p14:nvPr/>
              </p14:nvContentPartPr>
              <p14:xfrm>
                <a:off x="2994420" y="9088200"/>
                <a:ext cx="70200" cy="240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D2901E3-9CBC-E7AD-6ABE-4ED051EF32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5780" y="9079200"/>
                  <a:ext cx="87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E801EB3-DA40-82E7-94A9-F8D3BDD5889F}"/>
                    </a:ext>
                  </a:extLst>
                </p14:cNvPr>
                <p14:cNvContentPartPr/>
                <p14:nvPr/>
              </p14:nvContentPartPr>
              <p14:xfrm>
                <a:off x="3481140" y="8832960"/>
                <a:ext cx="289080" cy="89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E801EB3-DA40-82E7-94A9-F8D3BDD588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2140" y="8824320"/>
                  <a:ext cx="306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C4009D0-B60E-4C76-8F8E-9D5E3CF09480}"/>
                    </a:ext>
                  </a:extLst>
                </p14:cNvPr>
                <p14:cNvContentPartPr/>
                <p14:nvPr/>
              </p14:nvContentPartPr>
              <p14:xfrm>
                <a:off x="3677700" y="8786160"/>
                <a:ext cx="120600" cy="347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C4009D0-B60E-4C76-8F8E-9D5E3CF094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8700" y="8777520"/>
                  <a:ext cx="1382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AE5F9A0-5A6B-C5E8-64F8-B07AA2705679}"/>
                    </a:ext>
                  </a:extLst>
                </p14:cNvPr>
                <p14:cNvContentPartPr/>
                <p14:nvPr/>
              </p14:nvContentPartPr>
              <p14:xfrm>
                <a:off x="3912780" y="8782800"/>
                <a:ext cx="173160" cy="92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AE5F9A0-5A6B-C5E8-64F8-B07AA27056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04140" y="8774160"/>
                  <a:ext cx="190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A298BC0-DA0C-A443-87F3-50F521C8A818}"/>
                    </a:ext>
                  </a:extLst>
                </p14:cNvPr>
                <p14:cNvContentPartPr/>
                <p14:nvPr/>
              </p14:nvContentPartPr>
              <p14:xfrm>
                <a:off x="4075500" y="8738880"/>
                <a:ext cx="53640" cy="1339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A298BC0-DA0C-A443-87F3-50F521C8A8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66500" y="8730240"/>
                  <a:ext cx="7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43082DD-1BFD-E335-D0EF-AFFC253204E4}"/>
                    </a:ext>
                  </a:extLst>
                </p14:cNvPr>
                <p14:cNvContentPartPr/>
                <p14:nvPr/>
              </p14:nvContentPartPr>
              <p14:xfrm>
                <a:off x="4053180" y="8898720"/>
                <a:ext cx="22680" cy="1922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43082DD-1BFD-E335-D0EF-AFFC253204E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4540" y="8889720"/>
                  <a:ext cx="40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7A11934-325A-150A-DB93-A4D7B9392BC8}"/>
                    </a:ext>
                  </a:extLst>
                </p14:cNvPr>
                <p14:cNvContentPartPr/>
                <p14:nvPr/>
              </p14:nvContentPartPr>
              <p14:xfrm>
                <a:off x="4254060" y="8840040"/>
                <a:ext cx="212760" cy="78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7A11934-325A-150A-DB93-A4D7B9392B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5420" y="8831040"/>
                  <a:ext cx="230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FCB57E1-61E8-DAAD-3727-79844092135B}"/>
                    </a:ext>
                  </a:extLst>
                </p14:cNvPr>
                <p14:cNvContentPartPr/>
                <p14:nvPr/>
              </p14:nvContentPartPr>
              <p14:xfrm>
                <a:off x="4433700" y="8759760"/>
                <a:ext cx="106200" cy="160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FCB57E1-61E8-DAAD-3727-7984409213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5060" y="8750760"/>
                  <a:ext cx="123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5991B4A-6D64-842B-FE19-D4B186F780D4}"/>
                    </a:ext>
                  </a:extLst>
                </p14:cNvPr>
                <p14:cNvContentPartPr/>
                <p14:nvPr/>
              </p14:nvContentPartPr>
              <p14:xfrm>
                <a:off x="4424340" y="8997360"/>
                <a:ext cx="48960" cy="164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5991B4A-6D64-842B-FE19-D4B186F780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5340" y="8988720"/>
                  <a:ext cx="6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7C0596C-60BA-DD15-4EF4-44682085DD6E}"/>
                    </a:ext>
                  </a:extLst>
                </p14:cNvPr>
                <p14:cNvContentPartPr/>
                <p14:nvPr/>
              </p14:nvContentPartPr>
              <p14:xfrm>
                <a:off x="4766340" y="9039840"/>
                <a:ext cx="38520" cy="19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7C0596C-60BA-DD15-4EF4-44682085DD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57340" y="9030840"/>
                  <a:ext cx="56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8028DE3-82CF-9D87-3F80-9CEFF7B7AC69}"/>
                    </a:ext>
                  </a:extLst>
                </p14:cNvPr>
                <p14:cNvContentPartPr/>
                <p14:nvPr/>
              </p14:nvContentPartPr>
              <p14:xfrm>
                <a:off x="4960380" y="8971080"/>
                <a:ext cx="59040" cy="14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8028DE3-82CF-9D87-3F80-9CEFF7B7AC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1740" y="8962080"/>
                  <a:ext cx="76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06CAC80-B281-0473-0DCB-4032B366FB21}"/>
                    </a:ext>
                  </a:extLst>
                </p14:cNvPr>
                <p14:cNvContentPartPr/>
                <p14:nvPr/>
              </p14:nvContentPartPr>
              <p14:xfrm>
                <a:off x="5202660" y="8963520"/>
                <a:ext cx="26640" cy="41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06CAC80-B281-0473-0DCB-4032B366FB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4020" y="8954880"/>
                  <a:ext cx="44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D3A9096-00F7-5CB0-1212-89224B86DA2C}"/>
                    </a:ext>
                  </a:extLst>
                </p14:cNvPr>
                <p14:cNvContentPartPr/>
                <p14:nvPr/>
              </p14:nvContentPartPr>
              <p14:xfrm>
                <a:off x="3050940" y="9419460"/>
                <a:ext cx="17640" cy="1548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D3A9096-00F7-5CB0-1212-89224B86DA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1940" y="9410820"/>
                  <a:ext cx="35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867E8E5-7168-FA75-EBE5-7FE272FDA55C}"/>
                    </a:ext>
                  </a:extLst>
                </p14:cNvPr>
                <p14:cNvContentPartPr/>
                <p14:nvPr/>
              </p14:nvContentPartPr>
              <p14:xfrm>
                <a:off x="2987940" y="9533940"/>
                <a:ext cx="161280" cy="115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867E8E5-7168-FA75-EBE5-7FE272FDA5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79300" y="9524940"/>
                  <a:ext cx="178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77BB4C-6A00-0A17-B872-A9FBB036B1C1}"/>
                    </a:ext>
                  </a:extLst>
                </p14:cNvPr>
                <p14:cNvContentPartPr/>
                <p14:nvPr/>
              </p14:nvContentPartPr>
              <p14:xfrm>
                <a:off x="2953740" y="9768660"/>
                <a:ext cx="37440" cy="127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77BB4C-6A00-0A17-B872-A9FBB036B1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5100" y="9759660"/>
                  <a:ext cx="55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74B2A17-A881-49BD-07CB-54AE653FAF7F}"/>
                    </a:ext>
                  </a:extLst>
                </p14:cNvPr>
                <p14:cNvContentPartPr/>
                <p14:nvPr/>
              </p14:nvContentPartPr>
              <p14:xfrm>
                <a:off x="2865540" y="9777660"/>
                <a:ext cx="5040" cy="11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74B2A17-A881-49BD-07CB-54AE653FAF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6900" y="9769020"/>
                  <a:ext cx="22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31E6CA0-CA62-976C-81AB-473115ABAE67}"/>
                    </a:ext>
                  </a:extLst>
                </p14:cNvPr>
                <p14:cNvContentPartPr/>
                <p14:nvPr/>
              </p14:nvContentPartPr>
              <p14:xfrm>
                <a:off x="2877420" y="9835260"/>
                <a:ext cx="216360" cy="178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31E6CA0-CA62-976C-81AB-473115ABAE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68780" y="9826620"/>
                  <a:ext cx="234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2AC12B0-D14D-4ED5-3430-412E7B57AE7F}"/>
                    </a:ext>
                  </a:extLst>
                </p14:cNvPr>
                <p14:cNvContentPartPr/>
                <p14:nvPr/>
              </p14:nvContentPartPr>
              <p14:xfrm>
                <a:off x="3012780" y="9824820"/>
                <a:ext cx="69840" cy="173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2AC12B0-D14D-4ED5-3430-412E7B57AE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03780" y="9816180"/>
                  <a:ext cx="8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4E179C3-F364-3AEE-9084-8ACF285BC211}"/>
                    </a:ext>
                  </a:extLst>
                </p14:cNvPr>
                <p14:cNvContentPartPr/>
                <p14:nvPr/>
              </p14:nvContentPartPr>
              <p14:xfrm>
                <a:off x="3055620" y="10009140"/>
                <a:ext cx="80280" cy="32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4E179C3-F364-3AEE-9084-8ACF285BC2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46980" y="10000140"/>
                  <a:ext cx="97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7EE457C-C161-1227-4653-9746351BB9BC}"/>
                    </a:ext>
                  </a:extLst>
                </p14:cNvPr>
                <p14:cNvContentPartPr/>
                <p14:nvPr/>
              </p14:nvContentPartPr>
              <p14:xfrm>
                <a:off x="3113220" y="9803580"/>
                <a:ext cx="126360" cy="1260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7EE457C-C161-1227-4653-9746351BB9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04220" y="9794940"/>
                  <a:ext cx="144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03B9912-9D2D-B547-94A9-E0C63678AA4B}"/>
                    </a:ext>
                  </a:extLst>
                </p14:cNvPr>
                <p14:cNvContentPartPr/>
                <p14:nvPr/>
              </p14:nvContentPartPr>
              <p14:xfrm>
                <a:off x="3194220" y="9963780"/>
                <a:ext cx="92160" cy="63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03B9912-9D2D-B547-94A9-E0C63678AA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85220" y="9954780"/>
                  <a:ext cx="109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79FF839-04D3-4476-06A2-7D54FCCA8030}"/>
                    </a:ext>
                  </a:extLst>
                </p14:cNvPr>
                <p14:cNvContentPartPr/>
                <p14:nvPr/>
              </p14:nvContentPartPr>
              <p14:xfrm>
                <a:off x="3240300" y="9771900"/>
                <a:ext cx="131400" cy="120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79FF839-04D3-4476-06A2-7D54FCCA80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31660" y="9763260"/>
                  <a:ext cx="149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1523072-91C0-3B4C-F356-6ECA8C165DBA}"/>
                    </a:ext>
                  </a:extLst>
                </p14:cNvPr>
                <p14:cNvContentPartPr/>
                <p14:nvPr/>
              </p14:nvContentPartPr>
              <p14:xfrm>
                <a:off x="3315540" y="9767940"/>
                <a:ext cx="88200" cy="828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1523072-91C0-3B4C-F356-6ECA8C165D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06540" y="9759300"/>
                  <a:ext cx="105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B0D96E2-90A8-4E71-1A46-DA0C6F297367}"/>
                    </a:ext>
                  </a:extLst>
                </p14:cNvPr>
                <p14:cNvContentPartPr/>
                <p14:nvPr/>
              </p14:nvContentPartPr>
              <p14:xfrm>
                <a:off x="3408420" y="9765420"/>
                <a:ext cx="78480" cy="161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B0D96E2-90A8-4E71-1A46-DA0C6F2973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99420" y="9756420"/>
                  <a:ext cx="96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989B27C-69F4-5D5A-7DE6-2C5C721315C9}"/>
                    </a:ext>
                  </a:extLst>
                </p14:cNvPr>
                <p14:cNvContentPartPr/>
                <p14:nvPr/>
              </p14:nvContentPartPr>
              <p14:xfrm>
                <a:off x="3551700" y="9733380"/>
                <a:ext cx="152640" cy="824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989B27C-69F4-5D5A-7DE6-2C5C721315C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43060" y="9724740"/>
                  <a:ext cx="170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44CAEDA-B6A0-7069-BA2E-EEE955C5CE49}"/>
                    </a:ext>
                  </a:extLst>
                </p14:cNvPr>
                <p14:cNvContentPartPr/>
                <p14:nvPr/>
              </p14:nvContentPartPr>
              <p14:xfrm>
                <a:off x="3676980" y="9742020"/>
                <a:ext cx="21960" cy="128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44CAEDA-B6A0-7069-BA2E-EEE955C5CE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68340" y="9733380"/>
                  <a:ext cx="3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71EC969-293F-8BC8-2700-3F9DFF951EA3}"/>
                    </a:ext>
                  </a:extLst>
                </p14:cNvPr>
                <p14:cNvContentPartPr/>
                <p14:nvPr/>
              </p14:nvContentPartPr>
              <p14:xfrm>
                <a:off x="3627660" y="9874140"/>
                <a:ext cx="116640" cy="68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71EC969-293F-8BC8-2700-3F9DFF951E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19020" y="9865140"/>
                  <a:ext cx="134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E800665-4643-A23A-00FE-9C13976784CB}"/>
                    </a:ext>
                  </a:extLst>
                </p14:cNvPr>
                <p14:cNvContentPartPr/>
                <p14:nvPr/>
              </p14:nvContentPartPr>
              <p14:xfrm>
                <a:off x="3744660" y="9761460"/>
                <a:ext cx="96480" cy="136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E800665-4643-A23A-00FE-9C13976784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735660" y="9752460"/>
                  <a:ext cx="114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F7B39E3-A776-F7AA-0C71-A09B2E7F9EF6}"/>
                    </a:ext>
                  </a:extLst>
                </p14:cNvPr>
                <p14:cNvContentPartPr/>
                <p14:nvPr/>
              </p14:nvContentPartPr>
              <p14:xfrm>
                <a:off x="3855540" y="9758220"/>
                <a:ext cx="140040" cy="165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F7B39E3-A776-F7AA-0C71-A09B2E7F9E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46900" y="9749580"/>
                  <a:ext cx="157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4CE8F6E-BB69-5C9A-F38D-710D252CEC6F}"/>
                    </a:ext>
                  </a:extLst>
                </p14:cNvPr>
                <p14:cNvContentPartPr/>
                <p14:nvPr/>
              </p14:nvContentPartPr>
              <p14:xfrm>
                <a:off x="4000980" y="9772980"/>
                <a:ext cx="62280" cy="109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4CE8F6E-BB69-5C9A-F38D-710D252CEC6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92340" y="9763980"/>
                  <a:ext cx="79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0D0EF7D-2F48-209D-276C-C3E7A389FFBD}"/>
                    </a:ext>
                  </a:extLst>
                </p14:cNvPr>
                <p14:cNvContentPartPr/>
                <p14:nvPr/>
              </p14:nvContentPartPr>
              <p14:xfrm>
                <a:off x="4072620" y="9749580"/>
                <a:ext cx="110160" cy="181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0D0EF7D-2F48-209D-276C-C3E7A389FF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63980" y="9740580"/>
                  <a:ext cx="127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4963C98-BF78-FC16-B08A-9A308FB56B07}"/>
                    </a:ext>
                  </a:extLst>
                </p14:cNvPr>
                <p14:cNvContentPartPr/>
                <p14:nvPr/>
              </p14:nvContentPartPr>
              <p14:xfrm>
                <a:off x="4206180" y="9772620"/>
                <a:ext cx="103320" cy="190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4963C98-BF78-FC16-B08A-9A308FB56B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97540" y="9763620"/>
                  <a:ext cx="1209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51F36CE-70B7-E1D7-5965-0275A630B0FC}"/>
                    </a:ext>
                  </a:extLst>
                </p14:cNvPr>
                <p14:cNvContentPartPr/>
                <p14:nvPr/>
              </p14:nvContentPartPr>
              <p14:xfrm>
                <a:off x="4401300" y="9922740"/>
                <a:ext cx="11880" cy="2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51F36CE-70B7-E1D7-5965-0275A630B0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92660" y="9913740"/>
                  <a:ext cx="29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F369F98-8C91-04DD-FF7D-04AEA32FAF83}"/>
                    </a:ext>
                  </a:extLst>
                </p14:cNvPr>
                <p14:cNvContentPartPr/>
                <p14:nvPr/>
              </p14:nvContentPartPr>
              <p14:xfrm>
                <a:off x="3707940" y="9193380"/>
                <a:ext cx="75600" cy="1677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F369F98-8C91-04DD-FF7D-04AEA32FAF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98940" y="9184380"/>
                  <a:ext cx="93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6BB1758-B529-DDCC-ED2E-22291CAE7106}"/>
                    </a:ext>
                  </a:extLst>
                </p14:cNvPr>
                <p14:cNvContentPartPr/>
                <p14:nvPr/>
              </p14:nvContentPartPr>
              <p14:xfrm>
                <a:off x="3688500" y="9281580"/>
                <a:ext cx="138960" cy="119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6BB1758-B529-DDCC-ED2E-22291CAE71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79500" y="9272940"/>
                  <a:ext cx="156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026AF26-AC33-1B75-88A5-C1347AE1D911}"/>
                    </a:ext>
                  </a:extLst>
                </p14:cNvPr>
                <p14:cNvContentPartPr/>
                <p14:nvPr/>
              </p14:nvContentPartPr>
              <p14:xfrm>
                <a:off x="3748980" y="9520260"/>
                <a:ext cx="140040" cy="320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026AF26-AC33-1B75-88A5-C1347AE1D9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40340" y="9511260"/>
                  <a:ext cx="157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6B9C15E-077D-2302-826E-DCE7CB047DDD}"/>
                    </a:ext>
                  </a:extLst>
                </p14:cNvPr>
                <p14:cNvContentPartPr/>
                <p14:nvPr/>
              </p14:nvContentPartPr>
              <p14:xfrm>
                <a:off x="3793620" y="9480300"/>
                <a:ext cx="81360" cy="156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6B9C15E-077D-2302-826E-DCE7CB047DD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84980" y="9471660"/>
                  <a:ext cx="9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0DA1200-F4FB-982E-5221-5103ADCADAE7}"/>
                    </a:ext>
                  </a:extLst>
                </p14:cNvPr>
                <p14:cNvContentPartPr/>
                <p14:nvPr/>
              </p14:nvContentPartPr>
              <p14:xfrm>
                <a:off x="3902340" y="9420900"/>
                <a:ext cx="96120" cy="173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0DA1200-F4FB-982E-5221-5103ADCADAE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93340" y="9411900"/>
                  <a:ext cx="113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3951D3B-9D59-2CA3-BF5B-645BB7065B24}"/>
                    </a:ext>
                  </a:extLst>
                </p14:cNvPr>
                <p14:cNvContentPartPr/>
                <p14:nvPr/>
              </p14:nvContentPartPr>
              <p14:xfrm>
                <a:off x="4393020" y="9725100"/>
                <a:ext cx="118080" cy="230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3951D3B-9D59-2CA3-BF5B-645BB7065B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84380" y="9716100"/>
                  <a:ext cx="135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060FE39-33B4-2086-306B-4D04D954C450}"/>
                    </a:ext>
                  </a:extLst>
                </p14:cNvPr>
                <p14:cNvContentPartPr/>
                <p14:nvPr/>
              </p14:nvContentPartPr>
              <p14:xfrm>
                <a:off x="4523700" y="9770820"/>
                <a:ext cx="132840" cy="439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060FE39-33B4-2086-306B-4D04D954C4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15060" y="9762180"/>
                  <a:ext cx="1504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850AD95-58D8-14D7-08FD-0F4371FA2473}"/>
                    </a:ext>
                  </a:extLst>
                </p14:cNvPr>
                <p14:cNvContentPartPr/>
                <p14:nvPr/>
              </p14:nvContentPartPr>
              <p14:xfrm>
                <a:off x="4576260" y="9693060"/>
                <a:ext cx="57960" cy="195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850AD95-58D8-14D7-08FD-0F4371FA24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67620" y="9684060"/>
                  <a:ext cx="7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32868FB-9CD5-BA9F-5CDC-3E82E9452DEA}"/>
                    </a:ext>
                  </a:extLst>
                </p14:cNvPr>
                <p14:cNvContentPartPr/>
                <p14:nvPr/>
              </p14:nvContentPartPr>
              <p14:xfrm>
                <a:off x="4700460" y="9709260"/>
                <a:ext cx="61560" cy="174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32868FB-9CD5-BA9F-5CDC-3E82E9452D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91820" y="9700260"/>
                  <a:ext cx="79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A884724-C40A-0C69-F99C-30DCA3B6A294}"/>
                    </a:ext>
                  </a:extLst>
                </p14:cNvPr>
                <p14:cNvContentPartPr/>
                <p14:nvPr/>
              </p14:nvContentPartPr>
              <p14:xfrm>
                <a:off x="4698300" y="9680820"/>
                <a:ext cx="214200" cy="159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A884724-C40A-0C69-F99C-30DCA3B6A29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89300" y="9671820"/>
                  <a:ext cx="231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483A0AA-2BD4-51FB-E46E-B91648671F24}"/>
                    </a:ext>
                  </a:extLst>
                </p14:cNvPr>
                <p14:cNvContentPartPr/>
                <p14:nvPr/>
              </p14:nvContentPartPr>
              <p14:xfrm>
                <a:off x="4829700" y="9681540"/>
                <a:ext cx="258840" cy="123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483A0AA-2BD4-51FB-E46E-B91648671F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20700" y="9672540"/>
                  <a:ext cx="276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65A3F0A7-D4A1-C96E-36CB-7B6986E7C46F}"/>
                    </a:ext>
                  </a:extLst>
                </p14:cNvPr>
                <p14:cNvContentPartPr/>
                <p14:nvPr/>
              </p14:nvContentPartPr>
              <p14:xfrm>
                <a:off x="5027340" y="9586500"/>
                <a:ext cx="127800" cy="2926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65A3F0A7-D4A1-C96E-36CB-7B6986E7C4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18340" y="9577500"/>
                  <a:ext cx="145440" cy="310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223770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속도 </a:t>
            </a:r>
            <a:r>
              <a:rPr sz="1900" b="1" spc="25" dirty="0">
                <a:latin typeface="나눔고딕OTF"/>
                <a:cs typeface="나눔고딕OTF"/>
              </a:rPr>
              <a:t>향상,</a:t>
            </a:r>
            <a:r>
              <a:rPr sz="1900" b="1" spc="-6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speed-up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‘몇 배만큼</a:t>
            </a:r>
            <a:r>
              <a:rPr sz="1700" spc="-5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빨라졌나?’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6044" y="1960529"/>
            <a:ext cx="2033419" cy="24445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4865" y="1965689"/>
            <a:ext cx="1127760" cy="1131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375920">
              <a:lnSpc>
                <a:spcPct val="100000"/>
              </a:lnSpc>
              <a:spcBef>
                <a:spcPts val="95"/>
              </a:spcBef>
            </a:pPr>
            <a:r>
              <a:rPr sz="1450" b="1" dirty="0">
                <a:latin typeface="나눔바른펜OTF"/>
                <a:cs typeface="나눔바른펜OTF"/>
              </a:rPr>
              <a:t>t</a:t>
            </a:r>
            <a:r>
              <a:rPr sz="1425" b="1" baseline="-20467" dirty="0">
                <a:latin typeface="나눔바른펜OTF"/>
                <a:cs typeface="나눔바른펜OTF"/>
              </a:rPr>
              <a:t>p </a:t>
            </a:r>
            <a:r>
              <a:rPr sz="1450" b="1" spc="-5" dirty="0">
                <a:latin typeface="나눔바른펜OTF"/>
                <a:cs typeface="나눔바른펜OTF"/>
              </a:rPr>
              <a:t>= 20 ns  k =</a:t>
            </a:r>
            <a:r>
              <a:rPr sz="1450" b="1" spc="-2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4</a:t>
            </a:r>
            <a:endParaRPr sz="1450">
              <a:latin typeface="나눔바른펜OTF"/>
              <a:cs typeface="나눔바른펜OTF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</a:pPr>
            <a:r>
              <a:rPr sz="1450" b="1" spc="-5" dirty="0">
                <a:latin typeface="나눔바른펜OTF"/>
                <a:cs typeface="나눔바른펜OTF"/>
              </a:rPr>
              <a:t>n = 100 인</a:t>
            </a:r>
            <a:r>
              <a:rPr sz="1450" b="1" spc="-4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경우</a:t>
            </a:r>
            <a:endParaRPr sz="14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나눔바른펜OTF"/>
              <a:cs typeface="나눔바른펜OTF"/>
            </a:endParaRPr>
          </a:p>
          <a:p>
            <a:pPr marL="50800">
              <a:lnSpc>
                <a:spcPct val="100000"/>
              </a:lnSpc>
            </a:pPr>
            <a:r>
              <a:rPr sz="1450" b="1" spc="-5" dirty="0">
                <a:latin typeface="나눔바른펜OTF"/>
                <a:cs typeface="나눔바른펜OTF"/>
              </a:rPr>
              <a:t>S =</a:t>
            </a:r>
            <a:r>
              <a:rPr sz="1450" b="1" spc="-1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3.88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3793490" cy="271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왜 </a:t>
            </a:r>
            <a:r>
              <a:rPr sz="1900" b="1" spc="20" dirty="0">
                <a:latin typeface="나눔고딕OTF"/>
                <a:cs typeface="나눔고딕OTF"/>
              </a:rPr>
              <a:t>S ≠</a:t>
            </a:r>
            <a:r>
              <a:rPr sz="1900" b="1" spc="-30" dirty="0">
                <a:latin typeface="나눔고딕OTF"/>
                <a:cs typeface="나눔고딕OTF"/>
              </a:rPr>
              <a:t> </a:t>
            </a:r>
            <a:r>
              <a:rPr sz="1900" b="1" spc="25" dirty="0">
                <a:latin typeface="나눔고딕OTF"/>
                <a:cs typeface="나눔고딕OTF"/>
              </a:rPr>
              <a:t>k인가?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각 세그먼트의 처리 시간을 서로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다름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최대 시간을 갖는 세그먼트에</a:t>
            </a:r>
            <a:r>
              <a:rPr sz="1450" spc="-5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동기화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96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세그먼트와 세그먼트 간의 전달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지연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2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세그먼트 출력을 레지스터에 저장하는</a:t>
            </a:r>
            <a:r>
              <a:rPr sz="1450" spc="-8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과정</a:t>
            </a:r>
            <a:endParaRPr sz="145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</a:pPr>
            <a:endParaRPr sz="16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나눔고딕OTF"/>
              <a:cs typeface="나눔고딕OTF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Wingdings"/>
                <a:cs typeface="Wingdings"/>
              </a:rPr>
              <a:t>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파이프라인이 순차 실행보다는 빠름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55A5508-5541-0ABE-EE89-9AB9BDE86DC3}"/>
                  </a:ext>
                </a:extLst>
              </p14:cNvPr>
              <p14:cNvContentPartPr/>
              <p14:nvPr/>
            </p14:nvContentPartPr>
            <p14:xfrm>
              <a:off x="9593580" y="-86760"/>
              <a:ext cx="70560" cy="864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55A5508-5541-0ABE-EE89-9AB9BDE86D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84580" y="-95400"/>
                <a:ext cx="8820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25762A-502D-AD9E-D7C6-3AE833F2EF7E}"/>
              </a:ext>
            </a:extLst>
          </p:cNvPr>
          <p:cNvGrpSpPr/>
          <p:nvPr/>
        </p:nvGrpSpPr>
        <p:grpSpPr>
          <a:xfrm>
            <a:off x="4888380" y="2108940"/>
            <a:ext cx="2356560" cy="267840"/>
            <a:chOff x="4888380" y="2108940"/>
            <a:chExt cx="23565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A6D612B-F8A6-B719-E55B-A3902EFDB337}"/>
                    </a:ext>
                  </a:extLst>
                </p14:cNvPr>
                <p14:cNvContentPartPr/>
                <p14:nvPr/>
              </p14:nvContentPartPr>
              <p14:xfrm>
                <a:off x="4888380" y="2287500"/>
                <a:ext cx="132480" cy="16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A6D612B-F8A6-B719-E55B-A3902EFDB3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79380" y="2278500"/>
                  <a:ext cx="150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EC6426-28E5-73E5-90D5-1971EA9DCB2D}"/>
                    </a:ext>
                  </a:extLst>
                </p14:cNvPr>
                <p14:cNvContentPartPr/>
                <p14:nvPr/>
              </p14:nvContentPartPr>
              <p14:xfrm>
                <a:off x="4971540" y="2229540"/>
                <a:ext cx="86040" cy="139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EC6426-28E5-73E5-90D5-1971EA9DCB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62900" y="2220900"/>
                  <a:ext cx="103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51A56D3-66BB-13B4-C0C4-3905C51975F4}"/>
                    </a:ext>
                  </a:extLst>
                </p14:cNvPr>
                <p14:cNvContentPartPr/>
                <p14:nvPr/>
              </p14:nvContentPartPr>
              <p14:xfrm>
                <a:off x="5125260" y="2194620"/>
                <a:ext cx="75960" cy="29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51A56D3-66BB-13B4-C0C4-3905C51975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16260" y="2185620"/>
                  <a:ext cx="93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3A64510-575A-162C-7CE0-CDFD25904478}"/>
                    </a:ext>
                  </a:extLst>
                </p14:cNvPr>
                <p14:cNvContentPartPr/>
                <p14:nvPr/>
              </p14:nvContentPartPr>
              <p14:xfrm>
                <a:off x="5115900" y="2236740"/>
                <a:ext cx="130320" cy="78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3A64510-575A-162C-7CE0-CDFD259044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07260" y="2228100"/>
                  <a:ext cx="147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2BE2A35-3357-C310-952C-D8D386254FDB}"/>
                    </a:ext>
                  </a:extLst>
                </p14:cNvPr>
                <p14:cNvContentPartPr/>
                <p14:nvPr/>
              </p14:nvContentPartPr>
              <p14:xfrm>
                <a:off x="5205900" y="2212260"/>
                <a:ext cx="63720" cy="95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2BE2A35-3357-C310-952C-D8D386254FD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96900" y="2203260"/>
                  <a:ext cx="81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DC137E3-99CA-CD0C-5C38-2086BD91FF70}"/>
                    </a:ext>
                  </a:extLst>
                </p14:cNvPr>
                <p14:cNvContentPartPr/>
                <p14:nvPr/>
              </p14:nvContentPartPr>
              <p14:xfrm>
                <a:off x="5233620" y="2331420"/>
                <a:ext cx="81360" cy="453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DC137E3-99CA-CD0C-5C38-2086BD91FF7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24980" y="2322780"/>
                  <a:ext cx="99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07971E9-7639-2CCF-5FF3-3237498F5E2A}"/>
                    </a:ext>
                  </a:extLst>
                </p14:cNvPr>
                <p14:cNvContentPartPr/>
                <p14:nvPr/>
              </p14:nvContentPartPr>
              <p14:xfrm>
                <a:off x="5307780" y="2199660"/>
                <a:ext cx="119160" cy="116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07971E9-7639-2CCF-5FF3-3237498F5E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99140" y="2190660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678CE67-B4D1-3217-ED23-9E7E42955660}"/>
                    </a:ext>
                  </a:extLst>
                </p14:cNvPr>
                <p14:cNvContentPartPr/>
                <p14:nvPr/>
              </p14:nvContentPartPr>
              <p14:xfrm>
                <a:off x="5392740" y="2304780"/>
                <a:ext cx="74520" cy="615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678CE67-B4D1-3217-ED23-9E7E429556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3740" y="2295780"/>
                  <a:ext cx="92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C890ED7-51FF-91F7-32BF-957A1ED4FA2A}"/>
                    </a:ext>
                  </a:extLst>
                </p14:cNvPr>
                <p14:cNvContentPartPr/>
                <p14:nvPr/>
              </p14:nvContentPartPr>
              <p14:xfrm>
                <a:off x="5430540" y="2202540"/>
                <a:ext cx="120960" cy="118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C890ED7-51FF-91F7-32BF-957A1ED4FA2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21900" y="2193540"/>
                  <a:ext cx="138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32C2BDB-780F-F055-663A-87F5F7561A0D}"/>
                    </a:ext>
                  </a:extLst>
                </p14:cNvPr>
                <p14:cNvContentPartPr/>
                <p14:nvPr/>
              </p14:nvContentPartPr>
              <p14:xfrm>
                <a:off x="5519100" y="2212980"/>
                <a:ext cx="110880" cy="58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32C2BDB-780F-F055-663A-87F5F7561A0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10460" y="2204340"/>
                  <a:ext cx="128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C0076B8-ECB6-9A65-B0C4-65F252C90666}"/>
                    </a:ext>
                  </a:extLst>
                </p14:cNvPr>
                <p14:cNvContentPartPr/>
                <p14:nvPr/>
              </p14:nvContentPartPr>
              <p14:xfrm>
                <a:off x="5637540" y="2177700"/>
                <a:ext cx="74880" cy="181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C0076B8-ECB6-9A65-B0C4-65F252C906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28900" y="2169060"/>
                  <a:ext cx="92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D356BBF-1D25-8A74-4825-A47CB63334E0}"/>
                    </a:ext>
                  </a:extLst>
                </p14:cNvPr>
                <p14:cNvContentPartPr/>
                <p14:nvPr/>
              </p14:nvContentPartPr>
              <p14:xfrm>
                <a:off x="5784420" y="2172300"/>
                <a:ext cx="97200" cy="136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D356BBF-1D25-8A74-4825-A47CB63334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75420" y="2163300"/>
                  <a:ext cx="114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FF7D975-B21D-3DE2-33B7-DB83D17F61CB}"/>
                    </a:ext>
                  </a:extLst>
                </p14:cNvPr>
                <p14:cNvContentPartPr/>
                <p14:nvPr/>
              </p14:nvContentPartPr>
              <p14:xfrm>
                <a:off x="5873700" y="2230980"/>
                <a:ext cx="86400" cy="90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FF7D975-B21D-3DE2-33B7-DB83D17F61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64700" y="2222340"/>
                  <a:ext cx="104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0DCC272-1590-0701-41DE-C84D4A81A9CE}"/>
                    </a:ext>
                  </a:extLst>
                </p14:cNvPr>
                <p14:cNvContentPartPr/>
                <p14:nvPr/>
              </p14:nvContentPartPr>
              <p14:xfrm>
                <a:off x="5970900" y="2223420"/>
                <a:ext cx="54360" cy="107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0DCC272-1590-0701-41DE-C84D4A81A9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61900" y="2214420"/>
                  <a:ext cx="72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666BF1-AA70-6834-041B-CCA300EA6870}"/>
                    </a:ext>
                  </a:extLst>
                </p14:cNvPr>
                <p14:cNvContentPartPr/>
                <p14:nvPr/>
              </p14:nvContentPartPr>
              <p14:xfrm>
                <a:off x="6027420" y="2183820"/>
                <a:ext cx="56160" cy="131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666BF1-AA70-6834-041B-CCA300EA68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18780" y="2175180"/>
                  <a:ext cx="73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3B593D0-A1E2-986B-ECF6-0E2AE0312BB0}"/>
                    </a:ext>
                  </a:extLst>
                </p14:cNvPr>
                <p14:cNvContentPartPr/>
                <p14:nvPr/>
              </p14:nvContentPartPr>
              <p14:xfrm>
                <a:off x="6071340" y="2211180"/>
                <a:ext cx="68400" cy="88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3B593D0-A1E2-986B-ECF6-0E2AE0312B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62700" y="2202540"/>
                  <a:ext cx="86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B02ED19-6849-1ED9-944E-3F237355E98B}"/>
                    </a:ext>
                  </a:extLst>
                </p14:cNvPr>
                <p14:cNvContentPartPr/>
                <p14:nvPr/>
              </p14:nvContentPartPr>
              <p14:xfrm>
                <a:off x="6113460" y="2156460"/>
                <a:ext cx="77400" cy="133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B02ED19-6849-1ED9-944E-3F237355E9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04820" y="2147820"/>
                  <a:ext cx="95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FA671BD-425C-27D2-5F72-4B8FA16B33B5}"/>
                    </a:ext>
                  </a:extLst>
                </p14:cNvPr>
                <p14:cNvContentPartPr/>
                <p14:nvPr/>
              </p14:nvContentPartPr>
              <p14:xfrm>
                <a:off x="6233340" y="2214780"/>
                <a:ext cx="42480" cy="88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FA671BD-425C-27D2-5F72-4B8FA16B33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24340" y="2205780"/>
                  <a:ext cx="60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5DC3C81-9190-D973-9D66-BD11454B05D2}"/>
                    </a:ext>
                  </a:extLst>
                </p14:cNvPr>
                <p14:cNvContentPartPr/>
                <p14:nvPr/>
              </p14:nvContentPartPr>
              <p14:xfrm>
                <a:off x="6338100" y="2145660"/>
                <a:ext cx="84240" cy="39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5DC3C81-9190-D973-9D66-BD11454B05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29100" y="2136660"/>
                  <a:ext cx="1018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4E501B7-8BAC-E2DA-B2CE-AABB4C57E736}"/>
                    </a:ext>
                  </a:extLst>
                </p14:cNvPr>
                <p14:cNvContentPartPr/>
                <p14:nvPr/>
              </p14:nvContentPartPr>
              <p14:xfrm>
                <a:off x="6324780" y="2194620"/>
                <a:ext cx="127800" cy="94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4E501B7-8BAC-E2DA-B2CE-AABB4C57E7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16140" y="2185620"/>
                  <a:ext cx="14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F8F2EB3-20C9-9515-C558-6942A8DE11D3}"/>
                    </a:ext>
                  </a:extLst>
                </p14:cNvPr>
                <p14:cNvContentPartPr/>
                <p14:nvPr/>
              </p14:nvContentPartPr>
              <p14:xfrm>
                <a:off x="6407220" y="2189940"/>
                <a:ext cx="80640" cy="128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F8F2EB3-20C9-9515-C558-6942A8DE11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98580" y="2181300"/>
                  <a:ext cx="98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2041CDF-8CEF-62D7-D062-AC8796F87D6F}"/>
                    </a:ext>
                  </a:extLst>
                </p14:cNvPr>
                <p14:cNvContentPartPr/>
                <p14:nvPr/>
              </p14:nvContentPartPr>
              <p14:xfrm>
                <a:off x="6485700" y="2165100"/>
                <a:ext cx="107280" cy="154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2041CDF-8CEF-62D7-D062-AC8796F87D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76700" y="2156100"/>
                  <a:ext cx="124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140985-6A47-7F68-D6DD-B32B13C4E65B}"/>
                    </a:ext>
                  </a:extLst>
                </p14:cNvPr>
                <p14:cNvContentPartPr/>
                <p14:nvPr/>
              </p14:nvContentPartPr>
              <p14:xfrm>
                <a:off x="6594060" y="2189940"/>
                <a:ext cx="18720" cy="1281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140985-6A47-7F68-D6DD-B32B13C4E6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85420" y="2181300"/>
                  <a:ext cx="3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03D609-5215-A41B-C22A-27974124BF39}"/>
                    </a:ext>
                  </a:extLst>
                </p14:cNvPr>
                <p14:cNvContentPartPr/>
                <p14:nvPr/>
              </p14:nvContentPartPr>
              <p14:xfrm>
                <a:off x="6638340" y="2129820"/>
                <a:ext cx="81720" cy="150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03D609-5215-A41B-C22A-27974124BF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29340" y="2121180"/>
                  <a:ext cx="9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0F71BED-F142-431F-6981-A5E9D0B21680}"/>
                    </a:ext>
                  </a:extLst>
                </p14:cNvPr>
                <p14:cNvContentPartPr/>
                <p14:nvPr/>
              </p14:nvContentPartPr>
              <p14:xfrm>
                <a:off x="6752460" y="2149620"/>
                <a:ext cx="10800" cy="123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0F71BED-F142-431F-6981-A5E9D0B216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43460" y="2140620"/>
                  <a:ext cx="28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E18D9ED-F7D3-8C7E-93E9-1502615317FA}"/>
                    </a:ext>
                  </a:extLst>
                </p14:cNvPr>
                <p14:cNvContentPartPr/>
                <p14:nvPr/>
              </p14:nvContentPartPr>
              <p14:xfrm>
                <a:off x="6789900" y="2120100"/>
                <a:ext cx="61920" cy="72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E18D9ED-F7D3-8C7E-93E9-1502615317F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81260" y="2111100"/>
                  <a:ext cx="79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30A7A67-4FD8-2453-33B9-488426F74858}"/>
                    </a:ext>
                  </a:extLst>
                </p14:cNvPr>
                <p14:cNvContentPartPr/>
                <p14:nvPr/>
              </p14:nvContentPartPr>
              <p14:xfrm>
                <a:off x="6789540" y="2132340"/>
                <a:ext cx="199800" cy="186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30A7A67-4FD8-2453-33B9-488426F748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80900" y="2123700"/>
                  <a:ext cx="217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A9F8427-16FA-68C9-4C45-7D41191ACDCE}"/>
                    </a:ext>
                  </a:extLst>
                </p14:cNvPr>
                <p14:cNvContentPartPr/>
                <p14:nvPr/>
              </p14:nvContentPartPr>
              <p14:xfrm>
                <a:off x="7005180" y="2108940"/>
                <a:ext cx="74160" cy="149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A9F8427-16FA-68C9-4C45-7D41191ACDC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96180" y="2100300"/>
                  <a:ext cx="91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787D76C-D901-794D-FF13-3CBC9D0D6C99}"/>
                    </a:ext>
                  </a:extLst>
                </p14:cNvPr>
                <p14:cNvContentPartPr/>
                <p14:nvPr/>
              </p14:nvContentPartPr>
              <p14:xfrm>
                <a:off x="7102020" y="2148900"/>
                <a:ext cx="48240" cy="79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787D76C-D901-794D-FF13-3CBC9D0D6C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93380" y="2139900"/>
                  <a:ext cx="65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7100734-116E-B7A6-671F-CA4A5431B815}"/>
                    </a:ext>
                  </a:extLst>
                </p14:cNvPr>
                <p14:cNvContentPartPr/>
                <p14:nvPr/>
              </p14:nvContentPartPr>
              <p14:xfrm>
                <a:off x="7087620" y="2242140"/>
                <a:ext cx="157320" cy="106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7100734-116E-B7A6-671F-CA4A5431B81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78980" y="2233140"/>
                  <a:ext cx="1749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34E8532-04EA-D7BC-A54D-DB474817CD38}"/>
              </a:ext>
            </a:extLst>
          </p:cNvPr>
          <p:cNvGrpSpPr/>
          <p:nvPr/>
        </p:nvGrpSpPr>
        <p:grpSpPr>
          <a:xfrm>
            <a:off x="4840500" y="1201020"/>
            <a:ext cx="2108520" cy="766080"/>
            <a:chOff x="4840500" y="1201020"/>
            <a:chExt cx="210852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EB0325C-7B3F-0F19-D889-EE0DF6ADE8EA}"/>
                    </a:ext>
                  </a:extLst>
                </p14:cNvPr>
                <p14:cNvContentPartPr/>
                <p14:nvPr/>
              </p14:nvContentPartPr>
              <p14:xfrm>
                <a:off x="4840500" y="1788180"/>
                <a:ext cx="140400" cy="160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EB0325C-7B3F-0F19-D889-EE0DF6ADE8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31500" y="1779540"/>
                  <a:ext cx="158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1595FFD-978A-92FA-8FFA-DBC0C00DB375}"/>
                    </a:ext>
                  </a:extLst>
                </p14:cNvPr>
                <p14:cNvContentPartPr/>
                <p14:nvPr/>
              </p14:nvContentPartPr>
              <p14:xfrm>
                <a:off x="4906740" y="1760460"/>
                <a:ext cx="103320" cy="106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1595FFD-978A-92FA-8FFA-DBC0C00DB37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98100" y="1751820"/>
                  <a:ext cx="120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F7CE9B5-5F7B-7017-36A3-AD3903E22DF6}"/>
                    </a:ext>
                  </a:extLst>
                </p14:cNvPr>
                <p14:cNvContentPartPr/>
                <p14:nvPr/>
              </p14:nvContentPartPr>
              <p14:xfrm>
                <a:off x="5033820" y="1594500"/>
                <a:ext cx="77760" cy="1450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F7CE9B5-5F7B-7017-36A3-AD3903E22DF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24820" y="1585860"/>
                  <a:ext cx="95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1A5CF4C-6368-A888-36BA-E4F46DB22D99}"/>
                    </a:ext>
                  </a:extLst>
                </p14:cNvPr>
                <p14:cNvContentPartPr/>
                <p14:nvPr/>
              </p14:nvContentPartPr>
              <p14:xfrm>
                <a:off x="5073060" y="1588380"/>
                <a:ext cx="102600" cy="925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1A5CF4C-6368-A888-36BA-E4F46DB22D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064420" y="1579380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2009E22-DF5D-5ABC-CAA7-3F292EEDA3C0}"/>
                    </a:ext>
                  </a:extLst>
                </p14:cNvPr>
                <p14:cNvContentPartPr/>
                <p14:nvPr/>
              </p14:nvContentPartPr>
              <p14:xfrm>
                <a:off x="5166660" y="1535820"/>
                <a:ext cx="101160" cy="1216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2009E22-DF5D-5ABC-CAA7-3F292EEDA3C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58020" y="1526820"/>
                  <a:ext cx="118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2B1270A-45E4-167C-4833-063D0C4C7899}"/>
                    </a:ext>
                  </a:extLst>
                </p14:cNvPr>
                <p14:cNvContentPartPr/>
                <p14:nvPr/>
              </p14:nvContentPartPr>
              <p14:xfrm>
                <a:off x="5270340" y="1490460"/>
                <a:ext cx="148680" cy="1141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2B1270A-45E4-167C-4833-063D0C4C78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61700" y="1481820"/>
                  <a:ext cx="166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48A4803-676A-55A3-9A7A-EA2AA0D4175D}"/>
                    </a:ext>
                  </a:extLst>
                </p14:cNvPr>
                <p14:cNvContentPartPr/>
                <p14:nvPr/>
              </p14:nvContentPartPr>
              <p14:xfrm>
                <a:off x="5457900" y="1393980"/>
                <a:ext cx="83880" cy="1508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48A4803-676A-55A3-9A7A-EA2AA0D417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49260" y="1384980"/>
                  <a:ext cx="101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16F65E5-E232-AD13-E13C-37A07905C3AA}"/>
                    </a:ext>
                  </a:extLst>
                </p14:cNvPr>
                <p14:cNvContentPartPr/>
                <p14:nvPr/>
              </p14:nvContentPartPr>
              <p14:xfrm>
                <a:off x="5495340" y="1371660"/>
                <a:ext cx="90360" cy="1274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16F65E5-E232-AD13-E13C-37A07905C3A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86700" y="1362660"/>
                  <a:ext cx="108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BFDC8C4-827B-0209-F353-F69128FD86BA}"/>
                    </a:ext>
                  </a:extLst>
                </p14:cNvPr>
                <p14:cNvContentPartPr/>
                <p14:nvPr/>
              </p14:nvContentPartPr>
              <p14:xfrm>
                <a:off x="5595780" y="1386420"/>
                <a:ext cx="34200" cy="961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BFDC8C4-827B-0209-F353-F69128FD86B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87140" y="1377780"/>
                  <a:ext cx="5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6DA9695-F0E9-AAB1-B44E-C03D6F3A184D}"/>
                    </a:ext>
                  </a:extLst>
                </p14:cNvPr>
                <p14:cNvContentPartPr/>
                <p14:nvPr/>
              </p14:nvContentPartPr>
              <p14:xfrm>
                <a:off x="5622780" y="1310820"/>
                <a:ext cx="132120" cy="1263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6DA9695-F0E9-AAB1-B44E-C03D6F3A184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13780" y="1301820"/>
                  <a:ext cx="149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CE6C4D3-D50E-89BB-7F9D-EFBAF750557B}"/>
                    </a:ext>
                  </a:extLst>
                </p14:cNvPr>
                <p14:cNvContentPartPr/>
                <p14:nvPr/>
              </p14:nvContentPartPr>
              <p14:xfrm>
                <a:off x="5719260" y="1281300"/>
                <a:ext cx="148680" cy="1126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CE6C4D3-D50E-89BB-7F9D-EFBAF750557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10260" y="1272300"/>
                  <a:ext cx="166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DF271CD-68FF-726D-1EB7-42907D15BB8C}"/>
                    </a:ext>
                  </a:extLst>
                </p14:cNvPr>
                <p14:cNvContentPartPr/>
                <p14:nvPr/>
              </p14:nvContentPartPr>
              <p14:xfrm>
                <a:off x="5856060" y="1213620"/>
                <a:ext cx="76320" cy="147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DF271CD-68FF-726D-1EB7-42907D15BB8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47420" y="1204620"/>
                  <a:ext cx="939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28BF7D0-0606-A7AA-83D3-A115130C4930}"/>
                    </a:ext>
                  </a:extLst>
                </p14:cNvPr>
                <p14:cNvContentPartPr/>
                <p14:nvPr/>
              </p14:nvContentPartPr>
              <p14:xfrm>
                <a:off x="5895300" y="1360500"/>
                <a:ext cx="112680" cy="673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28BF7D0-0606-A7AA-83D3-A115130C493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886660" y="1351500"/>
                  <a:ext cx="130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A8D6C31-2D23-8EEC-9AF0-0EB5448A988F}"/>
                    </a:ext>
                  </a:extLst>
                </p14:cNvPr>
                <p14:cNvContentPartPr/>
                <p14:nvPr/>
              </p14:nvContentPartPr>
              <p14:xfrm>
                <a:off x="5992140" y="1206060"/>
                <a:ext cx="165600" cy="190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A8D6C31-2D23-8EEC-9AF0-0EB5448A98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83500" y="1197420"/>
                  <a:ext cx="183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61EB277-AA81-C2B5-4881-98314B1A0325}"/>
                    </a:ext>
                  </a:extLst>
                </p14:cNvPr>
                <p14:cNvContentPartPr/>
                <p14:nvPr/>
              </p14:nvContentPartPr>
              <p14:xfrm>
                <a:off x="6103020" y="1201020"/>
                <a:ext cx="157320" cy="80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61EB277-AA81-C2B5-4881-98314B1A032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94020" y="1192020"/>
                  <a:ext cx="174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0241DC9-A354-A2B2-8B1E-D356E1F8262C}"/>
                    </a:ext>
                  </a:extLst>
                </p14:cNvPr>
                <p14:cNvContentPartPr/>
                <p14:nvPr/>
              </p14:nvContentPartPr>
              <p14:xfrm>
                <a:off x="6194820" y="1324860"/>
                <a:ext cx="84960" cy="19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0241DC9-A354-A2B2-8B1E-D356E1F826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86180" y="1316220"/>
                  <a:ext cx="102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DA19119-514C-E2FB-D2CE-B9EBA86E2957}"/>
                    </a:ext>
                  </a:extLst>
                </p14:cNvPr>
                <p14:cNvContentPartPr/>
                <p14:nvPr/>
              </p14:nvContentPartPr>
              <p14:xfrm>
                <a:off x="6233340" y="1384620"/>
                <a:ext cx="127080" cy="68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DA19119-514C-E2FB-D2CE-B9EBA86E295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224340" y="1375620"/>
                  <a:ext cx="14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DEA427E-8195-2B41-FB90-EC3F813351BE}"/>
                    </a:ext>
                  </a:extLst>
                </p14:cNvPr>
                <p14:cNvContentPartPr/>
                <p14:nvPr/>
              </p14:nvContentPartPr>
              <p14:xfrm>
                <a:off x="5208780" y="1820580"/>
                <a:ext cx="127080" cy="208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DEA427E-8195-2B41-FB90-EC3F813351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99780" y="1811580"/>
                  <a:ext cx="144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2839BFE-F907-E63A-73D3-816438D764FC}"/>
                    </a:ext>
                  </a:extLst>
                </p14:cNvPr>
                <p14:cNvContentPartPr/>
                <p14:nvPr/>
              </p14:nvContentPartPr>
              <p14:xfrm>
                <a:off x="5233620" y="1868460"/>
                <a:ext cx="160200" cy="98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2839BFE-F907-E63A-73D3-816438D764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24980" y="1859820"/>
                  <a:ext cx="17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1B39E23-06B7-F920-581F-8EAB3794F3B2}"/>
                    </a:ext>
                  </a:extLst>
                </p14:cNvPr>
                <p14:cNvContentPartPr/>
                <p14:nvPr/>
              </p14:nvContentPartPr>
              <p14:xfrm>
                <a:off x="5317500" y="1812300"/>
                <a:ext cx="94680" cy="1242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1B39E23-06B7-F920-581F-8EAB3794F3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08500" y="1803300"/>
                  <a:ext cx="112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A791ED0-B784-328C-7F84-7FE9D21F2A81}"/>
                    </a:ext>
                  </a:extLst>
                </p14:cNvPr>
                <p14:cNvContentPartPr/>
                <p14:nvPr/>
              </p14:nvContentPartPr>
              <p14:xfrm>
                <a:off x="5358900" y="1759380"/>
                <a:ext cx="213120" cy="165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A791ED0-B784-328C-7F84-7FE9D21F2A8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9900" y="1750740"/>
                  <a:ext cx="23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F25BD7B-637C-1385-2909-9421CD30E4BE}"/>
                    </a:ext>
                  </a:extLst>
                </p14:cNvPr>
                <p14:cNvContentPartPr/>
                <p14:nvPr/>
              </p14:nvContentPartPr>
              <p14:xfrm>
                <a:off x="5494620" y="1742820"/>
                <a:ext cx="116280" cy="244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F25BD7B-637C-1385-2909-9421CD30E4B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485620" y="1734180"/>
                  <a:ext cx="133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6D66950-539E-2BD8-252E-63C1AE2756F8}"/>
                    </a:ext>
                  </a:extLst>
                </p14:cNvPr>
                <p14:cNvContentPartPr/>
                <p14:nvPr/>
              </p14:nvContentPartPr>
              <p14:xfrm>
                <a:off x="5509740" y="1782420"/>
                <a:ext cx="120240" cy="95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6D66950-539E-2BD8-252E-63C1AE2756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01100" y="1773780"/>
                  <a:ext cx="137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79CF281-8CA5-9F37-1056-E409C1673447}"/>
                    </a:ext>
                  </a:extLst>
                </p14:cNvPr>
                <p14:cNvContentPartPr/>
                <p14:nvPr/>
              </p14:nvContentPartPr>
              <p14:xfrm>
                <a:off x="5604780" y="1713300"/>
                <a:ext cx="157680" cy="1404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79CF281-8CA5-9F37-1056-E409C167344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95780" y="1704660"/>
                  <a:ext cx="175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530A975-2FAC-52CC-191D-B0A03E2526DE}"/>
                    </a:ext>
                  </a:extLst>
                </p14:cNvPr>
                <p14:cNvContentPartPr/>
                <p14:nvPr/>
              </p14:nvContentPartPr>
              <p14:xfrm>
                <a:off x="5678580" y="1802940"/>
                <a:ext cx="187920" cy="70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530A975-2FAC-52CC-191D-B0A03E2526D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69940" y="1793940"/>
                  <a:ext cx="205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66FA9503-A3E0-B225-B995-CD71DC0CB752}"/>
                    </a:ext>
                  </a:extLst>
                </p14:cNvPr>
                <p14:cNvContentPartPr/>
                <p14:nvPr/>
              </p14:nvContentPartPr>
              <p14:xfrm>
                <a:off x="5767860" y="1699620"/>
                <a:ext cx="168480" cy="133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66FA9503-A3E0-B225-B995-CD71DC0CB75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59220" y="1690980"/>
                  <a:ext cx="1861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51E5408-1BD7-3579-E365-86AC4918F605}"/>
                    </a:ext>
                  </a:extLst>
                </p14:cNvPr>
                <p14:cNvContentPartPr/>
                <p14:nvPr/>
              </p14:nvContentPartPr>
              <p14:xfrm>
                <a:off x="5916900" y="1683780"/>
                <a:ext cx="105480" cy="153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51E5408-1BD7-3579-E365-86AC4918F60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908260" y="1675140"/>
                  <a:ext cx="123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1FD66F8-62CB-B037-A4FE-2ED39DFEE1C5}"/>
                    </a:ext>
                  </a:extLst>
                </p14:cNvPr>
                <p14:cNvContentPartPr/>
                <p14:nvPr/>
              </p14:nvContentPartPr>
              <p14:xfrm>
                <a:off x="6064860" y="1635540"/>
                <a:ext cx="142920" cy="1126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1FD66F8-62CB-B037-A4FE-2ED39DFEE1C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56220" y="1626540"/>
                  <a:ext cx="160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5E073AD-9915-8549-7CC6-668996DE2CD9}"/>
                    </a:ext>
                  </a:extLst>
                </p14:cNvPr>
                <p14:cNvContentPartPr/>
                <p14:nvPr/>
              </p14:nvContentPartPr>
              <p14:xfrm>
                <a:off x="6186900" y="1616100"/>
                <a:ext cx="25560" cy="1346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5E073AD-9915-8549-7CC6-668996DE2CD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77900" y="1607100"/>
                  <a:ext cx="43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0A0D303-1116-D964-0738-8F4812227993}"/>
                    </a:ext>
                  </a:extLst>
                </p14:cNvPr>
                <p14:cNvContentPartPr/>
                <p14:nvPr/>
              </p14:nvContentPartPr>
              <p14:xfrm>
                <a:off x="6173940" y="1753260"/>
                <a:ext cx="143280" cy="72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0A0D303-1116-D964-0738-8F481222799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64940" y="1744620"/>
                  <a:ext cx="160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E8551AA-F5B8-1C84-F48D-16E8E5B1A626}"/>
                    </a:ext>
                  </a:extLst>
                </p14:cNvPr>
                <p14:cNvContentPartPr/>
                <p14:nvPr/>
              </p14:nvContentPartPr>
              <p14:xfrm>
                <a:off x="6266100" y="1620420"/>
                <a:ext cx="147960" cy="133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E8551AA-F5B8-1C84-F48D-16E8E5B1A62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57460" y="1611420"/>
                  <a:ext cx="165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22B04A7-83AF-D0DB-8F23-53D8E72E39F2}"/>
                    </a:ext>
                  </a:extLst>
                </p14:cNvPr>
                <p14:cNvContentPartPr/>
                <p14:nvPr/>
              </p14:nvContentPartPr>
              <p14:xfrm>
                <a:off x="6396780" y="1573260"/>
                <a:ext cx="112680" cy="730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22B04A7-83AF-D0DB-8F23-53D8E72E39F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88140" y="1564620"/>
                  <a:ext cx="130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09838E0-9F1C-B21F-53C3-B943CFB17DA6}"/>
                    </a:ext>
                  </a:extLst>
                </p14:cNvPr>
                <p14:cNvContentPartPr/>
                <p14:nvPr/>
              </p14:nvContentPartPr>
              <p14:xfrm>
                <a:off x="6421260" y="1672620"/>
                <a:ext cx="170280" cy="666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09838E0-9F1C-B21F-53C3-B943CFB17DA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12260" y="1663620"/>
                  <a:ext cx="187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9FECDE50-DAD3-D1E9-4278-6A5AA8621171}"/>
                    </a:ext>
                  </a:extLst>
                </p14:cNvPr>
                <p14:cNvContentPartPr/>
                <p14:nvPr/>
              </p14:nvContentPartPr>
              <p14:xfrm>
                <a:off x="6579660" y="1523580"/>
                <a:ext cx="122760" cy="1591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9FECDE50-DAD3-D1E9-4278-6A5AA862117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70660" y="1514580"/>
                  <a:ext cx="140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98E9FDBC-2E98-632D-4E07-265F58814F9B}"/>
                    </a:ext>
                  </a:extLst>
                </p14:cNvPr>
                <p14:cNvContentPartPr/>
                <p14:nvPr/>
              </p14:nvContentPartPr>
              <p14:xfrm>
                <a:off x="6643020" y="1482900"/>
                <a:ext cx="218880" cy="1159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98E9FDBC-2E98-632D-4E07-265F58814F9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34380" y="1474260"/>
                  <a:ext cx="236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304787C-DE22-FF0D-87A2-871D8DE4AFB9}"/>
                    </a:ext>
                  </a:extLst>
                </p14:cNvPr>
                <p14:cNvContentPartPr/>
                <p14:nvPr/>
              </p14:nvContentPartPr>
              <p14:xfrm>
                <a:off x="6789900" y="1596660"/>
                <a:ext cx="159120" cy="777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304787C-DE22-FF0D-87A2-871D8DE4AFB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80900" y="1587660"/>
                  <a:ext cx="1767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29F3B7EC-A640-8DBE-0205-ED295A4D364C}"/>
              </a:ext>
            </a:extLst>
          </p:cNvPr>
          <p:cNvGrpSpPr/>
          <p:nvPr/>
        </p:nvGrpSpPr>
        <p:grpSpPr>
          <a:xfrm>
            <a:off x="3991260" y="3365160"/>
            <a:ext cx="3235680" cy="292320"/>
            <a:chOff x="3991260" y="3365160"/>
            <a:chExt cx="32356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1CFC8A1D-9830-7EEF-BD1B-E16E198C9A60}"/>
                    </a:ext>
                  </a:extLst>
                </p14:cNvPr>
                <p14:cNvContentPartPr/>
                <p14:nvPr/>
              </p14:nvContentPartPr>
              <p14:xfrm>
                <a:off x="3991260" y="3420060"/>
                <a:ext cx="133200" cy="1504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1CFC8A1D-9830-7EEF-BD1B-E16E198C9A6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82260" y="3411060"/>
                  <a:ext cx="150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575C537-ADD3-6EED-61A5-769E87BF92D7}"/>
                    </a:ext>
                  </a:extLst>
                </p14:cNvPr>
                <p14:cNvContentPartPr/>
                <p14:nvPr/>
              </p14:nvContentPartPr>
              <p14:xfrm>
                <a:off x="4025820" y="3465420"/>
                <a:ext cx="139320" cy="1242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575C537-ADD3-6EED-61A5-769E87BF92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17180" y="3456780"/>
                  <a:ext cx="156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47FFFB3-CF9D-F64A-BB2C-26C02A04A606}"/>
                    </a:ext>
                  </a:extLst>
                </p14:cNvPr>
                <p14:cNvContentPartPr/>
                <p14:nvPr/>
              </p14:nvContentPartPr>
              <p14:xfrm>
                <a:off x="4159020" y="3478740"/>
                <a:ext cx="80280" cy="1321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47FFFB3-CF9D-F64A-BB2C-26C02A04A60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50380" y="3470100"/>
                  <a:ext cx="97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D7FF552-7018-76D6-28E7-E1E65B58BAE3}"/>
                    </a:ext>
                  </a:extLst>
                </p14:cNvPr>
                <p14:cNvContentPartPr/>
                <p14:nvPr/>
              </p14:nvContentPartPr>
              <p14:xfrm>
                <a:off x="4227420" y="3465060"/>
                <a:ext cx="101520" cy="1591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D7FF552-7018-76D6-28E7-E1E65B58BAE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18780" y="3456420"/>
                  <a:ext cx="119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7D49ABF-1CE3-B5DF-E8F3-518B77D2732F}"/>
                    </a:ext>
                  </a:extLst>
                </p14:cNvPr>
                <p14:cNvContentPartPr/>
                <p14:nvPr/>
              </p14:nvContentPartPr>
              <p14:xfrm>
                <a:off x="4333620" y="3436260"/>
                <a:ext cx="107280" cy="1173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7D49ABF-1CE3-B5DF-E8F3-518B77D2732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324620" y="3427260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F5CD84B-BC77-1AF6-6732-CA6411A37D01}"/>
                    </a:ext>
                  </a:extLst>
                </p14:cNvPr>
                <p14:cNvContentPartPr/>
                <p14:nvPr/>
              </p14:nvContentPartPr>
              <p14:xfrm>
                <a:off x="4387620" y="3460020"/>
                <a:ext cx="94680" cy="1087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F5CD84B-BC77-1AF6-6732-CA6411A37D0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78980" y="3451020"/>
                  <a:ext cx="112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DDCC5B5A-4E5E-03DE-74F8-5E184B350860}"/>
                    </a:ext>
                  </a:extLst>
                </p14:cNvPr>
                <p14:cNvContentPartPr/>
                <p14:nvPr/>
              </p14:nvContentPartPr>
              <p14:xfrm>
                <a:off x="4388700" y="3601860"/>
                <a:ext cx="146520" cy="288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DDCC5B5A-4E5E-03DE-74F8-5E184B35086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80060" y="3592860"/>
                  <a:ext cx="164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9F017798-ABBF-AD06-8F5E-51205400CC8E}"/>
                    </a:ext>
                  </a:extLst>
                </p14:cNvPr>
                <p14:cNvContentPartPr/>
                <p14:nvPr/>
              </p14:nvContentPartPr>
              <p14:xfrm>
                <a:off x="4453860" y="3442380"/>
                <a:ext cx="228600" cy="1404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9F017798-ABBF-AD06-8F5E-51205400CC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44860" y="3433380"/>
                  <a:ext cx="246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02B5D63-4758-0387-372F-E63879573CD8}"/>
                    </a:ext>
                  </a:extLst>
                </p14:cNvPr>
                <p14:cNvContentPartPr/>
                <p14:nvPr/>
              </p14:nvContentPartPr>
              <p14:xfrm>
                <a:off x="4665540" y="3426180"/>
                <a:ext cx="54000" cy="12420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02B5D63-4758-0387-372F-E63879573CD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656540" y="3417540"/>
                  <a:ext cx="71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E39D6176-3706-4E98-AAD6-78E35A44EC13}"/>
                    </a:ext>
                  </a:extLst>
                </p14:cNvPr>
                <p14:cNvContentPartPr/>
                <p14:nvPr/>
              </p14:nvContentPartPr>
              <p14:xfrm>
                <a:off x="4707300" y="3454620"/>
                <a:ext cx="107280" cy="1861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E39D6176-3706-4E98-AAD6-78E35A44EC1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8300" y="3445980"/>
                  <a:ext cx="12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C64F298E-8E46-61AF-5B9F-1F6B945C66C7}"/>
                    </a:ext>
                  </a:extLst>
                </p14:cNvPr>
                <p14:cNvContentPartPr/>
                <p14:nvPr/>
              </p14:nvContentPartPr>
              <p14:xfrm>
                <a:off x="4808820" y="3473340"/>
                <a:ext cx="125280" cy="162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C64F298E-8E46-61AF-5B9F-1F6B945C66C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99820" y="3464340"/>
                  <a:ext cx="142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E911A9C-0DC8-A0C7-17BD-9A574224007B}"/>
                    </a:ext>
                  </a:extLst>
                </p14:cNvPr>
                <p14:cNvContentPartPr/>
                <p14:nvPr/>
              </p14:nvContentPartPr>
              <p14:xfrm>
                <a:off x="5025900" y="3406740"/>
                <a:ext cx="126360" cy="107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E911A9C-0DC8-A0C7-17BD-9A574224007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016900" y="3397740"/>
                  <a:ext cx="144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F7C63372-68E3-E0DC-9810-9E8CCB6646EF}"/>
                    </a:ext>
                  </a:extLst>
                </p14:cNvPr>
                <p14:cNvContentPartPr/>
                <p14:nvPr/>
              </p14:nvContentPartPr>
              <p14:xfrm>
                <a:off x="5166300" y="3404220"/>
                <a:ext cx="65880" cy="1033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F7C63372-68E3-E0DC-9810-9E8CCB6646E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57300" y="3395220"/>
                  <a:ext cx="83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9B7D15B-2463-72C3-7954-D40AE20CA6B4}"/>
                    </a:ext>
                  </a:extLst>
                </p14:cNvPr>
                <p14:cNvContentPartPr/>
                <p14:nvPr/>
              </p14:nvContentPartPr>
              <p14:xfrm>
                <a:off x="5122740" y="3525540"/>
                <a:ext cx="122400" cy="9144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9B7D15B-2463-72C3-7954-D40AE20CA6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14100" y="3516900"/>
                  <a:ext cx="140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1ADA5720-1C8B-60E5-F5EB-740FF05DCA50}"/>
                    </a:ext>
                  </a:extLst>
                </p14:cNvPr>
                <p14:cNvContentPartPr/>
                <p14:nvPr/>
              </p14:nvContentPartPr>
              <p14:xfrm>
                <a:off x="5198700" y="3547140"/>
                <a:ext cx="135360" cy="687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1ADA5720-1C8B-60E5-F5EB-740FF05DCA5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89700" y="3538500"/>
                  <a:ext cx="153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74F899C-22FF-D2B1-B8CE-58C3FD4A04FA}"/>
                    </a:ext>
                  </a:extLst>
                </p14:cNvPr>
                <p14:cNvContentPartPr/>
                <p14:nvPr/>
              </p14:nvContentPartPr>
              <p14:xfrm>
                <a:off x="5284020" y="3411060"/>
                <a:ext cx="163800" cy="1083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74F899C-22FF-D2B1-B8CE-58C3FD4A04F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75020" y="3402060"/>
                  <a:ext cx="181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C2663B66-8CBF-E987-EDD9-291EB5DECEF1}"/>
                    </a:ext>
                  </a:extLst>
                </p14:cNvPr>
                <p14:cNvContentPartPr/>
                <p14:nvPr/>
              </p14:nvContentPartPr>
              <p14:xfrm>
                <a:off x="5365020" y="3554700"/>
                <a:ext cx="128880" cy="608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C2663B66-8CBF-E987-EDD9-291EB5DECEF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56380" y="3545700"/>
                  <a:ext cx="146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487465D-67B7-E7B0-D202-3F4B5C098105}"/>
                    </a:ext>
                  </a:extLst>
                </p14:cNvPr>
                <p14:cNvContentPartPr/>
                <p14:nvPr/>
              </p14:nvContentPartPr>
              <p14:xfrm>
                <a:off x="5480220" y="3386040"/>
                <a:ext cx="99000" cy="1058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487465D-67B7-E7B0-D202-3F4B5C09810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471220" y="3377040"/>
                  <a:ext cx="116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01DCF299-1598-A1EA-23BA-32BC088460B9}"/>
                    </a:ext>
                  </a:extLst>
                </p14:cNvPr>
                <p14:cNvContentPartPr/>
                <p14:nvPr/>
              </p14:nvContentPartPr>
              <p14:xfrm>
                <a:off x="5474820" y="3496200"/>
                <a:ext cx="110160" cy="817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01DCF299-1598-A1EA-23BA-32BC088460B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465820" y="3487560"/>
                  <a:ext cx="127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18412A79-D2D3-E308-ED9C-F2E55C6A5887}"/>
                    </a:ext>
                  </a:extLst>
                </p14:cNvPr>
                <p14:cNvContentPartPr/>
                <p14:nvPr/>
              </p14:nvContentPartPr>
              <p14:xfrm>
                <a:off x="5569860" y="3380280"/>
                <a:ext cx="142920" cy="216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18412A79-D2D3-E308-ED9C-F2E55C6A588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61220" y="3371640"/>
                  <a:ext cx="160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286FB3A-DE1E-2926-937C-16CD366D4936}"/>
                    </a:ext>
                  </a:extLst>
                </p14:cNvPr>
                <p14:cNvContentPartPr/>
                <p14:nvPr/>
              </p14:nvContentPartPr>
              <p14:xfrm>
                <a:off x="5828700" y="3374880"/>
                <a:ext cx="84960" cy="8964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286FB3A-DE1E-2926-937C-16CD366D493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820060" y="3366240"/>
                  <a:ext cx="102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D3A15929-8ED8-D2BE-0651-FFFE4189ADCA}"/>
                    </a:ext>
                  </a:extLst>
                </p14:cNvPr>
                <p14:cNvContentPartPr/>
                <p14:nvPr/>
              </p14:nvContentPartPr>
              <p14:xfrm>
                <a:off x="5844900" y="3452640"/>
                <a:ext cx="71280" cy="478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D3A15929-8ED8-D2BE-0651-FFFE4189ADC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35900" y="3443640"/>
                  <a:ext cx="88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361C2145-9867-3B83-A628-3544248BCDE6}"/>
                    </a:ext>
                  </a:extLst>
                </p14:cNvPr>
                <p14:cNvContentPartPr/>
                <p14:nvPr/>
              </p14:nvContentPartPr>
              <p14:xfrm>
                <a:off x="5848140" y="3529680"/>
                <a:ext cx="96840" cy="716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361C2145-9867-3B83-A628-3544248BCDE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839500" y="3521040"/>
                  <a:ext cx="1144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9F1B7C1-3C31-1849-D8F2-0E9EBE879CB2}"/>
                    </a:ext>
                  </a:extLst>
                </p14:cNvPr>
                <p14:cNvContentPartPr/>
                <p14:nvPr/>
              </p14:nvContentPartPr>
              <p14:xfrm>
                <a:off x="5927340" y="3385320"/>
                <a:ext cx="132480" cy="1594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9F1B7C1-3C31-1849-D8F2-0E9EBE879C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18340" y="3376320"/>
                  <a:ext cx="150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22791CD-6342-58A4-E404-9E7E00CDE49F}"/>
                    </a:ext>
                  </a:extLst>
                </p14:cNvPr>
                <p14:cNvContentPartPr/>
                <p14:nvPr/>
              </p14:nvContentPartPr>
              <p14:xfrm>
                <a:off x="6109140" y="3374520"/>
                <a:ext cx="124560" cy="1364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22791CD-6342-58A4-E404-9E7E00CDE49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00500" y="3365880"/>
                  <a:ext cx="142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C0E2643D-8F78-3790-2A85-1C0C1D4DD2E6}"/>
                    </a:ext>
                  </a:extLst>
                </p14:cNvPr>
                <p14:cNvContentPartPr/>
                <p14:nvPr/>
              </p14:nvContentPartPr>
              <p14:xfrm>
                <a:off x="6178620" y="3412680"/>
                <a:ext cx="27360" cy="1141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C0E2643D-8F78-3790-2A85-1C0C1D4DD2E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169980" y="3403680"/>
                  <a:ext cx="45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97D6DD78-33B5-FAF8-B0C9-3FCCAA94FF2F}"/>
                    </a:ext>
                  </a:extLst>
                </p14:cNvPr>
                <p14:cNvContentPartPr/>
                <p14:nvPr/>
              </p14:nvContentPartPr>
              <p14:xfrm>
                <a:off x="6209940" y="3424920"/>
                <a:ext cx="135000" cy="2001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97D6DD78-33B5-FAF8-B0C9-3FCCAA94FF2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201300" y="3415920"/>
                  <a:ext cx="152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8D120B5B-261F-4837-337D-6CC8AF47EFA0}"/>
                    </a:ext>
                  </a:extLst>
                </p14:cNvPr>
                <p14:cNvContentPartPr/>
                <p14:nvPr/>
              </p14:nvContentPartPr>
              <p14:xfrm>
                <a:off x="6314340" y="3446520"/>
                <a:ext cx="191520" cy="1198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8D120B5B-261F-4837-337D-6CC8AF47EFA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05340" y="3437880"/>
                  <a:ext cx="209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395F211-CD50-5BDF-4CD7-0F2BB8F782EF}"/>
                    </a:ext>
                  </a:extLst>
                </p14:cNvPr>
                <p14:cNvContentPartPr/>
                <p14:nvPr/>
              </p14:nvContentPartPr>
              <p14:xfrm>
                <a:off x="6495060" y="3393600"/>
                <a:ext cx="124920" cy="1144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395F211-CD50-5BDF-4CD7-0F2BB8F782E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86060" y="3384600"/>
                  <a:ext cx="142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9FABE558-5EF4-C68C-8EA8-4F23B8DF8DFE}"/>
                    </a:ext>
                  </a:extLst>
                </p14:cNvPr>
                <p14:cNvContentPartPr/>
                <p14:nvPr/>
              </p14:nvContentPartPr>
              <p14:xfrm>
                <a:off x="6603060" y="3414120"/>
                <a:ext cx="77040" cy="21204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9FABE558-5EF4-C68C-8EA8-4F23B8DF8DF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594420" y="3405480"/>
                  <a:ext cx="94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DB1CEEB-EBE2-E7C5-DB91-80B05C6B0945}"/>
                    </a:ext>
                  </a:extLst>
                </p14:cNvPr>
                <p14:cNvContentPartPr/>
                <p14:nvPr/>
              </p14:nvContentPartPr>
              <p14:xfrm>
                <a:off x="6704220" y="3385320"/>
                <a:ext cx="108360" cy="1915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DB1CEEB-EBE2-E7C5-DB91-80B05C6B094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95220" y="3376680"/>
                  <a:ext cx="126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CECA9375-E376-F46B-1E49-60FF8F7AA188}"/>
                    </a:ext>
                  </a:extLst>
                </p14:cNvPr>
                <p14:cNvContentPartPr/>
                <p14:nvPr/>
              </p14:nvContentPartPr>
              <p14:xfrm>
                <a:off x="6803220" y="3394320"/>
                <a:ext cx="66960" cy="1245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CECA9375-E376-F46B-1E49-60FF8F7AA18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94580" y="3385320"/>
                  <a:ext cx="846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7345597-60DD-0B29-A8C7-4B57D4AAD51B}"/>
                    </a:ext>
                  </a:extLst>
                </p14:cNvPr>
                <p14:cNvContentPartPr/>
                <p14:nvPr/>
              </p14:nvContentPartPr>
              <p14:xfrm>
                <a:off x="6899340" y="3397560"/>
                <a:ext cx="51120" cy="1321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7345597-60DD-0B29-A8C7-4B57D4AAD51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90700" y="3388560"/>
                  <a:ext cx="6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7A2E1C8-D2E7-76B2-2A08-5F956A09523A}"/>
                    </a:ext>
                  </a:extLst>
                </p14:cNvPr>
                <p14:cNvContentPartPr/>
                <p14:nvPr/>
              </p14:nvContentPartPr>
              <p14:xfrm>
                <a:off x="6924900" y="3372720"/>
                <a:ext cx="102960" cy="1983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7A2E1C8-D2E7-76B2-2A08-5F956A09523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16260" y="3363720"/>
                  <a:ext cx="120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6D168D0B-67BA-D45A-259D-515844753BF9}"/>
                    </a:ext>
                  </a:extLst>
                </p14:cNvPr>
                <p14:cNvContentPartPr/>
                <p14:nvPr/>
              </p14:nvContentPartPr>
              <p14:xfrm>
                <a:off x="7025340" y="3575400"/>
                <a:ext cx="66600" cy="669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6D168D0B-67BA-D45A-259D-515844753BF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16700" y="3566760"/>
                  <a:ext cx="84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4B584D4-AFD5-C1A3-F953-39FA52ACD358}"/>
                    </a:ext>
                  </a:extLst>
                </p14:cNvPr>
                <p14:cNvContentPartPr/>
                <p14:nvPr/>
              </p14:nvContentPartPr>
              <p14:xfrm>
                <a:off x="7095540" y="3467400"/>
                <a:ext cx="47520" cy="1026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4B584D4-AFD5-C1A3-F953-39FA52ACD35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86540" y="3458760"/>
                  <a:ext cx="65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39537E1-A8DE-C671-1FBB-3653586F2D7E}"/>
                    </a:ext>
                  </a:extLst>
                </p14:cNvPr>
                <p14:cNvContentPartPr/>
                <p14:nvPr/>
              </p14:nvContentPartPr>
              <p14:xfrm>
                <a:off x="7154940" y="3452640"/>
                <a:ext cx="63720" cy="2048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39537E1-A8DE-C671-1FBB-3653586F2D7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45940" y="3444000"/>
                  <a:ext cx="81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34AA407A-E4E1-C3F3-69B2-4555CCC3AA9D}"/>
                    </a:ext>
                  </a:extLst>
                </p14:cNvPr>
                <p14:cNvContentPartPr/>
                <p14:nvPr/>
              </p14:nvContentPartPr>
              <p14:xfrm>
                <a:off x="7172940" y="3365160"/>
                <a:ext cx="54000" cy="2545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34AA407A-E4E1-C3F3-69B2-4555CCC3AA9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164300" y="3356520"/>
                  <a:ext cx="7164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F4B60433-7537-7472-EF48-D71201CBA0FC}"/>
              </a:ext>
            </a:extLst>
          </p:cNvPr>
          <p:cNvGrpSpPr/>
          <p:nvPr/>
        </p:nvGrpSpPr>
        <p:grpSpPr>
          <a:xfrm>
            <a:off x="1232940" y="3787440"/>
            <a:ext cx="5859000" cy="1837560"/>
            <a:chOff x="1232940" y="3787440"/>
            <a:chExt cx="5859000" cy="18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E3AB27D-EE4F-B5C7-CA7B-2B2702D7C1C0}"/>
                    </a:ext>
                  </a:extLst>
                </p14:cNvPr>
                <p14:cNvContentPartPr/>
                <p14:nvPr/>
              </p14:nvContentPartPr>
              <p14:xfrm>
                <a:off x="4032660" y="3787440"/>
                <a:ext cx="111240" cy="1839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E3AB27D-EE4F-B5C7-CA7B-2B2702D7C1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24020" y="3778800"/>
                  <a:ext cx="128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E7DB2158-64B1-C811-9F98-BC85CA40F1DB}"/>
                    </a:ext>
                  </a:extLst>
                </p14:cNvPr>
                <p14:cNvContentPartPr/>
                <p14:nvPr/>
              </p14:nvContentPartPr>
              <p14:xfrm>
                <a:off x="4137780" y="3804000"/>
                <a:ext cx="15480" cy="1756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E7DB2158-64B1-C811-9F98-BC85CA40F1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29140" y="3795360"/>
                  <a:ext cx="33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D47E52F4-0472-6B02-4349-43A569CB4920}"/>
                    </a:ext>
                  </a:extLst>
                </p14:cNvPr>
                <p14:cNvContentPartPr/>
                <p14:nvPr/>
              </p14:nvContentPartPr>
              <p14:xfrm>
                <a:off x="4074060" y="3968520"/>
                <a:ext cx="186840" cy="9432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D47E52F4-0472-6B02-4349-43A569CB492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065060" y="3959520"/>
                  <a:ext cx="204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FC63A6AB-B832-2424-34CB-6A430C03A141}"/>
                    </a:ext>
                  </a:extLst>
                </p14:cNvPr>
                <p14:cNvContentPartPr/>
                <p14:nvPr/>
              </p14:nvContentPartPr>
              <p14:xfrm>
                <a:off x="4231020" y="3843240"/>
                <a:ext cx="171720" cy="1465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FC63A6AB-B832-2424-34CB-6A430C03A14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222020" y="3834240"/>
                  <a:ext cx="18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7FC3836-5C88-4E2E-010B-942D5BFC3FD4}"/>
                    </a:ext>
                  </a:extLst>
                </p14:cNvPr>
                <p14:cNvContentPartPr/>
                <p14:nvPr/>
              </p14:nvContentPartPr>
              <p14:xfrm>
                <a:off x="4390140" y="3812640"/>
                <a:ext cx="106560" cy="2052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7FC3836-5C88-4E2E-010B-942D5BFC3FD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81140" y="3803640"/>
                  <a:ext cx="124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322374DE-FB97-71EF-5194-4792684D33B0}"/>
                    </a:ext>
                  </a:extLst>
                </p14:cNvPr>
                <p14:cNvContentPartPr/>
                <p14:nvPr/>
              </p14:nvContentPartPr>
              <p14:xfrm>
                <a:off x="4456380" y="3794640"/>
                <a:ext cx="251640" cy="2696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322374DE-FB97-71EF-5194-4792684D33B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47740" y="3785640"/>
                  <a:ext cx="2692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FFD6679-A308-10AA-89C3-766F685D8DF4}"/>
                    </a:ext>
                  </a:extLst>
                </p14:cNvPr>
                <p14:cNvContentPartPr/>
                <p14:nvPr/>
              </p14:nvContentPartPr>
              <p14:xfrm>
                <a:off x="4789020" y="3829560"/>
                <a:ext cx="87480" cy="21996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FFD6679-A308-10AA-89C3-766F685D8DF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780380" y="3820920"/>
                  <a:ext cx="105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ED3C885-7922-B259-E10E-D6D0FF9DE87C}"/>
                    </a:ext>
                  </a:extLst>
                </p14:cNvPr>
                <p14:cNvContentPartPr/>
                <p14:nvPr/>
              </p14:nvContentPartPr>
              <p14:xfrm>
                <a:off x="4736100" y="3819480"/>
                <a:ext cx="342360" cy="2246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ED3C885-7922-B259-E10E-D6D0FF9DE87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727460" y="3810840"/>
                  <a:ext cx="360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E48BE890-4237-8243-55D3-09D13F98BBEB}"/>
                    </a:ext>
                  </a:extLst>
                </p14:cNvPr>
                <p14:cNvContentPartPr/>
                <p14:nvPr/>
              </p14:nvContentPartPr>
              <p14:xfrm>
                <a:off x="2228700" y="4485480"/>
                <a:ext cx="16560" cy="1238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E48BE890-4237-8243-55D3-09D13F98BBE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20060" y="4476840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89BF38D-AFDF-F516-D100-62FF45791F24}"/>
                    </a:ext>
                  </a:extLst>
                </p14:cNvPr>
                <p14:cNvContentPartPr/>
                <p14:nvPr/>
              </p14:nvContentPartPr>
              <p14:xfrm>
                <a:off x="2128260" y="4455240"/>
                <a:ext cx="182160" cy="1594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89BF38D-AFDF-F516-D100-62FF45791F2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19260" y="4446240"/>
                  <a:ext cx="199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A55EA3A-5C8B-4988-ED50-209E8C385730}"/>
                    </a:ext>
                  </a:extLst>
                </p14:cNvPr>
                <p14:cNvContentPartPr/>
                <p14:nvPr/>
              </p14:nvContentPartPr>
              <p14:xfrm>
                <a:off x="2378100" y="4452000"/>
                <a:ext cx="100440" cy="147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A55EA3A-5C8B-4988-ED50-209E8C38573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69460" y="4443360"/>
                  <a:ext cx="118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73F1013-730A-9DEC-44D6-D66BAB286775}"/>
                    </a:ext>
                  </a:extLst>
                </p14:cNvPr>
                <p14:cNvContentPartPr/>
                <p14:nvPr/>
              </p14:nvContentPartPr>
              <p14:xfrm>
                <a:off x="2362980" y="4500240"/>
                <a:ext cx="162720" cy="7740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73F1013-730A-9DEC-44D6-D66BAB28677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54340" y="4491240"/>
                  <a:ext cx="180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1AB88B9-10B5-E89D-5337-8B5B317465BC}"/>
                    </a:ext>
                  </a:extLst>
                </p14:cNvPr>
                <p14:cNvContentPartPr/>
                <p14:nvPr/>
              </p14:nvContentPartPr>
              <p14:xfrm>
                <a:off x="2451540" y="4493040"/>
                <a:ext cx="98280" cy="1252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1AB88B9-10B5-E89D-5337-8B5B317465B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42540" y="4484400"/>
                  <a:ext cx="115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8957DE1-F49E-D797-1ADA-DB88812CD492}"/>
                    </a:ext>
                  </a:extLst>
                </p14:cNvPr>
                <p14:cNvContentPartPr/>
                <p14:nvPr/>
              </p14:nvContentPartPr>
              <p14:xfrm>
                <a:off x="2526060" y="4485120"/>
                <a:ext cx="112320" cy="9540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8957DE1-F49E-D797-1ADA-DB88812CD49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17060" y="4476120"/>
                  <a:ext cx="129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6973A3B5-C7A1-986E-6D92-6564C9B7992F}"/>
                    </a:ext>
                  </a:extLst>
                </p14:cNvPr>
                <p14:cNvContentPartPr/>
                <p14:nvPr/>
              </p14:nvContentPartPr>
              <p14:xfrm>
                <a:off x="2632620" y="4457400"/>
                <a:ext cx="65160" cy="12420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6973A3B5-C7A1-986E-6D92-6564C9B7992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23620" y="4448400"/>
                  <a:ext cx="82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1971E063-74E6-9762-A904-BFE334BCB24B}"/>
                    </a:ext>
                  </a:extLst>
                </p14:cNvPr>
                <p14:cNvContentPartPr/>
                <p14:nvPr/>
              </p14:nvContentPartPr>
              <p14:xfrm>
                <a:off x="2650260" y="4473240"/>
                <a:ext cx="105840" cy="1105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1971E063-74E6-9762-A904-BFE334BCB24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41260" y="4464600"/>
                  <a:ext cx="123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F4A8B974-9F3B-968B-9AEA-051AE60E5205}"/>
                    </a:ext>
                  </a:extLst>
                </p14:cNvPr>
                <p14:cNvContentPartPr/>
                <p14:nvPr/>
              </p14:nvContentPartPr>
              <p14:xfrm>
                <a:off x="2768700" y="4473240"/>
                <a:ext cx="77400" cy="8460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F4A8B974-9F3B-968B-9AEA-051AE60E520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59700" y="4464240"/>
                  <a:ext cx="95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C3AD5EA3-3DAB-245D-8437-5E1D4EDC0038}"/>
                    </a:ext>
                  </a:extLst>
                </p14:cNvPr>
                <p14:cNvContentPartPr/>
                <p14:nvPr/>
              </p14:nvContentPartPr>
              <p14:xfrm>
                <a:off x="2821620" y="4421400"/>
                <a:ext cx="81000" cy="806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C3AD5EA3-3DAB-245D-8437-5E1D4EDC003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12980" y="4412400"/>
                  <a:ext cx="98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E8A1356-90AC-794F-A561-05C7D1E3C4EA}"/>
                    </a:ext>
                  </a:extLst>
                </p14:cNvPr>
                <p14:cNvContentPartPr/>
                <p14:nvPr/>
              </p14:nvContentPartPr>
              <p14:xfrm>
                <a:off x="2830620" y="4523280"/>
                <a:ext cx="145800" cy="9612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E8A1356-90AC-794F-A561-05C7D1E3C4E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21980" y="4514640"/>
                  <a:ext cx="163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31615BE6-A1F9-5549-4D0D-6B3A21542623}"/>
                    </a:ext>
                  </a:extLst>
                </p14:cNvPr>
                <p14:cNvContentPartPr/>
                <p14:nvPr/>
              </p14:nvContentPartPr>
              <p14:xfrm>
                <a:off x="3041580" y="4481160"/>
                <a:ext cx="155880" cy="190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31615BE6-A1F9-5549-4D0D-6B3A2154262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032580" y="4472160"/>
                  <a:ext cx="173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A1EB81F-F7DB-0ABE-EC48-BF4E4B73728A}"/>
                    </a:ext>
                  </a:extLst>
                </p14:cNvPr>
                <p14:cNvContentPartPr/>
                <p14:nvPr/>
              </p14:nvContentPartPr>
              <p14:xfrm>
                <a:off x="3108900" y="4434720"/>
                <a:ext cx="51120" cy="1486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A1EB81F-F7DB-0ABE-EC48-BF4E4B73728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99900" y="4425720"/>
                  <a:ext cx="68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25E1EEA2-1E1F-8CE0-2966-06B70F2C19AF}"/>
                    </a:ext>
                  </a:extLst>
                </p14:cNvPr>
                <p14:cNvContentPartPr/>
                <p14:nvPr/>
              </p14:nvContentPartPr>
              <p14:xfrm>
                <a:off x="3189540" y="4499520"/>
                <a:ext cx="111600" cy="853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25E1EEA2-1E1F-8CE0-2966-06B70F2C19A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180900" y="4490880"/>
                  <a:ext cx="12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F4DC73BB-1064-C72B-D2FB-50AEDC1EB1DC}"/>
                    </a:ext>
                  </a:extLst>
                </p14:cNvPr>
                <p14:cNvContentPartPr/>
                <p14:nvPr/>
              </p14:nvContentPartPr>
              <p14:xfrm>
                <a:off x="3324900" y="4479000"/>
                <a:ext cx="74160" cy="12528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F4DC73BB-1064-C72B-D2FB-50AEDC1EB1D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315900" y="4470360"/>
                  <a:ext cx="91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9D2DF4C-2E63-6920-D062-D6C421BD9B48}"/>
                    </a:ext>
                  </a:extLst>
                </p14:cNvPr>
                <p14:cNvContentPartPr/>
                <p14:nvPr/>
              </p14:nvContentPartPr>
              <p14:xfrm>
                <a:off x="3408060" y="4455960"/>
                <a:ext cx="96120" cy="12456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9D2DF4C-2E63-6920-D062-D6C421BD9B4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399420" y="4447320"/>
                  <a:ext cx="113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0F77872C-D4A3-BAC8-08C9-BCA783FDC072}"/>
                    </a:ext>
                  </a:extLst>
                </p14:cNvPr>
                <p14:cNvContentPartPr/>
                <p14:nvPr/>
              </p14:nvContentPartPr>
              <p14:xfrm>
                <a:off x="3498060" y="4471080"/>
                <a:ext cx="70200" cy="1011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0F77872C-D4A3-BAC8-08C9-BCA783FDC07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89060" y="4462440"/>
                  <a:ext cx="87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502333D-5F75-818C-7D7C-E2AE6A24C244}"/>
                    </a:ext>
                  </a:extLst>
                </p14:cNvPr>
                <p14:cNvContentPartPr/>
                <p14:nvPr/>
              </p14:nvContentPartPr>
              <p14:xfrm>
                <a:off x="3596340" y="4475760"/>
                <a:ext cx="73440" cy="874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502333D-5F75-818C-7D7C-E2AE6A24C24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87700" y="4467120"/>
                  <a:ext cx="91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2BBE77D6-E49A-0CE5-06B7-527B5EF77905}"/>
                    </a:ext>
                  </a:extLst>
                </p14:cNvPr>
                <p14:cNvContentPartPr/>
                <p14:nvPr/>
              </p14:nvContentPartPr>
              <p14:xfrm>
                <a:off x="3785340" y="4407720"/>
                <a:ext cx="138600" cy="19260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2BBE77D6-E49A-0CE5-06B7-527B5EF7790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776700" y="4398720"/>
                  <a:ext cx="15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45444729-8150-7A63-B95F-FCA767F2F826}"/>
                    </a:ext>
                  </a:extLst>
                </p14:cNvPr>
                <p14:cNvContentPartPr/>
                <p14:nvPr/>
              </p14:nvContentPartPr>
              <p14:xfrm>
                <a:off x="3941940" y="4418880"/>
                <a:ext cx="59760" cy="1404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45444729-8150-7A63-B95F-FCA767F2F82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932940" y="4409880"/>
                  <a:ext cx="77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7F8E97A4-2A8E-A125-072D-8ABD08DBAC53}"/>
                    </a:ext>
                  </a:extLst>
                </p14:cNvPr>
                <p14:cNvContentPartPr/>
                <p14:nvPr/>
              </p14:nvContentPartPr>
              <p14:xfrm>
                <a:off x="3951660" y="4416360"/>
                <a:ext cx="75960" cy="9180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7F8E97A4-2A8E-A125-072D-8ABD08DBAC5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942660" y="4407720"/>
                  <a:ext cx="93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30CFB14E-5461-D18E-96BE-CC3797495619}"/>
                    </a:ext>
                  </a:extLst>
                </p14:cNvPr>
                <p14:cNvContentPartPr/>
                <p14:nvPr/>
              </p14:nvContentPartPr>
              <p14:xfrm>
                <a:off x="4025460" y="4402680"/>
                <a:ext cx="81360" cy="20916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30CFB14E-5461-D18E-96BE-CC379749561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16820" y="4394040"/>
                  <a:ext cx="99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89DEB515-DD22-1456-77DF-CC624F8B2F20}"/>
                    </a:ext>
                  </a:extLst>
                </p14:cNvPr>
                <p14:cNvContentPartPr/>
                <p14:nvPr/>
              </p14:nvContentPartPr>
              <p14:xfrm>
                <a:off x="4148580" y="4453080"/>
                <a:ext cx="76320" cy="9792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89DEB515-DD22-1456-77DF-CC624F8B2F2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39940" y="4444080"/>
                  <a:ext cx="93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A4FA1E44-7C8F-78E7-686C-91D913C5E382}"/>
                    </a:ext>
                  </a:extLst>
                </p14:cNvPr>
                <p14:cNvContentPartPr/>
                <p14:nvPr/>
              </p14:nvContentPartPr>
              <p14:xfrm>
                <a:off x="4249740" y="4433640"/>
                <a:ext cx="38520" cy="13788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A4FA1E44-7C8F-78E7-686C-91D913C5E38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41100" y="4424640"/>
                  <a:ext cx="56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6A8EC42-42CE-3F61-8DB9-F740E26B3249}"/>
                    </a:ext>
                  </a:extLst>
                </p14:cNvPr>
                <p14:cNvContentPartPr/>
                <p14:nvPr/>
              </p14:nvContentPartPr>
              <p14:xfrm>
                <a:off x="4281420" y="4431480"/>
                <a:ext cx="112680" cy="11160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6A8EC42-42CE-3F61-8DB9-F740E26B324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272420" y="4422840"/>
                  <a:ext cx="130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52983A7F-9889-A9C1-7787-3F1286FA9BEB}"/>
                    </a:ext>
                  </a:extLst>
                </p14:cNvPr>
                <p14:cNvContentPartPr/>
                <p14:nvPr/>
              </p14:nvContentPartPr>
              <p14:xfrm>
                <a:off x="4400940" y="4421760"/>
                <a:ext cx="42120" cy="9144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52983A7F-9889-A9C1-7787-3F1286FA9BE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92300" y="4413120"/>
                  <a:ext cx="5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E0EAC119-ACD0-D2D6-F2D6-8D3681F4CBDF}"/>
                    </a:ext>
                  </a:extLst>
                </p14:cNvPr>
                <p14:cNvContentPartPr/>
                <p14:nvPr/>
              </p14:nvContentPartPr>
              <p14:xfrm>
                <a:off x="4454220" y="4426800"/>
                <a:ext cx="103320" cy="853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E0EAC119-ACD0-D2D6-F2D6-8D3681F4CBD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45580" y="4418160"/>
                  <a:ext cx="120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F4BC41E-A24F-2719-0677-F6D663CA46CC}"/>
                    </a:ext>
                  </a:extLst>
                </p14:cNvPr>
                <p14:cNvContentPartPr/>
                <p14:nvPr/>
              </p14:nvContentPartPr>
              <p14:xfrm>
                <a:off x="4627380" y="4398720"/>
                <a:ext cx="60840" cy="252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F4BC41E-A24F-2719-0677-F6D663CA46C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618740" y="4389720"/>
                  <a:ext cx="7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94AEFC5-8ED5-C3B9-82B7-B907A2CF85B0}"/>
                    </a:ext>
                  </a:extLst>
                </p14:cNvPr>
                <p14:cNvContentPartPr/>
                <p14:nvPr/>
              </p14:nvContentPartPr>
              <p14:xfrm>
                <a:off x="4607220" y="4437960"/>
                <a:ext cx="83520" cy="1083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94AEFC5-8ED5-C3B9-82B7-B907A2CF85B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598220" y="4429320"/>
                  <a:ext cx="101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1A3E4339-99D6-ECA3-0FC6-1E664E3CEA66}"/>
                    </a:ext>
                  </a:extLst>
                </p14:cNvPr>
                <p14:cNvContentPartPr/>
                <p14:nvPr/>
              </p14:nvContentPartPr>
              <p14:xfrm>
                <a:off x="4711620" y="4408080"/>
                <a:ext cx="75240" cy="748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1A3E4339-99D6-ECA3-0FC6-1E664E3CEA6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02620" y="4399080"/>
                  <a:ext cx="92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B2783BD1-B7AB-F183-A37D-A02A8E29DAD0}"/>
                    </a:ext>
                  </a:extLst>
                </p14:cNvPr>
                <p14:cNvContentPartPr/>
                <p14:nvPr/>
              </p14:nvContentPartPr>
              <p14:xfrm>
                <a:off x="4706940" y="4548120"/>
                <a:ext cx="75600" cy="741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B2783BD1-B7AB-F183-A37D-A02A8E29DAD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97940" y="4539480"/>
                  <a:ext cx="93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99190F8-028D-B815-2666-74E7CAF57D4D}"/>
                    </a:ext>
                  </a:extLst>
                </p14:cNvPr>
                <p14:cNvContentPartPr/>
                <p14:nvPr/>
              </p14:nvContentPartPr>
              <p14:xfrm>
                <a:off x="4871100" y="4569720"/>
                <a:ext cx="2880" cy="129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99190F8-028D-B815-2666-74E7CAF57D4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862100" y="4560720"/>
                  <a:ext cx="20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84B8092F-E80A-3BE8-7410-B6A3DDF25B59}"/>
                    </a:ext>
                  </a:extLst>
                </p14:cNvPr>
                <p14:cNvContentPartPr/>
                <p14:nvPr/>
              </p14:nvContentPartPr>
              <p14:xfrm>
                <a:off x="1844220" y="4038720"/>
                <a:ext cx="146520" cy="4989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84B8092F-E80A-3BE8-7410-B6A3DDF25B5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835220" y="4029720"/>
                  <a:ext cx="1641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DB50F927-CD2A-5946-08BB-432D61CB5610}"/>
                    </a:ext>
                  </a:extLst>
                </p14:cNvPr>
                <p14:cNvContentPartPr/>
                <p14:nvPr/>
              </p14:nvContentPartPr>
              <p14:xfrm>
                <a:off x="1841340" y="4392960"/>
                <a:ext cx="177480" cy="13932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DB50F927-CD2A-5946-08BB-432D61CB561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32340" y="4383960"/>
                  <a:ext cx="1951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F6B5E2CB-570D-7E7C-EB12-B93EBF624CFF}"/>
                    </a:ext>
                  </a:extLst>
                </p14:cNvPr>
                <p14:cNvContentPartPr/>
                <p14:nvPr/>
              </p14:nvContentPartPr>
              <p14:xfrm>
                <a:off x="1232940" y="4084440"/>
                <a:ext cx="97560" cy="13968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F6B5E2CB-570D-7E7C-EB12-B93EBF624C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24300" y="4075440"/>
                  <a:ext cx="115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3E908327-130E-07B5-21C5-D8AC19A0422C}"/>
                    </a:ext>
                  </a:extLst>
                </p14:cNvPr>
                <p14:cNvContentPartPr/>
                <p14:nvPr/>
              </p14:nvContentPartPr>
              <p14:xfrm>
                <a:off x="1285140" y="4101000"/>
                <a:ext cx="61560" cy="13140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3E908327-130E-07B5-21C5-D8AC19A0422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276500" y="4092000"/>
                  <a:ext cx="79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20775729-F458-6738-1D0E-C4FA50E7B219}"/>
                    </a:ext>
                  </a:extLst>
                </p14:cNvPr>
                <p14:cNvContentPartPr/>
                <p14:nvPr/>
              </p14:nvContentPartPr>
              <p14:xfrm>
                <a:off x="1331940" y="4237080"/>
                <a:ext cx="70200" cy="727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20775729-F458-6738-1D0E-C4FA50E7B21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323300" y="4228080"/>
                  <a:ext cx="87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2E51590C-1F25-2BF1-207B-D7DF000A9268}"/>
                    </a:ext>
                  </a:extLst>
                </p14:cNvPr>
                <p14:cNvContentPartPr/>
                <p14:nvPr/>
              </p14:nvContentPartPr>
              <p14:xfrm>
                <a:off x="1384140" y="4140600"/>
                <a:ext cx="83160" cy="9288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2E51590C-1F25-2BF1-207B-D7DF000A926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375140" y="4131960"/>
                  <a:ext cx="100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4A560337-5397-E6D9-62C5-440830AEAE7C}"/>
                    </a:ext>
                  </a:extLst>
                </p14:cNvPr>
                <p14:cNvContentPartPr/>
                <p14:nvPr/>
              </p14:nvContentPartPr>
              <p14:xfrm>
                <a:off x="1436700" y="4115760"/>
                <a:ext cx="65520" cy="1832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4A560337-5397-E6D9-62C5-440830AEAE7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427700" y="4106760"/>
                  <a:ext cx="831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AD6AAB3-BA56-115B-15E8-B1562945413E}"/>
                    </a:ext>
                  </a:extLst>
                </p14:cNvPr>
                <p14:cNvContentPartPr/>
                <p14:nvPr/>
              </p14:nvContentPartPr>
              <p14:xfrm>
                <a:off x="1431660" y="4111080"/>
                <a:ext cx="106200" cy="16056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AD6AAB3-BA56-115B-15E8-B156294541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422660" y="4102080"/>
                  <a:ext cx="123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ED33C457-8D8D-B19B-2982-81A3B7FF0B83}"/>
                    </a:ext>
                  </a:extLst>
                </p14:cNvPr>
                <p14:cNvContentPartPr/>
                <p14:nvPr/>
              </p14:nvContentPartPr>
              <p14:xfrm>
                <a:off x="1482060" y="4132320"/>
                <a:ext cx="67320" cy="10944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ED33C457-8D8D-B19B-2982-81A3B7FF0B8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473420" y="4123320"/>
                  <a:ext cx="84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5E990EB3-7669-08BE-D36C-953C9BC60A21}"/>
                    </a:ext>
                  </a:extLst>
                </p14:cNvPr>
                <p14:cNvContentPartPr/>
                <p14:nvPr/>
              </p14:nvContentPartPr>
              <p14:xfrm>
                <a:off x="1564860" y="4136640"/>
                <a:ext cx="52920" cy="874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5E990EB3-7669-08BE-D36C-953C9BC60A2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56220" y="412764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F61D0D8E-154C-7B2B-4E21-1DE2A8DAF5DB}"/>
                    </a:ext>
                  </a:extLst>
                </p14:cNvPr>
                <p14:cNvContentPartPr/>
                <p14:nvPr/>
              </p14:nvContentPartPr>
              <p14:xfrm>
                <a:off x="1579260" y="4120440"/>
                <a:ext cx="118080" cy="982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F61D0D8E-154C-7B2B-4E21-1DE2A8DAF5D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70260" y="4111440"/>
                  <a:ext cx="135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234A9AA-EA9F-40F6-6F35-A1F0908667B0}"/>
                    </a:ext>
                  </a:extLst>
                </p14:cNvPr>
                <p14:cNvContentPartPr/>
                <p14:nvPr/>
              </p14:nvContentPartPr>
              <p14:xfrm>
                <a:off x="1638300" y="4098840"/>
                <a:ext cx="59760" cy="1299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234A9AA-EA9F-40F6-6F35-A1F0908667B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29300" y="4089840"/>
                  <a:ext cx="77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8566674F-4D07-32C0-B1BF-191F98C95468}"/>
                    </a:ext>
                  </a:extLst>
                </p14:cNvPr>
                <p14:cNvContentPartPr/>
                <p14:nvPr/>
              </p14:nvContentPartPr>
              <p14:xfrm>
                <a:off x="1699860" y="4072200"/>
                <a:ext cx="63000" cy="12348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8566674F-4D07-32C0-B1BF-191F98C9546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91220" y="4063560"/>
                  <a:ext cx="80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A5F61DD1-DEF1-ED3C-23D5-157E950F0975}"/>
                    </a:ext>
                  </a:extLst>
                </p14:cNvPr>
                <p14:cNvContentPartPr/>
                <p14:nvPr/>
              </p14:nvContentPartPr>
              <p14:xfrm>
                <a:off x="1732980" y="4096680"/>
                <a:ext cx="68040" cy="572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A5F61DD1-DEF1-ED3C-23D5-157E950F097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723980" y="4087680"/>
                  <a:ext cx="85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BED9F418-8E29-7933-D47E-DE0EC42B27AD}"/>
                    </a:ext>
                  </a:extLst>
                </p14:cNvPr>
                <p14:cNvContentPartPr/>
                <p14:nvPr/>
              </p14:nvContentPartPr>
              <p14:xfrm>
                <a:off x="1748820" y="4080840"/>
                <a:ext cx="90000" cy="20880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BED9F418-8E29-7933-D47E-DE0EC42B27A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740180" y="4071840"/>
                  <a:ext cx="107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F3B2C8D-30B8-554C-B6CC-9337E529659E}"/>
                    </a:ext>
                  </a:extLst>
                </p14:cNvPr>
                <p14:cNvContentPartPr/>
                <p14:nvPr/>
              </p14:nvContentPartPr>
              <p14:xfrm>
                <a:off x="2185140" y="4740360"/>
                <a:ext cx="96120" cy="9000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F3B2C8D-30B8-554C-B6CC-9337E529659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176500" y="4731720"/>
                  <a:ext cx="113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782CB015-FAE4-F8ED-80E5-2509ED435C07}"/>
                    </a:ext>
                  </a:extLst>
                </p14:cNvPr>
                <p14:cNvContentPartPr/>
                <p14:nvPr/>
              </p14:nvContentPartPr>
              <p14:xfrm>
                <a:off x="2100540" y="4663680"/>
                <a:ext cx="243000" cy="2332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782CB015-FAE4-F8ED-80E5-2509ED435C0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091900" y="4655040"/>
                  <a:ext cx="260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FE7745A9-C4CC-47D8-ED2C-5CD2A0530947}"/>
                    </a:ext>
                  </a:extLst>
                </p14:cNvPr>
                <p14:cNvContentPartPr/>
                <p14:nvPr/>
              </p14:nvContentPartPr>
              <p14:xfrm>
                <a:off x="2428860" y="4703400"/>
                <a:ext cx="108720" cy="12456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FE7745A9-C4CC-47D8-ED2C-5CD2A05309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419860" y="4694400"/>
                  <a:ext cx="126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A5982FD8-3FA8-63D8-1CDF-2F72D84F568A}"/>
                    </a:ext>
                  </a:extLst>
                </p14:cNvPr>
                <p14:cNvContentPartPr/>
                <p14:nvPr/>
              </p14:nvContentPartPr>
              <p14:xfrm>
                <a:off x="2472780" y="4707720"/>
                <a:ext cx="39600" cy="16488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A5982FD8-3FA8-63D8-1CDF-2F72D84F568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463780" y="4698720"/>
                  <a:ext cx="57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F38C56E4-D715-802D-DF4C-EA768947688A}"/>
                    </a:ext>
                  </a:extLst>
                </p14:cNvPr>
                <p14:cNvContentPartPr/>
                <p14:nvPr/>
              </p14:nvContentPartPr>
              <p14:xfrm>
                <a:off x="2528220" y="4717800"/>
                <a:ext cx="53280" cy="1260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F38C56E4-D715-802D-DF4C-EA768947688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519580" y="4709160"/>
                  <a:ext cx="709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E78771DA-BA0B-A645-CCFF-F6698C0878D2}"/>
                    </a:ext>
                  </a:extLst>
                </p14:cNvPr>
                <p14:cNvContentPartPr/>
                <p14:nvPr/>
              </p14:nvContentPartPr>
              <p14:xfrm>
                <a:off x="2619660" y="4734000"/>
                <a:ext cx="81360" cy="1389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E78771DA-BA0B-A645-CCFF-F6698C0878D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11020" y="4725000"/>
                  <a:ext cx="99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E254ECBA-C013-D0A6-232C-B9FF27A3065C}"/>
                    </a:ext>
                  </a:extLst>
                </p14:cNvPr>
                <p14:cNvContentPartPr/>
                <p14:nvPr/>
              </p14:nvContentPartPr>
              <p14:xfrm>
                <a:off x="2743860" y="4770000"/>
                <a:ext cx="100080" cy="1980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E254ECBA-C013-D0A6-232C-B9FF27A3065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35220" y="4761360"/>
                  <a:ext cx="117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5E69AC46-D86E-A445-7120-B13250176BC7}"/>
                    </a:ext>
                  </a:extLst>
                </p14:cNvPr>
                <p14:cNvContentPartPr/>
                <p14:nvPr/>
              </p14:nvContentPartPr>
              <p14:xfrm>
                <a:off x="2791380" y="4715280"/>
                <a:ext cx="68760" cy="10944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5E69AC46-D86E-A445-7120-B13250176BC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782740" y="4706640"/>
                  <a:ext cx="86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CDBF0AD6-7F44-3B99-4258-080BE53D4C3E}"/>
                    </a:ext>
                  </a:extLst>
                </p14:cNvPr>
                <p14:cNvContentPartPr/>
                <p14:nvPr/>
              </p14:nvContentPartPr>
              <p14:xfrm>
                <a:off x="2878500" y="4688640"/>
                <a:ext cx="84600" cy="16560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CDBF0AD6-7F44-3B99-4258-080BE53D4C3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69500" y="4679640"/>
                  <a:ext cx="102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89500CF-7F80-EF66-AB6F-608FD14DCDE7}"/>
                    </a:ext>
                  </a:extLst>
                </p14:cNvPr>
                <p14:cNvContentPartPr/>
                <p14:nvPr/>
              </p14:nvContentPartPr>
              <p14:xfrm>
                <a:off x="2977500" y="4698720"/>
                <a:ext cx="81000" cy="12096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89500CF-7F80-EF66-AB6F-608FD14DCDE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968500" y="4689720"/>
                  <a:ext cx="98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52685C00-B28B-A16A-F6A8-35806695E0B8}"/>
                    </a:ext>
                  </a:extLst>
                </p14:cNvPr>
                <p14:cNvContentPartPr/>
                <p14:nvPr/>
              </p14:nvContentPartPr>
              <p14:xfrm>
                <a:off x="3094860" y="4716720"/>
                <a:ext cx="73440" cy="13932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52685C00-B28B-A16A-F6A8-35806695E0B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085860" y="4707720"/>
                  <a:ext cx="91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D0248BA2-E603-5C46-F8A9-1A09A6506C95}"/>
                    </a:ext>
                  </a:extLst>
                </p14:cNvPr>
                <p14:cNvContentPartPr/>
                <p14:nvPr/>
              </p14:nvContentPartPr>
              <p14:xfrm>
                <a:off x="3179820" y="4695480"/>
                <a:ext cx="117360" cy="14436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D0248BA2-E603-5C46-F8A9-1A09A6506C9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171180" y="4686840"/>
                  <a:ext cx="13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24622F81-EFF1-32B8-8AED-1CAD868C59A0}"/>
                    </a:ext>
                  </a:extLst>
                </p14:cNvPr>
                <p14:cNvContentPartPr/>
                <p14:nvPr/>
              </p14:nvContentPartPr>
              <p14:xfrm>
                <a:off x="3392220" y="4699440"/>
                <a:ext cx="88560" cy="11664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24622F81-EFF1-32B8-8AED-1CAD868C59A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83220" y="4690440"/>
                  <a:ext cx="106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BF55A25A-04BC-1F86-BCA2-9F03E274E840}"/>
                    </a:ext>
                  </a:extLst>
                </p14:cNvPr>
                <p14:cNvContentPartPr/>
                <p14:nvPr/>
              </p14:nvContentPartPr>
              <p14:xfrm>
                <a:off x="3438300" y="4734720"/>
                <a:ext cx="85680" cy="10368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BF55A25A-04BC-1F86-BCA2-9F03E274E8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429300" y="4726080"/>
                  <a:ext cx="10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2F37529-4D66-7D85-717A-D200B522D563}"/>
                    </a:ext>
                  </a:extLst>
                </p14:cNvPr>
                <p14:cNvContentPartPr/>
                <p14:nvPr/>
              </p14:nvContentPartPr>
              <p14:xfrm>
                <a:off x="3529020" y="4752000"/>
                <a:ext cx="53280" cy="8172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2F37529-4D66-7D85-717A-D200B522D56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520380" y="4743360"/>
                  <a:ext cx="70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32836A1A-E7C3-EC96-06DA-72FF54AF0C4E}"/>
                    </a:ext>
                  </a:extLst>
                </p14:cNvPr>
                <p14:cNvContentPartPr/>
                <p14:nvPr/>
              </p14:nvContentPartPr>
              <p14:xfrm>
                <a:off x="3550980" y="4684680"/>
                <a:ext cx="119880" cy="14616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32836A1A-E7C3-EC96-06DA-72FF54AF0C4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42340" y="4675680"/>
                  <a:ext cx="137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4472F16B-2487-5037-7BE5-139BD4FF4E65}"/>
                    </a:ext>
                  </a:extLst>
                </p14:cNvPr>
                <p14:cNvContentPartPr/>
                <p14:nvPr/>
              </p14:nvContentPartPr>
              <p14:xfrm>
                <a:off x="3660420" y="4669560"/>
                <a:ext cx="95040" cy="11232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4472F16B-2487-5037-7BE5-139BD4FF4E6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51420" y="4660920"/>
                  <a:ext cx="112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60128740-29B6-1E61-4758-3121AAD65F5B}"/>
                    </a:ext>
                  </a:extLst>
                </p14:cNvPr>
                <p14:cNvContentPartPr/>
                <p14:nvPr/>
              </p14:nvContentPartPr>
              <p14:xfrm>
                <a:off x="3694620" y="4690440"/>
                <a:ext cx="118080" cy="16488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60128740-29B6-1E61-4758-3121AAD65F5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685980" y="4681440"/>
                  <a:ext cx="135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1D2EE579-9511-FD59-6E27-D72CDD8F28B5}"/>
                    </a:ext>
                  </a:extLst>
                </p14:cNvPr>
                <p14:cNvContentPartPr/>
                <p14:nvPr/>
              </p14:nvContentPartPr>
              <p14:xfrm>
                <a:off x="3785700" y="4694760"/>
                <a:ext cx="99000" cy="12960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1D2EE579-9511-FD59-6E27-D72CDD8F28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776700" y="4686120"/>
                  <a:ext cx="116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2125FEB7-E742-EFE5-0AAC-78078DD29513}"/>
                    </a:ext>
                  </a:extLst>
                </p14:cNvPr>
                <p14:cNvContentPartPr/>
                <p14:nvPr/>
              </p14:nvContentPartPr>
              <p14:xfrm>
                <a:off x="3881820" y="4710960"/>
                <a:ext cx="50400" cy="9972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2125FEB7-E742-EFE5-0AAC-78078DD2951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872820" y="4702320"/>
                  <a:ext cx="68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AA1AB724-F605-A7EC-E1FB-69D1E6E1EC83}"/>
                    </a:ext>
                  </a:extLst>
                </p14:cNvPr>
                <p14:cNvContentPartPr/>
                <p14:nvPr/>
              </p14:nvContentPartPr>
              <p14:xfrm>
                <a:off x="3945180" y="4694760"/>
                <a:ext cx="82440" cy="12780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AA1AB724-F605-A7EC-E1FB-69D1E6E1EC8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36540" y="4685760"/>
                  <a:ext cx="100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36CA9402-5460-9147-D96A-5D2C3E4E1006}"/>
                    </a:ext>
                  </a:extLst>
                </p14:cNvPr>
                <p14:cNvContentPartPr/>
                <p14:nvPr/>
              </p14:nvContentPartPr>
              <p14:xfrm>
                <a:off x="3995940" y="4812480"/>
                <a:ext cx="90000" cy="4428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36CA9402-5460-9147-D96A-5D2C3E4E100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986940" y="4803480"/>
                  <a:ext cx="107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68F0086A-1D5F-CCC3-CA02-CC58751A37DB}"/>
                    </a:ext>
                  </a:extLst>
                </p14:cNvPr>
                <p14:cNvContentPartPr/>
                <p14:nvPr/>
              </p14:nvContentPartPr>
              <p14:xfrm>
                <a:off x="4047420" y="4692240"/>
                <a:ext cx="110160" cy="9000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68F0086A-1D5F-CCC3-CA02-CC58751A37D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038780" y="4683240"/>
                  <a:ext cx="127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4891B60C-8F59-8959-58B1-2DC447E9F6A6}"/>
                    </a:ext>
                  </a:extLst>
                </p14:cNvPr>
                <p14:cNvContentPartPr/>
                <p14:nvPr/>
              </p14:nvContentPartPr>
              <p14:xfrm>
                <a:off x="4094580" y="4790160"/>
                <a:ext cx="154440" cy="7128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4891B60C-8F59-8959-58B1-2DC447E9F6A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085580" y="4781520"/>
                  <a:ext cx="172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1621EC64-E789-954C-DCDD-8EC900873DEA}"/>
                    </a:ext>
                  </a:extLst>
                </p14:cNvPr>
                <p14:cNvContentPartPr/>
                <p14:nvPr/>
              </p14:nvContentPartPr>
              <p14:xfrm>
                <a:off x="4263060" y="4682880"/>
                <a:ext cx="133560" cy="8208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1621EC64-E789-954C-DCDD-8EC900873DE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254420" y="4674240"/>
                  <a:ext cx="151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C57B210B-0727-41F9-8214-500D9BBF5CF0}"/>
                    </a:ext>
                  </a:extLst>
                </p14:cNvPr>
                <p14:cNvContentPartPr/>
                <p14:nvPr/>
              </p14:nvContentPartPr>
              <p14:xfrm>
                <a:off x="4281420" y="4779360"/>
                <a:ext cx="104040" cy="3384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C57B210B-0727-41F9-8214-500D9BBF5CF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272780" y="4770360"/>
                  <a:ext cx="121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23406E54-05D3-22FF-E2CC-1126F642AE73}"/>
                    </a:ext>
                  </a:extLst>
                </p14:cNvPr>
                <p14:cNvContentPartPr/>
                <p14:nvPr/>
              </p14:nvContentPartPr>
              <p14:xfrm>
                <a:off x="4308780" y="4829400"/>
                <a:ext cx="135000" cy="5328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23406E54-05D3-22FF-E2CC-1126F642AE7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300140" y="4820760"/>
                  <a:ext cx="152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7305C892-AF3C-C6D5-1393-62BEAD0DCF05}"/>
                    </a:ext>
                  </a:extLst>
                </p14:cNvPr>
                <p14:cNvContentPartPr/>
                <p14:nvPr/>
              </p14:nvContentPartPr>
              <p14:xfrm>
                <a:off x="4385460" y="4702320"/>
                <a:ext cx="136800" cy="12960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7305C892-AF3C-C6D5-1393-62BEAD0DCF0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76820" y="4693320"/>
                  <a:ext cx="154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C4348123-0EB9-D190-6AB7-1805D2CBE186}"/>
                    </a:ext>
                  </a:extLst>
                </p14:cNvPr>
                <p14:cNvContentPartPr/>
                <p14:nvPr/>
              </p14:nvContentPartPr>
              <p14:xfrm>
                <a:off x="4484820" y="4697640"/>
                <a:ext cx="89640" cy="14796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C4348123-0EB9-D190-6AB7-1805D2CBE18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475820" y="4688640"/>
                  <a:ext cx="107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0119EDCE-FD05-69AE-C4E8-2E35819420C8}"/>
                    </a:ext>
                  </a:extLst>
                </p14:cNvPr>
                <p14:cNvContentPartPr/>
                <p14:nvPr/>
              </p14:nvContentPartPr>
              <p14:xfrm>
                <a:off x="4561500" y="4671360"/>
                <a:ext cx="140760" cy="15876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0119EDCE-FD05-69AE-C4E8-2E35819420C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52500" y="4662720"/>
                  <a:ext cx="158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537C9FAD-2651-CA91-CD88-145BC04756AB}"/>
                    </a:ext>
                  </a:extLst>
                </p14:cNvPr>
                <p14:cNvContentPartPr/>
                <p14:nvPr/>
              </p14:nvContentPartPr>
              <p14:xfrm>
                <a:off x="4793700" y="4639680"/>
                <a:ext cx="93960" cy="1346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537C9FAD-2651-CA91-CD88-145BC04756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784700" y="4630680"/>
                  <a:ext cx="111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DC298619-513E-8860-8F91-13461BC6D2EA}"/>
                    </a:ext>
                  </a:extLst>
                </p14:cNvPr>
                <p14:cNvContentPartPr/>
                <p14:nvPr/>
              </p14:nvContentPartPr>
              <p14:xfrm>
                <a:off x="4838700" y="4766040"/>
                <a:ext cx="88560" cy="6336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DC298619-513E-8860-8F91-13461BC6D2E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830060" y="4757400"/>
                  <a:ext cx="106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7AB21FAF-3CB6-214B-CAF3-57B74CBC7285}"/>
                    </a:ext>
                  </a:extLst>
                </p14:cNvPr>
                <p14:cNvContentPartPr/>
                <p14:nvPr/>
              </p14:nvContentPartPr>
              <p14:xfrm>
                <a:off x="4873620" y="4858920"/>
                <a:ext cx="97200" cy="342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7AB21FAF-3CB6-214B-CAF3-57B74CBC728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864980" y="4850280"/>
                  <a:ext cx="114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0B94D9AF-CF00-94D4-1B98-F6F8390252ED}"/>
                    </a:ext>
                  </a:extLst>
                </p14:cNvPr>
                <p14:cNvContentPartPr/>
                <p14:nvPr/>
              </p14:nvContentPartPr>
              <p14:xfrm>
                <a:off x="4921860" y="4669560"/>
                <a:ext cx="178200" cy="10548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0B94D9AF-CF00-94D4-1B98-F6F8390252E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913220" y="4660560"/>
                  <a:ext cx="195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717D516B-888D-B43C-3AE0-A981DA59A3DC}"/>
                    </a:ext>
                  </a:extLst>
                </p14:cNvPr>
                <p14:cNvContentPartPr/>
                <p14:nvPr/>
              </p14:nvContentPartPr>
              <p14:xfrm>
                <a:off x="5029140" y="4748760"/>
                <a:ext cx="64800" cy="9864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717D516B-888D-B43C-3AE0-A981DA59A3D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020140" y="4740120"/>
                  <a:ext cx="8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1F340E03-A0C2-51EF-8367-F3706AC8A07D}"/>
                    </a:ext>
                  </a:extLst>
                </p14:cNvPr>
                <p14:cNvContentPartPr/>
                <p14:nvPr/>
              </p14:nvContentPartPr>
              <p14:xfrm>
                <a:off x="5016180" y="4791960"/>
                <a:ext cx="95760" cy="2304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1F340E03-A0C2-51EF-8367-F3706AC8A07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007180" y="4783320"/>
                  <a:ext cx="11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4B5F6429-E18C-4373-D8D9-9694EE4D2693}"/>
                    </a:ext>
                  </a:extLst>
                </p14:cNvPr>
                <p14:cNvContentPartPr/>
                <p14:nvPr/>
              </p14:nvContentPartPr>
              <p14:xfrm>
                <a:off x="5103660" y="4683600"/>
                <a:ext cx="151200" cy="15480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4B5F6429-E18C-4373-D8D9-9694EE4D269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094660" y="4674600"/>
                  <a:ext cx="16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B7AF4390-CEBF-2366-7F8E-9691C576B738}"/>
                    </a:ext>
                  </a:extLst>
                </p14:cNvPr>
                <p14:cNvContentPartPr/>
                <p14:nvPr/>
              </p14:nvContentPartPr>
              <p14:xfrm>
                <a:off x="5210220" y="4676040"/>
                <a:ext cx="84600" cy="10656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B7AF4390-CEBF-2366-7F8E-9691C576B73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201580" y="4667400"/>
                  <a:ext cx="102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05CEBF35-DEB6-3C60-C1FC-8530E0C44C78}"/>
                    </a:ext>
                  </a:extLst>
                </p14:cNvPr>
                <p14:cNvContentPartPr/>
                <p14:nvPr/>
              </p14:nvContentPartPr>
              <p14:xfrm>
                <a:off x="5318580" y="4697280"/>
                <a:ext cx="79200" cy="9036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05CEBF35-DEB6-3C60-C1FC-8530E0C44C7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309940" y="4688640"/>
                  <a:ext cx="96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EC7700B1-1CBE-8B91-44C0-7CC934FF26DA}"/>
                    </a:ext>
                  </a:extLst>
                </p14:cNvPr>
                <p14:cNvContentPartPr/>
                <p14:nvPr/>
              </p14:nvContentPartPr>
              <p14:xfrm>
                <a:off x="5406420" y="4638240"/>
                <a:ext cx="153720" cy="1188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EC7700B1-1CBE-8B91-44C0-7CC934FF26D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397780" y="4629600"/>
                  <a:ext cx="171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621FF48C-8455-31BE-75F2-4D3D8BBD241B}"/>
                    </a:ext>
                  </a:extLst>
                </p14:cNvPr>
                <p14:cNvContentPartPr/>
                <p14:nvPr/>
              </p14:nvContentPartPr>
              <p14:xfrm>
                <a:off x="5484180" y="4772160"/>
                <a:ext cx="167400" cy="9504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621FF48C-8455-31BE-75F2-4D3D8BBD241B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475540" y="4763520"/>
                  <a:ext cx="185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65054C4D-273D-B576-544F-5BBA1F1537B8}"/>
                    </a:ext>
                  </a:extLst>
                </p14:cNvPr>
                <p14:cNvContentPartPr/>
                <p14:nvPr/>
              </p14:nvContentPartPr>
              <p14:xfrm>
                <a:off x="5605500" y="4690080"/>
                <a:ext cx="67320" cy="8460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65054C4D-273D-B576-544F-5BBA1F1537B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596500" y="4681080"/>
                  <a:ext cx="84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9317EAAC-B3A7-9AD2-8922-2266E810F137}"/>
                    </a:ext>
                  </a:extLst>
                </p14:cNvPr>
                <p14:cNvContentPartPr/>
                <p14:nvPr/>
              </p14:nvContentPartPr>
              <p14:xfrm>
                <a:off x="5676060" y="4685760"/>
                <a:ext cx="100440" cy="10476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9317EAAC-B3A7-9AD2-8922-2266E810F13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667060" y="4677120"/>
                  <a:ext cx="11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BBCABF96-B828-081E-D4A7-9A6D45DE6D9C}"/>
                    </a:ext>
                  </a:extLst>
                </p14:cNvPr>
                <p14:cNvContentPartPr/>
                <p14:nvPr/>
              </p14:nvContentPartPr>
              <p14:xfrm>
                <a:off x="5779020" y="4682880"/>
                <a:ext cx="84240" cy="10764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BBCABF96-B828-081E-D4A7-9A6D45DE6D9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770380" y="4673880"/>
                  <a:ext cx="101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103B6697-8ED4-E56B-3220-5785BD247FD7}"/>
                    </a:ext>
                  </a:extLst>
                </p14:cNvPr>
                <p14:cNvContentPartPr/>
                <p14:nvPr/>
              </p14:nvContentPartPr>
              <p14:xfrm>
                <a:off x="5849580" y="4651200"/>
                <a:ext cx="86400" cy="14328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103B6697-8ED4-E56B-3220-5785BD247FD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40580" y="4642560"/>
                  <a:ext cx="104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02128280-6D47-D856-ABCA-3A4CE07D4A39}"/>
                    </a:ext>
                  </a:extLst>
                </p14:cNvPr>
                <p14:cNvContentPartPr/>
                <p14:nvPr/>
              </p14:nvContentPartPr>
              <p14:xfrm>
                <a:off x="6019500" y="4794480"/>
                <a:ext cx="12240" cy="1008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02128280-6D47-D856-ABCA-3A4CE07D4A3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10860" y="4785480"/>
                  <a:ext cx="29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AF28B8A0-C91B-8630-A355-BCDEFAAFC03D}"/>
                    </a:ext>
                  </a:extLst>
                </p14:cNvPr>
                <p14:cNvContentPartPr/>
                <p14:nvPr/>
              </p14:nvContentPartPr>
              <p14:xfrm>
                <a:off x="2178660" y="4997880"/>
                <a:ext cx="120600" cy="14328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AF28B8A0-C91B-8630-A355-BCDEFAAFC03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169660" y="4988880"/>
                  <a:ext cx="138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FC0E9CBF-D306-986B-14EB-35664B5C15C8}"/>
                    </a:ext>
                  </a:extLst>
                </p14:cNvPr>
                <p14:cNvContentPartPr/>
                <p14:nvPr/>
              </p14:nvContentPartPr>
              <p14:xfrm>
                <a:off x="2090460" y="4962960"/>
                <a:ext cx="282600" cy="27576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FC0E9CBF-D306-986B-14EB-35664B5C15C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081460" y="4954320"/>
                  <a:ext cx="300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3A7E1E02-D493-9968-40CF-AA69EC2492F3}"/>
                    </a:ext>
                  </a:extLst>
                </p14:cNvPr>
                <p14:cNvContentPartPr/>
                <p14:nvPr/>
              </p14:nvContentPartPr>
              <p14:xfrm>
                <a:off x="2401500" y="4974840"/>
                <a:ext cx="108000" cy="11556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3A7E1E02-D493-9968-40CF-AA69EC2492F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392500" y="4966200"/>
                  <a:ext cx="125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D5AEF289-F31A-1BF5-09CD-D20B6E2BEC09}"/>
                    </a:ext>
                  </a:extLst>
                </p14:cNvPr>
                <p14:cNvContentPartPr/>
                <p14:nvPr/>
              </p14:nvContentPartPr>
              <p14:xfrm>
                <a:off x="2531100" y="4951080"/>
                <a:ext cx="48240" cy="10440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D5AEF289-F31A-1BF5-09CD-D20B6E2BEC0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522100" y="4942080"/>
                  <a:ext cx="65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F4ADE8A5-9596-9838-83F9-1D5EB905FEE7}"/>
                    </a:ext>
                  </a:extLst>
                </p14:cNvPr>
                <p14:cNvContentPartPr/>
                <p14:nvPr/>
              </p14:nvContentPartPr>
              <p14:xfrm>
                <a:off x="2511660" y="5098680"/>
                <a:ext cx="114840" cy="8316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F4ADE8A5-9596-9838-83F9-1D5EB905FEE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502660" y="5090040"/>
                  <a:ext cx="132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5DD13F8E-F0CE-8211-F4CC-68213CCCED78}"/>
                    </a:ext>
                  </a:extLst>
                </p14:cNvPr>
                <p14:cNvContentPartPr/>
                <p14:nvPr/>
              </p14:nvContentPartPr>
              <p14:xfrm>
                <a:off x="6109500" y="4600080"/>
                <a:ext cx="104040" cy="16776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5DD13F8E-F0CE-8211-F4CC-68213CCCED7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100860" y="4591440"/>
                  <a:ext cx="121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E87BADBD-61DC-A7A7-3B38-A6529241A2A9}"/>
                    </a:ext>
                  </a:extLst>
                </p14:cNvPr>
                <p14:cNvContentPartPr/>
                <p14:nvPr/>
              </p14:nvContentPartPr>
              <p14:xfrm>
                <a:off x="6254220" y="4584600"/>
                <a:ext cx="98280" cy="15444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E87BADBD-61DC-A7A7-3B38-A6529241A2A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245220" y="4575960"/>
                  <a:ext cx="115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F6266DC4-272A-F244-057D-B02DF1E8C986}"/>
                    </a:ext>
                  </a:extLst>
                </p14:cNvPr>
                <p14:cNvContentPartPr/>
                <p14:nvPr/>
              </p14:nvContentPartPr>
              <p14:xfrm>
                <a:off x="6361860" y="4613400"/>
                <a:ext cx="59040" cy="14148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F6266DC4-272A-F244-057D-B02DF1E8C98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353220" y="4604400"/>
                  <a:ext cx="76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44F59798-3B41-C8DB-3E29-FE657E78FEA0}"/>
                    </a:ext>
                  </a:extLst>
                </p14:cNvPr>
                <p14:cNvContentPartPr/>
                <p14:nvPr/>
              </p14:nvContentPartPr>
              <p14:xfrm>
                <a:off x="6414060" y="4596480"/>
                <a:ext cx="74520" cy="11916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44F59798-3B41-C8DB-3E29-FE657E78FEA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405060" y="4587480"/>
                  <a:ext cx="92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41286D9C-E867-C674-D6AD-922A4607A86D}"/>
                    </a:ext>
                  </a:extLst>
                </p14:cNvPr>
                <p14:cNvContentPartPr/>
                <p14:nvPr/>
              </p14:nvContentPartPr>
              <p14:xfrm>
                <a:off x="6515220" y="4621680"/>
                <a:ext cx="63720" cy="10152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41286D9C-E867-C674-D6AD-922A4607A86D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506580" y="4613040"/>
                  <a:ext cx="81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7FF56473-5D0D-09DE-A372-0168B416FDED}"/>
                    </a:ext>
                  </a:extLst>
                </p14:cNvPr>
                <p14:cNvContentPartPr/>
                <p14:nvPr/>
              </p14:nvContentPartPr>
              <p14:xfrm>
                <a:off x="6589020" y="4566600"/>
                <a:ext cx="98640" cy="16848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7FF56473-5D0D-09DE-A372-0168B416FDE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580380" y="4557960"/>
                  <a:ext cx="116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BB31A5E8-8775-E86D-A360-01A2107D9324}"/>
                    </a:ext>
                  </a:extLst>
                </p14:cNvPr>
                <p14:cNvContentPartPr/>
                <p14:nvPr/>
              </p14:nvContentPartPr>
              <p14:xfrm>
                <a:off x="6726180" y="4614840"/>
                <a:ext cx="17280" cy="12960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BB31A5E8-8775-E86D-A360-01A2107D9324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717180" y="4606200"/>
                  <a:ext cx="34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2826DC7F-6832-9339-81B1-D86564B6FBBA}"/>
                    </a:ext>
                  </a:extLst>
                </p14:cNvPr>
                <p14:cNvContentPartPr/>
                <p14:nvPr/>
              </p14:nvContentPartPr>
              <p14:xfrm>
                <a:off x="6759660" y="4593240"/>
                <a:ext cx="98280" cy="13284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2826DC7F-6832-9339-81B1-D86564B6FBB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751020" y="4584600"/>
                  <a:ext cx="115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B52D8FA7-7868-2360-C7A0-AEF7B705A352}"/>
                    </a:ext>
                  </a:extLst>
                </p14:cNvPr>
                <p14:cNvContentPartPr/>
                <p14:nvPr/>
              </p14:nvContentPartPr>
              <p14:xfrm>
                <a:off x="6802140" y="4577760"/>
                <a:ext cx="256320" cy="21996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B52D8FA7-7868-2360-C7A0-AEF7B705A35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793140" y="4568760"/>
                  <a:ext cx="273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B6E88242-EB02-C1BD-8080-4926C3F3D1E5}"/>
                    </a:ext>
                  </a:extLst>
                </p14:cNvPr>
                <p14:cNvContentPartPr/>
                <p14:nvPr/>
              </p14:nvContentPartPr>
              <p14:xfrm>
                <a:off x="6913020" y="4581000"/>
                <a:ext cx="178920" cy="19620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B6E88242-EB02-C1BD-8080-4926C3F3D1E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904020" y="4572360"/>
                  <a:ext cx="1965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DD1B158C-F200-FABA-7031-0E5E388D192E}"/>
                    </a:ext>
                  </a:extLst>
                </p14:cNvPr>
                <p14:cNvContentPartPr/>
                <p14:nvPr/>
              </p14:nvContentPartPr>
              <p14:xfrm>
                <a:off x="2607420" y="4973760"/>
                <a:ext cx="95400" cy="10080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DD1B158C-F200-FABA-7031-0E5E388D192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598780" y="4964760"/>
                  <a:ext cx="113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315902E1-7947-9C0D-6E1F-4EF3000223A6}"/>
                    </a:ext>
                  </a:extLst>
                </p14:cNvPr>
                <p14:cNvContentPartPr/>
                <p14:nvPr/>
              </p14:nvContentPartPr>
              <p14:xfrm>
                <a:off x="2721540" y="4962600"/>
                <a:ext cx="92160" cy="10656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315902E1-7947-9C0D-6E1F-4EF3000223A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712540" y="4953600"/>
                  <a:ext cx="109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79C3547D-CAA3-475D-A5BA-A78829FD0B62}"/>
                    </a:ext>
                  </a:extLst>
                </p14:cNvPr>
                <p14:cNvContentPartPr/>
                <p14:nvPr/>
              </p14:nvContentPartPr>
              <p14:xfrm>
                <a:off x="2726220" y="5088960"/>
                <a:ext cx="119520" cy="8928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79C3547D-CAA3-475D-A5BA-A78829FD0B6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717220" y="5080320"/>
                  <a:ext cx="137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F71C423F-39A5-0678-CC38-26AF1ECABAE5}"/>
                    </a:ext>
                  </a:extLst>
                </p14:cNvPr>
                <p14:cNvContentPartPr/>
                <p14:nvPr/>
              </p14:nvContentPartPr>
              <p14:xfrm>
                <a:off x="2834580" y="4979880"/>
                <a:ext cx="142920" cy="15012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F71C423F-39A5-0678-CC38-26AF1ECABAE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2825940" y="4971240"/>
                  <a:ext cx="160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19692A37-285C-DB65-93FB-4069D95C3508}"/>
                    </a:ext>
                  </a:extLst>
                </p14:cNvPr>
                <p14:cNvContentPartPr/>
                <p14:nvPr/>
              </p14:nvContentPartPr>
              <p14:xfrm>
                <a:off x="2980020" y="5046120"/>
                <a:ext cx="33120" cy="15192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19692A37-285C-DB65-93FB-4069D95C350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971380" y="5037480"/>
                  <a:ext cx="50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EA4A434E-5793-6D3C-D9ED-D6AB4C539D88}"/>
                    </a:ext>
                  </a:extLst>
                </p14:cNvPr>
                <p14:cNvContentPartPr/>
                <p14:nvPr/>
              </p14:nvContentPartPr>
              <p14:xfrm>
                <a:off x="3168660" y="5005440"/>
                <a:ext cx="148680" cy="11628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EA4A434E-5793-6D3C-D9ED-D6AB4C539D8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159660" y="4996440"/>
                  <a:ext cx="166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57EA8DE6-0946-B367-033F-F8A70082E7E7}"/>
                    </a:ext>
                  </a:extLst>
                </p14:cNvPr>
                <p14:cNvContentPartPr/>
                <p14:nvPr/>
              </p14:nvContentPartPr>
              <p14:xfrm>
                <a:off x="3297540" y="4995360"/>
                <a:ext cx="95040" cy="9828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57EA8DE6-0946-B367-033F-F8A70082E7E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288900" y="4986360"/>
                  <a:ext cx="112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CD18E1A8-B503-8B30-D3D3-BF488036601D}"/>
                    </a:ext>
                  </a:extLst>
                </p14:cNvPr>
                <p14:cNvContentPartPr/>
                <p14:nvPr/>
              </p14:nvContentPartPr>
              <p14:xfrm>
                <a:off x="3306900" y="5030280"/>
                <a:ext cx="163800" cy="18648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CD18E1A8-B503-8B30-D3D3-BF488036601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298260" y="5021280"/>
                  <a:ext cx="181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5A3D473B-4630-F3B1-1024-F6F898DFF792}"/>
                    </a:ext>
                  </a:extLst>
                </p14:cNvPr>
                <p14:cNvContentPartPr/>
                <p14:nvPr/>
              </p14:nvContentPartPr>
              <p14:xfrm>
                <a:off x="3465660" y="5047560"/>
                <a:ext cx="81000" cy="6552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5A3D473B-4630-F3B1-1024-F6F898DFF79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456660" y="5038920"/>
                  <a:ext cx="98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7B8B349C-5B51-4907-59B8-CC9CAA876D54}"/>
                    </a:ext>
                  </a:extLst>
                </p14:cNvPr>
                <p14:cNvContentPartPr/>
                <p14:nvPr/>
              </p14:nvContentPartPr>
              <p14:xfrm>
                <a:off x="3527220" y="5013360"/>
                <a:ext cx="69480" cy="15300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7B8B349C-5B51-4907-59B8-CC9CAA876D5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3518220" y="5004360"/>
                  <a:ext cx="87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86DB444A-DF56-9ED5-21DA-D74619C3D979}"/>
                    </a:ext>
                  </a:extLst>
                </p14:cNvPr>
                <p14:cNvContentPartPr/>
                <p14:nvPr/>
              </p14:nvContentPartPr>
              <p14:xfrm>
                <a:off x="3621180" y="5023080"/>
                <a:ext cx="113400" cy="12492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86DB444A-DF56-9ED5-21DA-D74619C3D97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612180" y="5014080"/>
                  <a:ext cx="131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5CE3E98A-1CD5-10B7-5C9A-59FB5C2F1F11}"/>
                    </a:ext>
                  </a:extLst>
                </p14:cNvPr>
                <p14:cNvContentPartPr/>
                <p14:nvPr/>
              </p14:nvContentPartPr>
              <p14:xfrm>
                <a:off x="3714780" y="4996080"/>
                <a:ext cx="81720" cy="14652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5CE3E98A-1CD5-10B7-5C9A-59FB5C2F1F1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705780" y="4987080"/>
                  <a:ext cx="99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E3D9841D-F57E-76A4-DB1C-8BE455D291FF}"/>
                    </a:ext>
                  </a:extLst>
                </p14:cNvPr>
                <p14:cNvContentPartPr/>
                <p14:nvPr/>
              </p14:nvContentPartPr>
              <p14:xfrm>
                <a:off x="3779580" y="5000040"/>
                <a:ext cx="194760" cy="16236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E3D9841D-F57E-76A4-DB1C-8BE455D291F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770940" y="4991400"/>
                  <a:ext cx="212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FB1D839D-02F1-BBA9-0058-9F48F9D52C3C}"/>
                    </a:ext>
                  </a:extLst>
                </p14:cNvPr>
                <p14:cNvContentPartPr/>
                <p14:nvPr/>
              </p14:nvContentPartPr>
              <p14:xfrm>
                <a:off x="4073340" y="4962960"/>
                <a:ext cx="66960" cy="13104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FB1D839D-02F1-BBA9-0058-9F48F9D52C3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064340" y="4954320"/>
                  <a:ext cx="84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3BC57238-1477-DE86-3075-BD434FA864D1}"/>
                    </a:ext>
                  </a:extLst>
                </p14:cNvPr>
                <p14:cNvContentPartPr/>
                <p14:nvPr/>
              </p14:nvContentPartPr>
              <p14:xfrm>
                <a:off x="4088460" y="5013720"/>
                <a:ext cx="103320" cy="10008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3BC57238-1477-DE86-3075-BD434FA864D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079460" y="5004720"/>
                  <a:ext cx="120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A6238365-D1BD-DE97-1329-4F30461E7B01}"/>
                    </a:ext>
                  </a:extLst>
                </p14:cNvPr>
                <p14:cNvContentPartPr/>
                <p14:nvPr/>
              </p14:nvContentPartPr>
              <p14:xfrm>
                <a:off x="4189980" y="4968720"/>
                <a:ext cx="14400" cy="18360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A6238365-D1BD-DE97-1329-4F30461E7B0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180980" y="4960080"/>
                  <a:ext cx="32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24D1A15B-FC2D-71FA-108D-35AA4E143A9D}"/>
                    </a:ext>
                  </a:extLst>
                </p14:cNvPr>
                <p14:cNvContentPartPr/>
                <p14:nvPr/>
              </p14:nvContentPartPr>
              <p14:xfrm>
                <a:off x="4143900" y="5155920"/>
                <a:ext cx="119880" cy="6264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24D1A15B-FC2D-71FA-108D-35AA4E143A9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135260" y="5147280"/>
                  <a:ext cx="137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5B9BFD54-609E-D379-DB60-CE40C9CFD121}"/>
                    </a:ext>
                  </a:extLst>
                </p14:cNvPr>
                <p14:cNvContentPartPr/>
                <p14:nvPr/>
              </p14:nvContentPartPr>
              <p14:xfrm>
                <a:off x="4252620" y="4985640"/>
                <a:ext cx="129960" cy="19008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5B9BFD54-609E-D379-DB60-CE40C9CFD12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243620" y="4976640"/>
                  <a:ext cx="14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C5DE2049-31D0-1868-82A8-EA2033C15371}"/>
                    </a:ext>
                  </a:extLst>
                </p14:cNvPr>
                <p14:cNvContentPartPr/>
                <p14:nvPr/>
              </p14:nvContentPartPr>
              <p14:xfrm>
                <a:off x="4355940" y="4993200"/>
                <a:ext cx="63360" cy="1944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C5DE2049-31D0-1868-82A8-EA2033C1537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347300" y="4984560"/>
                  <a:ext cx="81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23556002-A159-F100-AEF1-DAFDEBB4538A}"/>
                    </a:ext>
                  </a:extLst>
                </p14:cNvPr>
                <p14:cNvContentPartPr/>
                <p14:nvPr/>
              </p14:nvContentPartPr>
              <p14:xfrm>
                <a:off x="4351260" y="5000760"/>
                <a:ext cx="159120" cy="12600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23556002-A159-F100-AEF1-DAFDEBB4538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342260" y="4991760"/>
                  <a:ext cx="176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8AAFCDFF-59FB-5F8C-F3CF-5AD0139BC644}"/>
                    </a:ext>
                  </a:extLst>
                </p14:cNvPr>
                <p14:cNvContentPartPr/>
                <p14:nvPr/>
              </p14:nvContentPartPr>
              <p14:xfrm>
                <a:off x="4454580" y="5119920"/>
                <a:ext cx="80280" cy="9216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8AAFCDFF-59FB-5F8C-F3CF-5AD0139BC64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4445940" y="5110920"/>
                  <a:ext cx="97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41A6198D-3B6F-7FC3-3EA1-B95415B08861}"/>
                    </a:ext>
                  </a:extLst>
                </p14:cNvPr>
                <p14:cNvContentPartPr/>
                <p14:nvPr/>
              </p14:nvContentPartPr>
              <p14:xfrm>
                <a:off x="4613700" y="4999680"/>
                <a:ext cx="104760" cy="13608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41A6198D-3B6F-7FC3-3EA1-B95415B0886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605060" y="4990680"/>
                  <a:ext cx="12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FCF74551-A296-474C-6172-0CAB3E351FC2}"/>
                    </a:ext>
                  </a:extLst>
                </p14:cNvPr>
                <p14:cNvContentPartPr/>
                <p14:nvPr/>
              </p14:nvContentPartPr>
              <p14:xfrm>
                <a:off x="4710540" y="5027760"/>
                <a:ext cx="30960" cy="128880"/>
              </p14:xfrm>
            </p:contentPart>
          </mc:Choice>
          <mc:Fallback xmlns=""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FCF74551-A296-474C-6172-0CAB3E351FC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701900" y="5019120"/>
                  <a:ext cx="48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D08EFA4A-F14F-6958-3820-A8FFC8558345}"/>
                    </a:ext>
                  </a:extLst>
                </p14:cNvPr>
                <p14:cNvContentPartPr/>
                <p14:nvPr/>
              </p14:nvContentPartPr>
              <p14:xfrm>
                <a:off x="4717380" y="4978440"/>
                <a:ext cx="151200" cy="12672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D08EFA4A-F14F-6958-3820-A8FFC855834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708380" y="4969800"/>
                  <a:ext cx="1688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8607F474-A5CC-A28A-8A5E-D70DBCF0F759}"/>
                    </a:ext>
                  </a:extLst>
                </p14:cNvPr>
                <p14:cNvContentPartPr/>
                <p14:nvPr/>
              </p14:nvContentPartPr>
              <p14:xfrm>
                <a:off x="4822500" y="5033520"/>
                <a:ext cx="141480" cy="15264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8607F474-A5CC-A28A-8A5E-D70DBCF0F75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813860" y="5024880"/>
                  <a:ext cx="159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CA685689-174C-55E6-3BD3-A58F8736FD1D}"/>
                    </a:ext>
                  </a:extLst>
                </p14:cNvPr>
                <p14:cNvContentPartPr/>
                <p14:nvPr/>
              </p14:nvContentPartPr>
              <p14:xfrm>
                <a:off x="4983420" y="5023080"/>
                <a:ext cx="41040" cy="14004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CA685689-174C-55E6-3BD3-A58F8736FD1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974420" y="5014080"/>
                  <a:ext cx="58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CC4F94C7-19EA-2309-7A35-5E069C7FD7C4}"/>
                    </a:ext>
                  </a:extLst>
                </p14:cNvPr>
                <p14:cNvContentPartPr/>
                <p14:nvPr/>
              </p14:nvContentPartPr>
              <p14:xfrm>
                <a:off x="5104020" y="4987080"/>
                <a:ext cx="137520" cy="13500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CC4F94C7-19EA-2309-7A35-5E069C7FD7C4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095020" y="4978080"/>
                  <a:ext cx="155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3E9C4B84-7831-0D21-7453-934E54458A45}"/>
                    </a:ext>
                  </a:extLst>
                </p14:cNvPr>
                <p14:cNvContentPartPr/>
                <p14:nvPr/>
              </p14:nvContentPartPr>
              <p14:xfrm>
                <a:off x="5178900" y="5115960"/>
                <a:ext cx="75240" cy="8532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3E9C4B84-7831-0D21-7453-934E54458A4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170260" y="5106960"/>
                  <a:ext cx="92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8344BDE4-2C9D-3991-19CA-18A93F674156}"/>
                    </a:ext>
                  </a:extLst>
                </p14:cNvPr>
                <p14:cNvContentPartPr/>
                <p14:nvPr/>
              </p14:nvContentPartPr>
              <p14:xfrm>
                <a:off x="5241180" y="4967640"/>
                <a:ext cx="119520" cy="14616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8344BDE4-2C9D-3991-19CA-18A93F67415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232180" y="4959000"/>
                  <a:ext cx="137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929AD887-C789-9AA1-FF4B-49E9DD461165}"/>
                    </a:ext>
                  </a:extLst>
                </p14:cNvPr>
                <p14:cNvContentPartPr/>
                <p14:nvPr/>
              </p14:nvContentPartPr>
              <p14:xfrm>
                <a:off x="5296620" y="5116320"/>
                <a:ext cx="102960" cy="8784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929AD887-C789-9AA1-FF4B-49E9DD46116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287980" y="5107680"/>
                  <a:ext cx="120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E082CEE8-C8D8-31D4-F950-7BE6C702B311}"/>
                    </a:ext>
                  </a:extLst>
                </p14:cNvPr>
                <p14:cNvContentPartPr/>
                <p14:nvPr/>
              </p14:nvContentPartPr>
              <p14:xfrm>
                <a:off x="5402820" y="5006520"/>
                <a:ext cx="50760" cy="1584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E082CEE8-C8D8-31D4-F950-7BE6C702B31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394180" y="4997880"/>
                  <a:ext cx="68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EF19A32A-AF77-2A9E-87DB-B7FAEFC4C7CD}"/>
                    </a:ext>
                  </a:extLst>
                </p14:cNvPr>
                <p14:cNvContentPartPr/>
                <p14:nvPr/>
              </p14:nvContentPartPr>
              <p14:xfrm>
                <a:off x="5403180" y="5032800"/>
                <a:ext cx="159480" cy="121680"/>
              </p14:xfrm>
            </p:contentPart>
          </mc:Choice>
          <mc:Fallback xmlns=""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EF19A32A-AF77-2A9E-87DB-B7FAEFC4C7C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394540" y="5023800"/>
                  <a:ext cx="177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78DB2350-BEB2-34CE-9D63-3FFBF6F3084D}"/>
                    </a:ext>
                  </a:extLst>
                </p14:cNvPr>
                <p14:cNvContentPartPr/>
                <p14:nvPr/>
              </p14:nvContentPartPr>
              <p14:xfrm>
                <a:off x="5556540" y="5056920"/>
                <a:ext cx="25560" cy="12708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78DB2350-BEB2-34CE-9D63-3FFBF6F3084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547540" y="5047920"/>
                  <a:ext cx="43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F536497D-C672-36D1-FEC7-FB0CB35A4314}"/>
                    </a:ext>
                  </a:extLst>
                </p14:cNvPr>
                <p14:cNvContentPartPr/>
                <p14:nvPr/>
              </p14:nvContentPartPr>
              <p14:xfrm>
                <a:off x="5587140" y="5019480"/>
                <a:ext cx="77760" cy="13176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F536497D-C672-36D1-FEC7-FB0CB35A431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578140" y="5010480"/>
                  <a:ext cx="95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EB509AA6-F3EC-F9CD-878B-5EB9D4C0D6F5}"/>
                    </a:ext>
                  </a:extLst>
                </p14:cNvPr>
                <p14:cNvContentPartPr/>
                <p14:nvPr/>
              </p14:nvContentPartPr>
              <p14:xfrm>
                <a:off x="5664900" y="5030640"/>
                <a:ext cx="258840" cy="12060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EB509AA6-F3EC-F9CD-878B-5EB9D4C0D6F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656260" y="5021640"/>
                  <a:ext cx="276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B9A2DAE2-B74B-16C6-002D-80072D4436AF}"/>
                    </a:ext>
                  </a:extLst>
                </p14:cNvPr>
                <p14:cNvContentPartPr/>
                <p14:nvPr/>
              </p14:nvContentPartPr>
              <p14:xfrm>
                <a:off x="5861820" y="4992480"/>
                <a:ext cx="86760" cy="14508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B9A2DAE2-B74B-16C6-002D-80072D4436A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852820" y="4983840"/>
                  <a:ext cx="104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96463232-3EF7-BFA6-E9B9-81D161A481A8}"/>
                    </a:ext>
                  </a:extLst>
                </p14:cNvPr>
                <p14:cNvContentPartPr/>
                <p14:nvPr/>
              </p14:nvContentPartPr>
              <p14:xfrm>
                <a:off x="6020940" y="4902480"/>
                <a:ext cx="106200" cy="133920"/>
              </p14:xfrm>
            </p:contentPart>
          </mc:Choice>
          <mc:Fallback xmlns=""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96463232-3EF7-BFA6-E9B9-81D161A481A8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012300" y="4893480"/>
                  <a:ext cx="123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3793F385-2E9E-0095-46B1-CB8B6F9F2D39}"/>
                    </a:ext>
                  </a:extLst>
                </p14:cNvPr>
                <p14:cNvContentPartPr/>
                <p14:nvPr/>
              </p14:nvContentPartPr>
              <p14:xfrm>
                <a:off x="6119580" y="4940640"/>
                <a:ext cx="2520" cy="138960"/>
              </p14:xfrm>
            </p:contentPart>
          </mc:Choice>
          <mc:Fallback xmlns=""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3793F385-2E9E-0095-46B1-CB8B6F9F2D39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110940" y="4931640"/>
                  <a:ext cx="20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B5D4A2B6-EE41-82F2-E42B-0B425DB94FC0}"/>
                    </a:ext>
                  </a:extLst>
                </p14:cNvPr>
                <p14:cNvContentPartPr/>
                <p14:nvPr/>
              </p14:nvContentPartPr>
              <p14:xfrm>
                <a:off x="6063780" y="5078880"/>
                <a:ext cx="151560" cy="69840"/>
              </p14:xfrm>
            </p:contentPart>
          </mc:Choice>
          <mc:Fallback xmlns=""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B5D4A2B6-EE41-82F2-E42B-0B425DB94FC0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054780" y="5070240"/>
                  <a:ext cx="169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9858A3FA-BBE3-F65C-48C3-FAAB8998E621}"/>
                    </a:ext>
                  </a:extLst>
                </p14:cNvPr>
                <p14:cNvContentPartPr/>
                <p14:nvPr/>
              </p14:nvContentPartPr>
              <p14:xfrm>
                <a:off x="6187980" y="4945680"/>
                <a:ext cx="108720" cy="13032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9858A3FA-BBE3-F65C-48C3-FAAB8998E621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178980" y="4937040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85254E26-1D60-88F1-0B2E-E2439EF16088}"/>
                    </a:ext>
                  </a:extLst>
                </p14:cNvPr>
                <p14:cNvContentPartPr/>
                <p14:nvPr/>
              </p14:nvContentPartPr>
              <p14:xfrm>
                <a:off x="6292740" y="4965120"/>
                <a:ext cx="38520" cy="12492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85254E26-1D60-88F1-0B2E-E2439EF1608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84100" y="4956480"/>
                  <a:ext cx="56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7F786E18-EE45-1B5B-D694-7E293CAD5E2A}"/>
                    </a:ext>
                  </a:extLst>
                </p14:cNvPr>
                <p14:cNvContentPartPr/>
                <p14:nvPr/>
              </p14:nvContentPartPr>
              <p14:xfrm>
                <a:off x="6331260" y="4957200"/>
                <a:ext cx="119520" cy="19656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7F786E18-EE45-1B5B-D694-7E293CAD5E2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322260" y="4948560"/>
                  <a:ext cx="137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16E3806E-C443-2DC7-4D36-D8FDE986BEE4}"/>
                    </a:ext>
                  </a:extLst>
                </p14:cNvPr>
                <p14:cNvContentPartPr/>
                <p14:nvPr/>
              </p14:nvContentPartPr>
              <p14:xfrm>
                <a:off x="6507300" y="4922640"/>
                <a:ext cx="121320" cy="10116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16E3806E-C443-2DC7-4D36-D8FDE986BEE4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498660" y="4914000"/>
                  <a:ext cx="138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4F0BFF06-BAFD-DB76-BECE-0F3D1B75F250}"/>
                    </a:ext>
                  </a:extLst>
                </p14:cNvPr>
                <p14:cNvContentPartPr/>
                <p14:nvPr/>
              </p14:nvContentPartPr>
              <p14:xfrm>
                <a:off x="6617820" y="4911480"/>
                <a:ext cx="92160" cy="11664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4F0BFF06-BAFD-DB76-BECE-0F3D1B75F25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608820" y="4902840"/>
                  <a:ext cx="109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DF3EAFFF-E4A9-63B8-96F8-8344E1E89769}"/>
                    </a:ext>
                  </a:extLst>
                </p14:cNvPr>
                <p14:cNvContentPartPr/>
                <p14:nvPr/>
              </p14:nvContentPartPr>
              <p14:xfrm>
                <a:off x="6670740" y="4875120"/>
                <a:ext cx="156600" cy="11016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DF3EAFFF-E4A9-63B8-96F8-8344E1E8976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662100" y="4866120"/>
                  <a:ext cx="174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7B3EAD2E-B15C-241B-96C1-DD2262C550EA}"/>
                    </a:ext>
                  </a:extLst>
                </p14:cNvPr>
                <p14:cNvContentPartPr/>
                <p14:nvPr/>
              </p14:nvContentPartPr>
              <p14:xfrm>
                <a:off x="6702060" y="4996440"/>
                <a:ext cx="109440" cy="2052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7B3EAD2E-B15C-241B-96C1-DD2262C550EA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693420" y="4987800"/>
                  <a:ext cx="12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5AB6A2CF-B923-0F9E-110F-88610662A628}"/>
                    </a:ext>
                  </a:extLst>
                </p14:cNvPr>
                <p14:cNvContentPartPr/>
                <p14:nvPr/>
              </p14:nvContentPartPr>
              <p14:xfrm>
                <a:off x="6784860" y="5030640"/>
                <a:ext cx="157680" cy="10980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5AB6A2CF-B923-0F9E-110F-88610662A62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76220" y="5022000"/>
                  <a:ext cx="175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DD00B849-DAB3-1F97-3A87-B45D19DA7E55}"/>
                    </a:ext>
                  </a:extLst>
                </p14:cNvPr>
                <p14:cNvContentPartPr/>
                <p14:nvPr/>
              </p14:nvContentPartPr>
              <p14:xfrm>
                <a:off x="2536500" y="5349240"/>
                <a:ext cx="162720" cy="15588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DD00B849-DAB3-1F97-3A87-B45D19DA7E55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527500" y="5340240"/>
                  <a:ext cx="180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F66CDCD5-1675-610F-9816-D65220E60D9C}"/>
                    </a:ext>
                  </a:extLst>
                </p14:cNvPr>
                <p14:cNvContentPartPr/>
                <p14:nvPr/>
              </p14:nvContentPartPr>
              <p14:xfrm>
                <a:off x="2648100" y="5394960"/>
                <a:ext cx="74520" cy="1461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F66CDCD5-1675-610F-9816-D65220E60D9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639100" y="5385960"/>
                  <a:ext cx="921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664A0667-4D68-9EE3-351B-81CC2632EB23}"/>
                    </a:ext>
                  </a:extLst>
                </p14:cNvPr>
                <p14:cNvContentPartPr/>
                <p14:nvPr/>
              </p14:nvContentPartPr>
              <p14:xfrm>
                <a:off x="2784540" y="5359680"/>
                <a:ext cx="124200" cy="15840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664A0667-4D68-9EE3-351B-81CC2632EB23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775540" y="5351040"/>
                  <a:ext cx="14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F2D4D1FB-07A7-189D-02D9-FCCEBE9B0373}"/>
                    </a:ext>
                  </a:extLst>
                </p14:cNvPr>
                <p14:cNvContentPartPr/>
                <p14:nvPr/>
              </p14:nvContentPartPr>
              <p14:xfrm>
                <a:off x="2855100" y="5559120"/>
                <a:ext cx="68040" cy="65880"/>
              </p14:xfrm>
            </p:contentPart>
          </mc:Choice>
          <mc:Fallback xmlns=""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F2D4D1FB-07A7-189D-02D9-FCCEBE9B037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846460" y="5550120"/>
                  <a:ext cx="85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6A30153A-BB64-C8AD-214B-5072DB18B502}"/>
                    </a:ext>
                  </a:extLst>
                </p14:cNvPr>
                <p14:cNvContentPartPr/>
                <p14:nvPr/>
              </p14:nvContentPartPr>
              <p14:xfrm>
                <a:off x="2931780" y="5419440"/>
                <a:ext cx="63720" cy="7776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6A30153A-BB64-C8AD-214B-5072DB18B50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922780" y="5410440"/>
                  <a:ext cx="813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C3FAF5A3-7B30-FD1F-633F-74C98A9336F8}"/>
                    </a:ext>
                  </a:extLst>
                </p14:cNvPr>
                <p14:cNvContentPartPr/>
                <p14:nvPr/>
              </p14:nvContentPartPr>
              <p14:xfrm>
                <a:off x="2979660" y="5400720"/>
                <a:ext cx="115200" cy="20268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C3FAF5A3-7B30-FD1F-633F-74C98A9336F8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970660" y="5391720"/>
                  <a:ext cx="132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FCA2BDEA-FD18-F6B8-196D-CE2B5FBB34A1}"/>
                    </a:ext>
                  </a:extLst>
                </p14:cNvPr>
                <p14:cNvContentPartPr/>
                <p14:nvPr/>
              </p14:nvContentPartPr>
              <p14:xfrm>
                <a:off x="3066420" y="5394240"/>
                <a:ext cx="78840" cy="1980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FCA2BDEA-FD18-F6B8-196D-CE2B5FBB34A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3057420" y="5385240"/>
                  <a:ext cx="96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0CAE85DA-2BBB-BDA3-4563-2EA6845E00E8}"/>
                    </a:ext>
                  </a:extLst>
                </p14:cNvPr>
                <p14:cNvContentPartPr/>
                <p14:nvPr/>
              </p14:nvContentPartPr>
              <p14:xfrm>
                <a:off x="3069660" y="5436000"/>
                <a:ext cx="155520" cy="11808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0CAE85DA-2BBB-BDA3-4563-2EA6845E00E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3060660" y="5427000"/>
                  <a:ext cx="173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5A1812FC-F549-EB1A-3B7C-F6709312E70B}"/>
                    </a:ext>
                  </a:extLst>
                </p14:cNvPr>
                <p14:cNvContentPartPr/>
                <p14:nvPr/>
              </p14:nvContentPartPr>
              <p14:xfrm>
                <a:off x="3192780" y="5423400"/>
                <a:ext cx="114120" cy="9540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5A1812FC-F549-EB1A-3B7C-F6709312E70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3184140" y="5414760"/>
                  <a:ext cx="131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99A14466-B55C-3C08-8811-E7F719692E5A}"/>
                    </a:ext>
                  </a:extLst>
                </p14:cNvPr>
                <p14:cNvContentPartPr/>
                <p14:nvPr/>
              </p14:nvContentPartPr>
              <p14:xfrm>
                <a:off x="3310140" y="5424120"/>
                <a:ext cx="58680" cy="16524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99A14466-B55C-3C08-8811-E7F719692E5A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3301140" y="5415480"/>
                  <a:ext cx="76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38186F61-EA2C-3F96-3665-A4E28ED8971C}"/>
                    </a:ext>
                  </a:extLst>
                </p14:cNvPr>
                <p14:cNvContentPartPr/>
                <p14:nvPr/>
              </p14:nvContentPartPr>
              <p14:xfrm>
                <a:off x="3532980" y="5397840"/>
                <a:ext cx="133200" cy="14004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38186F61-EA2C-3F96-3665-A4E28ED8971C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3523980" y="5389200"/>
                  <a:ext cx="150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96C3924F-3CC9-410C-956F-47EA7BA79846}"/>
                    </a:ext>
                  </a:extLst>
                </p14:cNvPr>
                <p14:cNvContentPartPr/>
                <p14:nvPr/>
              </p14:nvContentPartPr>
              <p14:xfrm>
                <a:off x="3659340" y="5408640"/>
                <a:ext cx="90360" cy="9720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96C3924F-3CC9-410C-956F-47EA7BA7984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3650700" y="5399640"/>
                  <a:ext cx="108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CF3A3EFD-40F1-67E7-FDA3-AD8AE5BF49CC}"/>
                    </a:ext>
                  </a:extLst>
                </p14:cNvPr>
                <p14:cNvContentPartPr/>
                <p14:nvPr/>
              </p14:nvContentPartPr>
              <p14:xfrm>
                <a:off x="3677340" y="5516640"/>
                <a:ext cx="97200" cy="8064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CF3A3EFD-40F1-67E7-FDA3-AD8AE5BF49CC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668340" y="5508000"/>
                  <a:ext cx="114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CCA0ABA1-BEF2-F827-7421-DE50AFC81D5D}"/>
                    </a:ext>
                  </a:extLst>
                </p14:cNvPr>
                <p14:cNvContentPartPr/>
                <p14:nvPr/>
              </p14:nvContentPartPr>
              <p14:xfrm>
                <a:off x="3762300" y="5352480"/>
                <a:ext cx="125280" cy="12384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CCA0ABA1-BEF2-F827-7421-DE50AFC81D5D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753300" y="5343840"/>
                  <a:ext cx="142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D3A44504-72AA-0527-6920-D1CC7A84B0D5}"/>
                    </a:ext>
                  </a:extLst>
                </p14:cNvPr>
                <p14:cNvContentPartPr/>
                <p14:nvPr/>
              </p14:nvContentPartPr>
              <p14:xfrm>
                <a:off x="3824220" y="5481720"/>
                <a:ext cx="137880" cy="7236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D3A44504-72AA-0527-6920-D1CC7A84B0D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815220" y="5472720"/>
                  <a:ext cx="155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3EE611B0-5948-65D3-1E2B-1FB8ECCCD13C}"/>
                    </a:ext>
                  </a:extLst>
                </p14:cNvPr>
                <p14:cNvContentPartPr/>
                <p14:nvPr/>
              </p14:nvContentPartPr>
              <p14:xfrm>
                <a:off x="3943380" y="5378760"/>
                <a:ext cx="90000" cy="15120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3EE611B0-5948-65D3-1E2B-1FB8ECCCD13C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3934740" y="5370120"/>
                  <a:ext cx="1076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F00266DC-7AA9-43D9-8DA2-5396B6599750}"/>
                    </a:ext>
                  </a:extLst>
                </p14:cNvPr>
                <p14:cNvContentPartPr/>
                <p14:nvPr/>
              </p14:nvContentPartPr>
              <p14:xfrm>
                <a:off x="4002420" y="5387400"/>
                <a:ext cx="105120" cy="14652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F00266DC-7AA9-43D9-8DA2-5396B6599750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993420" y="5378400"/>
                  <a:ext cx="122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12962C96-423E-476D-B75D-504D8861B0DD}"/>
                    </a:ext>
                  </a:extLst>
                </p14:cNvPr>
                <p14:cNvContentPartPr/>
                <p14:nvPr/>
              </p14:nvContentPartPr>
              <p14:xfrm>
                <a:off x="4145700" y="5390640"/>
                <a:ext cx="115920" cy="11700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12962C96-423E-476D-B75D-504D8861B0D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137060" y="5381640"/>
                  <a:ext cx="133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88E53A93-95F1-C8EF-F1CC-2A48FDCC9CCC}"/>
                    </a:ext>
                  </a:extLst>
                </p14:cNvPr>
                <p14:cNvContentPartPr/>
                <p14:nvPr/>
              </p14:nvContentPartPr>
              <p14:xfrm>
                <a:off x="4208700" y="5385960"/>
                <a:ext cx="83880" cy="5148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88E53A93-95F1-C8EF-F1CC-2A48FDCC9CC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200060" y="5377320"/>
                  <a:ext cx="101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D9D3F816-2D4C-86EF-9C69-1E5ADBC12C0F}"/>
                    </a:ext>
                  </a:extLst>
                </p14:cNvPr>
                <p14:cNvContentPartPr/>
                <p14:nvPr/>
              </p14:nvContentPartPr>
              <p14:xfrm>
                <a:off x="4262700" y="5375880"/>
                <a:ext cx="83880" cy="18396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D9D3F816-2D4C-86EF-9C69-1E5ADBC12C0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254060" y="5366880"/>
                  <a:ext cx="101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78F99D9A-FD8C-8388-16D1-94B453AD1B2C}"/>
                    </a:ext>
                  </a:extLst>
                </p14:cNvPr>
                <p14:cNvContentPartPr/>
                <p14:nvPr/>
              </p14:nvContentPartPr>
              <p14:xfrm>
                <a:off x="4510380" y="5347440"/>
                <a:ext cx="105120" cy="12852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78F99D9A-FD8C-8388-16D1-94B453AD1B2C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4501740" y="5338440"/>
                  <a:ext cx="122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A677E670-FCB3-FD2E-8FAB-6CB5A6C17351}"/>
                    </a:ext>
                  </a:extLst>
                </p14:cNvPr>
                <p14:cNvContentPartPr/>
                <p14:nvPr/>
              </p14:nvContentPartPr>
              <p14:xfrm>
                <a:off x="4567980" y="5374440"/>
                <a:ext cx="91440" cy="11952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A677E670-FCB3-FD2E-8FAB-6CB5A6C17351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4558980" y="5365440"/>
                  <a:ext cx="109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FB71B61D-71F7-602E-7A75-7172585B787C}"/>
                    </a:ext>
                  </a:extLst>
                </p14:cNvPr>
                <p14:cNvContentPartPr/>
                <p14:nvPr/>
              </p14:nvContentPartPr>
              <p14:xfrm>
                <a:off x="4684260" y="5384520"/>
                <a:ext cx="36360" cy="13644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FB71B61D-71F7-602E-7A75-7172585B787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4675620" y="5375880"/>
                  <a:ext cx="54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02CEAF60-32FB-D4BF-F5C2-2425D10F4B12}"/>
                    </a:ext>
                  </a:extLst>
                </p14:cNvPr>
                <p14:cNvContentPartPr/>
                <p14:nvPr/>
              </p14:nvContentPartPr>
              <p14:xfrm>
                <a:off x="4747260" y="5350320"/>
                <a:ext cx="87120" cy="126720"/>
              </p14:xfrm>
            </p:contentPart>
          </mc:Choice>
          <mc:Fallback xmlns=""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02CEAF60-32FB-D4BF-F5C2-2425D10F4B12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738260" y="5341320"/>
                  <a:ext cx="104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8CFDEA8B-3BBD-53F8-3A30-8CDFCC4CC01D}"/>
                    </a:ext>
                  </a:extLst>
                </p14:cNvPr>
                <p14:cNvContentPartPr/>
                <p14:nvPr/>
              </p14:nvContentPartPr>
              <p14:xfrm>
                <a:off x="4791900" y="5473800"/>
                <a:ext cx="120600" cy="6804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8CFDEA8B-3BBD-53F8-3A30-8CDFCC4CC01D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782900" y="5464800"/>
                  <a:ext cx="138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E2D27F42-CDB3-F907-8F7A-52F65F641EB9}"/>
                    </a:ext>
                  </a:extLst>
                </p14:cNvPr>
                <p14:cNvContentPartPr/>
                <p14:nvPr/>
              </p14:nvContentPartPr>
              <p14:xfrm>
                <a:off x="4970100" y="5298120"/>
                <a:ext cx="95400" cy="12168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E2D27F42-CDB3-F907-8F7A-52F65F641EB9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961460" y="5289120"/>
                  <a:ext cx="113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844EB2EE-BC14-38B7-9974-7D4CB2A7BCC5}"/>
                    </a:ext>
                  </a:extLst>
                </p14:cNvPr>
                <p14:cNvContentPartPr/>
                <p14:nvPr/>
              </p14:nvContentPartPr>
              <p14:xfrm>
                <a:off x="5110860" y="5316840"/>
                <a:ext cx="29520" cy="11052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844EB2EE-BC14-38B7-9974-7D4CB2A7BCC5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101860" y="5307840"/>
                  <a:ext cx="47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B90221E7-5BA9-A0DC-EB9F-BD2B2AEDB4D2}"/>
                    </a:ext>
                  </a:extLst>
                </p14:cNvPr>
                <p14:cNvContentPartPr/>
                <p14:nvPr/>
              </p14:nvContentPartPr>
              <p14:xfrm>
                <a:off x="5087460" y="5331960"/>
                <a:ext cx="237960" cy="17352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B90221E7-5BA9-A0DC-EB9F-BD2B2AEDB4D2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078820" y="5322960"/>
                  <a:ext cx="255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3F86860F-D25B-C528-CECD-E091E5C793B8}"/>
                    </a:ext>
                  </a:extLst>
                </p14:cNvPr>
                <p14:cNvContentPartPr/>
                <p14:nvPr/>
              </p14:nvContentPartPr>
              <p14:xfrm>
                <a:off x="5333700" y="5362200"/>
                <a:ext cx="25920" cy="10764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3F86860F-D25B-C528-CECD-E091E5C793B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324700" y="5353200"/>
                  <a:ext cx="43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8AF8D06F-0B8C-1F9C-BA1C-C140860D6653}"/>
                    </a:ext>
                  </a:extLst>
                </p14:cNvPr>
                <p14:cNvContentPartPr/>
                <p14:nvPr/>
              </p14:nvContentPartPr>
              <p14:xfrm>
                <a:off x="5334420" y="5314320"/>
                <a:ext cx="171360" cy="10152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8AF8D06F-0B8C-1F9C-BA1C-C140860D6653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325420" y="5305320"/>
                  <a:ext cx="189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F8A1E911-A9ED-476F-AE64-5280618A103F}"/>
                    </a:ext>
                  </a:extLst>
                </p14:cNvPr>
                <p14:cNvContentPartPr/>
                <p14:nvPr/>
              </p14:nvContentPartPr>
              <p14:xfrm>
                <a:off x="5440260" y="5430600"/>
                <a:ext cx="85320" cy="85680"/>
              </p14:xfrm>
            </p:contentPart>
          </mc:Choice>
          <mc:Fallback xmlns=""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F8A1E911-A9ED-476F-AE64-5280618A103F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431260" y="5421600"/>
                  <a:ext cx="102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54709473-8BB7-897F-E7ED-53AA434C822B}"/>
                    </a:ext>
                  </a:extLst>
                </p14:cNvPr>
                <p14:cNvContentPartPr/>
                <p14:nvPr/>
              </p14:nvContentPartPr>
              <p14:xfrm>
                <a:off x="5522700" y="5346720"/>
                <a:ext cx="155520" cy="14760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54709473-8BB7-897F-E7ED-53AA434C822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514060" y="5338080"/>
                  <a:ext cx="173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92C2545B-3605-802F-DF2D-50F84A285E1A}"/>
                    </a:ext>
                  </a:extLst>
                </p14:cNvPr>
                <p14:cNvContentPartPr/>
                <p14:nvPr/>
              </p14:nvContentPartPr>
              <p14:xfrm>
                <a:off x="5701620" y="5385240"/>
                <a:ext cx="22320" cy="14796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92C2545B-3605-802F-DF2D-50F84A285E1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692620" y="5376240"/>
                  <a:ext cx="39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3DE38F84-287F-356B-6AEE-69357F8EE366}"/>
                    </a:ext>
                  </a:extLst>
                </p14:cNvPr>
                <p14:cNvContentPartPr/>
                <p14:nvPr/>
              </p14:nvContentPartPr>
              <p14:xfrm>
                <a:off x="5858220" y="5310720"/>
                <a:ext cx="110520" cy="109800"/>
              </p14:xfrm>
            </p:contentPart>
          </mc:Choice>
          <mc:Fallback xmlns=""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3DE38F84-287F-356B-6AEE-69357F8EE366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849580" y="5301720"/>
                  <a:ext cx="128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0DB6A924-0E2E-46DF-E32A-F5B2B1B10F0F}"/>
                    </a:ext>
                  </a:extLst>
                </p14:cNvPr>
                <p14:cNvContentPartPr/>
                <p14:nvPr/>
              </p14:nvContentPartPr>
              <p14:xfrm>
                <a:off x="5964420" y="5279760"/>
                <a:ext cx="84240" cy="11664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0DB6A924-0E2E-46DF-E32A-F5B2B1B10F0F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955420" y="5270760"/>
                  <a:ext cx="101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329CD9DA-E9B0-5251-9FFC-62DB2AEC211D}"/>
                    </a:ext>
                  </a:extLst>
                </p14:cNvPr>
                <p14:cNvContentPartPr/>
                <p14:nvPr/>
              </p14:nvContentPartPr>
              <p14:xfrm>
                <a:off x="5952540" y="5440680"/>
                <a:ext cx="118080" cy="65160"/>
              </p14:xfrm>
            </p:contentPart>
          </mc:Choice>
          <mc:Fallback xmlns=""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329CD9DA-E9B0-5251-9FFC-62DB2AEC211D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943900" y="5431680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A3D304DB-0D38-D85B-87A4-3AA0A8C06C4B}"/>
                    </a:ext>
                  </a:extLst>
                </p14:cNvPr>
                <p14:cNvContentPartPr/>
                <p14:nvPr/>
              </p14:nvContentPartPr>
              <p14:xfrm>
                <a:off x="6108780" y="5249160"/>
                <a:ext cx="68760" cy="1404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A3D304DB-0D38-D85B-87A4-3AA0A8C06C4B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099780" y="5240520"/>
                  <a:ext cx="864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DF64AB53-42F3-2DBE-C6FB-A5BAD3D1E662}"/>
                    </a:ext>
                  </a:extLst>
                </p14:cNvPr>
                <p14:cNvContentPartPr/>
                <p14:nvPr/>
              </p14:nvContentPartPr>
              <p14:xfrm>
                <a:off x="6070620" y="5309280"/>
                <a:ext cx="179280" cy="19152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DF64AB53-42F3-2DBE-C6FB-A5BAD3D1E66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061620" y="5300640"/>
                  <a:ext cx="196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78F9E31A-1DDC-33BB-335C-FD114646BA99}"/>
                    </a:ext>
                  </a:extLst>
                </p14:cNvPr>
                <p14:cNvContentPartPr/>
                <p14:nvPr/>
              </p14:nvContentPartPr>
              <p14:xfrm>
                <a:off x="6220740" y="5312880"/>
                <a:ext cx="108000" cy="101520"/>
              </p14:xfrm>
            </p:contentPart>
          </mc:Choice>
          <mc:Fallback xmlns=""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78F9E31A-1DDC-33BB-335C-FD114646BA9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212100" y="5304240"/>
                  <a:ext cx="125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C9B648A7-12DF-22FE-82A8-3B254C52AF4D}"/>
                    </a:ext>
                  </a:extLst>
                </p14:cNvPr>
                <p14:cNvContentPartPr/>
                <p14:nvPr/>
              </p14:nvContentPartPr>
              <p14:xfrm>
                <a:off x="6335220" y="5336280"/>
                <a:ext cx="66960" cy="133200"/>
              </p14:xfrm>
            </p:contentPart>
          </mc:Choice>
          <mc:Fallback xmlns=""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C9B648A7-12DF-22FE-82A8-3B254C52AF4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326580" y="5327640"/>
                  <a:ext cx="84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AA90D93C-ADFB-770F-3D85-F82E82128E7C}"/>
                    </a:ext>
                  </a:extLst>
                </p14:cNvPr>
                <p14:cNvContentPartPr/>
                <p14:nvPr/>
              </p14:nvContentPartPr>
              <p14:xfrm>
                <a:off x="6421980" y="5275440"/>
                <a:ext cx="138600" cy="14724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AA90D93C-ADFB-770F-3D85-F82E82128E7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412980" y="5266440"/>
                  <a:ext cx="156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32DD668D-E9EF-0989-8319-594BF8509D81}"/>
                    </a:ext>
                  </a:extLst>
                </p14:cNvPr>
                <p14:cNvContentPartPr/>
                <p14:nvPr/>
              </p14:nvContentPartPr>
              <p14:xfrm>
                <a:off x="6575340" y="5299560"/>
                <a:ext cx="11880" cy="10944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32DD668D-E9EF-0989-8319-594BF8509D8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66340" y="5290920"/>
                  <a:ext cx="2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196B5372-1A02-9E50-99A1-6D193CE62D7F}"/>
                    </a:ext>
                  </a:extLst>
                </p14:cNvPr>
                <p14:cNvContentPartPr/>
                <p14:nvPr/>
              </p14:nvContentPartPr>
              <p14:xfrm>
                <a:off x="6574260" y="5410080"/>
                <a:ext cx="182880" cy="77400"/>
              </p14:xfrm>
            </p:contentPart>
          </mc:Choice>
          <mc:Fallback xmlns=""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196B5372-1A02-9E50-99A1-6D193CE62D7F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565260" y="5401080"/>
                  <a:ext cx="200520" cy="95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213106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" dirty="0"/>
              <a:t>산술</a:t>
            </a:r>
            <a:r>
              <a:rPr spc="-55" dirty="0"/>
              <a:t> </a:t>
            </a:r>
            <a:r>
              <a:rPr spc="10" dirty="0"/>
              <a:t>파이프라인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968750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파이프라인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종류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산술 파이프라인(arithmetic</a:t>
            </a:r>
            <a:r>
              <a:rPr sz="1700" spc="-6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pipeline)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solidFill>
                  <a:srgbClr val="323299"/>
                </a:solidFill>
                <a:latin typeface="나눔고딕OTF"/>
                <a:cs typeface="나눔고딕OTF"/>
              </a:rPr>
              <a:t>산술연산을 여러 세그먼트로</a:t>
            </a:r>
            <a:r>
              <a:rPr sz="1450" spc="-55" dirty="0">
                <a:solidFill>
                  <a:srgbClr val="323299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solidFill>
                  <a:srgbClr val="323299"/>
                </a:solidFill>
                <a:latin typeface="나눔고딕OTF"/>
                <a:cs typeface="나눔고딕OTF"/>
              </a:rPr>
              <a:t>나눔</a:t>
            </a:r>
            <a:endParaRPr sz="1450">
              <a:latin typeface="나눔고딕OTF"/>
              <a:cs typeface="나눔고딕OTF"/>
            </a:endParaRPr>
          </a:p>
          <a:p>
            <a:pPr lvl="1">
              <a:lnSpc>
                <a:spcPct val="100000"/>
              </a:lnSpc>
              <a:buChar char="–"/>
            </a:pPr>
            <a:endParaRPr sz="1600">
              <a:latin typeface="나눔고딕OTF"/>
              <a:cs typeface="나눔고딕OT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–"/>
            </a:pPr>
            <a:endParaRPr sz="18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파이프라인(instruction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pipeline)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 사이클의 각 단계를 중첩</a:t>
            </a:r>
            <a:r>
              <a:rPr sz="1450" spc="-4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실행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ECF3BC-8487-D018-02CA-516570BBD8EA}"/>
              </a:ext>
            </a:extLst>
          </p:cNvPr>
          <p:cNvGrpSpPr/>
          <p:nvPr/>
        </p:nvGrpSpPr>
        <p:grpSpPr>
          <a:xfrm>
            <a:off x="2548380" y="5954760"/>
            <a:ext cx="724320" cy="307080"/>
            <a:chOff x="2548380" y="5954760"/>
            <a:chExt cx="7243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0589A1A-753E-6501-8B19-B9F701E8C19B}"/>
                    </a:ext>
                  </a:extLst>
                </p14:cNvPr>
                <p14:cNvContentPartPr/>
                <p14:nvPr/>
              </p14:nvContentPartPr>
              <p14:xfrm>
                <a:off x="2548380" y="6016320"/>
                <a:ext cx="103320" cy="245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0589A1A-753E-6501-8B19-B9F701E8C19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9740" y="6007680"/>
                  <a:ext cx="120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068C9B4-04D3-8D02-A473-39E2E2905627}"/>
                    </a:ext>
                  </a:extLst>
                </p14:cNvPr>
                <p14:cNvContentPartPr/>
                <p14:nvPr/>
              </p14:nvContentPartPr>
              <p14:xfrm>
                <a:off x="2706420" y="6065640"/>
                <a:ext cx="167760" cy="163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068C9B4-04D3-8D02-A473-39E2E29056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97780" y="6057000"/>
                  <a:ext cx="185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D39D217-ED04-D2C1-4DD4-48285D8FB77A}"/>
                    </a:ext>
                  </a:extLst>
                </p14:cNvPr>
                <p14:cNvContentPartPr/>
                <p14:nvPr/>
              </p14:nvContentPartPr>
              <p14:xfrm>
                <a:off x="2816220" y="6044040"/>
                <a:ext cx="90720" cy="131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D39D217-ED04-D2C1-4DD4-48285D8FB7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07220" y="6035040"/>
                  <a:ext cx="108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913EC05-2628-00F1-0672-EA0621D40A0B}"/>
                    </a:ext>
                  </a:extLst>
                </p14:cNvPr>
                <p14:cNvContentPartPr/>
                <p14:nvPr/>
              </p14:nvContentPartPr>
              <p14:xfrm>
                <a:off x="2939700" y="6048720"/>
                <a:ext cx="112680" cy="135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913EC05-2628-00F1-0672-EA0621D40A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0700" y="6039720"/>
                  <a:ext cx="130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E1396BB-2CF0-F2AB-C58E-7D1046660C00}"/>
                    </a:ext>
                  </a:extLst>
                </p14:cNvPr>
                <p14:cNvContentPartPr/>
                <p14:nvPr/>
              </p14:nvContentPartPr>
              <p14:xfrm>
                <a:off x="3013500" y="6015240"/>
                <a:ext cx="127440" cy="127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E1396BB-2CF0-F2AB-C58E-7D1046660C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04860" y="6006600"/>
                  <a:ext cx="145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303768F-105B-0512-CEB8-2718166B6FDA}"/>
                    </a:ext>
                  </a:extLst>
                </p14:cNvPr>
                <p14:cNvContentPartPr/>
                <p14:nvPr/>
              </p14:nvContentPartPr>
              <p14:xfrm>
                <a:off x="3134460" y="6020280"/>
                <a:ext cx="37440" cy="170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303768F-105B-0512-CEB8-2718166B6F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5820" y="6011640"/>
                  <a:ext cx="55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B82FE8F-E527-8C7E-554F-ABD8D731DFF5}"/>
                    </a:ext>
                  </a:extLst>
                </p14:cNvPr>
                <p14:cNvContentPartPr/>
                <p14:nvPr/>
              </p14:nvContentPartPr>
              <p14:xfrm>
                <a:off x="3205740" y="5954760"/>
                <a:ext cx="66960" cy="251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B82FE8F-E527-8C7E-554F-ABD8D731DF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6740" y="5946120"/>
                  <a:ext cx="846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6087260-62A5-7144-9E1D-9FE471A84EE1}"/>
              </a:ext>
            </a:extLst>
          </p:cNvPr>
          <p:cNvGrpSpPr/>
          <p:nvPr/>
        </p:nvGrpSpPr>
        <p:grpSpPr>
          <a:xfrm>
            <a:off x="1038180" y="8377560"/>
            <a:ext cx="1514520" cy="516240"/>
            <a:chOff x="1038180" y="8377560"/>
            <a:chExt cx="151452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9EB39A8-9178-682E-4CB7-FDB8C1ECD083}"/>
                    </a:ext>
                  </a:extLst>
                </p14:cNvPr>
                <p14:cNvContentPartPr/>
                <p14:nvPr/>
              </p14:nvContentPartPr>
              <p14:xfrm>
                <a:off x="1038180" y="8377560"/>
                <a:ext cx="975960" cy="70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9EB39A8-9178-682E-4CB7-FDB8C1ECD0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9540" y="8368560"/>
                  <a:ext cx="99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0DA644E-42CF-7A8A-1D7A-CB173ACBB6ED}"/>
                    </a:ext>
                  </a:extLst>
                </p14:cNvPr>
                <p14:cNvContentPartPr/>
                <p14:nvPr/>
              </p14:nvContentPartPr>
              <p14:xfrm>
                <a:off x="1236540" y="8527680"/>
                <a:ext cx="181440" cy="219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0DA644E-42CF-7A8A-1D7A-CB173ACBB6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7540" y="8518680"/>
                  <a:ext cx="19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8DE6725-E763-AF77-904C-52D82C4FA6CF}"/>
                    </a:ext>
                  </a:extLst>
                </p14:cNvPr>
                <p14:cNvContentPartPr/>
                <p14:nvPr/>
              </p14:nvContentPartPr>
              <p14:xfrm>
                <a:off x="1370820" y="8630640"/>
                <a:ext cx="118800" cy="972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8DE6725-E763-AF77-904C-52D82C4FA6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1820" y="8622000"/>
                  <a:ext cx="136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01142B4-1353-4563-0AB0-3D19C0B41B79}"/>
                    </a:ext>
                  </a:extLst>
                </p14:cNvPr>
                <p14:cNvContentPartPr/>
                <p14:nvPr/>
              </p14:nvContentPartPr>
              <p14:xfrm>
                <a:off x="1452540" y="8629560"/>
                <a:ext cx="17280" cy="131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01142B4-1353-4563-0AB0-3D19C0B41B7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3900" y="8620560"/>
                  <a:ext cx="34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B018656-F74B-7F1B-F5CA-FA0C7D3EC3EA}"/>
                    </a:ext>
                  </a:extLst>
                </p14:cNvPr>
                <p14:cNvContentPartPr/>
                <p14:nvPr/>
              </p14:nvContentPartPr>
              <p14:xfrm>
                <a:off x="1433820" y="8781120"/>
                <a:ext cx="104400" cy="87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B018656-F74B-7F1B-F5CA-FA0C7D3EC3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25180" y="8772480"/>
                  <a:ext cx="122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3F581A5-D2C9-7F31-C280-DE3FFBF21264}"/>
                    </a:ext>
                  </a:extLst>
                </p14:cNvPr>
                <p14:cNvContentPartPr/>
                <p14:nvPr/>
              </p14:nvContentPartPr>
              <p14:xfrm>
                <a:off x="1504020" y="8647200"/>
                <a:ext cx="170640" cy="158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3F581A5-D2C9-7F31-C280-DE3FFBF212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95020" y="8638200"/>
                  <a:ext cx="188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569CAC2-41A7-BA9A-22A4-C5E51B89C402}"/>
                    </a:ext>
                  </a:extLst>
                </p14:cNvPr>
                <p14:cNvContentPartPr/>
                <p14:nvPr/>
              </p14:nvContentPartPr>
              <p14:xfrm>
                <a:off x="1581420" y="8616600"/>
                <a:ext cx="118800" cy="152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569CAC2-41A7-BA9A-22A4-C5E51B89C40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72780" y="8607960"/>
                  <a:ext cx="136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B9F9F4F-2635-43F4-3428-A9EB16D42C21}"/>
                    </a:ext>
                  </a:extLst>
                </p14:cNvPr>
                <p14:cNvContentPartPr/>
                <p14:nvPr/>
              </p14:nvContentPartPr>
              <p14:xfrm>
                <a:off x="1679700" y="8762400"/>
                <a:ext cx="77040" cy="97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B9F9F4F-2635-43F4-3428-A9EB16D42C2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71060" y="8753400"/>
                  <a:ext cx="94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D7E9693-A1AC-7830-2736-749A3C4CB304}"/>
                    </a:ext>
                  </a:extLst>
                </p14:cNvPr>
                <p14:cNvContentPartPr/>
                <p14:nvPr/>
              </p14:nvContentPartPr>
              <p14:xfrm>
                <a:off x="1788420" y="8629920"/>
                <a:ext cx="166680" cy="221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D7E9693-A1AC-7830-2736-749A3C4CB3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79420" y="8620920"/>
                  <a:ext cx="184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A06AA99-4643-A55D-3CD5-5192B01EB70A}"/>
                    </a:ext>
                  </a:extLst>
                </p14:cNvPr>
                <p14:cNvContentPartPr/>
                <p14:nvPr/>
              </p14:nvContentPartPr>
              <p14:xfrm>
                <a:off x="2100180" y="8581680"/>
                <a:ext cx="109800" cy="138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A06AA99-4643-A55D-3CD5-5192B01EB7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91180" y="8572680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BA4DA02-023F-D980-1410-282204D57F42}"/>
                    </a:ext>
                  </a:extLst>
                </p14:cNvPr>
                <p14:cNvContentPartPr/>
                <p14:nvPr/>
              </p14:nvContentPartPr>
              <p14:xfrm>
                <a:off x="2203500" y="8580960"/>
                <a:ext cx="9720" cy="218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BA4DA02-023F-D980-1410-282204D57F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94500" y="8572320"/>
                  <a:ext cx="27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9C1661-658C-0011-679A-CCA59220D6EA}"/>
                    </a:ext>
                  </a:extLst>
                </p14:cNvPr>
                <p14:cNvContentPartPr/>
                <p14:nvPr/>
              </p14:nvContentPartPr>
              <p14:xfrm>
                <a:off x="2151300" y="8622360"/>
                <a:ext cx="205920" cy="233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9C1661-658C-0011-679A-CCA59220D6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42660" y="8613360"/>
                  <a:ext cx="223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6C02972-4904-7195-1DD5-8A84D9B53686}"/>
                    </a:ext>
                  </a:extLst>
                </p14:cNvPr>
                <p14:cNvContentPartPr/>
                <p14:nvPr/>
              </p14:nvContentPartPr>
              <p14:xfrm>
                <a:off x="2302140" y="8623080"/>
                <a:ext cx="182520" cy="146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6C02972-4904-7195-1DD5-8A84D9B536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3140" y="8614440"/>
                  <a:ext cx="200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BA77D45-B5AE-7822-D52F-914CEDB045B4}"/>
                    </a:ext>
                  </a:extLst>
                </p14:cNvPr>
                <p14:cNvContentPartPr/>
                <p14:nvPr/>
              </p14:nvContentPartPr>
              <p14:xfrm>
                <a:off x="2437860" y="8791920"/>
                <a:ext cx="114840" cy="101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BA77D45-B5AE-7822-D52F-914CEDB045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28860" y="8782920"/>
                  <a:ext cx="132480" cy="11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704" y="727126"/>
            <a:ext cx="347726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산술파이프라인 예 </a:t>
            </a:r>
            <a:r>
              <a:rPr sz="1900" b="1" spc="10" dirty="0">
                <a:latin typeface="나눔고딕OTF"/>
                <a:cs typeface="나눔고딕OTF"/>
              </a:rPr>
              <a:t>: </a:t>
            </a:r>
            <a:r>
              <a:rPr sz="1900" b="1" spc="35" dirty="0">
                <a:latin typeface="나눔고딕OTF"/>
                <a:cs typeface="나눔고딕OTF"/>
              </a:rPr>
              <a:t>실수</a:t>
            </a:r>
            <a:r>
              <a:rPr sz="1900" b="1" spc="-114" dirty="0">
                <a:latin typeface="나눔고딕OTF"/>
                <a:cs typeface="나눔고딕OTF"/>
              </a:rPr>
              <a:t> </a:t>
            </a:r>
            <a:r>
              <a:rPr sz="1900" b="1" spc="25" dirty="0">
                <a:latin typeface="나눔고딕OTF"/>
                <a:cs typeface="나눔고딕OTF"/>
              </a:rPr>
              <a:t>덧셈/뺄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172" y="759508"/>
            <a:ext cx="23177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1900" b="1" spc="35" dirty="0">
                <a:latin typeface="나눔고딕OTF"/>
                <a:cs typeface="나눔고딕OTF"/>
              </a:rPr>
              <a:t>셈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4244" y="1677702"/>
            <a:ext cx="1420451" cy="787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4838" y="602104"/>
            <a:ext cx="2486573" cy="4093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4023" y="2641750"/>
            <a:ext cx="1368425" cy="90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20345" algn="l"/>
              </a:tabLst>
            </a:pPr>
            <a:r>
              <a:rPr sz="1450" b="1" spc="-5" dirty="0">
                <a:latin typeface="나눔바른펜OTF"/>
                <a:cs typeface="나눔바른펜OTF"/>
              </a:rPr>
              <a:t>지수의</a:t>
            </a:r>
            <a:r>
              <a:rPr sz="1450" b="1" spc="-8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비교</a:t>
            </a:r>
            <a:endParaRPr sz="1450">
              <a:latin typeface="나눔바른펜OTF"/>
              <a:cs typeface="나눔바른펜OTF"/>
            </a:endParaRPr>
          </a:p>
          <a:p>
            <a:pPr marL="219710" indent="-207645">
              <a:lnSpc>
                <a:spcPts val="1739"/>
              </a:lnSpc>
              <a:spcBef>
                <a:spcPts val="10"/>
              </a:spcBef>
              <a:buAutoNum type="arabicPeriod"/>
              <a:tabLst>
                <a:tab pos="220345" algn="l"/>
              </a:tabLst>
            </a:pPr>
            <a:r>
              <a:rPr sz="1450" b="1" spc="-5" dirty="0">
                <a:latin typeface="나눔바른펜OTF"/>
                <a:cs typeface="나눔바른펜OTF"/>
              </a:rPr>
              <a:t>가수의</a:t>
            </a:r>
            <a:r>
              <a:rPr sz="1450" b="1" spc="-7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정렬</a:t>
            </a:r>
            <a:endParaRPr sz="1450">
              <a:latin typeface="나눔바른펜OTF"/>
              <a:cs typeface="나눔바른펜OTF"/>
            </a:endParaRPr>
          </a:p>
          <a:p>
            <a:pPr marL="219710" indent="-207645">
              <a:lnSpc>
                <a:spcPts val="1739"/>
              </a:lnSpc>
              <a:buAutoNum type="arabicPeriod"/>
              <a:tabLst>
                <a:tab pos="220345" algn="l"/>
              </a:tabLst>
            </a:pPr>
            <a:r>
              <a:rPr sz="1450" b="1" spc="-5" dirty="0">
                <a:latin typeface="나눔바른펜OTF"/>
                <a:cs typeface="나눔바른펜OTF"/>
              </a:rPr>
              <a:t>가수의</a:t>
            </a:r>
            <a:r>
              <a:rPr sz="1450" b="1" spc="-5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덧셈/뺄셈</a:t>
            </a:r>
            <a:endParaRPr sz="1450">
              <a:latin typeface="나눔바른펜OTF"/>
              <a:cs typeface="나눔바른펜OTF"/>
            </a:endParaRPr>
          </a:p>
          <a:p>
            <a:pPr marL="219710" indent="-207645">
              <a:lnSpc>
                <a:spcPct val="100000"/>
              </a:lnSpc>
              <a:buAutoNum type="arabicPeriod"/>
              <a:tabLst>
                <a:tab pos="220345" algn="l"/>
              </a:tabLst>
            </a:pPr>
            <a:r>
              <a:rPr sz="1450" b="1" spc="-5" dirty="0">
                <a:latin typeface="나눔바른펜OTF"/>
                <a:cs typeface="나눔바른펜OTF"/>
              </a:rPr>
              <a:t>결과의 정규화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4838" y="5942337"/>
            <a:ext cx="2486573" cy="4093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2547" y="6126237"/>
            <a:ext cx="370903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산술파이프라인 예 </a:t>
            </a:r>
            <a:r>
              <a:rPr sz="1900" b="1" spc="10" dirty="0">
                <a:latin typeface="나눔고딕OTF"/>
                <a:cs typeface="나눔고딕OTF"/>
              </a:rPr>
              <a:t>: </a:t>
            </a:r>
            <a:r>
              <a:rPr sz="1900" b="1" spc="35" dirty="0">
                <a:latin typeface="나눔고딕OTF"/>
                <a:cs typeface="나눔고딕OTF"/>
              </a:rPr>
              <a:t>실수</a:t>
            </a:r>
            <a:r>
              <a:rPr sz="1900" b="1" spc="-125" dirty="0">
                <a:latin typeface="나눔고딕OTF"/>
                <a:cs typeface="나눔고딕OTF"/>
              </a:rPr>
              <a:t> </a:t>
            </a:r>
            <a:r>
              <a:rPr sz="1900" b="1" spc="30" dirty="0">
                <a:latin typeface="나눔고딕OTF"/>
                <a:cs typeface="나눔고딕OTF"/>
              </a:rPr>
              <a:t>덧셈/뺄셈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3096" y="6814909"/>
            <a:ext cx="22606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10" dirty="0">
                <a:latin typeface="나눔바른펜OTF"/>
                <a:cs typeface="나눔바른펜OTF"/>
              </a:rPr>
              <a:t>6</a:t>
            </a:r>
            <a:r>
              <a:rPr sz="850" b="1" spc="-5" dirty="0">
                <a:latin typeface="나눔바른펜OTF"/>
                <a:cs typeface="나눔바른펜OTF"/>
              </a:rPr>
              <a:t>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3096" y="7606620"/>
            <a:ext cx="22225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10" dirty="0">
                <a:latin typeface="나눔바른펜OTF"/>
                <a:cs typeface="나눔바른펜OTF"/>
              </a:rPr>
              <a:t>7</a:t>
            </a:r>
            <a:r>
              <a:rPr sz="850" b="1" spc="-5" dirty="0">
                <a:latin typeface="나눔바른펜OTF"/>
                <a:cs typeface="나눔바른펜OTF"/>
              </a:rPr>
              <a:t>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8914" y="9203711"/>
            <a:ext cx="22606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80ns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7933" y="8412001"/>
            <a:ext cx="26289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100ns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5484" y="7244938"/>
            <a:ext cx="21082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10ns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5484" y="7997745"/>
            <a:ext cx="21082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10ns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5484" y="8773682"/>
            <a:ext cx="21082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b="1" spc="-5" dirty="0">
                <a:latin typeface="나눔바른펜OTF"/>
                <a:cs typeface="나눔바른펜OTF"/>
              </a:rPr>
              <a:t>10ns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2377" y="7295404"/>
            <a:ext cx="1678939" cy="577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클럭 사이클은 = 110</a:t>
            </a:r>
            <a:r>
              <a:rPr sz="1200" b="1" spc="-15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ns</a:t>
            </a:r>
            <a:endParaRPr sz="1200">
              <a:latin typeface="나눔바른펜OTF"/>
              <a:cs typeface="나눔바른펜OTF"/>
            </a:endParaRPr>
          </a:p>
          <a:p>
            <a:pPr marL="213995" marR="5080" indent="-81280">
              <a:lnSpc>
                <a:spcPct val="100000"/>
              </a:lnSpc>
              <a:spcBef>
                <a:spcPts val="10"/>
              </a:spcBef>
            </a:pPr>
            <a:r>
              <a:rPr sz="1200" b="1" dirty="0">
                <a:latin typeface="나눔바른펜OTF"/>
                <a:cs typeface="나눔바른펜OTF"/>
              </a:rPr>
              <a:t>- </a:t>
            </a:r>
            <a:r>
              <a:rPr sz="1200" b="1" spc="5" dirty="0">
                <a:latin typeface="나눔바른펜OTF"/>
                <a:cs typeface="나눔바른펜OTF"/>
              </a:rPr>
              <a:t>가장 긴 시간의 </a:t>
            </a:r>
            <a:r>
              <a:rPr sz="1200" b="1" dirty="0">
                <a:latin typeface="나눔바른펜OTF"/>
                <a:cs typeface="나눔바른펜OTF"/>
              </a:rPr>
              <a:t>세그먼트</a:t>
            </a:r>
            <a:r>
              <a:rPr sz="1200" b="1" spc="-90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+  레지스터 지연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32377" y="8325782"/>
            <a:ext cx="782320" cy="577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5"/>
              </a:spcBef>
            </a:pPr>
            <a:r>
              <a:rPr sz="1200" b="1" dirty="0">
                <a:latin typeface="나눔바른펜OTF"/>
                <a:cs typeface="나눔바른펜OTF"/>
              </a:rPr>
              <a:t>속도 </a:t>
            </a:r>
            <a:r>
              <a:rPr sz="1200" b="1" spc="5" dirty="0">
                <a:latin typeface="나눔바른펜OTF"/>
                <a:cs typeface="나눔바른펜OTF"/>
              </a:rPr>
              <a:t>향상</a:t>
            </a:r>
            <a:r>
              <a:rPr sz="1200" b="1" spc="-80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S</a:t>
            </a:r>
            <a:endParaRPr sz="120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dirty="0">
                <a:latin typeface="나눔바른펜OTF"/>
                <a:cs typeface="나눔바른펜OTF"/>
              </a:rPr>
              <a:t>= 320 /</a:t>
            </a:r>
            <a:r>
              <a:rPr sz="1200" b="1" spc="-60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110</a:t>
            </a:r>
            <a:endParaRPr sz="120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dirty="0">
                <a:latin typeface="나눔바른펜OTF"/>
                <a:cs typeface="나눔바른펜OTF"/>
              </a:rPr>
              <a:t>=</a:t>
            </a:r>
            <a:r>
              <a:rPr sz="1200" b="1" spc="-15" dirty="0">
                <a:latin typeface="나눔바른펜OTF"/>
                <a:cs typeface="나눔바른펜OTF"/>
              </a:rPr>
              <a:t> </a:t>
            </a:r>
            <a:r>
              <a:rPr sz="1200" b="1" dirty="0">
                <a:latin typeface="나눔바른펜OTF"/>
                <a:cs typeface="나눔바른펜OTF"/>
              </a:rPr>
              <a:t>2.9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C2560D4-428A-5A68-0360-248E3560C97F}"/>
              </a:ext>
            </a:extLst>
          </p:cNvPr>
          <p:cNvGrpSpPr/>
          <p:nvPr/>
        </p:nvGrpSpPr>
        <p:grpSpPr>
          <a:xfrm>
            <a:off x="2482860" y="405000"/>
            <a:ext cx="1369800" cy="271080"/>
            <a:chOff x="2482860" y="405000"/>
            <a:chExt cx="136980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725F4B7-2E02-554C-AB7E-BE0E787A8B61}"/>
                    </a:ext>
                  </a:extLst>
                </p14:cNvPr>
                <p14:cNvContentPartPr/>
                <p14:nvPr/>
              </p14:nvContentPartPr>
              <p14:xfrm>
                <a:off x="2528940" y="438840"/>
                <a:ext cx="106560" cy="237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725F4B7-2E02-554C-AB7E-BE0E787A8B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300" y="430200"/>
                  <a:ext cx="1242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F6440D5-1106-001F-BA26-5D21AD45A12D}"/>
                    </a:ext>
                  </a:extLst>
                </p14:cNvPr>
                <p14:cNvContentPartPr/>
                <p14:nvPr/>
              </p14:nvContentPartPr>
              <p14:xfrm>
                <a:off x="2482860" y="563040"/>
                <a:ext cx="171000" cy="19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F6440D5-1106-001F-BA26-5D21AD45A1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73860" y="554400"/>
                  <a:ext cx="188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46C96A4-5A94-15C5-3646-413DD49C2064}"/>
                    </a:ext>
                  </a:extLst>
                </p14:cNvPr>
                <p14:cNvContentPartPr/>
                <p14:nvPr/>
              </p14:nvContentPartPr>
              <p14:xfrm>
                <a:off x="2625780" y="412920"/>
                <a:ext cx="32760" cy="221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46C96A4-5A94-15C5-3646-413DD49C20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6780" y="403920"/>
                  <a:ext cx="50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DDAFAA1-7163-79D1-2EFD-6C6DB70E99C1}"/>
                    </a:ext>
                  </a:extLst>
                </p14:cNvPr>
                <p14:cNvContentPartPr/>
                <p14:nvPr/>
              </p14:nvContentPartPr>
              <p14:xfrm>
                <a:off x="2693100" y="522720"/>
                <a:ext cx="55440" cy="109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DDAFAA1-7163-79D1-2EFD-6C6DB70E99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4100" y="513720"/>
                  <a:ext cx="7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4DE0678-68EA-F33D-54C2-544D75680CF9}"/>
                    </a:ext>
                  </a:extLst>
                </p14:cNvPr>
                <p14:cNvContentPartPr/>
                <p14:nvPr/>
              </p14:nvContentPartPr>
              <p14:xfrm>
                <a:off x="2774100" y="473400"/>
                <a:ext cx="174240" cy="127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4DE0678-68EA-F33D-54C2-544D75680C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460" y="464400"/>
                  <a:ext cx="191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07FBD1-952D-79F1-1A3E-FDE3276ACB69}"/>
                    </a:ext>
                  </a:extLst>
                </p14:cNvPr>
                <p14:cNvContentPartPr/>
                <p14:nvPr/>
              </p14:nvContentPartPr>
              <p14:xfrm>
                <a:off x="2884260" y="423720"/>
                <a:ext cx="36360" cy="174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07FBD1-952D-79F1-1A3E-FDE3276ACB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5260" y="415080"/>
                  <a:ext cx="54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29C74F-FB30-AE2C-B57C-C815DD633B19}"/>
                    </a:ext>
                  </a:extLst>
                </p14:cNvPr>
                <p14:cNvContentPartPr/>
                <p14:nvPr/>
              </p14:nvContentPartPr>
              <p14:xfrm>
                <a:off x="2944740" y="405000"/>
                <a:ext cx="178560" cy="2487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29C74F-FB30-AE2C-B57C-C815DD633B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35740" y="396000"/>
                  <a:ext cx="196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DA73803-2A85-3015-9F11-8232426BBD23}"/>
                    </a:ext>
                  </a:extLst>
                </p14:cNvPr>
                <p14:cNvContentPartPr/>
                <p14:nvPr/>
              </p14:nvContentPartPr>
              <p14:xfrm>
                <a:off x="3105300" y="444600"/>
                <a:ext cx="129600" cy="108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DA73803-2A85-3015-9F11-8232426BBD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96300" y="435960"/>
                  <a:ext cx="14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42987D2-15E7-D4CF-EEBC-ED0D8EE0DAE1}"/>
                    </a:ext>
                  </a:extLst>
                </p14:cNvPr>
                <p14:cNvContentPartPr/>
                <p14:nvPr/>
              </p14:nvContentPartPr>
              <p14:xfrm>
                <a:off x="3191340" y="466920"/>
                <a:ext cx="53640" cy="24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42987D2-15E7-D4CF-EEBC-ED0D8EE0D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82340" y="458280"/>
                  <a:ext cx="71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810157B-8489-C3C0-27B4-396B6769179D}"/>
                    </a:ext>
                  </a:extLst>
                </p14:cNvPr>
                <p14:cNvContentPartPr/>
                <p14:nvPr/>
              </p14:nvContentPartPr>
              <p14:xfrm>
                <a:off x="3201420" y="413280"/>
                <a:ext cx="103680" cy="223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810157B-8489-C3C0-27B4-396B676917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92780" y="404640"/>
                  <a:ext cx="121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020A4BA-41EA-C896-E33D-0D465C2C74F5}"/>
                    </a:ext>
                  </a:extLst>
                </p14:cNvPr>
                <p14:cNvContentPartPr/>
                <p14:nvPr/>
              </p14:nvContentPartPr>
              <p14:xfrm>
                <a:off x="3275940" y="445320"/>
                <a:ext cx="118440" cy="114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020A4BA-41EA-C896-E33D-0D465C2C74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6940" y="436680"/>
                  <a:ext cx="136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8AA3A67-09EB-CF43-A44D-1CDE819C1E55}"/>
                    </a:ext>
                  </a:extLst>
                </p14:cNvPr>
                <p14:cNvContentPartPr/>
                <p14:nvPr/>
              </p14:nvContentPartPr>
              <p14:xfrm>
                <a:off x="3373500" y="433080"/>
                <a:ext cx="57600" cy="1054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8AA3A67-09EB-CF43-A44D-1CDE819C1E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4860" y="424440"/>
                  <a:ext cx="7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90703AA-FECA-B6C1-DF57-E002312BB36E}"/>
                    </a:ext>
                  </a:extLst>
                </p14:cNvPr>
                <p14:cNvContentPartPr/>
                <p14:nvPr/>
              </p14:nvContentPartPr>
              <p14:xfrm>
                <a:off x="3387180" y="547560"/>
                <a:ext cx="107640" cy="70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90703AA-FECA-B6C1-DF57-E002312BB3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8180" y="538920"/>
                  <a:ext cx="125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FC1F816-8D29-49EA-9930-F33FF0D97E7A}"/>
                    </a:ext>
                  </a:extLst>
                </p14:cNvPr>
                <p14:cNvContentPartPr/>
                <p14:nvPr/>
              </p14:nvContentPartPr>
              <p14:xfrm>
                <a:off x="3486180" y="419040"/>
                <a:ext cx="46800" cy="27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FC1F816-8D29-49EA-9930-F33FF0D97E7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77540" y="410040"/>
                  <a:ext cx="64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8D3DA21-600F-9EAF-7078-64E901641208}"/>
                    </a:ext>
                  </a:extLst>
                </p14:cNvPr>
                <p14:cNvContentPartPr/>
                <p14:nvPr/>
              </p14:nvContentPartPr>
              <p14:xfrm>
                <a:off x="3471420" y="469800"/>
                <a:ext cx="102240" cy="21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8D3DA21-600F-9EAF-7078-64E9016412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62420" y="461160"/>
                  <a:ext cx="119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555F076-53F3-15BC-E5D3-82F72DAA4743}"/>
                    </a:ext>
                  </a:extLst>
                </p14:cNvPr>
                <p14:cNvContentPartPr/>
                <p14:nvPr/>
              </p14:nvContentPartPr>
              <p14:xfrm>
                <a:off x="3503460" y="490320"/>
                <a:ext cx="75960" cy="77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555F076-53F3-15BC-E5D3-82F72DAA47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4460" y="481680"/>
                  <a:ext cx="93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2788D74-E492-8E84-8BD0-E595A5C24D23}"/>
                    </a:ext>
                  </a:extLst>
                </p14:cNvPr>
                <p14:cNvContentPartPr/>
                <p14:nvPr/>
              </p14:nvContentPartPr>
              <p14:xfrm>
                <a:off x="3606420" y="450360"/>
                <a:ext cx="63360" cy="129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2788D74-E492-8E84-8BD0-E595A5C24D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7780" y="441360"/>
                  <a:ext cx="81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93A66E7-37D4-A41D-8FA8-53BA684D13CB}"/>
                    </a:ext>
                  </a:extLst>
                </p14:cNvPr>
                <p14:cNvContentPartPr/>
                <p14:nvPr/>
              </p14:nvContentPartPr>
              <p14:xfrm>
                <a:off x="3638820" y="415800"/>
                <a:ext cx="96480" cy="85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93A66E7-37D4-A41D-8FA8-53BA684D13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30180" y="407160"/>
                  <a:ext cx="114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936C1DE-47DD-5922-E2EF-8252E6BC76C0}"/>
                    </a:ext>
                  </a:extLst>
                </p14:cNvPr>
                <p14:cNvContentPartPr/>
                <p14:nvPr/>
              </p14:nvContentPartPr>
              <p14:xfrm>
                <a:off x="3662220" y="508680"/>
                <a:ext cx="190440" cy="98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936C1DE-47DD-5922-E2EF-8252E6BC76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53220" y="499680"/>
                  <a:ext cx="2080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462693F-E8FD-EA4B-8265-AD24F157E454}"/>
              </a:ext>
            </a:extLst>
          </p:cNvPr>
          <p:cNvGrpSpPr/>
          <p:nvPr/>
        </p:nvGrpSpPr>
        <p:grpSpPr>
          <a:xfrm>
            <a:off x="1192980" y="1220760"/>
            <a:ext cx="255600" cy="192240"/>
            <a:chOff x="1192980" y="1220760"/>
            <a:chExt cx="25560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0C5D2F6-0CE9-369A-71C0-DE711F107819}"/>
                    </a:ext>
                  </a:extLst>
                </p14:cNvPr>
                <p14:cNvContentPartPr/>
                <p14:nvPr/>
              </p14:nvContentPartPr>
              <p14:xfrm>
                <a:off x="1192980" y="1242360"/>
                <a:ext cx="139680" cy="123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0C5D2F6-0CE9-369A-71C0-DE711F1078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84340" y="1233720"/>
                  <a:ext cx="157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6A29D96-9CED-2B30-728C-5C5CB13E2A01}"/>
                    </a:ext>
                  </a:extLst>
                </p14:cNvPr>
                <p14:cNvContentPartPr/>
                <p14:nvPr/>
              </p14:nvContentPartPr>
              <p14:xfrm>
                <a:off x="1344180" y="1221840"/>
                <a:ext cx="41040" cy="131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6A29D96-9CED-2B30-728C-5C5CB13E2A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5540" y="1212840"/>
                  <a:ext cx="586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412AB18-0902-1CEB-3F9B-3FC7F2890EE6}"/>
                    </a:ext>
                  </a:extLst>
                </p14:cNvPr>
                <p14:cNvContentPartPr/>
                <p14:nvPr/>
              </p14:nvContentPartPr>
              <p14:xfrm>
                <a:off x="1320060" y="1253880"/>
                <a:ext cx="84600" cy="97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412AB18-0902-1CEB-3F9B-3FC7F2890E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11420" y="1245240"/>
                  <a:ext cx="102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771320D-79BF-7909-9E89-F95BD8E0D624}"/>
                    </a:ext>
                  </a:extLst>
                </p14:cNvPr>
                <p14:cNvContentPartPr/>
                <p14:nvPr/>
              </p14:nvContentPartPr>
              <p14:xfrm>
                <a:off x="1397460" y="1220760"/>
                <a:ext cx="51120" cy="192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771320D-79BF-7909-9E89-F95BD8E0D62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88820" y="1212120"/>
                  <a:ext cx="6876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DDC3BF4-BD4D-563E-F50D-F57D28B23048}"/>
              </a:ext>
            </a:extLst>
          </p:cNvPr>
          <p:cNvGrpSpPr/>
          <p:nvPr/>
        </p:nvGrpSpPr>
        <p:grpSpPr>
          <a:xfrm>
            <a:off x="1596900" y="1086120"/>
            <a:ext cx="888480" cy="475920"/>
            <a:chOff x="1596900" y="1086120"/>
            <a:chExt cx="88848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2AE14BF-94EA-7AD0-F11D-76C79A857F5C}"/>
                    </a:ext>
                  </a:extLst>
                </p14:cNvPr>
                <p14:cNvContentPartPr/>
                <p14:nvPr/>
              </p14:nvContentPartPr>
              <p14:xfrm>
                <a:off x="1596900" y="1192320"/>
                <a:ext cx="14040" cy="1360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2AE14BF-94EA-7AD0-F11D-76C79A857F5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87900" y="1183680"/>
                  <a:ext cx="31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1B04948-6C2E-6161-F6B2-BD8ECD9E92CE}"/>
                    </a:ext>
                  </a:extLst>
                </p14:cNvPr>
                <p14:cNvContentPartPr/>
                <p14:nvPr/>
              </p14:nvContentPartPr>
              <p14:xfrm>
                <a:off x="1685820" y="1337760"/>
                <a:ext cx="39240" cy="17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1B04948-6C2E-6161-F6B2-BD8ECD9E92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76820" y="1328760"/>
                  <a:ext cx="56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75237F4-4129-C5AE-9503-D3E15B5C286E}"/>
                    </a:ext>
                  </a:extLst>
                </p14:cNvPr>
                <p14:cNvContentPartPr/>
                <p14:nvPr/>
              </p14:nvContentPartPr>
              <p14:xfrm>
                <a:off x="1757100" y="1238760"/>
                <a:ext cx="68760" cy="1148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75237F4-4129-C5AE-9503-D3E15B5C28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48100" y="1230120"/>
                  <a:ext cx="86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C759828-109A-CEF6-3644-49BB9C36DCD6}"/>
                    </a:ext>
                  </a:extLst>
                </p14:cNvPr>
                <p14:cNvContentPartPr/>
                <p14:nvPr/>
              </p14:nvContentPartPr>
              <p14:xfrm>
                <a:off x="1865460" y="1237320"/>
                <a:ext cx="63720" cy="813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C759828-109A-CEF6-3644-49BB9C36DC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56820" y="1228320"/>
                  <a:ext cx="81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80CBD93-E34D-89FA-BED9-B762B63DF111}"/>
                    </a:ext>
                  </a:extLst>
                </p14:cNvPr>
                <p14:cNvContentPartPr/>
                <p14:nvPr/>
              </p14:nvContentPartPr>
              <p14:xfrm>
                <a:off x="1985340" y="1176480"/>
                <a:ext cx="18720" cy="129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80CBD93-E34D-89FA-BED9-B762B63DF1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76700" y="1167840"/>
                  <a:ext cx="36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534533D-2D7C-9A02-A69A-C57B92E24A67}"/>
                    </a:ext>
                  </a:extLst>
                </p14:cNvPr>
                <p14:cNvContentPartPr/>
                <p14:nvPr/>
              </p14:nvContentPartPr>
              <p14:xfrm>
                <a:off x="2119260" y="1172520"/>
                <a:ext cx="70200" cy="864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534533D-2D7C-9A02-A69A-C57B92E24A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10260" y="1163520"/>
                  <a:ext cx="87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B6ECF3A-FAD5-401F-EE6F-87B95BDEB495}"/>
                    </a:ext>
                  </a:extLst>
                </p14:cNvPr>
                <p14:cNvContentPartPr/>
                <p14:nvPr/>
              </p14:nvContentPartPr>
              <p14:xfrm>
                <a:off x="2101260" y="1142280"/>
                <a:ext cx="110160" cy="117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B6ECF3A-FAD5-401F-EE6F-87B95BDEB4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2260" y="1133640"/>
                  <a:ext cx="127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5B2D268-EAF1-F337-36ED-66B736A72C84}"/>
                    </a:ext>
                  </a:extLst>
                </p14:cNvPr>
                <p14:cNvContentPartPr/>
                <p14:nvPr/>
              </p14:nvContentPartPr>
              <p14:xfrm>
                <a:off x="2276220" y="1123560"/>
                <a:ext cx="118080" cy="176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5B2D268-EAF1-F337-36ED-66B736A72C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7220" y="1114920"/>
                  <a:ext cx="135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3CFCD5A-E3B2-CC8C-53F8-066DF6D1EFA1}"/>
                    </a:ext>
                  </a:extLst>
                </p14:cNvPr>
                <p14:cNvContentPartPr/>
                <p14:nvPr/>
              </p14:nvContentPartPr>
              <p14:xfrm>
                <a:off x="2375940" y="1086120"/>
                <a:ext cx="109440" cy="608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3CFCD5A-E3B2-CC8C-53F8-066DF6D1EF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66940" y="1077120"/>
                  <a:ext cx="127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606EF8B-013E-141A-DEB3-6DB9B1DEBF06}"/>
                    </a:ext>
                  </a:extLst>
                </p14:cNvPr>
                <p14:cNvContentPartPr/>
                <p14:nvPr/>
              </p14:nvContentPartPr>
              <p14:xfrm>
                <a:off x="1650180" y="1421640"/>
                <a:ext cx="43920" cy="132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606EF8B-013E-141A-DEB3-6DB9B1DEBF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41540" y="1412640"/>
                  <a:ext cx="615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BF383C4-74E7-BED4-B76E-B4C39B33CEFD}"/>
                    </a:ext>
                  </a:extLst>
                </p14:cNvPr>
                <p14:cNvContentPartPr/>
                <p14:nvPr/>
              </p14:nvContentPartPr>
              <p14:xfrm>
                <a:off x="1755660" y="1524240"/>
                <a:ext cx="23040" cy="378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BF383C4-74E7-BED4-B76E-B4C39B33CE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47020" y="1515240"/>
                  <a:ext cx="40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F8C4409-E0C2-45E5-2410-17EBFEBE1865}"/>
                    </a:ext>
                  </a:extLst>
                </p14:cNvPr>
                <p14:cNvContentPartPr/>
                <p14:nvPr/>
              </p14:nvContentPartPr>
              <p14:xfrm>
                <a:off x="1848900" y="1441800"/>
                <a:ext cx="17640" cy="118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F8C4409-E0C2-45E5-2410-17EBFEBE186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40260" y="1432800"/>
                  <a:ext cx="35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5AF4BE0-DE24-E4B5-9FA9-C021C06E5E14}"/>
                    </a:ext>
                  </a:extLst>
                </p14:cNvPr>
                <p14:cNvContentPartPr/>
                <p14:nvPr/>
              </p14:nvContentPartPr>
              <p14:xfrm>
                <a:off x="1982100" y="1472400"/>
                <a:ext cx="75960" cy="525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5AF4BE0-DE24-E4B5-9FA9-C021C06E5E1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73100" y="1463400"/>
                  <a:ext cx="93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2221680-046E-F6ED-D9E5-D171FD432B63}"/>
                    </a:ext>
                  </a:extLst>
                </p14:cNvPr>
                <p14:cNvContentPartPr/>
                <p14:nvPr/>
              </p14:nvContentPartPr>
              <p14:xfrm>
                <a:off x="1983180" y="1438200"/>
                <a:ext cx="83160" cy="116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2221680-046E-F6ED-D9E5-D171FD432B6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74180" y="1429200"/>
                  <a:ext cx="10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DAA4141-59B8-57CC-4888-AFF5F73BE388}"/>
                    </a:ext>
                  </a:extLst>
                </p14:cNvPr>
                <p14:cNvContentPartPr/>
                <p14:nvPr/>
              </p14:nvContentPartPr>
              <p14:xfrm>
                <a:off x="2106300" y="1428840"/>
                <a:ext cx="147960" cy="119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DAA4141-59B8-57CC-4888-AFF5F73BE38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97660" y="1420200"/>
                  <a:ext cx="165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DE5A3B9-F32E-D1A0-7748-D3E477A96C06}"/>
                    </a:ext>
                  </a:extLst>
                </p14:cNvPr>
                <p14:cNvContentPartPr/>
                <p14:nvPr/>
              </p14:nvContentPartPr>
              <p14:xfrm>
                <a:off x="2283780" y="1360080"/>
                <a:ext cx="7920" cy="885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DE5A3B9-F32E-D1A0-7748-D3E477A96C0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74780" y="1351080"/>
                  <a:ext cx="255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31C264D-80EA-B988-ABD2-F9C7F9D414C1}"/>
              </a:ext>
            </a:extLst>
          </p:cNvPr>
          <p:cNvGrpSpPr/>
          <p:nvPr/>
        </p:nvGrpSpPr>
        <p:grpSpPr>
          <a:xfrm>
            <a:off x="2399340" y="1401120"/>
            <a:ext cx="188640" cy="151920"/>
            <a:chOff x="2399340" y="1401120"/>
            <a:chExt cx="18864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2B66A8F-2F9E-E7E9-774E-78439DF48C70}"/>
                    </a:ext>
                  </a:extLst>
                </p14:cNvPr>
                <p14:cNvContentPartPr/>
                <p14:nvPr/>
              </p14:nvContentPartPr>
              <p14:xfrm>
                <a:off x="2399340" y="1409040"/>
                <a:ext cx="131400" cy="385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2B66A8F-2F9E-E7E9-774E-78439DF48C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90340" y="1400040"/>
                  <a:ext cx="149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7908370-D488-4127-5984-AC08B200FFEC}"/>
                    </a:ext>
                  </a:extLst>
                </p14:cNvPr>
                <p14:cNvContentPartPr/>
                <p14:nvPr/>
              </p14:nvContentPartPr>
              <p14:xfrm>
                <a:off x="2406900" y="1486800"/>
                <a:ext cx="145080" cy="205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7908370-D488-4127-5984-AC08B200FF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98260" y="1478160"/>
                  <a:ext cx="162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DBB0643-8F02-5F1D-C066-A606A057E0FC}"/>
                    </a:ext>
                  </a:extLst>
                </p14:cNvPr>
                <p14:cNvContentPartPr/>
                <p14:nvPr/>
              </p14:nvContentPartPr>
              <p14:xfrm>
                <a:off x="2459100" y="1401120"/>
                <a:ext cx="128880" cy="1519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DBB0643-8F02-5F1D-C066-A606A057E0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0100" y="1392120"/>
                  <a:ext cx="14652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BA1653E-C1AF-C513-864E-44AC749CEDC2}"/>
              </a:ext>
            </a:extLst>
          </p:cNvPr>
          <p:cNvGrpSpPr/>
          <p:nvPr/>
        </p:nvGrpSpPr>
        <p:grpSpPr>
          <a:xfrm>
            <a:off x="2742780" y="1261800"/>
            <a:ext cx="668880" cy="260280"/>
            <a:chOff x="2742780" y="1261800"/>
            <a:chExt cx="6688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AF13932E-B977-C9FD-E9E2-D03C822C5C6E}"/>
                    </a:ext>
                  </a:extLst>
                </p14:cNvPr>
                <p14:cNvContentPartPr/>
                <p14:nvPr/>
              </p14:nvContentPartPr>
              <p14:xfrm>
                <a:off x="2742780" y="1400040"/>
                <a:ext cx="82440" cy="1220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AF13932E-B977-C9FD-E9E2-D03C822C5C6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33780" y="1391400"/>
                  <a:ext cx="100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5F6CBAB3-B7A0-6373-E29D-DFF9FCA0A164}"/>
                    </a:ext>
                  </a:extLst>
                </p14:cNvPr>
                <p14:cNvContentPartPr/>
                <p14:nvPr/>
              </p14:nvContentPartPr>
              <p14:xfrm>
                <a:off x="2845020" y="1494000"/>
                <a:ext cx="39240" cy="25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5F6CBAB3-B7A0-6373-E29D-DFF9FCA0A1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6020" y="1485000"/>
                  <a:ext cx="56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0F4BA6D2-F990-941F-DB9B-58FED4E48DBF}"/>
                    </a:ext>
                  </a:extLst>
                </p14:cNvPr>
                <p14:cNvContentPartPr/>
                <p14:nvPr/>
              </p14:nvContentPartPr>
              <p14:xfrm>
                <a:off x="2925660" y="1360800"/>
                <a:ext cx="91080" cy="1389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0F4BA6D2-F990-941F-DB9B-58FED4E48D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16660" y="1351800"/>
                  <a:ext cx="108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C4FCD83-3916-C115-DF21-F796D279FDCA}"/>
                    </a:ext>
                  </a:extLst>
                </p14:cNvPr>
                <p14:cNvContentPartPr/>
                <p14:nvPr/>
              </p14:nvContentPartPr>
              <p14:xfrm>
                <a:off x="3103500" y="1388880"/>
                <a:ext cx="64800" cy="748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C4FCD83-3916-C115-DF21-F796D279FD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94860" y="1380240"/>
                  <a:ext cx="82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B42E613E-605A-1921-B091-974116A4E1A8}"/>
                    </a:ext>
                  </a:extLst>
                </p14:cNvPr>
                <p14:cNvContentPartPr/>
                <p14:nvPr/>
              </p14:nvContentPartPr>
              <p14:xfrm>
                <a:off x="3078300" y="1351080"/>
                <a:ext cx="104400" cy="1101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B42E613E-605A-1921-B091-974116A4E1A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69660" y="1342440"/>
                  <a:ext cx="122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2DCDEF4-7C20-5980-11EB-47C56736B196}"/>
                    </a:ext>
                  </a:extLst>
                </p14:cNvPr>
                <p14:cNvContentPartPr/>
                <p14:nvPr/>
              </p14:nvContentPartPr>
              <p14:xfrm>
                <a:off x="3224100" y="1310040"/>
                <a:ext cx="118080" cy="1281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2DCDEF4-7C20-5980-11EB-47C56736B1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5460" y="1301040"/>
                  <a:ext cx="135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2ECED49-0663-972C-70E1-082C204B8FDE}"/>
                    </a:ext>
                  </a:extLst>
                </p14:cNvPr>
                <p14:cNvContentPartPr/>
                <p14:nvPr/>
              </p14:nvContentPartPr>
              <p14:xfrm>
                <a:off x="3305100" y="1261800"/>
                <a:ext cx="106560" cy="709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2ECED49-0663-972C-70E1-082C204B8F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96100" y="1253160"/>
                  <a:ext cx="12420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97FDB038-01E6-A59F-896E-179D760F95B3}"/>
              </a:ext>
            </a:extLst>
          </p:cNvPr>
          <p:cNvGrpSpPr/>
          <p:nvPr/>
        </p:nvGrpSpPr>
        <p:grpSpPr>
          <a:xfrm>
            <a:off x="2307900" y="2564280"/>
            <a:ext cx="1494000" cy="423000"/>
            <a:chOff x="2307900" y="2564280"/>
            <a:chExt cx="149400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64806A0-7BD9-9EA1-0764-83790C3209EA}"/>
                    </a:ext>
                  </a:extLst>
                </p14:cNvPr>
                <p14:cNvContentPartPr/>
                <p14:nvPr/>
              </p14:nvContentPartPr>
              <p14:xfrm>
                <a:off x="2307900" y="2623680"/>
                <a:ext cx="77760" cy="86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64806A0-7BD9-9EA1-0764-83790C3209E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98900" y="2614680"/>
                  <a:ext cx="95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13EE0949-42A2-8599-3140-F4EAA1CD97E9}"/>
                    </a:ext>
                  </a:extLst>
                </p14:cNvPr>
                <p14:cNvContentPartPr/>
                <p14:nvPr/>
              </p14:nvContentPartPr>
              <p14:xfrm>
                <a:off x="2378460" y="2610720"/>
                <a:ext cx="22320" cy="1148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3EE0949-42A2-8599-3140-F4EAA1CD97E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9460" y="2602080"/>
                  <a:ext cx="39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5067B3AB-3B29-B205-FAF2-40BE0B92C96A}"/>
                    </a:ext>
                  </a:extLst>
                </p14:cNvPr>
                <p14:cNvContentPartPr/>
                <p14:nvPr/>
              </p14:nvContentPartPr>
              <p14:xfrm>
                <a:off x="2418780" y="2607840"/>
                <a:ext cx="49320" cy="774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5067B3AB-3B29-B205-FAF2-40BE0B92C9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09780" y="2598840"/>
                  <a:ext cx="66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2EB9B8D-BD0C-9C26-263A-FFE817EAD7BE}"/>
                    </a:ext>
                  </a:extLst>
                </p14:cNvPr>
                <p14:cNvContentPartPr/>
                <p14:nvPr/>
              </p14:nvContentPartPr>
              <p14:xfrm>
                <a:off x="2396820" y="2676600"/>
                <a:ext cx="109440" cy="612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2EB9B8D-BD0C-9C26-263A-FFE817EAD7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88180" y="2667960"/>
                  <a:ext cx="127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F0A4DD8-9B73-3316-D426-D295658C8F4A}"/>
                    </a:ext>
                  </a:extLst>
                </p14:cNvPr>
                <p14:cNvContentPartPr/>
                <p14:nvPr/>
              </p14:nvContentPartPr>
              <p14:xfrm>
                <a:off x="2490780" y="2606040"/>
                <a:ext cx="151200" cy="99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F0A4DD8-9B73-3316-D426-D295658C8F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81780" y="2597040"/>
                  <a:ext cx="168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072BFDC-ECBA-804D-A4D5-BF9C81901FC1}"/>
                    </a:ext>
                  </a:extLst>
                </p14:cNvPr>
                <p14:cNvContentPartPr/>
                <p14:nvPr/>
              </p14:nvContentPartPr>
              <p14:xfrm>
                <a:off x="2660700" y="2596680"/>
                <a:ext cx="94680" cy="932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072BFDC-ECBA-804D-A4D5-BF9C81901F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1700" y="2587680"/>
                  <a:ext cx="112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6ACE727-C14E-B08A-35A2-B48139A1A7C7}"/>
                    </a:ext>
                  </a:extLst>
                </p14:cNvPr>
                <p14:cNvContentPartPr/>
                <p14:nvPr/>
              </p14:nvContentPartPr>
              <p14:xfrm>
                <a:off x="2755740" y="2602080"/>
                <a:ext cx="68760" cy="871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6ACE727-C14E-B08A-35A2-B48139A1A7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47100" y="2593080"/>
                  <a:ext cx="86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48E38CF-3FC1-1B55-BD29-8B3554BBCC08}"/>
                    </a:ext>
                  </a:extLst>
                </p14:cNvPr>
                <p14:cNvContentPartPr/>
                <p14:nvPr/>
              </p14:nvContentPartPr>
              <p14:xfrm>
                <a:off x="2808660" y="2564280"/>
                <a:ext cx="102240" cy="1047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48E38CF-3FC1-1B55-BD29-8B3554BBCC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00020" y="2555280"/>
                  <a:ext cx="119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19DA99C-5C87-B1DA-5D3C-F2E2CCB4C79E}"/>
                    </a:ext>
                  </a:extLst>
                </p14:cNvPr>
                <p14:cNvContentPartPr/>
                <p14:nvPr/>
              </p14:nvContentPartPr>
              <p14:xfrm>
                <a:off x="2877060" y="2704680"/>
                <a:ext cx="59760" cy="550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19DA99C-5C87-B1DA-5D3C-F2E2CCB4C7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68420" y="2695680"/>
                  <a:ext cx="77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9EB68B8-E7B0-18B6-1072-D896E6263753}"/>
                    </a:ext>
                  </a:extLst>
                </p14:cNvPr>
                <p14:cNvContentPartPr/>
                <p14:nvPr/>
              </p14:nvContentPartPr>
              <p14:xfrm>
                <a:off x="3028260" y="2724480"/>
                <a:ext cx="40320" cy="180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9EB68B8-E7B0-18B6-1072-D896E626375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19260" y="2715480"/>
                  <a:ext cx="57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61FAA1A6-4DFC-ACA0-652E-9B6AD042BB9A}"/>
                    </a:ext>
                  </a:extLst>
                </p14:cNvPr>
                <p14:cNvContentPartPr/>
                <p14:nvPr/>
              </p14:nvContentPartPr>
              <p14:xfrm>
                <a:off x="2321580" y="2938680"/>
                <a:ext cx="96120" cy="93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61FAA1A6-4DFC-ACA0-652E-9B6AD042BB9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12940" y="2929680"/>
                  <a:ext cx="113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CEFED3B-DA5D-5782-8142-E3CDB77B7212}"/>
                    </a:ext>
                  </a:extLst>
                </p14:cNvPr>
                <p14:cNvContentPartPr/>
                <p14:nvPr/>
              </p14:nvContentPartPr>
              <p14:xfrm>
                <a:off x="2378820" y="2878200"/>
                <a:ext cx="52920" cy="1090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CEFED3B-DA5D-5782-8142-E3CDB77B721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70180" y="2869560"/>
                  <a:ext cx="70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3DDB12A9-0F9F-C397-B143-5070CB90E118}"/>
                    </a:ext>
                  </a:extLst>
                </p14:cNvPr>
                <p14:cNvContentPartPr/>
                <p14:nvPr/>
              </p14:nvContentPartPr>
              <p14:xfrm>
                <a:off x="2526060" y="2841840"/>
                <a:ext cx="12960" cy="108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3DDB12A9-0F9F-C397-B143-5070CB90E1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17060" y="2832840"/>
                  <a:ext cx="30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D4CDAFEE-6C81-4EA7-A4EC-338F83BA6E0D}"/>
                    </a:ext>
                  </a:extLst>
                </p14:cNvPr>
                <p14:cNvContentPartPr/>
                <p14:nvPr/>
              </p14:nvContentPartPr>
              <p14:xfrm>
                <a:off x="2583300" y="2954160"/>
                <a:ext cx="24120" cy="198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D4CDAFEE-6C81-4EA7-A4EC-338F83BA6E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74300" y="2945160"/>
                  <a:ext cx="41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B916E75-3E44-855E-BEC0-F34F46BAD4D8}"/>
                    </a:ext>
                  </a:extLst>
                </p14:cNvPr>
                <p14:cNvContentPartPr/>
                <p14:nvPr/>
              </p14:nvContentPartPr>
              <p14:xfrm>
                <a:off x="2665740" y="2849040"/>
                <a:ext cx="23760" cy="1256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B916E75-3E44-855E-BEC0-F34F46BAD4D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57100" y="2840400"/>
                  <a:ext cx="41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08E21311-D15B-9528-8F0E-D88CBF64CD02}"/>
                    </a:ext>
                  </a:extLst>
                </p14:cNvPr>
                <p14:cNvContentPartPr/>
                <p14:nvPr/>
              </p14:nvContentPartPr>
              <p14:xfrm>
                <a:off x="2747460" y="2867760"/>
                <a:ext cx="75240" cy="1108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08E21311-D15B-9528-8F0E-D88CBF64CD0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38460" y="2858760"/>
                  <a:ext cx="92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4E1F58A4-4F60-B4D4-4BFD-0D667BDC861E}"/>
                    </a:ext>
                  </a:extLst>
                </p14:cNvPr>
                <p14:cNvContentPartPr/>
                <p14:nvPr/>
              </p14:nvContentPartPr>
              <p14:xfrm>
                <a:off x="2838900" y="2845800"/>
                <a:ext cx="117000" cy="1303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4E1F58A4-4F60-B4D4-4BFD-0D667BDC861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29900" y="2837160"/>
                  <a:ext cx="134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6113D70-32CC-F453-40B6-635527C321D4}"/>
                    </a:ext>
                  </a:extLst>
                </p14:cNvPr>
                <p14:cNvContentPartPr/>
                <p14:nvPr/>
              </p14:nvContentPartPr>
              <p14:xfrm>
                <a:off x="2933580" y="2814480"/>
                <a:ext cx="21600" cy="795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6113D70-32CC-F453-40B6-635527C321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24580" y="2805480"/>
                  <a:ext cx="39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04EC47D9-ED48-5E04-D8DD-202A355E9E06}"/>
                    </a:ext>
                  </a:extLst>
                </p14:cNvPr>
                <p14:cNvContentPartPr/>
                <p14:nvPr/>
              </p14:nvContentPartPr>
              <p14:xfrm>
                <a:off x="3030060" y="2881800"/>
                <a:ext cx="100080" cy="2376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04EC47D9-ED48-5E04-D8DD-202A355E9E0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1420" y="2872800"/>
                  <a:ext cx="117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1801184E-F259-566B-077F-21D77C46D8A4}"/>
                    </a:ext>
                  </a:extLst>
                </p14:cNvPr>
                <p14:cNvContentPartPr/>
                <p14:nvPr/>
              </p14:nvContentPartPr>
              <p14:xfrm>
                <a:off x="3093780" y="2835360"/>
                <a:ext cx="82080" cy="1105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1801184E-F259-566B-077F-21D77C46D8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085140" y="2826360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EDDAEEE0-D2F8-7315-245F-94053B616075}"/>
                    </a:ext>
                  </a:extLst>
                </p14:cNvPr>
                <p14:cNvContentPartPr/>
                <p14:nvPr/>
              </p14:nvContentPartPr>
              <p14:xfrm>
                <a:off x="3254340" y="2823480"/>
                <a:ext cx="82440" cy="13788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EDDAEEE0-D2F8-7315-245F-94053B61607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45340" y="2814480"/>
                  <a:ext cx="100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F0A7185-67EF-D100-18C6-C8AB52C84480}"/>
                    </a:ext>
                  </a:extLst>
                </p14:cNvPr>
                <p14:cNvContentPartPr/>
                <p14:nvPr/>
              </p14:nvContentPartPr>
              <p14:xfrm>
                <a:off x="3339660" y="2923920"/>
                <a:ext cx="39240" cy="435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F0A7185-67EF-D100-18C6-C8AB52C844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30660" y="2915280"/>
                  <a:ext cx="56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31A3CEBF-1857-D4BA-0CA9-CE5355D1888B}"/>
                    </a:ext>
                  </a:extLst>
                </p14:cNvPr>
                <p14:cNvContentPartPr/>
                <p14:nvPr/>
              </p14:nvContentPartPr>
              <p14:xfrm>
                <a:off x="3406620" y="2813040"/>
                <a:ext cx="18720" cy="1281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31A3CEBF-1857-D4BA-0CA9-CE5355D188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97620" y="2804040"/>
                  <a:ext cx="3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27DEE814-9C10-17E1-8BF5-5BD3F5CD2826}"/>
                    </a:ext>
                  </a:extLst>
                </p14:cNvPr>
                <p14:cNvContentPartPr/>
                <p14:nvPr/>
              </p14:nvContentPartPr>
              <p14:xfrm>
                <a:off x="3468900" y="2813760"/>
                <a:ext cx="12960" cy="1342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27DEE814-9C10-17E1-8BF5-5BD3F5CD28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59900" y="2805120"/>
                  <a:ext cx="30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C0640904-C6B4-65E8-D133-028DC878A95D}"/>
                    </a:ext>
                  </a:extLst>
                </p14:cNvPr>
                <p14:cNvContentPartPr/>
                <p14:nvPr/>
              </p14:nvContentPartPr>
              <p14:xfrm>
                <a:off x="3548100" y="2834280"/>
                <a:ext cx="64080" cy="993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C0640904-C6B4-65E8-D133-028DC878A95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39100" y="2825280"/>
                  <a:ext cx="81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AB0C6AA0-BC72-261D-53EE-163F57AE2C56}"/>
                    </a:ext>
                  </a:extLst>
                </p14:cNvPr>
                <p14:cNvContentPartPr/>
                <p14:nvPr/>
              </p14:nvContentPartPr>
              <p14:xfrm>
                <a:off x="3544500" y="2820600"/>
                <a:ext cx="81720" cy="1231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AB0C6AA0-BC72-261D-53EE-163F57AE2C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35860" y="2811600"/>
                  <a:ext cx="99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B8E82CF6-D5F7-89E3-BF03-E8C8EFBA5F48}"/>
                    </a:ext>
                  </a:extLst>
                </p14:cNvPr>
                <p14:cNvContentPartPr/>
                <p14:nvPr/>
              </p14:nvContentPartPr>
              <p14:xfrm>
                <a:off x="3642420" y="2814480"/>
                <a:ext cx="106200" cy="158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B8E82CF6-D5F7-89E3-BF03-E8C8EFBA5F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33420" y="2805480"/>
                  <a:ext cx="123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981D7357-FDC6-CCB1-17D0-8B52718A8CF9}"/>
                    </a:ext>
                  </a:extLst>
                </p14:cNvPr>
                <p14:cNvContentPartPr/>
                <p14:nvPr/>
              </p14:nvContentPartPr>
              <p14:xfrm>
                <a:off x="3720900" y="2738160"/>
                <a:ext cx="81000" cy="583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981D7357-FDC6-CCB1-17D0-8B52718A8C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11900" y="2729160"/>
                  <a:ext cx="9864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1F69CD5C-C36B-260C-549B-EB374C003017}"/>
              </a:ext>
            </a:extLst>
          </p:cNvPr>
          <p:cNvGrpSpPr/>
          <p:nvPr/>
        </p:nvGrpSpPr>
        <p:grpSpPr>
          <a:xfrm>
            <a:off x="2675460" y="3063600"/>
            <a:ext cx="767880" cy="510120"/>
            <a:chOff x="2675460" y="3063600"/>
            <a:chExt cx="76788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DE21D3B2-3009-32FA-57EE-3EAA6EDE01D4}"/>
                    </a:ext>
                  </a:extLst>
                </p14:cNvPr>
                <p14:cNvContentPartPr/>
                <p14:nvPr/>
              </p14:nvContentPartPr>
              <p14:xfrm>
                <a:off x="2913060" y="3089160"/>
                <a:ext cx="27360" cy="950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DE21D3B2-3009-32FA-57EE-3EAA6EDE01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04420" y="3080160"/>
                  <a:ext cx="4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6D5C3469-F044-CE84-8B3A-F0ED0CF20E21}"/>
                    </a:ext>
                  </a:extLst>
                </p14:cNvPr>
                <p14:cNvContentPartPr/>
                <p14:nvPr/>
              </p14:nvContentPartPr>
              <p14:xfrm>
                <a:off x="2996580" y="3147120"/>
                <a:ext cx="20880" cy="468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6D5C3469-F044-CE84-8B3A-F0ED0CF20E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87940" y="3138120"/>
                  <a:ext cx="385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FD2B34AE-8CD3-02BA-8567-8D310D21B2FD}"/>
                    </a:ext>
                  </a:extLst>
                </p14:cNvPr>
                <p14:cNvContentPartPr/>
                <p14:nvPr/>
              </p14:nvContentPartPr>
              <p14:xfrm>
                <a:off x="3053100" y="3063600"/>
                <a:ext cx="83160" cy="1029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FD2B34AE-8CD3-02BA-8567-8D310D21B2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44100" y="3054960"/>
                  <a:ext cx="100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D1C5DC62-F4A1-7D05-9481-1728E087212C}"/>
                    </a:ext>
                  </a:extLst>
                </p14:cNvPr>
                <p14:cNvContentPartPr/>
                <p14:nvPr/>
              </p14:nvContentPartPr>
              <p14:xfrm>
                <a:off x="3178380" y="3069720"/>
                <a:ext cx="54000" cy="889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D1C5DC62-F4A1-7D05-9481-1728E08721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69380" y="3060720"/>
                  <a:ext cx="71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07C91B0-C402-D4AF-2596-BAB8FA48356B}"/>
                    </a:ext>
                  </a:extLst>
                </p14:cNvPr>
                <p14:cNvContentPartPr/>
                <p14:nvPr/>
              </p14:nvContentPartPr>
              <p14:xfrm>
                <a:off x="3324180" y="3076560"/>
                <a:ext cx="14400" cy="1256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07C91B0-C402-D4AF-2596-BAB8FA4835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15180" y="3067560"/>
                  <a:ext cx="32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DB0FF193-03AF-7E8E-C4BF-4E8C8772A808}"/>
                    </a:ext>
                  </a:extLst>
                </p14:cNvPr>
                <p14:cNvContentPartPr/>
                <p14:nvPr/>
              </p14:nvContentPartPr>
              <p14:xfrm>
                <a:off x="2945460" y="3277080"/>
                <a:ext cx="61200" cy="734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DB0FF193-03AF-7E8E-C4BF-4E8C8772A8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36820" y="3268080"/>
                  <a:ext cx="78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4F02FE55-17E0-8B45-723E-DAF07E153E23}"/>
                    </a:ext>
                  </a:extLst>
                </p14:cNvPr>
                <p14:cNvContentPartPr/>
                <p14:nvPr/>
              </p14:nvContentPartPr>
              <p14:xfrm>
                <a:off x="3058860" y="3332520"/>
                <a:ext cx="16200" cy="324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4F02FE55-17E0-8B45-723E-DAF07E153E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50220" y="3323520"/>
                  <a:ext cx="33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008CECCF-A901-EAB3-4FAE-7995EDFD61C2}"/>
                    </a:ext>
                  </a:extLst>
                </p14:cNvPr>
                <p14:cNvContentPartPr/>
                <p14:nvPr/>
              </p14:nvContentPartPr>
              <p14:xfrm>
                <a:off x="3099180" y="3212640"/>
                <a:ext cx="22680" cy="968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008CECCF-A901-EAB3-4FAE-7995EDFD61C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90540" y="3203640"/>
                  <a:ext cx="40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ACA5B21F-0A35-3AC7-F751-1289F438CDE6}"/>
                    </a:ext>
                  </a:extLst>
                </p14:cNvPr>
                <p14:cNvContentPartPr/>
                <p14:nvPr/>
              </p14:nvContentPartPr>
              <p14:xfrm>
                <a:off x="3160380" y="3211200"/>
                <a:ext cx="11160" cy="986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ACA5B21F-0A35-3AC7-F751-1289F438CD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51740" y="3202560"/>
                  <a:ext cx="2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C18148EB-647B-764E-A11E-F2B1D96AB458}"/>
                    </a:ext>
                  </a:extLst>
                </p14:cNvPr>
                <p14:cNvContentPartPr/>
                <p14:nvPr/>
              </p14:nvContentPartPr>
              <p14:xfrm>
                <a:off x="2857980" y="3370320"/>
                <a:ext cx="585360" cy="219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C18148EB-647B-764E-A11E-F2B1D96AB45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49340" y="3361320"/>
                  <a:ext cx="603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7767E7D-7FC9-A4BC-8780-F1435E1E334A}"/>
                    </a:ext>
                  </a:extLst>
                </p14:cNvPr>
                <p14:cNvContentPartPr/>
                <p14:nvPr/>
              </p14:nvContentPartPr>
              <p14:xfrm>
                <a:off x="2968140" y="3456360"/>
                <a:ext cx="44280" cy="1011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7767E7D-7FC9-A4BC-8780-F1435E1E334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59140" y="3447360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5752CD1-8057-7E56-A6E7-EAC3BB93BC51}"/>
                    </a:ext>
                  </a:extLst>
                </p14:cNvPr>
                <p14:cNvContentPartPr/>
                <p14:nvPr/>
              </p14:nvContentPartPr>
              <p14:xfrm>
                <a:off x="3099540" y="3540240"/>
                <a:ext cx="10440" cy="3348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5752CD1-8057-7E56-A6E7-EAC3BB93BC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0540" y="3531600"/>
                  <a:ext cx="28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A7442787-C9AF-A296-7164-7EA014B4559F}"/>
                    </a:ext>
                  </a:extLst>
                </p14:cNvPr>
                <p14:cNvContentPartPr/>
                <p14:nvPr/>
              </p14:nvContentPartPr>
              <p14:xfrm>
                <a:off x="3159300" y="3480480"/>
                <a:ext cx="28800" cy="752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A7442787-C9AF-A296-7164-7EA014B4559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50300" y="3471840"/>
                  <a:ext cx="46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00846CBD-BCF5-C3D3-4E7E-8F4119DF6B57}"/>
                    </a:ext>
                  </a:extLst>
                </p14:cNvPr>
                <p14:cNvContentPartPr/>
                <p14:nvPr/>
              </p14:nvContentPartPr>
              <p14:xfrm>
                <a:off x="3257220" y="3476520"/>
                <a:ext cx="32400" cy="8100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00846CBD-BCF5-C3D3-4E7E-8F4119DF6B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48580" y="3467520"/>
                  <a:ext cx="50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1BA2DED-83B6-2ED4-53DA-0C31AB439A02}"/>
                    </a:ext>
                  </a:extLst>
                </p14:cNvPr>
                <p14:cNvContentPartPr/>
                <p14:nvPr/>
              </p14:nvContentPartPr>
              <p14:xfrm>
                <a:off x="3340020" y="3458520"/>
                <a:ext cx="24480" cy="8280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1BA2DED-83B6-2ED4-53DA-0C31AB439A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31380" y="3449880"/>
                  <a:ext cx="42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5D42B9FE-A2BE-0382-BBC8-0B703AE88362}"/>
                    </a:ext>
                  </a:extLst>
                </p14:cNvPr>
                <p14:cNvContentPartPr/>
                <p14:nvPr/>
              </p14:nvContentPartPr>
              <p14:xfrm>
                <a:off x="2675460" y="3169800"/>
                <a:ext cx="137520" cy="3492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5D42B9FE-A2BE-0382-BBC8-0B703AE883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66820" y="3161160"/>
                  <a:ext cx="155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9AF453C6-9207-CB70-FE4C-84AFA095DCA1}"/>
                    </a:ext>
                  </a:extLst>
                </p14:cNvPr>
                <p14:cNvContentPartPr/>
                <p14:nvPr/>
              </p14:nvContentPartPr>
              <p14:xfrm>
                <a:off x="2751780" y="3128400"/>
                <a:ext cx="75600" cy="1389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9AF453C6-9207-CB70-FE4C-84AFA095DCA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43140" y="3119760"/>
                  <a:ext cx="932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823E0570-0214-A4E9-6B99-BFFA25AFEFB2}"/>
              </a:ext>
            </a:extLst>
          </p:cNvPr>
          <p:cNvGrpSpPr/>
          <p:nvPr/>
        </p:nvGrpSpPr>
        <p:grpSpPr>
          <a:xfrm>
            <a:off x="1461540" y="3741120"/>
            <a:ext cx="1025640" cy="253800"/>
            <a:chOff x="1461540" y="3741120"/>
            <a:chExt cx="10256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334FB56-6F8B-6930-CE6F-F2DBE478F6D2}"/>
                    </a:ext>
                  </a:extLst>
                </p14:cNvPr>
                <p14:cNvContentPartPr/>
                <p14:nvPr/>
              </p14:nvContentPartPr>
              <p14:xfrm>
                <a:off x="1471980" y="3807360"/>
                <a:ext cx="149760" cy="194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334FB56-6F8B-6930-CE6F-F2DBE478F6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63340" y="3798360"/>
                  <a:ext cx="167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18C131C5-3ED4-CC87-6359-6CA1772EF424}"/>
                    </a:ext>
                  </a:extLst>
                </p14:cNvPr>
                <p14:cNvContentPartPr/>
                <p14:nvPr/>
              </p14:nvContentPartPr>
              <p14:xfrm>
                <a:off x="1461540" y="3859920"/>
                <a:ext cx="126000" cy="284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18C131C5-3ED4-CC87-6359-6CA1772EF4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52540" y="3850920"/>
                  <a:ext cx="143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06E45BE5-BACB-D3CB-00B0-11190A4A6CF8}"/>
                    </a:ext>
                  </a:extLst>
                </p14:cNvPr>
                <p14:cNvContentPartPr/>
                <p14:nvPr/>
              </p14:nvContentPartPr>
              <p14:xfrm>
                <a:off x="1546860" y="3741120"/>
                <a:ext cx="100800" cy="2210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06E45BE5-BACB-D3CB-00B0-11190A4A6CF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37860" y="3732480"/>
                  <a:ext cx="11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EA2EF7C-705A-B7C7-E2A8-5EAB1B5D33A1}"/>
                    </a:ext>
                  </a:extLst>
                </p14:cNvPr>
                <p14:cNvContentPartPr/>
                <p14:nvPr/>
              </p14:nvContentPartPr>
              <p14:xfrm>
                <a:off x="1720740" y="3754440"/>
                <a:ext cx="120600" cy="2329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EA2EF7C-705A-B7C7-E2A8-5EAB1B5D33A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11740" y="3745800"/>
                  <a:ext cx="138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83D2872-B375-5FEF-D1A8-5AF5425B5E6D}"/>
                    </a:ext>
                  </a:extLst>
                </p14:cNvPr>
                <p14:cNvContentPartPr/>
                <p14:nvPr/>
              </p14:nvContentPartPr>
              <p14:xfrm>
                <a:off x="1880220" y="3812760"/>
                <a:ext cx="17640" cy="1562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83D2872-B375-5FEF-D1A8-5AF5425B5E6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71580" y="3803760"/>
                  <a:ext cx="35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38B625D4-AABE-4189-AC7B-2E9C9B9D8CF2}"/>
                    </a:ext>
                  </a:extLst>
                </p14:cNvPr>
                <p14:cNvContentPartPr/>
                <p14:nvPr/>
              </p14:nvContentPartPr>
              <p14:xfrm>
                <a:off x="1948620" y="3813480"/>
                <a:ext cx="104760" cy="1728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38B625D4-AABE-4189-AC7B-2E9C9B9D8CF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939620" y="3804840"/>
                  <a:ext cx="122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0CBE570-9E20-F242-97DB-BFE96E2B346E}"/>
                    </a:ext>
                  </a:extLst>
                </p14:cNvPr>
                <p14:cNvContentPartPr/>
                <p14:nvPr/>
              </p14:nvContentPartPr>
              <p14:xfrm>
                <a:off x="2159580" y="3877200"/>
                <a:ext cx="102960" cy="1177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0CBE570-9E20-F242-97DB-BFE96E2B346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50580" y="3868560"/>
                  <a:ext cx="120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70D30E59-4B1C-2548-4D72-96ECC4519819}"/>
                    </a:ext>
                  </a:extLst>
                </p14:cNvPr>
                <p14:cNvContentPartPr/>
                <p14:nvPr/>
              </p14:nvContentPartPr>
              <p14:xfrm>
                <a:off x="2151300" y="3844440"/>
                <a:ext cx="105120" cy="13788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70D30E59-4B1C-2548-4D72-96ECC45198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42300" y="3835440"/>
                  <a:ext cx="122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8D795E9-3C04-862B-777F-81B1A7BF3E39}"/>
                    </a:ext>
                  </a:extLst>
                </p14:cNvPr>
                <p14:cNvContentPartPr/>
                <p14:nvPr/>
              </p14:nvContentPartPr>
              <p14:xfrm>
                <a:off x="2295300" y="3823200"/>
                <a:ext cx="145080" cy="1584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8D795E9-3C04-862B-777F-81B1A7BF3E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86300" y="3814560"/>
                  <a:ext cx="16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3DAB6D98-814F-AFA0-F10D-CF39B4E78A6B}"/>
                    </a:ext>
                  </a:extLst>
                </p14:cNvPr>
                <p14:cNvContentPartPr/>
                <p14:nvPr/>
              </p14:nvContentPartPr>
              <p14:xfrm>
                <a:off x="2377740" y="3764880"/>
                <a:ext cx="109440" cy="7380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3DAB6D98-814F-AFA0-F10D-CF39B4E78A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69100" y="3755880"/>
                  <a:ext cx="1270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E5E536C3-DA9B-81FB-7D06-3D473DF8B6EA}"/>
              </a:ext>
            </a:extLst>
          </p:cNvPr>
          <p:cNvGrpSpPr/>
          <p:nvPr/>
        </p:nvGrpSpPr>
        <p:grpSpPr>
          <a:xfrm>
            <a:off x="437340" y="4175280"/>
            <a:ext cx="3407760" cy="643680"/>
            <a:chOff x="437340" y="4175280"/>
            <a:chExt cx="3407760" cy="6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944E251-46A5-ACEF-A8CF-0451008E2C20}"/>
                    </a:ext>
                  </a:extLst>
                </p14:cNvPr>
                <p14:cNvContentPartPr/>
                <p14:nvPr/>
              </p14:nvContentPartPr>
              <p14:xfrm>
                <a:off x="437340" y="4289760"/>
                <a:ext cx="118440" cy="1130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944E251-46A5-ACEF-A8CF-0451008E2C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8700" y="4280760"/>
                  <a:ext cx="136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FE1D802-E95A-766E-90C7-7647D889F25D}"/>
                    </a:ext>
                  </a:extLst>
                </p14:cNvPr>
                <p14:cNvContentPartPr/>
                <p14:nvPr/>
              </p14:nvContentPartPr>
              <p14:xfrm>
                <a:off x="578460" y="4277880"/>
                <a:ext cx="34200" cy="11556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FE1D802-E95A-766E-90C7-7647D889F2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69820" y="4269240"/>
                  <a:ext cx="51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9211A1C3-023C-4E30-DBBF-E15355130F51}"/>
                    </a:ext>
                  </a:extLst>
                </p14:cNvPr>
                <p14:cNvContentPartPr/>
                <p14:nvPr/>
              </p14:nvContentPartPr>
              <p14:xfrm>
                <a:off x="599700" y="4313520"/>
                <a:ext cx="87120" cy="1706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9211A1C3-023C-4E30-DBBF-E15355130F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060" y="4304520"/>
                  <a:ext cx="104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6DF93580-B9D3-9DBA-BBE7-A89DC71ACB1F}"/>
                    </a:ext>
                  </a:extLst>
                </p14:cNvPr>
                <p14:cNvContentPartPr/>
                <p14:nvPr/>
              </p14:nvContentPartPr>
              <p14:xfrm>
                <a:off x="665580" y="4289760"/>
                <a:ext cx="66240" cy="9144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6DF93580-B9D3-9DBA-BBE7-A89DC71ACB1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56580" y="4281120"/>
                  <a:ext cx="83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4C815BDB-5DF1-A8BA-D139-3E6F3F49AED2}"/>
                    </a:ext>
                  </a:extLst>
                </p14:cNvPr>
                <p14:cNvContentPartPr/>
                <p14:nvPr/>
              </p14:nvContentPartPr>
              <p14:xfrm>
                <a:off x="745140" y="4279680"/>
                <a:ext cx="90720" cy="17892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4C815BDB-5DF1-A8BA-D139-3E6F3F49AED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6500" y="4271040"/>
                  <a:ext cx="108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C7F789AE-F159-021E-70A2-377573EA5E59}"/>
                    </a:ext>
                  </a:extLst>
                </p14:cNvPr>
                <p14:cNvContentPartPr/>
                <p14:nvPr/>
              </p14:nvContentPartPr>
              <p14:xfrm>
                <a:off x="908220" y="4264200"/>
                <a:ext cx="102960" cy="11088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C7F789AE-F159-021E-70A2-377573EA5E5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9220" y="4255560"/>
                  <a:ext cx="12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1745FFC7-05AF-CB62-D722-3A2C1B4952AE}"/>
                    </a:ext>
                  </a:extLst>
                </p14:cNvPr>
                <p14:cNvContentPartPr/>
                <p14:nvPr/>
              </p14:nvContentPartPr>
              <p14:xfrm>
                <a:off x="985980" y="4256640"/>
                <a:ext cx="83880" cy="925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1745FFC7-05AF-CB62-D722-3A2C1B4952A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6980" y="4247640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4400119C-26E2-BA87-FC25-61844DFD4863}"/>
                    </a:ext>
                  </a:extLst>
                </p14:cNvPr>
                <p14:cNvContentPartPr/>
                <p14:nvPr/>
              </p14:nvContentPartPr>
              <p14:xfrm>
                <a:off x="982020" y="4288320"/>
                <a:ext cx="143640" cy="17712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4400119C-26E2-BA87-FC25-61844DFD48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3380" y="4279680"/>
                  <a:ext cx="161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620E4BDD-5078-66C0-1EA9-60F20A0BD900}"/>
                    </a:ext>
                  </a:extLst>
                </p14:cNvPr>
                <p14:cNvContentPartPr/>
                <p14:nvPr/>
              </p14:nvContentPartPr>
              <p14:xfrm>
                <a:off x="1113060" y="4271760"/>
                <a:ext cx="108000" cy="16128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620E4BDD-5078-66C0-1EA9-60F20A0BD90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04060" y="4262760"/>
                  <a:ext cx="125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7650E13F-009C-A365-6498-8C54A9CF80DE}"/>
                    </a:ext>
                  </a:extLst>
                </p14:cNvPr>
                <p14:cNvContentPartPr/>
                <p14:nvPr/>
              </p14:nvContentPartPr>
              <p14:xfrm>
                <a:off x="1244460" y="4276440"/>
                <a:ext cx="22320" cy="15264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7650E13F-009C-A365-6498-8C54A9CF80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35460" y="4267800"/>
                  <a:ext cx="39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2F76C12E-B036-912D-2E40-3E0D839CC532}"/>
                    </a:ext>
                  </a:extLst>
                </p14:cNvPr>
                <p14:cNvContentPartPr/>
                <p14:nvPr/>
              </p14:nvContentPartPr>
              <p14:xfrm>
                <a:off x="1298820" y="4260600"/>
                <a:ext cx="100800" cy="1544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2F76C12E-B036-912D-2E40-3E0D839CC53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90180" y="4251960"/>
                  <a:ext cx="118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CD775EE5-405E-6658-15C8-0EAB2FF338E6}"/>
                    </a:ext>
                  </a:extLst>
                </p14:cNvPr>
                <p14:cNvContentPartPr/>
                <p14:nvPr/>
              </p14:nvContentPartPr>
              <p14:xfrm>
                <a:off x="1408260" y="4282920"/>
                <a:ext cx="69120" cy="12132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CD775EE5-405E-6658-15C8-0EAB2FF338E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399260" y="4273920"/>
                  <a:ext cx="86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818CFCB1-1FD2-84EE-7546-F5AFE4A28F59}"/>
                    </a:ext>
                  </a:extLst>
                </p14:cNvPr>
                <p14:cNvContentPartPr/>
                <p14:nvPr/>
              </p14:nvContentPartPr>
              <p14:xfrm>
                <a:off x="1455780" y="4243320"/>
                <a:ext cx="227160" cy="19944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818CFCB1-1FD2-84EE-7546-F5AFE4A28F5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46780" y="4234320"/>
                  <a:ext cx="244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06ADD606-5239-DBB5-7441-7EF9C29F1CC5}"/>
                    </a:ext>
                  </a:extLst>
                </p14:cNvPr>
                <p14:cNvContentPartPr/>
                <p14:nvPr/>
              </p14:nvContentPartPr>
              <p14:xfrm>
                <a:off x="1869420" y="4248000"/>
                <a:ext cx="51480" cy="20448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06ADD606-5239-DBB5-7441-7EF9C29F1C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60780" y="4239000"/>
                  <a:ext cx="691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45E9973E-1161-6038-BA63-7E589E404B47}"/>
                    </a:ext>
                  </a:extLst>
                </p14:cNvPr>
                <p14:cNvContentPartPr/>
                <p14:nvPr/>
              </p14:nvContentPartPr>
              <p14:xfrm>
                <a:off x="1989300" y="4249800"/>
                <a:ext cx="72720" cy="13572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45E9973E-1161-6038-BA63-7E589E404B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980660" y="4240800"/>
                  <a:ext cx="90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719CA08B-BB92-1A3D-1531-F1D212332C8B}"/>
                    </a:ext>
                  </a:extLst>
                </p14:cNvPr>
                <p14:cNvContentPartPr/>
                <p14:nvPr/>
              </p14:nvContentPartPr>
              <p14:xfrm>
                <a:off x="2058060" y="4252680"/>
                <a:ext cx="73440" cy="1537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719CA08B-BB92-1A3D-1531-F1D212332C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49060" y="4244040"/>
                  <a:ext cx="91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0F9A694D-BCCF-FBD1-A41D-737835182DF8}"/>
                    </a:ext>
                  </a:extLst>
                </p14:cNvPr>
                <p14:cNvContentPartPr/>
                <p14:nvPr/>
              </p14:nvContentPartPr>
              <p14:xfrm>
                <a:off x="2103780" y="4236120"/>
                <a:ext cx="116280" cy="12564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0F9A694D-BCCF-FBD1-A41D-737835182DF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95140" y="4227120"/>
                  <a:ext cx="13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BEB3C302-7C34-7E37-2DC5-363E83E8E00C}"/>
                    </a:ext>
                  </a:extLst>
                </p14:cNvPr>
                <p14:cNvContentPartPr/>
                <p14:nvPr/>
              </p14:nvContentPartPr>
              <p14:xfrm>
                <a:off x="2199540" y="4231080"/>
                <a:ext cx="88920" cy="19260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BEB3C302-7C34-7E37-2DC5-363E83E8E00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90540" y="4222440"/>
                  <a:ext cx="106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C2FB84DA-76B5-545C-196D-500F6A9FFA4A}"/>
                    </a:ext>
                  </a:extLst>
                </p14:cNvPr>
                <p14:cNvContentPartPr/>
                <p14:nvPr/>
              </p14:nvContentPartPr>
              <p14:xfrm>
                <a:off x="2467740" y="4195080"/>
                <a:ext cx="114120" cy="1605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C2FB84DA-76B5-545C-196D-500F6A9FFA4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459100" y="4186440"/>
                  <a:ext cx="131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A87AB013-C412-C50B-CC25-ECBD97CF5BFE}"/>
                    </a:ext>
                  </a:extLst>
                </p14:cNvPr>
                <p14:cNvContentPartPr/>
                <p14:nvPr/>
              </p14:nvContentPartPr>
              <p14:xfrm>
                <a:off x="2566380" y="4228560"/>
                <a:ext cx="47160" cy="15588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A87AB013-C412-C50B-CC25-ECBD97CF5B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57740" y="4219920"/>
                  <a:ext cx="64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89857464-99FF-25C1-4E7A-A070EBA32AC1}"/>
                    </a:ext>
                  </a:extLst>
                </p14:cNvPr>
                <p14:cNvContentPartPr/>
                <p14:nvPr/>
              </p14:nvContentPartPr>
              <p14:xfrm>
                <a:off x="2595540" y="4191480"/>
                <a:ext cx="56160" cy="16416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89857464-99FF-25C1-4E7A-A070EBA32AC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586540" y="4182840"/>
                  <a:ext cx="73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8A7E684C-3D56-5B08-1C3A-89410C3C8232}"/>
                    </a:ext>
                  </a:extLst>
                </p14:cNvPr>
                <p14:cNvContentPartPr/>
                <p14:nvPr/>
              </p14:nvContentPartPr>
              <p14:xfrm>
                <a:off x="2700660" y="4206600"/>
                <a:ext cx="104040" cy="24336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8A7E684C-3D56-5B08-1C3A-89410C3C82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92020" y="4197600"/>
                  <a:ext cx="121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C42BA61-ADFB-251F-A6A6-CE281319E870}"/>
                    </a:ext>
                  </a:extLst>
                </p14:cNvPr>
                <p14:cNvContentPartPr/>
                <p14:nvPr/>
              </p14:nvContentPartPr>
              <p14:xfrm>
                <a:off x="2800380" y="4221360"/>
                <a:ext cx="125280" cy="1918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C42BA61-ADFB-251F-A6A6-CE281319E8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91740" y="4212720"/>
                  <a:ext cx="142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6D741082-85C2-EC0C-8D7A-51594B326235}"/>
                    </a:ext>
                  </a:extLst>
                </p14:cNvPr>
                <p14:cNvContentPartPr/>
                <p14:nvPr/>
              </p14:nvContentPartPr>
              <p14:xfrm>
                <a:off x="2990820" y="4175280"/>
                <a:ext cx="141840" cy="1486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6D741082-85C2-EC0C-8D7A-51594B32623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982180" y="4166640"/>
                  <a:ext cx="159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40BC843-EC6A-B862-8F0B-3A137CEBDB1A}"/>
                    </a:ext>
                  </a:extLst>
                </p14:cNvPr>
                <p14:cNvContentPartPr/>
                <p14:nvPr/>
              </p14:nvContentPartPr>
              <p14:xfrm>
                <a:off x="3073620" y="4224960"/>
                <a:ext cx="98280" cy="1522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40BC843-EC6A-B862-8F0B-3A137CEBDB1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64980" y="4216320"/>
                  <a:ext cx="115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7F175985-C3BB-E1FE-F3DE-DD8806DA28FE}"/>
                    </a:ext>
                  </a:extLst>
                </p14:cNvPr>
                <p14:cNvContentPartPr/>
                <p14:nvPr/>
              </p14:nvContentPartPr>
              <p14:xfrm>
                <a:off x="3125100" y="4207680"/>
                <a:ext cx="143280" cy="25380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7F175985-C3BB-E1FE-F3DE-DD8806DA28F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16100" y="4198680"/>
                  <a:ext cx="160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3B50C827-AFEF-9593-5EDB-338095AC57FF}"/>
                    </a:ext>
                  </a:extLst>
                </p14:cNvPr>
                <p14:cNvContentPartPr/>
                <p14:nvPr/>
              </p14:nvContentPartPr>
              <p14:xfrm>
                <a:off x="3213300" y="4206240"/>
                <a:ext cx="150840" cy="2329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3B50C827-AFEF-9593-5EDB-338095AC57F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204660" y="4197240"/>
                  <a:ext cx="168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4C0F298E-885D-70C0-6844-CC556A7798EE}"/>
                    </a:ext>
                  </a:extLst>
                </p14:cNvPr>
                <p14:cNvContentPartPr/>
                <p14:nvPr/>
              </p14:nvContentPartPr>
              <p14:xfrm>
                <a:off x="3320580" y="4210920"/>
                <a:ext cx="103320" cy="1620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4C0F298E-885D-70C0-6844-CC556A7798E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311940" y="4201920"/>
                  <a:ext cx="12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9F0C5757-3827-C8DF-8F2F-C0A7B3CDB8E0}"/>
                    </a:ext>
                  </a:extLst>
                </p14:cNvPr>
                <p14:cNvContentPartPr/>
                <p14:nvPr/>
              </p14:nvContentPartPr>
              <p14:xfrm>
                <a:off x="3331740" y="4209120"/>
                <a:ext cx="226800" cy="17460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9F0C5757-3827-C8DF-8F2F-C0A7B3CDB8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22740" y="4200480"/>
                  <a:ext cx="244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18901C26-9F2B-E3E6-9EA7-0B1FDE833BA4}"/>
                    </a:ext>
                  </a:extLst>
                </p14:cNvPr>
                <p14:cNvContentPartPr/>
                <p14:nvPr/>
              </p14:nvContentPartPr>
              <p14:xfrm>
                <a:off x="3510300" y="4190040"/>
                <a:ext cx="153360" cy="1209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18901C26-9F2B-E3E6-9EA7-0B1FDE833B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01300" y="4181040"/>
                  <a:ext cx="17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871FCCD5-CCDF-BC58-752E-E661842B6407}"/>
                    </a:ext>
                  </a:extLst>
                </p14:cNvPr>
                <p14:cNvContentPartPr/>
                <p14:nvPr/>
              </p14:nvContentPartPr>
              <p14:xfrm>
                <a:off x="3583380" y="4293000"/>
                <a:ext cx="133200" cy="10116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871FCCD5-CCDF-BC58-752E-E661842B640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74740" y="4284000"/>
                  <a:ext cx="15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D7913862-364C-888E-FD59-EED49F937970}"/>
                    </a:ext>
                  </a:extLst>
                </p14:cNvPr>
                <p14:cNvContentPartPr/>
                <p14:nvPr/>
              </p14:nvContentPartPr>
              <p14:xfrm>
                <a:off x="3827460" y="4359600"/>
                <a:ext cx="17640" cy="90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D7913862-364C-888E-FD59-EED49F93797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18460" y="4350600"/>
                  <a:ext cx="352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6F04882B-BB49-2724-4444-D3104A8A7CF1}"/>
                    </a:ext>
                  </a:extLst>
                </p14:cNvPr>
                <p14:cNvContentPartPr/>
                <p14:nvPr/>
              </p14:nvContentPartPr>
              <p14:xfrm>
                <a:off x="534180" y="4614480"/>
                <a:ext cx="57960" cy="1742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6F04882B-BB49-2724-4444-D3104A8A7C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5540" y="4605840"/>
                  <a:ext cx="75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EB0902CF-AC9B-BEC1-BFD8-B1373FF3B08F}"/>
                    </a:ext>
                  </a:extLst>
                </p14:cNvPr>
                <p14:cNvContentPartPr/>
                <p14:nvPr/>
              </p14:nvContentPartPr>
              <p14:xfrm>
                <a:off x="616980" y="4635720"/>
                <a:ext cx="79200" cy="14652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EB0902CF-AC9B-BEC1-BFD8-B1373FF3B0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7980" y="4627080"/>
                  <a:ext cx="96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ED4F20E5-BAA7-36CE-16FD-9B01764A9255}"/>
                    </a:ext>
                  </a:extLst>
                </p14:cNvPr>
                <p14:cNvContentPartPr/>
                <p14:nvPr/>
              </p14:nvContentPartPr>
              <p14:xfrm>
                <a:off x="714180" y="4644720"/>
                <a:ext cx="98280" cy="10980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ED4F20E5-BAA7-36CE-16FD-9B01764A92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5540" y="4636080"/>
                  <a:ext cx="115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5C84D460-E880-7462-D7EC-7B43664BDAFF}"/>
                    </a:ext>
                  </a:extLst>
                </p14:cNvPr>
                <p14:cNvContentPartPr/>
                <p14:nvPr/>
              </p14:nvContentPartPr>
              <p14:xfrm>
                <a:off x="793020" y="4593240"/>
                <a:ext cx="111960" cy="1220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5C84D460-E880-7462-D7EC-7B43664BDAF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4020" y="4584240"/>
                  <a:ext cx="129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DB9CE2FA-6C81-134C-F3BE-330436585C79}"/>
                    </a:ext>
                  </a:extLst>
                </p14:cNvPr>
                <p14:cNvContentPartPr/>
                <p14:nvPr/>
              </p14:nvContentPartPr>
              <p14:xfrm>
                <a:off x="929100" y="4558320"/>
                <a:ext cx="92520" cy="18900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DB9CE2FA-6C81-134C-F3BE-330436585C7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20100" y="4549680"/>
                  <a:ext cx="11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F0983C9F-6ACB-AA08-0A3A-B5A51BC2809F}"/>
                    </a:ext>
                  </a:extLst>
                </p14:cNvPr>
                <p14:cNvContentPartPr/>
                <p14:nvPr/>
              </p14:nvContentPartPr>
              <p14:xfrm>
                <a:off x="1021980" y="4592160"/>
                <a:ext cx="38880" cy="17208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F0983C9F-6ACB-AA08-0A3A-B5A51BC2809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12980" y="4583160"/>
                  <a:ext cx="5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38610034-999F-81D0-D005-ACAADDA4605D}"/>
                    </a:ext>
                  </a:extLst>
                </p14:cNvPr>
                <p14:cNvContentPartPr/>
                <p14:nvPr/>
              </p14:nvContentPartPr>
              <p14:xfrm>
                <a:off x="1055460" y="4610160"/>
                <a:ext cx="159840" cy="19836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38610034-999F-81D0-D005-ACAADDA460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46820" y="4601520"/>
                  <a:ext cx="177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FF663DA5-02DD-91B0-B065-64349B04F235}"/>
                    </a:ext>
                  </a:extLst>
                </p14:cNvPr>
                <p14:cNvContentPartPr/>
                <p14:nvPr/>
              </p14:nvContentPartPr>
              <p14:xfrm>
                <a:off x="1297380" y="4583160"/>
                <a:ext cx="142560" cy="16956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FF663DA5-02DD-91B0-B065-64349B04F2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88380" y="4574160"/>
                  <a:ext cx="160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4513295-4A33-3229-ED81-2D32221A25E4}"/>
                    </a:ext>
                  </a:extLst>
                </p14:cNvPr>
                <p14:cNvContentPartPr/>
                <p14:nvPr/>
              </p14:nvContentPartPr>
              <p14:xfrm>
                <a:off x="1371180" y="4606920"/>
                <a:ext cx="140040" cy="1530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4513295-4A33-3229-ED81-2D32221A25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62540" y="4598280"/>
                  <a:ext cx="157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B76D3BB6-E98C-8C29-60CD-EFC69585D710}"/>
                    </a:ext>
                  </a:extLst>
                </p14:cNvPr>
                <p14:cNvContentPartPr/>
                <p14:nvPr/>
              </p14:nvContentPartPr>
              <p14:xfrm>
                <a:off x="1534980" y="4624560"/>
                <a:ext cx="18360" cy="15264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B76D3BB6-E98C-8C29-60CD-EFC69585D71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26340" y="4615920"/>
                  <a:ext cx="3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20E1BD2D-BCA1-3580-7D24-47DD020CA2D9}"/>
                    </a:ext>
                  </a:extLst>
                </p14:cNvPr>
                <p14:cNvContentPartPr/>
                <p14:nvPr/>
              </p14:nvContentPartPr>
              <p14:xfrm>
                <a:off x="1570980" y="4568760"/>
                <a:ext cx="155160" cy="18972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20E1BD2D-BCA1-3580-7D24-47DD020CA2D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562340" y="4559760"/>
                  <a:ext cx="172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74A7BF74-144A-B176-AE25-2F3B18023EAE}"/>
                    </a:ext>
                  </a:extLst>
                </p14:cNvPr>
                <p14:cNvContentPartPr/>
                <p14:nvPr/>
              </p14:nvContentPartPr>
              <p14:xfrm>
                <a:off x="1736940" y="4564440"/>
                <a:ext cx="113040" cy="16452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74A7BF74-144A-B176-AE25-2F3B18023EA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27940" y="4555800"/>
                  <a:ext cx="13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05750A52-BDC4-AD84-B685-C8925DD334D5}"/>
                    </a:ext>
                  </a:extLst>
                </p14:cNvPr>
                <p14:cNvContentPartPr/>
                <p14:nvPr/>
              </p14:nvContentPartPr>
              <p14:xfrm>
                <a:off x="1755300" y="4562640"/>
                <a:ext cx="160560" cy="17172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05750A52-BDC4-AD84-B685-C8925DD334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46660" y="4554000"/>
                  <a:ext cx="178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53A255BC-355C-0B8C-0B0A-1840BF1FB9E5}"/>
                    </a:ext>
                  </a:extLst>
                </p14:cNvPr>
                <p14:cNvContentPartPr/>
                <p14:nvPr/>
              </p14:nvContentPartPr>
              <p14:xfrm>
                <a:off x="1909020" y="4549320"/>
                <a:ext cx="161280" cy="10440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53A255BC-355C-0B8C-0B0A-1840BF1FB9E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00020" y="4540680"/>
                  <a:ext cx="178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04AC0ADC-BBF6-C11E-ADB7-47EA8D8DD981}"/>
                    </a:ext>
                  </a:extLst>
                </p14:cNvPr>
                <p14:cNvContentPartPr/>
                <p14:nvPr/>
              </p14:nvContentPartPr>
              <p14:xfrm>
                <a:off x="1958700" y="4669200"/>
                <a:ext cx="96480" cy="165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04AC0ADC-BBF6-C11E-ADB7-47EA8D8DD9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50060" y="4660200"/>
                  <a:ext cx="114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1821300E-C4EA-F6FC-0494-D28CB4CCA094}"/>
                    </a:ext>
                  </a:extLst>
                </p14:cNvPr>
                <p14:cNvContentPartPr/>
                <p14:nvPr/>
              </p14:nvContentPartPr>
              <p14:xfrm>
                <a:off x="2005140" y="4719240"/>
                <a:ext cx="153360" cy="4968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1821300E-C4EA-F6FC-0494-D28CB4CCA09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96500" y="4710600"/>
                  <a:ext cx="171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A33F47B5-7A22-7A30-7D48-279FEDECC501}"/>
                    </a:ext>
                  </a:extLst>
                </p14:cNvPr>
                <p14:cNvContentPartPr/>
                <p14:nvPr/>
              </p14:nvContentPartPr>
              <p14:xfrm>
                <a:off x="2275500" y="4581360"/>
                <a:ext cx="96480" cy="14544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A33F47B5-7A22-7A30-7D48-279FEDECC5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66500" y="4572720"/>
                  <a:ext cx="114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E3727EAA-C269-EA50-15AD-D5D4834DE9F3}"/>
                    </a:ext>
                  </a:extLst>
                </p14:cNvPr>
                <p14:cNvContentPartPr/>
                <p14:nvPr/>
              </p14:nvContentPartPr>
              <p14:xfrm>
                <a:off x="2387100" y="4587120"/>
                <a:ext cx="74160" cy="10584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E3727EAA-C269-EA50-15AD-D5D4834DE9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78460" y="4578480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636C1D50-5FCF-36FE-BB1B-D08744A4F040}"/>
                    </a:ext>
                  </a:extLst>
                </p14:cNvPr>
                <p14:cNvContentPartPr/>
                <p14:nvPr/>
              </p14:nvContentPartPr>
              <p14:xfrm>
                <a:off x="2451540" y="4600080"/>
                <a:ext cx="33480" cy="16632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636C1D50-5FCF-36FE-BB1B-D08744A4F04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42540" y="4591080"/>
                  <a:ext cx="51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F45CB461-5F09-3AB7-21ED-868C68F30900}"/>
                    </a:ext>
                  </a:extLst>
                </p14:cNvPr>
                <p14:cNvContentPartPr/>
                <p14:nvPr/>
              </p14:nvContentPartPr>
              <p14:xfrm>
                <a:off x="2500860" y="4578480"/>
                <a:ext cx="137880" cy="14400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F45CB461-5F09-3AB7-21ED-868C68F3090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491860" y="4569480"/>
                  <a:ext cx="155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A1422D75-3E2C-FBCE-3543-C123ACEE052D}"/>
                    </a:ext>
                  </a:extLst>
                </p14:cNvPr>
                <p14:cNvContentPartPr/>
                <p14:nvPr/>
              </p14:nvContentPartPr>
              <p14:xfrm>
                <a:off x="2569980" y="4724640"/>
                <a:ext cx="76680" cy="9432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A1422D75-3E2C-FBCE-3543-C123ACEE052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561340" y="4716000"/>
                  <a:ext cx="9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7837D939-5E56-3640-BCA2-4D7C0CB131E2}"/>
                    </a:ext>
                  </a:extLst>
                </p14:cNvPr>
                <p14:cNvContentPartPr/>
                <p14:nvPr/>
              </p14:nvContentPartPr>
              <p14:xfrm>
                <a:off x="2632620" y="4598280"/>
                <a:ext cx="164160" cy="16488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7837D939-5E56-3640-BCA2-4D7C0CB131E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623980" y="4589280"/>
                  <a:ext cx="181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F9C6A242-235A-8D3F-70C6-2B26FBB6DDB2}"/>
                    </a:ext>
                  </a:extLst>
                </p14:cNvPr>
                <p14:cNvContentPartPr/>
                <p14:nvPr/>
              </p14:nvContentPartPr>
              <p14:xfrm>
                <a:off x="2753220" y="4596840"/>
                <a:ext cx="159840" cy="19368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F9C6A242-235A-8D3F-70C6-2B26FBB6DDB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744580" y="4588200"/>
                  <a:ext cx="177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C12FE01E-AA5A-09F4-BC31-C48C246AF692}"/>
                    </a:ext>
                  </a:extLst>
                </p14:cNvPr>
                <p14:cNvContentPartPr/>
                <p14:nvPr/>
              </p14:nvContentPartPr>
              <p14:xfrm>
                <a:off x="2924580" y="4564440"/>
                <a:ext cx="109440" cy="2113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C12FE01E-AA5A-09F4-BC31-C48C246AF69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915940" y="4555440"/>
                  <a:ext cx="127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F5EF98EB-17D3-4FEA-2F32-839085448BE5}"/>
                    </a:ext>
                  </a:extLst>
                </p14:cNvPr>
                <p14:cNvContentPartPr/>
                <p14:nvPr/>
              </p14:nvContentPartPr>
              <p14:xfrm>
                <a:off x="3015300" y="4596840"/>
                <a:ext cx="120960" cy="14364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F5EF98EB-17D3-4FEA-2F32-839085448BE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06300" y="4587840"/>
                  <a:ext cx="138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33FF5BD3-8887-2C8E-A878-759A661CB7F5}"/>
                    </a:ext>
                  </a:extLst>
                </p14:cNvPr>
                <p14:cNvContentPartPr/>
                <p14:nvPr/>
              </p14:nvContentPartPr>
              <p14:xfrm>
                <a:off x="3228060" y="4687920"/>
                <a:ext cx="9000" cy="594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33FF5BD3-8887-2C8E-A878-759A661CB7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19420" y="4679280"/>
                  <a:ext cx="26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7E4AF28B-4090-82DF-D6BE-017C3CE1853E}"/>
                    </a:ext>
                  </a:extLst>
                </p14:cNvPr>
                <p14:cNvContentPartPr/>
                <p14:nvPr/>
              </p14:nvContentPartPr>
              <p14:xfrm>
                <a:off x="3284580" y="4580640"/>
                <a:ext cx="108000" cy="1270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7E4AF28B-4090-82DF-D6BE-017C3CE1853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75580" y="4571640"/>
                  <a:ext cx="125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FB90F720-2F81-25A3-682B-9872B127ADF4}"/>
                    </a:ext>
                  </a:extLst>
                </p14:cNvPr>
                <p14:cNvContentPartPr/>
                <p14:nvPr/>
              </p14:nvContentPartPr>
              <p14:xfrm>
                <a:off x="3418860" y="4532400"/>
                <a:ext cx="47880" cy="23436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FB90F720-2F81-25A3-682B-9872B127AD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10220" y="4523760"/>
                  <a:ext cx="6552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623C5D3F-6A61-B4D4-69AC-B3D62D74FFF4}"/>
              </a:ext>
            </a:extLst>
          </p:cNvPr>
          <p:cNvGrpSpPr/>
          <p:nvPr/>
        </p:nvGrpSpPr>
        <p:grpSpPr>
          <a:xfrm>
            <a:off x="3618300" y="4563360"/>
            <a:ext cx="186840" cy="193680"/>
            <a:chOff x="3618300" y="4563360"/>
            <a:chExt cx="18684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10EFD541-C881-4AB6-734A-3CA9F59A6337}"/>
                    </a:ext>
                  </a:extLst>
                </p14:cNvPr>
                <p14:cNvContentPartPr/>
                <p14:nvPr/>
              </p14:nvContentPartPr>
              <p14:xfrm>
                <a:off x="3618300" y="4563360"/>
                <a:ext cx="79920" cy="14220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10EFD541-C881-4AB6-734A-3CA9F59A633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09660" y="4554720"/>
                  <a:ext cx="97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4CBEEBA6-493C-1CB4-045C-862EA9C21858}"/>
                    </a:ext>
                  </a:extLst>
                </p14:cNvPr>
                <p14:cNvContentPartPr/>
                <p14:nvPr/>
              </p14:nvContentPartPr>
              <p14:xfrm>
                <a:off x="3774900" y="4564440"/>
                <a:ext cx="30240" cy="19260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4CBEEBA6-493C-1CB4-045C-862EA9C218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66260" y="4555440"/>
                  <a:ext cx="478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B99286F2-2BDF-7DF6-5ADF-5E9851F329A9}"/>
              </a:ext>
            </a:extLst>
          </p:cNvPr>
          <p:cNvGrpSpPr/>
          <p:nvPr/>
        </p:nvGrpSpPr>
        <p:grpSpPr>
          <a:xfrm>
            <a:off x="3958500" y="4524480"/>
            <a:ext cx="1937520" cy="380160"/>
            <a:chOff x="3958500" y="4524480"/>
            <a:chExt cx="193752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ED78402F-732E-6401-6FBC-6FD5E10A3128}"/>
                    </a:ext>
                  </a:extLst>
                </p14:cNvPr>
                <p14:cNvContentPartPr/>
                <p14:nvPr/>
              </p14:nvContentPartPr>
              <p14:xfrm>
                <a:off x="3958500" y="4554720"/>
                <a:ext cx="118440" cy="13032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ED78402F-732E-6401-6FBC-6FD5E10A312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49500" y="4546080"/>
                  <a:ext cx="136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84B7420C-2AF9-A073-7902-25CFE28A9267}"/>
                    </a:ext>
                  </a:extLst>
                </p14:cNvPr>
                <p14:cNvContentPartPr/>
                <p14:nvPr/>
              </p14:nvContentPartPr>
              <p14:xfrm>
                <a:off x="3979020" y="4575600"/>
                <a:ext cx="125280" cy="14688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84B7420C-2AF9-A073-7902-25CFE28A92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70380" y="4566960"/>
                  <a:ext cx="142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DA3E69FD-B1A4-C28E-D44D-BCFA6F0582E5}"/>
                    </a:ext>
                  </a:extLst>
                </p14:cNvPr>
                <p14:cNvContentPartPr/>
                <p14:nvPr/>
              </p14:nvContentPartPr>
              <p14:xfrm>
                <a:off x="4081980" y="4561920"/>
                <a:ext cx="110520" cy="1573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DA3E69FD-B1A4-C28E-D44D-BCFA6F0582E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73340" y="4553280"/>
                  <a:ext cx="12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A0BDE92A-4B49-819F-CC1E-085A763BF806}"/>
                    </a:ext>
                  </a:extLst>
                </p14:cNvPr>
                <p14:cNvContentPartPr/>
                <p14:nvPr/>
              </p14:nvContentPartPr>
              <p14:xfrm>
                <a:off x="4179180" y="4557240"/>
                <a:ext cx="122760" cy="16812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A0BDE92A-4B49-819F-CC1E-085A763BF80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170540" y="4548240"/>
                  <a:ext cx="140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85A181A1-B8B2-129A-66CE-4A10E09D05FB}"/>
                    </a:ext>
                  </a:extLst>
                </p14:cNvPr>
                <p14:cNvContentPartPr/>
                <p14:nvPr/>
              </p14:nvContentPartPr>
              <p14:xfrm>
                <a:off x="4295820" y="4527360"/>
                <a:ext cx="101160" cy="14508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85A181A1-B8B2-129A-66CE-4A10E09D05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86820" y="4518720"/>
                  <a:ext cx="118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16F7578A-2B44-1C0C-805B-39CEA06B8808}"/>
                    </a:ext>
                  </a:extLst>
                </p14:cNvPr>
                <p14:cNvContentPartPr/>
                <p14:nvPr/>
              </p14:nvContentPartPr>
              <p14:xfrm>
                <a:off x="4362060" y="4549680"/>
                <a:ext cx="124920" cy="19548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16F7578A-2B44-1C0C-805B-39CEA06B880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53420" y="4541040"/>
                  <a:ext cx="142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308219CB-B916-5DA0-268C-D28B7F1C275D}"/>
                    </a:ext>
                  </a:extLst>
                </p14:cNvPr>
                <p14:cNvContentPartPr/>
                <p14:nvPr/>
              </p14:nvContentPartPr>
              <p14:xfrm>
                <a:off x="4445940" y="4547520"/>
                <a:ext cx="146520" cy="15048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308219CB-B916-5DA0-268C-D28B7F1C275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36940" y="4538520"/>
                  <a:ext cx="164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5B4AB035-C757-8273-311D-0A54C21946EA}"/>
                    </a:ext>
                  </a:extLst>
                </p14:cNvPr>
                <p14:cNvContentPartPr/>
                <p14:nvPr/>
              </p14:nvContentPartPr>
              <p14:xfrm>
                <a:off x="4580220" y="4547160"/>
                <a:ext cx="79200" cy="10944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5B4AB035-C757-8273-311D-0A54C21946E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571580" y="4538160"/>
                  <a:ext cx="96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344FF400-FA0F-0F93-953B-D5CBF6BB312D}"/>
                    </a:ext>
                  </a:extLst>
                </p14:cNvPr>
                <p14:cNvContentPartPr/>
                <p14:nvPr/>
              </p14:nvContentPartPr>
              <p14:xfrm>
                <a:off x="4660140" y="4524480"/>
                <a:ext cx="90000" cy="13680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344FF400-FA0F-0F93-953B-D5CBF6BB312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51500" y="4515840"/>
                  <a:ext cx="107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216F0AD0-392A-EA71-E394-F4CD3F78010C}"/>
                    </a:ext>
                  </a:extLst>
                </p14:cNvPr>
                <p14:cNvContentPartPr/>
                <p14:nvPr/>
              </p14:nvContentPartPr>
              <p14:xfrm>
                <a:off x="4729260" y="4535640"/>
                <a:ext cx="113040" cy="19800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216F0AD0-392A-EA71-E394-F4CD3F78010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720260" y="4526640"/>
                  <a:ext cx="130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F28F67E4-06C4-4743-2805-8474727F2601}"/>
                    </a:ext>
                  </a:extLst>
                </p14:cNvPr>
                <p14:cNvContentPartPr/>
                <p14:nvPr/>
              </p14:nvContentPartPr>
              <p14:xfrm>
                <a:off x="4811700" y="4528440"/>
                <a:ext cx="129960" cy="12420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F28F67E4-06C4-4743-2805-8474727F260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02700" y="4519800"/>
                  <a:ext cx="147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528B63BC-411E-3D6D-F1BB-C81FCED0F4B3}"/>
                    </a:ext>
                  </a:extLst>
                </p14:cNvPr>
                <p14:cNvContentPartPr/>
                <p14:nvPr/>
              </p14:nvContentPartPr>
              <p14:xfrm>
                <a:off x="4848420" y="4705200"/>
                <a:ext cx="144000" cy="6948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528B63BC-411E-3D6D-F1BB-C81FCED0F4B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39780" y="4696560"/>
                  <a:ext cx="161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E60B412B-71C6-E0B1-1234-F0B48BEF0514}"/>
                    </a:ext>
                  </a:extLst>
                </p14:cNvPr>
                <p14:cNvContentPartPr/>
                <p14:nvPr/>
              </p14:nvContentPartPr>
              <p14:xfrm>
                <a:off x="5066940" y="4546440"/>
                <a:ext cx="145800" cy="15084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E60B412B-71C6-E0B1-1234-F0B48BEF051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58300" y="4537800"/>
                  <a:ext cx="163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AF1549A1-D35D-E8EB-704C-1AB963C23223}"/>
                    </a:ext>
                  </a:extLst>
                </p14:cNvPr>
                <p14:cNvContentPartPr/>
                <p14:nvPr/>
              </p14:nvContentPartPr>
              <p14:xfrm>
                <a:off x="5183940" y="4580640"/>
                <a:ext cx="12240" cy="15948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AF1549A1-D35D-E8EB-704C-1AB963C2322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74940" y="4571640"/>
                  <a:ext cx="29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BAEB6109-7EA5-5D15-9BC0-36E64C9F39C3}"/>
                    </a:ext>
                  </a:extLst>
                </p14:cNvPr>
                <p14:cNvContentPartPr/>
                <p14:nvPr/>
              </p14:nvContentPartPr>
              <p14:xfrm>
                <a:off x="5137500" y="4617000"/>
                <a:ext cx="181800" cy="20844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BAEB6109-7EA5-5D15-9BC0-36E64C9F39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28860" y="4608360"/>
                  <a:ext cx="199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9BF37379-7F14-69E6-C9FC-C4B30EE5BF0C}"/>
                    </a:ext>
                  </a:extLst>
                </p14:cNvPr>
                <p14:cNvContentPartPr/>
                <p14:nvPr/>
              </p14:nvContentPartPr>
              <p14:xfrm>
                <a:off x="5244060" y="4639320"/>
                <a:ext cx="96120" cy="11952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9BF37379-7F14-69E6-C9FC-C4B30EE5BF0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35420" y="4630680"/>
                  <a:ext cx="11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36C0C807-3F6A-2C3E-6C95-65D911FD243B}"/>
                    </a:ext>
                  </a:extLst>
                </p14:cNvPr>
                <p14:cNvContentPartPr/>
                <p14:nvPr/>
              </p14:nvContentPartPr>
              <p14:xfrm>
                <a:off x="5345220" y="4603320"/>
                <a:ext cx="78480" cy="14580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36C0C807-3F6A-2C3E-6C95-65D911FD243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336220" y="4594680"/>
                  <a:ext cx="96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031909F2-9644-237F-4C19-175674C4E9A9}"/>
                    </a:ext>
                  </a:extLst>
                </p14:cNvPr>
                <p14:cNvContentPartPr/>
                <p14:nvPr/>
              </p14:nvContentPartPr>
              <p14:xfrm>
                <a:off x="5379780" y="4629600"/>
                <a:ext cx="130680" cy="20340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031909F2-9644-237F-4C19-175674C4E9A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71140" y="4620600"/>
                  <a:ext cx="148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1BC873A7-7F57-FD7F-E8E8-CB9F549FA94E}"/>
                    </a:ext>
                  </a:extLst>
                </p14:cNvPr>
                <p14:cNvContentPartPr/>
                <p14:nvPr/>
              </p14:nvContentPartPr>
              <p14:xfrm>
                <a:off x="5440620" y="4674240"/>
                <a:ext cx="73080" cy="12744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1BC873A7-7F57-FD7F-E8E8-CB9F549FA94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31980" y="4665600"/>
                  <a:ext cx="90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1D2E5000-FBA2-0285-A455-159CB4348089}"/>
                    </a:ext>
                  </a:extLst>
                </p14:cNvPr>
                <p14:cNvContentPartPr/>
                <p14:nvPr/>
              </p14:nvContentPartPr>
              <p14:xfrm>
                <a:off x="5520180" y="4675680"/>
                <a:ext cx="67320" cy="9936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1D2E5000-FBA2-0285-A455-159CB434808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11180" y="4667040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82CAC05D-377F-F647-4BE1-C29F654C1DA3}"/>
                    </a:ext>
                  </a:extLst>
                </p14:cNvPr>
                <p14:cNvContentPartPr/>
                <p14:nvPr/>
              </p14:nvContentPartPr>
              <p14:xfrm>
                <a:off x="5592180" y="4656600"/>
                <a:ext cx="137520" cy="15480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82CAC05D-377F-F647-4BE1-C29F654C1D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83540" y="4647600"/>
                  <a:ext cx="155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A9FC672B-E5F2-8726-32E7-A4651A62C6EC}"/>
                    </a:ext>
                  </a:extLst>
                </p14:cNvPr>
                <p14:cNvContentPartPr/>
                <p14:nvPr/>
              </p14:nvContentPartPr>
              <p14:xfrm>
                <a:off x="5635380" y="4642560"/>
                <a:ext cx="86760" cy="15804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A9FC672B-E5F2-8726-32E7-A4651A62C6E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26740" y="4633920"/>
                  <a:ext cx="104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C78AB4CF-6AC0-D1BF-AE54-277433556A8C}"/>
                    </a:ext>
                  </a:extLst>
                </p14:cNvPr>
                <p14:cNvContentPartPr/>
                <p14:nvPr/>
              </p14:nvContentPartPr>
              <p14:xfrm>
                <a:off x="5651220" y="4828680"/>
                <a:ext cx="133920" cy="7596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C78AB4CF-6AC0-D1BF-AE54-277433556A8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642580" y="4819680"/>
                  <a:ext cx="151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9DC76779-5C3A-EB3D-A03F-8C24EE0EA1C7}"/>
                    </a:ext>
                  </a:extLst>
                </p14:cNvPr>
                <p14:cNvContentPartPr/>
                <p14:nvPr/>
              </p14:nvContentPartPr>
              <p14:xfrm>
                <a:off x="5795220" y="4672440"/>
                <a:ext cx="100800" cy="20844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9DC76779-5C3A-EB3D-A03F-8C24EE0EA1C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86580" y="4663800"/>
                  <a:ext cx="118440" cy="22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731EE773-A021-6B2A-AE0C-C5EE64701A04}"/>
                  </a:ext>
                </a:extLst>
              </p14:cNvPr>
              <p14:cNvContentPartPr/>
              <p14:nvPr/>
            </p14:nvContentPartPr>
            <p14:xfrm>
              <a:off x="4042740" y="1474920"/>
              <a:ext cx="228240" cy="182880"/>
            </p14:xfrm>
          </p:contentPart>
        </mc:Choice>
        <mc:Fallback xmlns=""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731EE773-A021-6B2A-AE0C-C5EE64701A0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034100" y="1465920"/>
                <a:ext cx="245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1A797C19-C45B-9134-F00E-94D0E60AE44C}"/>
                  </a:ext>
                </a:extLst>
              </p14:cNvPr>
              <p14:cNvContentPartPr/>
              <p14:nvPr/>
            </p14:nvContentPartPr>
            <p14:xfrm>
              <a:off x="4079820" y="2236680"/>
              <a:ext cx="194400" cy="221040"/>
            </p14:xfrm>
          </p:contentPart>
        </mc:Choice>
        <mc:Fallback xmlns=""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1A797C19-C45B-9134-F00E-94D0E60AE44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071180" y="2227680"/>
                <a:ext cx="212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A2D8EB4E-C945-750F-A090-EFADD4D47FBB}"/>
                  </a:ext>
                </a:extLst>
              </p14:cNvPr>
              <p14:cNvContentPartPr/>
              <p14:nvPr/>
            </p14:nvContentPartPr>
            <p14:xfrm>
              <a:off x="4137420" y="2998800"/>
              <a:ext cx="173880" cy="246240"/>
            </p14:xfrm>
          </p:contentPart>
        </mc:Choice>
        <mc:Fallback xmlns=""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A2D8EB4E-C945-750F-A090-EFADD4D47FB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128420" y="2989800"/>
                <a:ext cx="1915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3C7B0871-C77D-1AA3-119F-0133AA059E8A}"/>
                  </a:ext>
                </a:extLst>
              </p14:cNvPr>
              <p14:cNvContentPartPr/>
              <p14:nvPr/>
            </p14:nvContentPartPr>
            <p14:xfrm>
              <a:off x="4078740" y="3926520"/>
              <a:ext cx="175320" cy="183960"/>
            </p14:xfrm>
          </p:contentPart>
        </mc:Choice>
        <mc:Fallback xmlns=""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3C7B0871-C77D-1AA3-119F-0133AA059E8A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4069740" y="3917880"/>
                <a:ext cx="19296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27CE2B25-5966-2A8F-9A66-63CDC9BD2437}"/>
              </a:ext>
            </a:extLst>
          </p:cNvPr>
          <p:cNvGrpSpPr/>
          <p:nvPr/>
        </p:nvGrpSpPr>
        <p:grpSpPr>
          <a:xfrm>
            <a:off x="3921420" y="679320"/>
            <a:ext cx="397800" cy="597240"/>
            <a:chOff x="3921420" y="679320"/>
            <a:chExt cx="397800" cy="5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3C1EBBE8-3439-617E-0BD5-B4A6D28D9682}"/>
                    </a:ext>
                  </a:extLst>
                </p14:cNvPr>
                <p14:cNvContentPartPr/>
                <p14:nvPr/>
              </p14:nvContentPartPr>
              <p14:xfrm>
                <a:off x="3986580" y="903240"/>
                <a:ext cx="332640" cy="25452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3C1EBBE8-3439-617E-0BD5-B4A6D28D968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77580" y="894600"/>
                  <a:ext cx="350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872A0BF6-5D5D-FB09-4271-500BF3627587}"/>
                    </a:ext>
                  </a:extLst>
                </p14:cNvPr>
                <p14:cNvContentPartPr/>
                <p14:nvPr/>
              </p14:nvContentPartPr>
              <p14:xfrm>
                <a:off x="4129500" y="930960"/>
                <a:ext cx="69120" cy="34560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872A0BF6-5D5D-FB09-4271-500BF362758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120860" y="922320"/>
                  <a:ext cx="867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106F7E91-7382-8A97-14A6-7CBD4B17D653}"/>
                    </a:ext>
                  </a:extLst>
                </p14:cNvPr>
                <p14:cNvContentPartPr/>
                <p14:nvPr/>
              </p14:nvContentPartPr>
              <p14:xfrm>
                <a:off x="3921420" y="723960"/>
                <a:ext cx="82080" cy="1490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106F7E91-7382-8A97-14A6-7CBD4B17D65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12420" y="714960"/>
                  <a:ext cx="99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82CED149-EB02-368F-BDE9-29E6BCE814D1}"/>
                    </a:ext>
                  </a:extLst>
                </p14:cNvPr>
                <p14:cNvContentPartPr/>
                <p14:nvPr/>
              </p14:nvContentPartPr>
              <p14:xfrm>
                <a:off x="3995940" y="734400"/>
                <a:ext cx="25200" cy="14688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82CED149-EB02-368F-BDE9-29E6BCE814D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986940" y="725760"/>
                  <a:ext cx="4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26CAE844-CAA1-7846-5498-1D696E50EF85}"/>
                    </a:ext>
                  </a:extLst>
                </p14:cNvPr>
                <p14:cNvContentPartPr/>
                <p14:nvPr/>
              </p14:nvContentPartPr>
              <p14:xfrm>
                <a:off x="4002780" y="684000"/>
                <a:ext cx="72000" cy="11268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26CAE844-CAA1-7846-5498-1D696E50EF8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93780" y="675000"/>
                  <a:ext cx="89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35CAF786-A628-6DA9-2741-B83B2C35A334}"/>
                    </a:ext>
                  </a:extLst>
                </p14:cNvPr>
                <p14:cNvContentPartPr/>
                <p14:nvPr/>
              </p14:nvContentPartPr>
              <p14:xfrm>
                <a:off x="4087380" y="679320"/>
                <a:ext cx="80640" cy="18864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35CAF786-A628-6DA9-2741-B83B2C35A33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78740" y="670320"/>
                  <a:ext cx="982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316DC189-6449-D2AB-6E0F-4341DC3B060F}"/>
              </a:ext>
            </a:extLst>
          </p:cNvPr>
          <p:cNvGrpSpPr/>
          <p:nvPr/>
        </p:nvGrpSpPr>
        <p:grpSpPr>
          <a:xfrm>
            <a:off x="1775100" y="5040720"/>
            <a:ext cx="358200" cy="248040"/>
            <a:chOff x="1775100" y="5040720"/>
            <a:chExt cx="358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BE713FF8-27F0-F12A-5DBD-66E7574C2DC6}"/>
                    </a:ext>
                  </a:extLst>
                </p14:cNvPr>
                <p14:cNvContentPartPr/>
                <p14:nvPr/>
              </p14:nvContentPartPr>
              <p14:xfrm>
                <a:off x="1775100" y="5040720"/>
                <a:ext cx="137520" cy="23580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BE713FF8-27F0-F12A-5DBD-66E7574C2D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66100" y="5032080"/>
                  <a:ext cx="155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D1AC7B54-413A-32B7-6725-B48434747401}"/>
                    </a:ext>
                  </a:extLst>
                </p14:cNvPr>
                <p14:cNvContentPartPr/>
                <p14:nvPr/>
              </p14:nvContentPartPr>
              <p14:xfrm>
                <a:off x="1982460" y="5180760"/>
                <a:ext cx="111600" cy="1224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D1AC7B54-413A-32B7-6725-B4843474740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973820" y="5171760"/>
                  <a:ext cx="1292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E1E94983-8D4A-E8C9-D4A2-97E9423716D2}"/>
                    </a:ext>
                  </a:extLst>
                </p14:cNvPr>
                <p14:cNvContentPartPr/>
                <p14:nvPr/>
              </p14:nvContentPartPr>
              <p14:xfrm>
                <a:off x="1997220" y="5244480"/>
                <a:ext cx="136080" cy="442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E1E94983-8D4A-E8C9-D4A2-97E9423716D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988580" y="5235840"/>
                  <a:ext cx="15372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53E552A-1670-4A63-8521-42AC15E6C955}"/>
              </a:ext>
            </a:extLst>
          </p:cNvPr>
          <p:cNvGrpSpPr/>
          <p:nvPr/>
        </p:nvGrpSpPr>
        <p:grpSpPr>
          <a:xfrm>
            <a:off x="2290980" y="4986000"/>
            <a:ext cx="938160" cy="664200"/>
            <a:chOff x="2290980" y="4986000"/>
            <a:chExt cx="938160" cy="66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A46CD1AC-F0C0-0634-9D4C-DA7CA9784BB7}"/>
                    </a:ext>
                  </a:extLst>
                </p14:cNvPr>
                <p14:cNvContentPartPr/>
                <p14:nvPr/>
              </p14:nvContentPartPr>
              <p14:xfrm>
                <a:off x="2290980" y="5168520"/>
                <a:ext cx="938160" cy="1170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A46CD1AC-F0C0-0634-9D4C-DA7CA9784BB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81980" y="5159520"/>
                  <a:ext cx="955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F031160F-D671-5728-7C21-A014AA2029FD}"/>
                    </a:ext>
                  </a:extLst>
                </p14:cNvPr>
                <p14:cNvContentPartPr/>
                <p14:nvPr/>
              </p14:nvContentPartPr>
              <p14:xfrm>
                <a:off x="2348940" y="5030280"/>
                <a:ext cx="37080" cy="18576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F031160F-D671-5728-7C21-A014AA2029F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339940" y="5021640"/>
                  <a:ext cx="54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10758A0E-F162-C26F-13DC-F4479A0A9803}"/>
                    </a:ext>
                  </a:extLst>
                </p14:cNvPr>
                <p14:cNvContentPartPr/>
                <p14:nvPr/>
              </p14:nvContentPartPr>
              <p14:xfrm>
                <a:off x="2418780" y="5093280"/>
                <a:ext cx="90720" cy="8676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10758A0E-F162-C26F-13DC-F4479A0A980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410140" y="5084640"/>
                  <a:ext cx="108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D93CC8A7-BCD0-9E4E-30B5-027A887D2CE4}"/>
                    </a:ext>
                  </a:extLst>
                </p14:cNvPr>
                <p14:cNvContentPartPr/>
                <p14:nvPr/>
              </p14:nvContentPartPr>
              <p14:xfrm>
                <a:off x="2508780" y="5078520"/>
                <a:ext cx="78120" cy="10260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D93CC8A7-BCD0-9E4E-30B5-027A887D2CE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99780" y="5069880"/>
                  <a:ext cx="95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451171E9-E011-D128-A557-EE6C000B9A98}"/>
                    </a:ext>
                  </a:extLst>
                </p14:cNvPr>
                <p14:cNvContentPartPr/>
                <p14:nvPr/>
              </p14:nvContentPartPr>
              <p14:xfrm>
                <a:off x="2697420" y="5073840"/>
                <a:ext cx="138600" cy="10440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451171E9-E011-D128-A557-EE6C000B9A9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88420" y="5065200"/>
                  <a:ext cx="156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BB3781B-63D1-FDD8-2487-11E60A0391A6}"/>
                    </a:ext>
                  </a:extLst>
                </p14:cNvPr>
                <p14:cNvContentPartPr/>
                <p14:nvPr/>
              </p14:nvContentPartPr>
              <p14:xfrm>
                <a:off x="2693820" y="5092560"/>
                <a:ext cx="105480" cy="10224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BB3781B-63D1-FDD8-2487-11E60A0391A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684820" y="5083560"/>
                  <a:ext cx="123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4D755A90-A9B8-13EF-16F1-CB4EFAFAD98B}"/>
                    </a:ext>
                  </a:extLst>
                </p14:cNvPr>
                <p14:cNvContentPartPr/>
                <p14:nvPr/>
              </p14:nvContentPartPr>
              <p14:xfrm>
                <a:off x="2896140" y="4986000"/>
                <a:ext cx="145440" cy="23976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4D755A90-A9B8-13EF-16F1-CB4EFAFAD98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87140" y="4977000"/>
                  <a:ext cx="163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453D72BC-1D29-F669-56FD-F986BFD77C84}"/>
                    </a:ext>
                  </a:extLst>
                </p14:cNvPr>
                <p14:cNvContentPartPr/>
                <p14:nvPr/>
              </p14:nvContentPartPr>
              <p14:xfrm>
                <a:off x="2439660" y="5442480"/>
                <a:ext cx="181440" cy="11772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453D72BC-1D29-F669-56FD-F986BFD77C8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430660" y="5433480"/>
                  <a:ext cx="19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914469EC-1BA7-5BE3-B916-DAE8B168382B}"/>
                    </a:ext>
                  </a:extLst>
                </p14:cNvPr>
                <p14:cNvContentPartPr/>
                <p14:nvPr/>
              </p14:nvContentPartPr>
              <p14:xfrm>
                <a:off x="2531820" y="5425200"/>
                <a:ext cx="27720" cy="22500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914469EC-1BA7-5BE3-B916-DAE8B168382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522820" y="5416200"/>
                  <a:ext cx="45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445D9133-DF6F-CCCA-5C3F-DD0F38D5F09A}"/>
                    </a:ext>
                  </a:extLst>
                </p14:cNvPr>
                <p14:cNvContentPartPr/>
                <p14:nvPr/>
              </p14:nvContentPartPr>
              <p14:xfrm>
                <a:off x="2633340" y="5502240"/>
                <a:ext cx="134640" cy="3924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445D9133-DF6F-CCCA-5C3F-DD0F38D5F09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624700" y="5493240"/>
                  <a:ext cx="152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1F47E6D3-F32F-5B88-F3A8-F27557C31087}"/>
                    </a:ext>
                  </a:extLst>
                </p14:cNvPr>
                <p14:cNvContentPartPr/>
                <p14:nvPr/>
              </p14:nvContentPartPr>
              <p14:xfrm>
                <a:off x="2671140" y="5429520"/>
                <a:ext cx="53280" cy="17208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1F47E6D3-F32F-5B88-F3A8-F27557C3108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62500" y="5420880"/>
                  <a:ext cx="70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9789C7A8-86E6-AFD1-CD35-35FE51BB87F5}"/>
                    </a:ext>
                  </a:extLst>
                </p14:cNvPr>
                <p14:cNvContentPartPr/>
                <p14:nvPr/>
              </p14:nvContentPartPr>
              <p14:xfrm>
                <a:off x="2820900" y="5337720"/>
                <a:ext cx="75240" cy="230400"/>
              </p14:xfrm>
            </p:contentPart>
          </mc:Choice>
          <mc:Fallback xmlns=""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9789C7A8-86E6-AFD1-CD35-35FE51BB87F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812260" y="5329080"/>
                  <a:ext cx="92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F5C2A5EF-8057-A6D4-29B1-060CD0589BCA}"/>
                    </a:ext>
                  </a:extLst>
                </p14:cNvPr>
                <p14:cNvContentPartPr/>
                <p14:nvPr/>
              </p14:nvContentPartPr>
              <p14:xfrm>
                <a:off x="2890380" y="5376960"/>
                <a:ext cx="126720" cy="17424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F5C2A5EF-8057-A6D4-29B1-060CD0589BC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81380" y="5368320"/>
                  <a:ext cx="144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3DD7B11A-6D6E-71C0-EFA0-FFFC99C9468D}"/>
                    </a:ext>
                  </a:extLst>
                </p14:cNvPr>
                <p14:cNvContentPartPr/>
                <p14:nvPr/>
              </p14:nvContentPartPr>
              <p14:xfrm>
                <a:off x="2992980" y="5357520"/>
                <a:ext cx="119880" cy="15588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3DD7B11A-6D6E-71C0-EFA0-FFFC99C9468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83980" y="5348880"/>
                  <a:ext cx="137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8AA145A3-E168-33C9-2D6E-CE316738E320}"/>
                    </a:ext>
                  </a:extLst>
                </p14:cNvPr>
                <p14:cNvContentPartPr/>
                <p14:nvPr/>
              </p14:nvContentPartPr>
              <p14:xfrm>
                <a:off x="3142380" y="5307840"/>
                <a:ext cx="43200" cy="24660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8AA145A3-E168-33C9-2D6E-CE316738E32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133740" y="5299200"/>
                  <a:ext cx="6084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AC9D208C-2E0D-D8CA-FAAF-E2CCBDD8EB6B}"/>
              </a:ext>
            </a:extLst>
          </p:cNvPr>
          <p:cNvGrpSpPr/>
          <p:nvPr/>
        </p:nvGrpSpPr>
        <p:grpSpPr>
          <a:xfrm>
            <a:off x="2453700" y="5695560"/>
            <a:ext cx="1505160" cy="244080"/>
            <a:chOff x="2453700" y="5695560"/>
            <a:chExt cx="15051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7B34B68A-33BA-E7C8-F89B-0D467E637BE4}"/>
                    </a:ext>
                  </a:extLst>
                </p14:cNvPr>
                <p14:cNvContentPartPr/>
                <p14:nvPr/>
              </p14:nvContentPartPr>
              <p14:xfrm>
                <a:off x="2453700" y="5695560"/>
                <a:ext cx="189720" cy="15012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7B34B68A-33BA-E7C8-F89B-0D467E637BE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445060" y="5686920"/>
                  <a:ext cx="207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A275468C-1F9E-D171-9BFF-43D7748714EB}"/>
                    </a:ext>
                  </a:extLst>
                </p14:cNvPr>
                <p14:cNvContentPartPr/>
                <p14:nvPr/>
              </p14:nvContentPartPr>
              <p14:xfrm>
                <a:off x="2596620" y="5779800"/>
                <a:ext cx="59400" cy="10008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A275468C-1F9E-D171-9BFF-43D7748714E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587980" y="5771160"/>
                  <a:ext cx="77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113FFC47-1424-3EF0-CE11-2B49619B2B95}"/>
                    </a:ext>
                  </a:extLst>
                </p14:cNvPr>
                <p14:cNvContentPartPr/>
                <p14:nvPr/>
              </p14:nvContentPartPr>
              <p14:xfrm>
                <a:off x="2708940" y="5747760"/>
                <a:ext cx="52920" cy="1620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113FFC47-1424-3EF0-CE11-2B49619B2B9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700300" y="5739120"/>
                  <a:ext cx="70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E20C217A-6D5B-1AB5-310A-58B2F87039FA}"/>
                    </a:ext>
                  </a:extLst>
                </p14:cNvPr>
                <p14:cNvContentPartPr/>
                <p14:nvPr/>
              </p14:nvContentPartPr>
              <p14:xfrm>
                <a:off x="2683380" y="5801400"/>
                <a:ext cx="124560" cy="8712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E20C217A-6D5B-1AB5-310A-58B2F87039F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674380" y="5792400"/>
                  <a:ext cx="14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2C855F2D-8BF5-BAB2-786F-232794A6D2B2}"/>
                    </a:ext>
                  </a:extLst>
                </p14:cNvPr>
                <p14:cNvContentPartPr/>
                <p14:nvPr/>
              </p14:nvContentPartPr>
              <p14:xfrm>
                <a:off x="2789580" y="5766120"/>
                <a:ext cx="79920" cy="17352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2C855F2D-8BF5-BAB2-786F-232794A6D2B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780580" y="5757480"/>
                  <a:ext cx="97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C6BB7A24-C418-F478-48A0-4B648D4D82FA}"/>
                    </a:ext>
                  </a:extLst>
                </p14:cNvPr>
                <p14:cNvContentPartPr/>
                <p14:nvPr/>
              </p14:nvContentPartPr>
              <p14:xfrm>
                <a:off x="2843580" y="5770440"/>
                <a:ext cx="120600" cy="10944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C6BB7A24-C418-F478-48A0-4B648D4D82F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834580" y="5761440"/>
                  <a:ext cx="138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D2961D6E-A936-1BEA-823D-06F21F1DF314}"/>
                    </a:ext>
                  </a:extLst>
                </p14:cNvPr>
                <p14:cNvContentPartPr/>
                <p14:nvPr/>
              </p14:nvContentPartPr>
              <p14:xfrm>
                <a:off x="2907660" y="5848560"/>
                <a:ext cx="92880" cy="7812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D2961D6E-A936-1BEA-823D-06F21F1DF31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899020" y="5839560"/>
                  <a:ext cx="11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E99C4048-363B-C492-B4E5-7FFCF43B890F}"/>
                    </a:ext>
                  </a:extLst>
                </p14:cNvPr>
                <p14:cNvContentPartPr/>
                <p14:nvPr/>
              </p14:nvContentPartPr>
              <p14:xfrm>
                <a:off x="2949780" y="5765400"/>
                <a:ext cx="95040" cy="10836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E99C4048-363B-C492-B4E5-7FFCF43B890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940780" y="5756400"/>
                  <a:ext cx="112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B85023AC-F73E-F40A-6495-510C5CAC4F93}"/>
                    </a:ext>
                  </a:extLst>
                </p14:cNvPr>
                <p14:cNvContentPartPr/>
                <p14:nvPr/>
              </p14:nvContentPartPr>
              <p14:xfrm>
                <a:off x="2990100" y="5738040"/>
                <a:ext cx="159480" cy="13176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B85023AC-F73E-F40A-6495-510C5CAC4F9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981460" y="5729040"/>
                  <a:ext cx="177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542E8858-4EB7-CC78-8AC6-FA621C7A0771}"/>
                    </a:ext>
                  </a:extLst>
                </p14:cNvPr>
                <p14:cNvContentPartPr/>
                <p14:nvPr/>
              </p14:nvContentPartPr>
              <p14:xfrm>
                <a:off x="3164700" y="5751720"/>
                <a:ext cx="124560" cy="7056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542E8858-4EB7-CC78-8AC6-FA621C7A077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156060" y="5742720"/>
                  <a:ext cx="142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8C2D2590-2C73-175D-ED98-260AC0D1A72C}"/>
                    </a:ext>
                  </a:extLst>
                </p14:cNvPr>
                <p14:cNvContentPartPr/>
                <p14:nvPr/>
              </p14:nvContentPartPr>
              <p14:xfrm>
                <a:off x="3274500" y="5738400"/>
                <a:ext cx="19800" cy="13392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8C2D2590-2C73-175D-ED98-260AC0D1A72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265500" y="5729400"/>
                  <a:ext cx="3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CEF98F32-E655-864F-4C42-9E1D40D45E3B}"/>
                    </a:ext>
                  </a:extLst>
                </p14:cNvPr>
                <p14:cNvContentPartPr/>
                <p14:nvPr/>
              </p14:nvContentPartPr>
              <p14:xfrm>
                <a:off x="3237060" y="5865840"/>
                <a:ext cx="119520" cy="5292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CEF98F32-E655-864F-4C42-9E1D40D45E3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228060" y="5856840"/>
                  <a:ext cx="1371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C610D1B7-DC3A-E8DC-A10B-54DECBDEF0EF}"/>
                    </a:ext>
                  </a:extLst>
                </p14:cNvPr>
                <p14:cNvContentPartPr/>
                <p14:nvPr/>
              </p14:nvContentPartPr>
              <p14:xfrm>
                <a:off x="3332100" y="5758920"/>
                <a:ext cx="118800" cy="13608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C610D1B7-DC3A-E8DC-A10B-54DECBDEF0E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323460" y="5750280"/>
                  <a:ext cx="136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3BC470A1-D6A9-B4FC-5838-8B22C465DF07}"/>
                    </a:ext>
                  </a:extLst>
                </p14:cNvPr>
                <p14:cNvContentPartPr/>
                <p14:nvPr/>
              </p14:nvContentPartPr>
              <p14:xfrm>
                <a:off x="3462780" y="5739480"/>
                <a:ext cx="150120" cy="15768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3BC470A1-D6A9-B4FC-5838-8B22C465DF0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53780" y="5730480"/>
                  <a:ext cx="167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60C03C8B-2851-5425-411D-F520176FFE58}"/>
                    </a:ext>
                  </a:extLst>
                </p14:cNvPr>
                <p14:cNvContentPartPr/>
                <p14:nvPr/>
              </p14:nvContentPartPr>
              <p14:xfrm>
                <a:off x="3589140" y="5744880"/>
                <a:ext cx="81720" cy="13932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60C03C8B-2851-5425-411D-F520176FFE5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580140" y="5735880"/>
                  <a:ext cx="99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F9FB7B7E-33E1-541C-4CDD-8FE7F644B970}"/>
                    </a:ext>
                  </a:extLst>
                </p14:cNvPr>
                <p14:cNvContentPartPr/>
                <p14:nvPr/>
              </p14:nvContentPartPr>
              <p14:xfrm>
                <a:off x="3680580" y="5740920"/>
                <a:ext cx="134280" cy="10296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F9FB7B7E-33E1-541C-4CDD-8FE7F644B97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671940" y="5731920"/>
                  <a:ext cx="151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264E9EAB-5084-48F5-7F53-A6B4AE008B1C}"/>
                    </a:ext>
                  </a:extLst>
                </p14:cNvPr>
                <p14:cNvContentPartPr/>
                <p14:nvPr/>
              </p14:nvContentPartPr>
              <p14:xfrm>
                <a:off x="3784620" y="5864400"/>
                <a:ext cx="174240" cy="3744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264E9EAB-5084-48F5-7F53-A6B4AE008B1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775980" y="5855400"/>
                  <a:ext cx="1918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4562C6FE-D0DC-D691-858D-E2C2EB4C2705}"/>
              </a:ext>
            </a:extLst>
          </p:cNvPr>
          <p:cNvGrpSpPr/>
          <p:nvPr/>
        </p:nvGrpSpPr>
        <p:grpSpPr>
          <a:xfrm>
            <a:off x="3297540" y="5002920"/>
            <a:ext cx="674640" cy="506160"/>
            <a:chOff x="3297540" y="5002920"/>
            <a:chExt cx="6746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F1EFDD6F-0620-A5F6-560A-326538A1CD79}"/>
                    </a:ext>
                  </a:extLst>
                </p14:cNvPr>
                <p14:cNvContentPartPr/>
                <p14:nvPr/>
              </p14:nvContentPartPr>
              <p14:xfrm>
                <a:off x="3297540" y="5168520"/>
                <a:ext cx="181800" cy="4068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F1EFDD6F-0620-A5F6-560A-326538A1CD7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288900" y="5159520"/>
                  <a:ext cx="199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17102609-2B36-CA5B-FC27-07A93357C840}"/>
                    </a:ext>
                  </a:extLst>
                </p14:cNvPr>
                <p14:cNvContentPartPr/>
                <p14:nvPr/>
              </p14:nvContentPartPr>
              <p14:xfrm>
                <a:off x="3337140" y="5266080"/>
                <a:ext cx="151920" cy="2808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17102609-2B36-CA5B-FC27-07A93357C84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328500" y="5257440"/>
                  <a:ext cx="169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1FB64F27-1B22-B2D0-8021-8167E9D7AEDC}"/>
                    </a:ext>
                  </a:extLst>
                </p14:cNvPr>
                <p14:cNvContentPartPr/>
                <p14:nvPr/>
              </p14:nvContentPartPr>
              <p14:xfrm>
                <a:off x="3611820" y="5182920"/>
                <a:ext cx="360360" cy="4932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1FB64F27-1B22-B2D0-8021-8167E9D7AEDC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602820" y="5174280"/>
                  <a:ext cx="378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E73C00C9-1720-2D93-1BB9-790286C5D392}"/>
                    </a:ext>
                  </a:extLst>
                </p14:cNvPr>
                <p14:cNvContentPartPr/>
                <p14:nvPr/>
              </p14:nvContentPartPr>
              <p14:xfrm>
                <a:off x="3660780" y="5346000"/>
                <a:ext cx="53280" cy="16308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E73C00C9-1720-2D93-1BB9-790286C5D39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651780" y="5337000"/>
                  <a:ext cx="70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3B92186C-75A1-4EE8-E4A7-CADD0D304C58}"/>
                    </a:ext>
                  </a:extLst>
                </p14:cNvPr>
                <p14:cNvContentPartPr/>
                <p14:nvPr/>
              </p14:nvContentPartPr>
              <p14:xfrm>
                <a:off x="3751860" y="5355000"/>
                <a:ext cx="94320" cy="12168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3B92186C-75A1-4EE8-E4A7-CADD0D304C5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743220" y="5346360"/>
                  <a:ext cx="111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3642E180-351F-E16D-5F3E-E77F535060EE}"/>
                    </a:ext>
                  </a:extLst>
                </p14:cNvPr>
                <p14:cNvContentPartPr/>
                <p14:nvPr/>
              </p14:nvContentPartPr>
              <p14:xfrm>
                <a:off x="3890820" y="5340240"/>
                <a:ext cx="79920" cy="16164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3642E180-351F-E16D-5F3E-E77F535060E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881820" y="5331240"/>
                  <a:ext cx="9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839F8BAD-A508-E88C-9616-CDE9A2255286}"/>
                    </a:ext>
                  </a:extLst>
                </p14:cNvPr>
                <p14:cNvContentPartPr/>
                <p14:nvPr/>
              </p14:nvContentPartPr>
              <p14:xfrm>
                <a:off x="3567180" y="5002920"/>
                <a:ext cx="143280" cy="11880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839F8BAD-A508-E88C-9616-CDE9A2255286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558180" y="4994280"/>
                  <a:ext cx="160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146CE114-167A-4EF4-AB40-07FEDFCB16AB}"/>
                    </a:ext>
                  </a:extLst>
                </p14:cNvPr>
                <p14:cNvContentPartPr/>
                <p14:nvPr/>
              </p14:nvContentPartPr>
              <p14:xfrm>
                <a:off x="3637740" y="5022360"/>
                <a:ext cx="29160" cy="18684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146CE114-167A-4EF4-AB40-07FEDFCB16A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29100" y="5013360"/>
                  <a:ext cx="46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BE87354F-37B0-D7E2-11F4-8A63CA320BA6}"/>
                    </a:ext>
                  </a:extLst>
                </p14:cNvPr>
                <p14:cNvContentPartPr/>
                <p14:nvPr/>
              </p14:nvContentPartPr>
              <p14:xfrm>
                <a:off x="3723060" y="5047920"/>
                <a:ext cx="65880" cy="12492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BE87354F-37B0-D7E2-11F4-8A63CA320BA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714060" y="5038920"/>
                  <a:ext cx="83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C3C3F73B-B801-6DB9-4934-D8D30043F2D4}"/>
                    </a:ext>
                  </a:extLst>
                </p14:cNvPr>
                <p14:cNvContentPartPr/>
                <p14:nvPr/>
              </p14:nvContentPartPr>
              <p14:xfrm>
                <a:off x="3792900" y="5021280"/>
                <a:ext cx="100800" cy="11160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C3C3F73B-B801-6DB9-4934-D8D30043F2D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784260" y="5012640"/>
                  <a:ext cx="1184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6AED6A92-B7AC-9D65-684E-31896986017B}"/>
              </a:ext>
            </a:extLst>
          </p:cNvPr>
          <p:cNvGrpSpPr/>
          <p:nvPr/>
        </p:nvGrpSpPr>
        <p:grpSpPr>
          <a:xfrm>
            <a:off x="4128780" y="5045760"/>
            <a:ext cx="1203840" cy="221760"/>
            <a:chOff x="4128780" y="5045760"/>
            <a:chExt cx="120384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A29A2C1F-7822-30A6-F5A6-4776AC98AA41}"/>
                    </a:ext>
                  </a:extLst>
                </p14:cNvPr>
                <p14:cNvContentPartPr/>
                <p14:nvPr/>
              </p14:nvContentPartPr>
              <p14:xfrm>
                <a:off x="4128780" y="5146200"/>
                <a:ext cx="147600" cy="2196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A29A2C1F-7822-30A6-F5A6-4776AC98AA4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120140" y="5137560"/>
                  <a:ext cx="1652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E8AD3715-7EE7-5EF9-9677-48FD30615FD3}"/>
                    </a:ext>
                  </a:extLst>
                </p14:cNvPr>
                <p14:cNvContentPartPr/>
                <p14:nvPr/>
              </p14:nvContentPartPr>
              <p14:xfrm>
                <a:off x="4219860" y="5086800"/>
                <a:ext cx="83160" cy="16236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E8AD3715-7EE7-5EF9-9677-48FD30615FD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211220" y="5077800"/>
                  <a:ext cx="100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74AAAC19-B89F-ADD6-7F0C-B475655F661F}"/>
                    </a:ext>
                  </a:extLst>
                </p14:cNvPr>
                <p14:cNvContentPartPr/>
                <p14:nvPr/>
              </p14:nvContentPartPr>
              <p14:xfrm>
                <a:off x="4370340" y="5055480"/>
                <a:ext cx="106920" cy="13788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74AAAC19-B89F-ADD6-7F0C-B475655F661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361700" y="5046480"/>
                  <a:ext cx="12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20B118D9-6A8E-2970-34D8-F910BE999BD3}"/>
                    </a:ext>
                  </a:extLst>
                </p14:cNvPr>
                <p14:cNvContentPartPr/>
                <p14:nvPr/>
              </p14:nvContentPartPr>
              <p14:xfrm>
                <a:off x="4472220" y="5085000"/>
                <a:ext cx="87120" cy="15876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20B118D9-6A8E-2970-34D8-F910BE999BD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463580" y="5076360"/>
                  <a:ext cx="104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140AA6E7-E1EE-52A1-95EF-166A72BD76C5}"/>
                    </a:ext>
                  </a:extLst>
                </p14:cNvPr>
                <p14:cNvContentPartPr/>
                <p14:nvPr/>
              </p14:nvContentPartPr>
              <p14:xfrm>
                <a:off x="4556460" y="5059080"/>
                <a:ext cx="95400" cy="16416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140AA6E7-E1EE-52A1-95EF-166A72BD76C5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547820" y="5050080"/>
                  <a:ext cx="113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933FF105-090A-21F5-6B99-75A688DFAE70}"/>
                    </a:ext>
                  </a:extLst>
                </p14:cNvPr>
                <p14:cNvContentPartPr/>
                <p14:nvPr/>
              </p14:nvContentPartPr>
              <p14:xfrm>
                <a:off x="4657620" y="5045760"/>
                <a:ext cx="89640" cy="10008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933FF105-090A-21F5-6B99-75A688DFAE7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648620" y="5037120"/>
                  <a:ext cx="107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9E9EB047-87B7-F691-95CC-D3B1A9A3CBE7}"/>
                    </a:ext>
                  </a:extLst>
                </p14:cNvPr>
                <p14:cNvContentPartPr/>
                <p14:nvPr/>
              </p14:nvContentPartPr>
              <p14:xfrm>
                <a:off x="4671660" y="5191200"/>
                <a:ext cx="133200" cy="7632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9E9EB047-87B7-F691-95CC-D3B1A9A3CBE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62660" y="5182200"/>
                  <a:ext cx="150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590194C2-C4B7-1B30-5A4E-23909F1681F9}"/>
                    </a:ext>
                  </a:extLst>
                </p14:cNvPr>
                <p14:cNvContentPartPr/>
                <p14:nvPr/>
              </p14:nvContentPartPr>
              <p14:xfrm>
                <a:off x="4857780" y="5055840"/>
                <a:ext cx="160920" cy="18324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590194C2-C4B7-1B30-5A4E-23909F1681F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849140" y="5047200"/>
                  <a:ext cx="178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541D5FF1-9DDF-7270-2B6A-C03CD1157EC4}"/>
                    </a:ext>
                  </a:extLst>
                </p14:cNvPr>
                <p14:cNvContentPartPr/>
                <p14:nvPr/>
              </p14:nvContentPartPr>
              <p14:xfrm>
                <a:off x="4999980" y="5057280"/>
                <a:ext cx="122760" cy="158400"/>
              </p14:xfrm>
            </p:contentPart>
          </mc:Choice>
          <mc:Fallback xmlns=""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541D5FF1-9DDF-7270-2B6A-C03CD1157EC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90980" y="5048280"/>
                  <a:ext cx="140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F466AD16-3834-70EE-49FB-58CC03455B22}"/>
                    </a:ext>
                  </a:extLst>
                </p14:cNvPr>
                <p14:cNvContentPartPr/>
                <p14:nvPr/>
              </p14:nvContentPartPr>
              <p14:xfrm>
                <a:off x="5138580" y="5070600"/>
                <a:ext cx="93240" cy="18576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F466AD16-3834-70EE-49FB-58CC03455B2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129940" y="5061600"/>
                  <a:ext cx="110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1C474BC6-571E-C791-36E9-E96A7C9551B4}"/>
                    </a:ext>
                  </a:extLst>
                </p14:cNvPr>
                <p14:cNvContentPartPr/>
                <p14:nvPr/>
              </p14:nvContentPartPr>
              <p14:xfrm>
                <a:off x="5319300" y="5223600"/>
                <a:ext cx="13320" cy="468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1C474BC6-571E-C791-36E9-E96A7C9551B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10660" y="5214600"/>
                  <a:ext cx="3096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C9CFF1E6-AC84-174A-70D0-56FFE2B27208}"/>
                  </a:ext>
                </a:extLst>
              </p14:cNvPr>
              <p14:cNvContentPartPr/>
              <p14:nvPr/>
            </p14:nvContentPartPr>
            <p14:xfrm>
              <a:off x="3376740" y="7540560"/>
              <a:ext cx="318600" cy="274680"/>
            </p14:xfrm>
          </p:contentPart>
        </mc:Choice>
        <mc:Fallback xmlns=""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C9CFF1E6-AC84-174A-70D0-56FFE2B27208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3368100" y="7531560"/>
                <a:ext cx="3362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35200F6B-FBAF-2E63-6310-02BBD08DE1BE}"/>
                  </a:ext>
                </a:extLst>
              </p14:cNvPr>
              <p14:cNvContentPartPr/>
              <p14:nvPr/>
            </p14:nvContentPartPr>
            <p14:xfrm>
              <a:off x="3278460" y="8346960"/>
              <a:ext cx="299520" cy="273600"/>
            </p14:xfrm>
          </p:contentPart>
        </mc:Choice>
        <mc:Fallback xmlns=""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35200F6B-FBAF-2E63-6310-02BBD08DE1BE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3269460" y="8338320"/>
                <a:ext cx="31716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CE872773-DD24-4E1A-7C4E-D89DF4A6D978}"/>
              </a:ext>
            </a:extLst>
          </p:cNvPr>
          <p:cNvGrpSpPr/>
          <p:nvPr/>
        </p:nvGrpSpPr>
        <p:grpSpPr>
          <a:xfrm>
            <a:off x="3096660" y="6442920"/>
            <a:ext cx="955800" cy="586440"/>
            <a:chOff x="3096660" y="6442920"/>
            <a:chExt cx="95580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8A3B8F85-8EA8-CF22-8C67-EAED0C0006FB}"/>
                    </a:ext>
                  </a:extLst>
                </p14:cNvPr>
                <p14:cNvContentPartPr/>
                <p14:nvPr/>
              </p14:nvContentPartPr>
              <p14:xfrm>
                <a:off x="3327420" y="6720120"/>
                <a:ext cx="341280" cy="30924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8A3B8F85-8EA8-CF22-8C67-EAED0C0006F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318780" y="6711480"/>
                  <a:ext cx="358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A19B10F8-EDE3-DE8B-9715-FF3C4CC839C5}"/>
                    </a:ext>
                  </a:extLst>
                </p14:cNvPr>
                <p14:cNvContentPartPr/>
                <p14:nvPr/>
              </p14:nvContentPartPr>
              <p14:xfrm>
                <a:off x="3096660" y="6540120"/>
                <a:ext cx="131040" cy="10764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A19B10F8-EDE3-DE8B-9715-FF3C4CC839C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087660" y="6531120"/>
                  <a:ext cx="148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407F60E4-D88E-4B8A-DE61-E34CDF663B14}"/>
                    </a:ext>
                  </a:extLst>
                </p14:cNvPr>
                <p14:cNvContentPartPr/>
                <p14:nvPr/>
              </p14:nvContentPartPr>
              <p14:xfrm>
                <a:off x="3217620" y="6519600"/>
                <a:ext cx="6480" cy="12276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407F60E4-D88E-4B8A-DE61-E34CDF663B1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208980" y="6510960"/>
                  <a:ext cx="24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6B07EEB4-BAD9-7A2A-513E-4538F6211C5A}"/>
                    </a:ext>
                  </a:extLst>
                </p14:cNvPr>
                <p14:cNvContentPartPr/>
                <p14:nvPr/>
              </p14:nvContentPartPr>
              <p14:xfrm>
                <a:off x="3195300" y="6638040"/>
                <a:ext cx="84600" cy="7128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6B07EEB4-BAD9-7A2A-513E-4538F6211C5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186300" y="6629040"/>
                  <a:ext cx="102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A85200F1-872F-6FD0-FE6B-FDCCEB0706E2}"/>
                    </a:ext>
                  </a:extLst>
                </p14:cNvPr>
                <p14:cNvContentPartPr/>
                <p14:nvPr/>
              </p14:nvContentPartPr>
              <p14:xfrm>
                <a:off x="3251100" y="6525000"/>
                <a:ext cx="114480" cy="13536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A85200F1-872F-6FD0-FE6B-FDCCEB0706E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42100" y="6516360"/>
                  <a:ext cx="132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652473D2-0CDD-BB3D-78D9-A66613CC333E}"/>
                    </a:ext>
                  </a:extLst>
                </p14:cNvPr>
                <p14:cNvContentPartPr/>
                <p14:nvPr/>
              </p14:nvContentPartPr>
              <p14:xfrm>
                <a:off x="3368820" y="6508440"/>
                <a:ext cx="59040" cy="6264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652473D2-0CDD-BB3D-78D9-A66613CC333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60180" y="6499800"/>
                  <a:ext cx="76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A18766BC-A9FF-1320-0902-B7ECCFA3AF57}"/>
                    </a:ext>
                  </a:extLst>
                </p14:cNvPr>
                <p14:cNvContentPartPr/>
                <p14:nvPr/>
              </p14:nvContentPartPr>
              <p14:xfrm>
                <a:off x="3369180" y="6507000"/>
                <a:ext cx="164880" cy="15228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A18766BC-A9FF-1320-0902-B7ECCFA3AF57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360540" y="6498000"/>
                  <a:ext cx="182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D1FC44A5-912A-5B84-653D-099BE3EF6B8B}"/>
                    </a:ext>
                  </a:extLst>
                </p14:cNvPr>
                <p14:cNvContentPartPr/>
                <p14:nvPr/>
              </p14:nvContentPartPr>
              <p14:xfrm>
                <a:off x="3516780" y="6513840"/>
                <a:ext cx="62280" cy="12888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D1FC44A5-912A-5B84-653D-099BE3EF6B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07780" y="6505200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8EEF1BF6-2BEC-8FEE-9C85-21A31D1D1F43}"/>
                    </a:ext>
                  </a:extLst>
                </p14:cNvPr>
                <p14:cNvContentPartPr/>
                <p14:nvPr/>
              </p14:nvContentPartPr>
              <p14:xfrm>
                <a:off x="3613980" y="6501240"/>
                <a:ext cx="61200" cy="7236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8EEF1BF6-2BEC-8FEE-9C85-21A31D1D1F4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05340" y="6492240"/>
                  <a:ext cx="78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633B5DD5-94D3-42D2-8F24-0B68A6C2679A}"/>
                    </a:ext>
                  </a:extLst>
                </p14:cNvPr>
                <p14:cNvContentPartPr/>
                <p14:nvPr/>
              </p14:nvContentPartPr>
              <p14:xfrm>
                <a:off x="3580860" y="6517440"/>
                <a:ext cx="187560" cy="17244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633B5DD5-94D3-42D2-8F24-0B68A6C2679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572220" y="6508440"/>
                  <a:ext cx="205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9D9ED68B-E39F-84F8-4C23-DC40D6E1B1DC}"/>
                    </a:ext>
                  </a:extLst>
                </p14:cNvPr>
                <p14:cNvContentPartPr/>
                <p14:nvPr/>
              </p14:nvContentPartPr>
              <p14:xfrm>
                <a:off x="3726300" y="6521040"/>
                <a:ext cx="67320" cy="8856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9D9ED68B-E39F-84F8-4C23-DC40D6E1B1D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717660" y="6512040"/>
                  <a:ext cx="84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A6FB5F6C-82D3-92FD-713D-275DA617371C}"/>
                    </a:ext>
                  </a:extLst>
                </p14:cNvPr>
                <p14:cNvContentPartPr/>
                <p14:nvPr/>
              </p14:nvContentPartPr>
              <p14:xfrm>
                <a:off x="3818460" y="6510600"/>
                <a:ext cx="64080" cy="831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A6FB5F6C-82D3-92FD-713D-275DA617371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09820" y="6501960"/>
                  <a:ext cx="81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54AD9094-C018-50C8-8273-740357F328DE}"/>
                    </a:ext>
                  </a:extLst>
                </p14:cNvPr>
                <p14:cNvContentPartPr/>
                <p14:nvPr/>
              </p14:nvContentPartPr>
              <p14:xfrm>
                <a:off x="3856980" y="6469920"/>
                <a:ext cx="106560" cy="10368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54AD9094-C018-50C8-8273-740357F328D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848340" y="6460920"/>
                  <a:ext cx="124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07605C0A-8072-0B28-D2B3-6F59DEED8A95}"/>
                    </a:ext>
                  </a:extLst>
                </p14:cNvPr>
                <p14:cNvContentPartPr/>
                <p14:nvPr/>
              </p14:nvContentPartPr>
              <p14:xfrm>
                <a:off x="3920340" y="6442920"/>
                <a:ext cx="57960" cy="115920"/>
              </p14:xfrm>
            </p:contentPart>
          </mc:Choice>
          <mc:Fallback xmlns=""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07605C0A-8072-0B28-D2B3-6F59DEED8A95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911340" y="6434280"/>
                  <a:ext cx="7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C74C797F-3A78-3D62-8490-4E9EC1F32025}"/>
                    </a:ext>
                  </a:extLst>
                </p14:cNvPr>
                <p14:cNvContentPartPr/>
                <p14:nvPr/>
              </p14:nvContentPartPr>
              <p14:xfrm>
                <a:off x="3946980" y="6571800"/>
                <a:ext cx="54360" cy="6912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C74C797F-3A78-3D62-8490-4E9EC1F3202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938340" y="6563160"/>
                  <a:ext cx="72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7F7899CA-B6E7-7B37-2EA4-AA0D54E7B6B0}"/>
                    </a:ext>
                  </a:extLst>
                </p14:cNvPr>
                <p14:cNvContentPartPr/>
                <p14:nvPr/>
              </p14:nvContentPartPr>
              <p14:xfrm>
                <a:off x="4000980" y="6463800"/>
                <a:ext cx="51480" cy="22356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7F7899CA-B6E7-7B37-2EA4-AA0D54E7B6B0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91980" y="6454800"/>
                  <a:ext cx="6912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71B3A3CC-7C3A-3581-3E4C-FC52789E7C0F}"/>
              </a:ext>
            </a:extLst>
          </p:cNvPr>
          <p:cNvGrpSpPr/>
          <p:nvPr/>
        </p:nvGrpSpPr>
        <p:grpSpPr>
          <a:xfrm>
            <a:off x="1335900" y="7967160"/>
            <a:ext cx="885240" cy="441000"/>
            <a:chOff x="1335900" y="7967160"/>
            <a:chExt cx="88524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07FFF8CF-5337-A89D-1F2E-11D3DE405BF8}"/>
                    </a:ext>
                  </a:extLst>
                </p14:cNvPr>
                <p14:cNvContentPartPr/>
                <p14:nvPr/>
              </p14:nvContentPartPr>
              <p14:xfrm>
                <a:off x="1335900" y="8202600"/>
                <a:ext cx="141480" cy="20556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07FFF8CF-5337-A89D-1F2E-11D3DE405BF8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327260" y="8193600"/>
                  <a:ext cx="159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83827B50-349C-F46A-5CFA-07D74A7C0F74}"/>
                    </a:ext>
                  </a:extLst>
                </p14:cNvPr>
                <p14:cNvContentPartPr/>
                <p14:nvPr/>
              </p14:nvContentPartPr>
              <p14:xfrm>
                <a:off x="1420500" y="8149680"/>
                <a:ext cx="64440" cy="9828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83827B50-349C-F46A-5CFA-07D74A7C0F7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411860" y="8140680"/>
                  <a:ext cx="82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95DE867B-3F1E-F87D-7B2A-AF672AE4F829}"/>
                    </a:ext>
                  </a:extLst>
                </p14:cNvPr>
                <p14:cNvContentPartPr/>
                <p14:nvPr/>
              </p14:nvContentPartPr>
              <p14:xfrm>
                <a:off x="1503660" y="8076960"/>
                <a:ext cx="63360" cy="15840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95DE867B-3F1E-F87D-7B2A-AF672AE4F82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495020" y="8067960"/>
                  <a:ext cx="81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71CAAC37-33FE-3A49-F042-45FCFDAEAFF2}"/>
                    </a:ext>
                  </a:extLst>
                </p14:cNvPr>
                <p14:cNvContentPartPr/>
                <p14:nvPr/>
              </p14:nvContentPartPr>
              <p14:xfrm>
                <a:off x="1582500" y="8090280"/>
                <a:ext cx="70560" cy="15768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71CAAC37-33FE-3A49-F042-45FCFDAEAFF2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573500" y="8081640"/>
                  <a:ext cx="88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F505698D-EA97-A4D7-A6AC-0DC3289C01D3}"/>
                    </a:ext>
                  </a:extLst>
                </p14:cNvPr>
                <p14:cNvContentPartPr/>
                <p14:nvPr/>
              </p14:nvContentPartPr>
              <p14:xfrm>
                <a:off x="1656660" y="8080560"/>
                <a:ext cx="87480" cy="10296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F505698D-EA97-A4D7-A6AC-0DC3289C01D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647660" y="8071920"/>
                  <a:ext cx="105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E8A50839-6C65-2CA3-4D15-A5C34B7A334A}"/>
                    </a:ext>
                  </a:extLst>
                </p14:cNvPr>
                <p14:cNvContentPartPr/>
                <p14:nvPr/>
              </p14:nvContentPartPr>
              <p14:xfrm>
                <a:off x="1740180" y="8069400"/>
                <a:ext cx="103320" cy="8748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E8A50839-6C65-2CA3-4D15-A5C34B7A334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731180" y="8060760"/>
                  <a:ext cx="120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D4FFC505-9555-BF9C-61C0-5F33673C0BC0}"/>
                    </a:ext>
                  </a:extLst>
                </p14:cNvPr>
                <p14:cNvContentPartPr/>
                <p14:nvPr/>
              </p14:nvContentPartPr>
              <p14:xfrm>
                <a:off x="1814700" y="8003880"/>
                <a:ext cx="106200" cy="15084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D4FFC505-9555-BF9C-61C0-5F33673C0BC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806060" y="7994880"/>
                  <a:ext cx="12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5EFFF464-F6F0-C267-1EA6-7AC519C079CD}"/>
                    </a:ext>
                  </a:extLst>
                </p14:cNvPr>
                <p14:cNvContentPartPr/>
                <p14:nvPr/>
              </p14:nvContentPartPr>
              <p14:xfrm>
                <a:off x="1923780" y="8066520"/>
                <a:ext cx="75960" cy="3024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5EFFF464-F6F0-C267-1EA6-7AC519C079C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914780" y="8057520"/>
                  <a:ext cx="93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5FCEA951-EDEA-E86D-D40B-0176702E870F}"/>
                    </a:ext>
                  </a:extLst>
                </p14:cNvPr>
                <p14:cNvContentPartPr/>
                <p14:nvPr/>
              </p14:nvContentPartPr>
              <p14:xfrm>
                <a:off x="1990740" y="8002080"/>
                <a:ext cx="123120" cy="8208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5FCEA951-EDEA-E86D-D40B-0176702E870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982100" y="7993440"/>
                  <a:ext cx="140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0D317CFA-D173-A160-C144-B90F6ACDE3D3}"/>
                    </a:ext>
                  </a:extLst>
                </p14:cNvPr>
                <p14:cNvContentPartPr/>
                <p14:nvPr/>
              </p14:nvContentPartPr>
              <p14:xfrm>
                <a:off x="2123580" y="7967160"/>
                <a:ext cx="97560" cy="14976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0D317CFA-D173-A160-C144-B90F6ACDE3D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114940" y="7958520"/>
                  <a:ext cx="115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56DF8F90-B087-4234-3760-9C5DDFC77D72}"/>
              </a:ext>
            </a:extLst>
          </p:cNvPr>
          <p:cNvGrpSpPr/>
          <p:nvPr/>
        </p:nvGrpSpPr>
        <p:grpSpPr>
          <a:xfrm>
            <a:off x="3109980" y="8582400"/>
            <a:ext cx="918720" cy="278640"/>
            <a:chOff x="3109980" y="8582400"/>
            <a:chExt cx="91872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172B1EC9-0E2B-7AE1-65E9-0A3FA8704F8B}"/>
                    </a:ext>
                  </a:extLst>
                </p14:cNvPr>
                <p14:cNvContentPartPr/>
                <p14:nvPr/>
              </p14:nvContentPartPr>
              <p14:xfrm>
                <a:off x="3109980" y="8697240"/>
                <a:ext cx="75960" cy="10728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172B1EC9-0E2B-7AE1-65E9-0A3FA8704F8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101340" y="8688600"/>
                  <a:ext cx="93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1820118F-CF58-4595-2389-1ABCDA5383BF}"/>
                    </a:ext>
                  </a:extLst>
                </p14:cNvPr>
                <p14:cNvContentPartPr/>
                <p14:nvPr/>
              </p14:nvContentPartPr>
              <p14:xfrm>
                <a:off x="3211860" y="8698680"/>
                <a:ext cx="38520" cy="11124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1820118F-CF58-4595-2389-1ABCDA5383BF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203220" y="8689680"/>
                  <a:ext cx="56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A2868CEC-DA39-A972-4FF8-94AE0CD885D1}"/>
                    </a:ext>
                  </a:extLst>
                </p14:cNvPr>
                <p14:cNvContentPartPr/>
                <p14:nvPr/>
              </p14:nvContentPartPr>
              <p14:xfrm>
                <a:off x="3250380" y="8697240"/>
                <a:ext cx="68040" cy="9396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A2868CEC-DA39-A972-4FF8-94AE0CD885D1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241380" y="8688600"/>
                  <a:ext cx="85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6EE10502-5DFB-B124-3F26-13F1DABD2521}"/>
                    </a:ext>
                  </a:extLst>
                </p14:cNvPr>
                <p14:cNvContentPartPr/>
                <p14:nvPr/>
              </p14:nvContentPartPr>
              <p14:xfrm>
                <a:off x="3310860" y="8710200"/>
                <a:ext cx="75240" cy="150840"/>
              </p14:xfrm>
            </p:contentPart>
          </mc:Choice>
          <mc:Fallback xmlns=""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6EE10502-5DFB-B124-3F26-13F1DABD252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302220" y="8701560"/>
                  <a:ext cx="92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47302489-F310-1A20-3362-C4307ED66FF3}"/>
                    </a:ext>
                  </a:extLst>
                </p14:cNvPr>
                <p14:cNvContentPartPr/>
                <p14:nvPr/>
              </p14:nvContentPartPr>
              <p14:xfrm>
                <a:off x="3390780" y="8705520"/>
                <a:ext cx="48960" cy="9396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47302489-F310-1A20-3362-C4307ED66FF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381780" y="8696520"/>
                  <a:ext cx="66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42C53C4C-053E-D181-8EE5-F3280D49E5F9}"/>
                    </a:ext>
                  </a:extLst>
                </p14:cNvPr>
                <p14:cNvContentPartPr/>
                <p14:nvPr/>
              </p14:nvContentPartPr>
              <p14:xfrm>
                <a:off x="3444420" y="8676000"/>
                <a:ext cx="80640" cy="14400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42C53C4C-053E-D181-8EE5-F3280D49E5F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435780" y="8667000"/>
                  <a:ext cx="98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9400E831-595F-005D-0895-D1EA515BF00D}"/>
                    </a:ext>
                  </a:extLst>
                </p14:cNvPr>
                <p14:cNvContentPartPr/>
                <p14:nvPr/>
              </p14:nvContentPartPr>
              <p14:xfrm>
                <a:off x="3536580" y="8663040"/>
                <a:ext cx="60120" cy="13824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9400E831-595F-005D-0895-D1EA515BF00D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3527940" y="8654040"/>
                  <a:ext cx="77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5A780949-CE4C-D05A-9791-30A21021382A}"/>
                    </a:ext>
                  </a:extLst>
                </p14:cNvPr>
                <p14:cNvContentPartPr/>
                <p14:nvPr/>
              </p14:nvContentPartPr>
              <p14:xfrm>
                <a:off x="3606420" y="8626680"/>
                <a:ext cx="87480" cy="96840"/>
              </p14:xfrm>
            </p:contentPart>
          </mc:Choice>
          <mc:Fallback xmlns=""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5A780949-CE4C-D05A-9791-30A21021382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3597420" y="8617680"/>
                  <a:ext cx="10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54A00B50-C911-291E-70AC-32B951C313E6}"/>
                    </a:ext>
                  </a:extLst>
                </p14:cNvPr>
                <p14:cNvContentPartPr/>
                <p14:nvPr/>
              </p14:nvContentPartPr>
              <p14:xfrm>
                <a:off x="3695340" y="8616240"/>
                <a:ext cx="60480" cy="5400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54A00B50-C911-291E-70AC-32B951C313E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686340" y="8607240"/>
                  <a:ext cx="78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BD897A87-1A95-1221-B1CC-0CBBC3212B2F}"/>
                    </a:ext>
                  </a:extLst>
                </p14:cNvPr>
                <p14:cNvContentPartPr/>
                <p14:nvPr/>
              </p14:nvContentPartPr>
              <p14:xfrm>
                <a:off x="3666540" y="8687880"/>
                <a:ext cx="101520" cy="9144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BD897A87-1A95-1221-B1CC-0CBBC3212B2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657900" y="8679240"/>
                  <a:ext cx="119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FA28BA9C-DF5A-7E4E-35B6-AFBB6F03E555}"/>
                    </a:ext>
                  </a:extLst>
                </p14:cNvPr>
                <p14:cNvContentPartPr/>
                <p14:nvPr/>
              </p14:nvContentPartPr>
              <p14:xfrm>
                <a:off x="3738900" y="8707680"/>
                <a:ext cx="75960" cy="6156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FA28BA9C-DF5A-7E4E-35B6-AFBB6F03E555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729900" y="8699040"/>
                  <a:ext cx="93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C9F26DF4-30ED-9C7E-93BB-1768FF8D28D4}"/>
                    </a:ext>
                  </a:extLst>
                </p14:cNvPr>
                <p14:cNvContentPartPr/>
                <p14:nvPr/>
              </p14:nvContentPartPr>
              <p14:xfrm>
                <a:off x="3770580" y="8582400"/>
                <a:ext cx="106920" cy="7416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C9F26DF4-30ED-9C7E-93BB-1768FF8D28D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761580" y="8573760"/>
                  <a:ext cx="124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1877A8FA-1D7C-9B5E-F891-162FC91EDE0D}"/>
                    </a:ext>
                  </a:extLst>
                </p14:cNvPr>
                <p14:cNvContentPartPr/>
                <p14:nvPr/>
              </p14:nvContentPartPr>
              <p14:xfrm>
                <a:off x="3841500" y="8677800"/>
                <a:ext cx="90360" cy="7020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1877A8FA-1D7C-9B5E-F891-162FC91EDE0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832500" y="8668800"/>
                  <a:ext cx="108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89ABABAD-C72C-79BF-915C-DF22DF712DBE}"/>
                    </a:ext>
                  </a:extLst>
                </p14:cNvPr>
                <p14:cNvContentPartPr/>
                <p14:nvPr/>
              </p14:nvContentPartPr>
              <p14:xfrm>
                <a:off x="4020060" y="8713440"/>
                <a:ext cx="8640" cy="360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89ABABAD-C72C-79BF-915C-DF22DF712DB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4011060" y="8704800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그룹 396">
            <a:extLst>
              <a:ext uri="{FF2B5EF4-FFF2-40B4-BE49-F238E27FC236}">
                <a16:creationId xmlns:a16="http://schemas.microsoft.com/office/drawing/2014/main" id="{9F5ADA36-268D-9DBF-97BB-26AF58138B21}"/>
              </a:ext>
            </a:extLst>
          </p:cNvPr>
          <p:cNvGrpSpPr/>
          <p:nvPr/>
        </p:nvGrpSpPr>
        <p:grpSpPr>
          <a:xfrm>
            <a:off x="3137340" y="6941520"/>
            <a:ext cx="307080" cy="398880"/>
            <a:chOff x="3137340" y="6941520"/>
            <a:chExt cx="30708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B5B7666D-6576-BF00-7B95-33586F732D24}"/>
                    </a:ext>
                  </a:extLst>
                </p14:cNvPr>
                <p14:cNvContentPartPr/>
                <p14:nvPr/>
              </p14:nvContentPartPr>
              <p14:xfrm>
                <a:off x="3225540" y="6941520"/>
                <a:ext cx="130320" cy="21024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B5B7666D-6576-BF00-7B95-33586F732D2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216900" y="6932880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A48F74BB-57BA-0CDC-0B43-E7377506686A}"/>
                    </a:ext>
                  </a:extLst>
                </p14:cNvPr>
                <p14:cNvContentPartPr/>
                <p14:nvPr/>
              </p14:nvContentPartPr>
              <p14:xfrm>
                <a:off x="3137340" y="7091640"/>
                <a:ext cx="175680" cy="9000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A48F74BB-57BA-0CDC-0B43-E7377506686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128340" y="7082640"/>
                  <a:ext cx="193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87BE89C6-543D-D617-09A0-CF2A9AE167AF}"/>
                    </a:ext>
                  </a:extLst>
                </p14:cNvPr>
                <p14:cNvContentPartPr/>
                <p14:nvPr/>
              </p14:nvContentPartPr>
              <p14:xfrm>
                <a:off x="3208620" y="7224840"/>
                <a:ext cx="38880" cy="115560"/>
              </p14:xfrm>
            </p:contentPart>
          </mc:Choice>
          <mc:Fallback xmlns=""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87BE89C6-543D-D617-09A0-CF2A9AE167A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199980" y="7216200"/>
                  <a:ext cx="56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BB441C53-13C3-772E-5117-9E91E32AD1C2}"/>
                    </a:ext>
                  </a:extLst>
                </p14:cNvPr>
                <p14:cNvContentPartPr/>
                <p14:nvPr/>
              </p14:nvContentPartPr>
              <p14:xfrm>
                <a:off x="3269460" y="7220160"/>
                <a:ext cx="61920" cy="10548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BB441C53-13C3-772E-5117-9E91E32AD1C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60460" y="7211160"/>
                  <a:ext cx="79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3A5E1FD4-252A-D198-0453-534CE428F997}"/>
                    </a:ext>
                  </a:extLst>
                </p14:cNvPr>
                <p14:cNvContentPartPr/>
                <p14:nvPr/>
              </p14:nvContentPartPr>
              <p14:xfrm>
                <a:off x="3337140" y="7209360"/>
                <a:ext cx="107280" cy="92880"/>
              </p14:xfrm>
            </p:contentPart>
          </mc:Choice>
          <mc:Fallback xmlns=""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3A5E1FD4-252A-D198-0453-534CE428F99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328140" y="7200360"/>
                  <a:ext cx="1249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180B0D3C-3E84-89A8-C257-B40EABB1968B}"/>
              </a:ext>
            </a:extLst>
          </p:cNvPr>
          <p:cNvGrpSpPr/>
          <p:nvPr/>
        </p:nvGrpSpPr>
        <p:grpSpPr>
          <a:xfrm>
            <a:off x="3248220" y="7689240"/>
            <a:ext cx="238320" cy="378360"/>
            <a:chOff x="3248220" y="7689240"/>
            <a:chExt cx="2383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705A7616-298A-FB62-0C7F-C3B9DCB164ED}"/>
                    </a:ext>
                  </a:extLst>
                </p14:cNvPr>
                <p14:cNvContentPartPr/>
                <p14:nvPr/>
              </p14:nvContentPartPr>
              <p14:xfrm>
                <a:off x="3307620" y="7689240"/>
                <a:ext cx="54000" cy="14868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705A7616-298A-FB62-0C7F-C3B9DCB164ED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3298620" y="7680600"/>
                  <a:ext cx="71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6602B3C4-729C-23CE-7110-3135BFABB72F}"/>
                    </a:ext>
                  </a:extLst>
                </p14:cNvPr>
                <p14:cNvContentPartPr/>
                <p14:nvPr/>
              </p14:nvContentPartPr>
              <p14:xfrm>
                <a:off x="3248220" y="7803360"/>
                <a:ext cx="86400" cy="10260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6602B3C4-729C-23CE-7110-3135BFABB72F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3239580" y="7794360"/>
                  <a:ext cx="104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68E5DF6A-56B4-6A9F-E459-544D23A9F59F}"/>
                    </a:ext>
                  </a:extLst>
                </p14:cNvPr>
                <p14:cNvContentPartPr/>
                <p14:nvPr/>
              </p14:nvContentPartPr>
              <p14:xfrm>
                <a:off x="3282060" y="7964640"/>
                <a:ext cx="126720" cy="102960"/>
              </p14:xfrm>
            </p:contentPart>
          </mc:Choice>
          <mc:Fallback xmlns=""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68E5DF6A-56B4-6A9F-E459-544D23A9F59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3273060" y="7955640"/>
                  <a:ext cx="14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9F9BC120-1719-1D67-11B9-AC10DB163B0D}"/>
                    </a:ext>
                  </a:extLst>
                </p14:cNvPr>
                <p14:cNvContentPartPr/>
                <p14:nvPr/>
              </p14:nvContentPartPr>
              <p14:xfrm>
                <a:off x="3396540" y="7946280"/>
                <a:ext cx="90000" cy="92160"/>
              </p14:xfrm>
            </p:contentPart>
          </mc:Choice>
          <mc:Fallback xmlns=""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9F9BC120-1719-1D67-11B9-AC10DB163B0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3387540" y="7937280"/>
                  <a:ext cx="10764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A8A096C7-4F61-A91B-BFD2-55E291CE9CE3}"/>
              </a:ext>
            </a:extLst>
          </p:cNvPr>
          <p:cNvGrpSpPr/>
          <p:nvPr/>
        </p:nvGrpSpPr>
        <p:grpSpPr>
          <a:xfrm>
            <a:off x="3262980" y="9391680"/>
            <a:ext cx="226800" cy="414000"/>
            <a:chOff x="3262980" y="9391680"/>
            <a:chExt cx="2268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0DB1C2AC-E210-01F0-EFE6-304B67C5B7A7}"/>
                    </a:ext>
                  </a:extLst>
                </p14:cNvPr>
                <p14:cNvContentPartPr/>
                <p14:nvPr/>
              </p14:nvContentPartPr>
              <p14:xfrm>
                <a:off x="3308340" y="9391680"/>
                <a:ext cx="112320" cy="17028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0DB1C2AC-E210-01F0-EFE6-304B67C5B7A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299340" y="9383040"/>
                  <a:ext cx="129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BAC06653-9DC4-ADD2-4689-383F8E650C66}"/>
                    </a:ext>
                  </a:extLst>
                </p14:cNvPr>
                <p14:cNvContentPartPr/>
                <p14:nvPr/>
              </p14:nvContentPartPr>
              <p14:xfrm>
                <a:off x="3262980" y="9520560"/>
                <a:ext cx="83520" cy="9684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BAC06653-9DC4-ADD2-4689-383F8E650C66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253980" y="9511560"/>
                  <a:ext cx="101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20101A3B-6C40-B8BF-C7BD-B7495BAA569D}"/>
                    </a:ext>
                  </a:extLst>
                </p14:cNvPr>
                <p14:cNvContentPartPr/>
                <p14:nvPr/>
              </p14:nvContentPartPr>
              <p14:xfrm>
                <a:off x="3265140" y="9734040"/>
                <a:ext cx="52920" cy="71640"/>
              </p14:xfrm>
            </p:contentPart>
          </mc:Choice>
          <mc:Fallback xmlns=""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20101A3B-6C40-B8BF-C7BD-B7495BAA569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256140" y="9725040"/>
                  <a:ext cx="70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A47BF2E5-A4E5-714E-9114-5F094CC854E4}"/>
                    </a:ext>
                  </a:extLst>
                </p14:cNvPr>
                <p14:cNvContentPartPr/>
                <p14:nvPr/>
              </p14:nvContentPartPr>
              <p14:xfrm>
                <a:off x="3326340" y="9711360"/>
                <a:ext cx="68760" cy="91800"/>
              </p14:xfrm>
            </p:contentPart>
          </mc:Choice>
          <mc:Fallback xmlns=""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A47BF2E5-A4E5-714E-9114-5F094CC854E4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3317340" y="9702720"/>
                  <a:ext cx="86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930C707C-26BF-9940-EF66-C614A5FB7917}"/>
                    </a:ext>
                  </a:extLst>
                </p14:cNvPr>
                <p14:cNvContentPartPr/>
                <p14:nvPr/>
              </p14:nvContentPartPr>
              <p14:xfrm>
                <a:off x="3408060" y="9691200"/>
                <a:ext cx="81720" cy="84240"/>
              </p14:xfrm>
            </p:contentPart>
          </mc:Choice>
          <mc:Fallback xmlns=""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930C707C-26BF-9940-EF66-C614A5FB791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3399060" y="9682560"/>
                  <a:ext cx="9936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0">
            <p14:nvContentPartPr>
              <p14:cNvPr id="398" name="잉크 397">
                <a:extLst>
                  <a:ext uri="{FF2B5EF4-FFF2-40B4-BE49-F238E27FC236}">
                    <a16:creationId xmlns:a16="http://schemas.microsoft.com/office/drawing/2014/main" id="{F8BF13A4-F0E5-7CCD-1B15-0385699A6489}"/>
                  </a:ext>
                </a:extLst>
              </p14:cNvPr>
              <p14:cNvContentPartPr/>
              <p14:nvPr/>
            </p14:nvContentPartPr>
            <p14:xfrm>
              <a:off x="3376740" y="9157320"/>
              <a:ext cx="217440" cy="263880"/>
            </p14:xfrm>
          </p:contentPart>
        </mc:Choice>
        <mc:Fallback xmlns="">
          <p:pic>
            <p:nvPicPr>
              <p:cNvPr id="398" name="잉크 397">
                <a:extLst>
                  <a:ext uri="{FF2B5EF4-FFF2-40B4-BE49-F238E27FC236}">
                    <a16:creationId xmlns:a16="http://schemas.microsoft.com/office/drawing/2014/main" id="{F8BF13A4-F0E5-7CCD-1B15-0385699A6489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3367740" y="9148320"/>
                <a:ext cx="23508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그룹 419">
            <a:extLst>
              <a:ext uri="{FF2B5EF4-FFF2-40B4-BE49-F238E27FC236}">
                <a16:creationId xmlns:a16="http://schemas.microsoft.com/office/drawing/2014/main" id="{A54AD90F-8F6C-1123-AE3F-D73466A5B803}"/>
              </a:ext>
            </a:extLst>
          </p:cNvPr>
          <p:cNvGrpSpPr/>
          <p:nvPr/>
        </p:nvGrpSpPr>
        <p:grpSpPr>
          <a:xfrm>
            <a:off x="1432380" y="6533280"/>
            <a:ext cx="911160" cy="754200"/>
            <a:chOff x="1432380" y="6533280"/>
            <a:chExt cx="91116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7B823CA9-03A2-1F7F-1A01-3566D6B7F725}"/>
                    </a:ext>
                  </a:extLst>
                </p14:cNvPr>
                <p14:cNvContentPartPr/>
                <p14:nvPr/>
              </p14:nvContentPartPr>
              <p14:xfrm>
                <a:off x="2244180" y="7119360"/>
                <a:ext cx="99360" cy="168120"/>
              </p14:xfrm>
            </p:contentPart>
          </mc:Choice>
          <mc:Fallback xmlns=""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7B823CA9-03A2-1F7F-1A01-3566D6B7F72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235540" y="7110360"/>
                  <a:ext cx="117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701943FD-1161-D1AC-16D1-9D7F572EE536}"/>
                    </a:ext>
                  </a:extLst>
                </p14:cNvPr>
                <p14:cNvContentPartPr/>
                <p14:nvPr/>
              </p14:nvContentPartPr>
              <p14:xfrm>
                <a:off x="2232660" y="7050600"/>
                <a:ext cx="97560" cy="141120"/>
              </p14:xfrm>
            </p:contentPart>
          </mc:Choice>
          <mc:Fallback xmlns=""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701943FD-1161-D1AC-16D1-9D7F572EE536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224020" y="7041600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D9E102D6-49B0-83AE-EAA9-FBC04D660038}"/>
                    </a:ext>
                  </a:extLst>
                </p14:cNvPr>
                <p14:cNvContentPartPr/>
                <p14:nvPr/>
              </p14:nvContentPartPr>
              <p14:xfrm>
                <a:off x="1432380" y="6728400"/>
                <a:ext cx="126720" cy="103320"/>
              </p14:xfrm>
            </p:contentPart>
          </mc:Choice>
          <mc:Fallback xmlns=""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D9E102D6-49B0-83AE-EAA9-FBC04D660038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423740" y="6719760"/>
                  <a:ext cx="144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B3C073FE-DE14-F911-AC9E-CCDC6E05EB1A}"/>
                    </a:ext>
                  </a:extLst>
                </p14:cNvPr>
                <p14:cNvContentPartPr/>
                <p14:nvPr/>
              </p14:nvContentPartPr>
              <p14:xfrm>
                <a:off x="1559100" y="6710400"/>
                <a:ext cx="84240" cy="99360"/>
              </p14:xfrm>
            </p:contentPart>
          </mc:Choice>
          <mc:Fallback xmlns=""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B3C073FE-DE14-F911-AC9E-CCDC6E05EB1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550460" y="6701760"/>
                  <a:ext cx="101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63E1287F-EA38-2339-FDE7-4133DA9B19CA}"/>
                    </a:ext>
                  </a:extLst>
                </p14:cNvPr>
                <p14:cNvContentPartPr/>
                <p14:nvPr/>
              </p14:nvContentPartPr>
              <p14:xfrm>
                <a:off x="1588620" y="6665760"/>
                <a:ext cx="120960" cy="89640"/>
              </p14:xfrm>
            </p:contentPart>
          </mc:Choice>
          <mc:Fallback xmlns=""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63E1287F-EA38-2339-FDE7-4133DA9B19CA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579620" y="6656760"/>
                  <a:ext cx="138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9BAF50E5-DDB5-F701-EC16-2D256021D67E}"/>
                    </a:ext>
                  </a:extLst>
                </p14:cNvPr>
                <p14:cNvContentPartPr/>
                <p14:nvPr/>
              </p14:nvContentPartPr>
              <p14:xfrm>
                <a:off x="1676100" y="6660720"/>
                <a:ext cx="80280" cy="147960"/>
              </p14:xfrm>
            </p:contentPart>
          </mc:Choice>
          <mc:Fallback xmlns=""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9BAF50E5-DDB5-F701-EC16-2D256021D67E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667100" y="6652080"/>
                  <a:ext cx="97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10ED439F-84CB-EF60-6421-D26C7E59885E}"/>
                    </a:ext>
                  </a:extLst>
                </p14:cNvPr>
                <p14:cNvContentPartPr/>
                <p14:nvPr/>
              </p14:nvContentPartPr>
              <p14:xfrm>
                <a:off x="1745220" y="6602400"/>
                <a:ext cx="85680" cy="99000"/>
              </p14:xfrm>
            </p:contentPart>
          </mc:Choice>
          <mc:Fallback xmlns=""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10ED439F-84CB-EF60-6421-D26C7E59885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736580" y="6593400"/>
                  <a:ext cx="103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D9830E41-5D6E-751C-E1BB-38457F324789}"/>
                    </a:ext>
                  </a:extLst>
                </p14:cNvPr>
                <p14:cNvContentPartPr/>
                <p14:nvPr/>
              </p14:nvContentPartPr>
              <p14:xfrm>
                <a:off x="1803900" y="6582240"/>
                <a:ext cx="73440" cy="74880"/>
              </p14:xfrm>
            </p:contentPart>
          </mc:Choice>
          <mc:Fallback xmlns=""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D9830E41-5D6E-751C-E1BB-38457F32478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794900" y="6573240"/>
                  <a:ext cx="91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135697C6-0C90-3340-7EC9-9C68AB841311}"/>
                    </a:ext>
                  </a:extLst>
                </p14:cNvPr>
                <p14:cNvContentPartPr/>
                <p14:nvPr/>
              </p14:nvContentPartPr>
              <p14:xfrm>
                <a:off x="1817940" y="6661800"/>
                <a:ext cx="75600" cy="103680"/>
              </p14:xfrm>
            </p:contentPart>
          </mc:Choice>
          <mc:Fallback xmlns=""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135697C6-0C90-3340-7EC9-9C68AB84131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808940" y="6653160"/>
                  <a:ext cx="932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B76D64BB-A7B4-DD8B-3CCA-8D57F6B88991}"/>
                    </a:ext>
                  </a:extLst>
                </p14:cNvPr>
                <p14:cNvContentPartPr/>
                <p14:nvPr/>
              </p14:nvContentPartPr>
              <p14:xfrm>
                <a:off x="1872660" y="6656400"/>
                <a:ext cx="75600" cy="68040"/>
              </p14:xfrm>
            </p:contentPart>
          </mc:Choice>
          <mc:Fallback xmlns=""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B76D64BB-A7B4-DD8B-3CCA-8D57F6B88991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863660" y="6647760"/>
                  <a:ext cx="93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B8D95144-43F2-E03F-4B69-83950C8988E4}"/>
                    </a:ext>
                  </a:extLst>
                </p14:cNvPr>
                <p14:cNvContentPartPr/>
                <p14:nvPr/>
              </p14:nvContentPartPr>
              <p14:xfrm>
                <a:off x="1927020" y="6559920"/>
                <a:ext cx="137520" cy="143280"/>
              </p14:xfrm>
            </p:contentPart>
          </mc:Choice>
          <mc:Fallback xmlns=""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B8D95144-43F2-E03F-4B69-83950C8988E4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918020" y="655092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CCA06DE4-3A3A-2BC3-06DE-D61E978891DE}"/>
                    </a:ext>
                  </a:extLst>
                </p14:cNvPr>
                <p14:cNvContentPartPr/>
                <p14:nvPr/>
              </p14:nvContentPartPr>
              <p14:xfrm>
                <a:off x="2071380" y="6533280"/>
                <a:ext cx="59400" cy="129960"/>
              </p14:xfrm>
            </p:contentPart>
          </mc:Choice>
          <mc:Fallback xmlns=""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CCA06DE4-3A3A-2BC3-06DE-D61E978891DE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062380" y="6524280"/>
                  <a:ext cx="77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41EED16C-B74D-9CD6-9786-AC315230F263}"/>
                    </a:ext>
                  </a:extLst>
                </p14:cNvPr>
                <p14:cNvContentPartPr/>
                <p14:nvPr/>
              </p14:nvContentPartPr>
              <p14:xfrm>
                <a:off x="2143380" y="6545520"/>
                <a:ext cx="68040" cy="101160"/>
              </p14:xfrm>
            </p:contentPart>
          </mc:Choice>
          <mc:Fallback xmlns=""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41EED16C-B74D-9CD6-9786-AC315230F26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134740" y="6536520"/>
                  <a:ext cx="85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7E578E20-DE13-8E9D-8580-8C6E249A8DD9}"/>
                    </a:ext>
                  </a:extLst>
                </p14:cNvPr>
                <p14:cNvContentPartPr/>
                <p14:nvPr/>
              </p14:nvContentPartPr>
              <p14:xfrm>
                <a:off x="2196660" y="6539760"/>
                <a:ext cx="96480" cy="104760"/>
              </p14:xfrm>
            </p:contentPart>
          </mc:Choice>
          <mc:Fallback xmlns=""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7E578E20-DE13-8E9D-8580-8C6E249A8DD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188020" y="6531120"/>
                  <a:ext cx="114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41B050FF-32B4-6461-4DF5-1FF95BBD15E7}"/>
                    </a:ext>
                  </a:extLst>
                </p14:cNvPr>
                <p14:cNvContentPartPr/>
                <p14:nvPr/>
              </p14:nvContentPartPr>
              <p14:xfrm>
                <a:off x="1704900" y="6936840"/>
                <a:ext cx="119160" cy="70560"/>
              </p14:xfrm>
            </p:contentPart>
          </mc:Choice>
          <mc:Fallback xmlns=""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41B050FF-32B4-6461-4DF5-1FF95BBD15E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695900" y="6928200"/>
                  <a:ext cx="136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5C2E4852-B550-FB12-466E-269D722D2E6A}"/>
                    </a:ext>
                  </a:extLst>
                </p14:cNvPr>
                <p14:cNvContentPartPr/>
                <p14:nvPr/>
              </p14:nvContentPartPr>
              <p14:xfrm>
                <a:off x="1722540" y="6914520"/>
                <a:ext cx="92160" cy="129600"/>
              </p14:xfrm>
            </p:contentPart>
          </mc:Choice>
          <mc:Fallback xmlns=""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5C2E4852-B550-FB12-466E-269D722D2E6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713900" y="6905520"/>
                  <a:ext cx="109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FB52882B-09D0-E68D-7A30-92D33FC9685F}"/>
                    </a:ext>
                  </a:extLst>
                </p14:cNvPr>
                <p14:cNvContentPartPr/>
                <p14:nvPr/>
              </p14:nvContentPartPr>
              <p14:xfrm>
                <a:off x="1882380" y="6874920"/>
                <a:ext cx="93600" cy="130320"/>
              </p14:xfrm>
            </p:contentPart>
          </mc:Choice>
          <mc:Fallback xmlns=""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FB52882B-09D0-E68D-7A30-92D33FC9685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873740" y="6866280"/>
                  <a:ext cx="111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60664768-191E-597E-045A-DCA095390B21}"/>
                    </a:ext>
                  </a:extLst>
                </p14:cNvPr>
                <p14:cNvContentPartPr/>
                <p14:nvPr/>
              </p14:nvContentPartPr>
              <p14:xfrm>
                <a:off x="1965540" y="6840360"/>
                <a:ext cx="81000" cy="120960"/>
              </p14:xfrm>
            </p:contentPart>
          </mc:Choice>
          <mc:Fallback xmlns=""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60664768-191E-597E-045A-DCA095390B2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956900" y="6831360"/>
                  <a:ext cx="986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12208981-BE3D-D9D5-8C11-D83245BC8C70}"/>
                    </a:ext>
                  </a:extLst>
                </p14:cNvPr>
                <p14:cNvContentPartPr/>
                <p14:nvPr/>
              </p14:nvContentPartPr>
              <p14:xfrm>
                <a:off x="2095500" y="6833880"/>
                <a:ext cx="117000" cy="95760"/>
              </p14:xfrm>
            </p:contentPart>
          </mc:Choice>
          <mc:Fallback xmlns=""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12208981-BE3D-D9D5-8C11-D83245BC8C7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086500" y="6824880"/>
                  <a:ext cx="134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06747510-305E-9C8E-3C01-C019E122D5FA}"/>
                    </a:ext>
                  </a:extLst>
                </p14:cNvPr>
                <p14:cNvContentPartPr/>
                <p14:nvPr/>
              </p14:nvContentPartPr>
              <p14:xfrm>
                <a:off x="2221140" y="6815520"/>
                <a:ext cx="79920" cy="99720"/>
              </p14:xfrm>
            </p:contentPart>
          </mc:Choice>
          <mc:Fallback xmlns=""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06747510-305E-9C8E-3C01-C019E122D5F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212500" y="6806880"/>
                  <a:ext cx="97560" cy="11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2">
            <p14:nvContentPartPr>
              <p14:cNvPr id="421" name="잉크 420">
                <a:extLst>
                  <a:ext uri="{FF2B5EF4-FFF2-40B4-BE49-F238E27FC236}">
                    <a16:creationId xmlns:a16="http://schemas.microsoft.com/office/drawing/2014/main" id="{D02636CD-690F-8F0B-A3D1-6E1347309E16}"/>
                  </a:ext>
                </a:extLst>
              </p14:cNvPr>
              <p14:cNvContentPartPr/>
              <p14:nvPr/>
            </p14:nvContentPartPr>
            <p14:xfrm>
              <a:off x="1600140" y="7627320"/>
              <a:ext cx="1280880" cy="56160"/>
            </p14:xfrm>
          </p:contentPart>
        </mc:Choice>
        <mc:Fallback xmlns="">
          <p:pic>
            <p:nvPicPr>
              <p:cNvPr id="421" name="잉크 420">
                <a:extLst>
                  <a:ext uri="{FF2B5EF4-FFF2-40B4-BE49-F238E27FC236}">
                    <a16:creationId xmlns:a16="http://schemas.microsoft.com/office/drawing/2014/main" id="{D02636CD-690F-8F0B-A3D1-6E1347309E16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591500" y="7618320"/>
                <a:ext cx="1298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4">
            <p14:nvContentPartPr>
              <p14:cNvPr id="422" name="잉크 421">
                <a:extLst>
                  <a:ext uri="{FF2B5EF4-FFF2-40B4-BE49-F238E27FC236}">
                    <a16:creationId xmlns:a16="http://schemas.microsoft.com/office/drawing/2014/main" id="{A63E7FEF-C903-C065-A5DE-CFC909BF46E4}"/>
                  </a:ext>
                </a:extLst>
              </p14:cNvPr>
              <p14:cNvContentPartPr/>
              <p14:nvPr/>
            </p14:nvContentPartPr>
            <p14:xfrm>
              <a:off x="1571340" y="7788600"/>
              <a:ext cx="770760" cy="59040"/>
            </p14:xfrm>
          </p:contentPart>
        </mc:Choice>
        <mc:Fallback xmlns="">
          <p:pic>
            <p:nvPicPr>
              <p:cNvPr id="422" name="잉크 421">
                <a:extLst>
                  <a:ext uri="{FF2B5EF4-FFF2-40B4-BE49-F238E27FC236}">
                    <a16:creationId xmlns:a16="http://schemas.microsoft.com/office/drawing/2014/main" id="{A63E7FEF-C903-C065-A5DE-CFC909BF46E4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562340" y="7779600"/>
                <a:ext cx="78840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5" name="그룹 424">
            <a:extLst>
              <a:ext uri="{FF2B5EF4-FFF2-40B4-BE49-F238E27FC236}">
                <a16:creationId xmlns:a16="http://schemas.microsoft.com/office/drawing/2014/main" id="{419B3D16-E6A2-E574-00AC-AB0750D661D1}"/>
              </a:ext>
            </a:extLst>
          </p:cNvPr>
          <p:cNvGrpSpPr/>
          <p:nvPr/>
        </p:nvGrpSpPr>
        <p:grpSpPr>
          <a:xfrm>
            <a:off x="1002180" y="8624520"/>
            <a:ext cx="695880" cy="324000"/>
            <a:chOff x="1002180" y="8624520"/>
            <a:chExt cx="6958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1E1B6E20-5870-A1CF-CAB6-5040EF4ABA21}"/>
                    </a:ext>
                  </a:extLst>
                </p14:cNvPr>
                <p14:cNvContentPartPr/>
                <p14:nvPr/>
              </p14:nvContentPartPr>
              <p14:xfrm>
                <a:off x="1406460" y="8854920"/>
                <a:ext cx="291600" cy="93600"/>
              </p14:xfrm>
            </p:contentPart>
          </mc:Choice>
          <mc:Fallback xmlns=""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1E1B6E20-5870-A1CF-CAB6-5040EF4ABA2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397460" y="8846280"/>
                  <a:ext cx="309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A09B5129-BE04-A89B-A754-3C277880B347}"/>
                    </a:ext>
                  </a:extLst>
                </p14:cNvPr>
                <p14:cNvContentPartPr/>
                <p14:nvPr/>
              </p14:nvContentPartPr>
              <p14:xfrm>
                <a:off x="1002180" y="8624520"/>
                <a:ext cx="232200" cy="233640"/>
              </p14:xfrm>
            </p:contentPart>
          </mc:Choice>
          <mc:Fallback xmlns=""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A09B5129-BE04-A89B-A754-3C277880B347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93540" y="8615880"/>
                  <a:ext cx="249840" cy="251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24199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0" dirty="0"/>
              <a:t>명령어</a:t>
            </a:r>
            <a:r>
              <a:rPr spc="-45" dirty="0"/>
              <a:t> </a:t>
            </a:r>
            <a:r>
              <a:rPr spc="10" dirty="0"/>
              <a:t>파이프라인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968750" cy="23895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파이프라인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종류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산술 파이프라인(arithmetic</a:t>
            </a:r>
            <a:r>
              <a:rPr sz="1700" spc="-6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pipeline)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산술연산을 여러 세그먼트로</a:t>
            </a:r>
            <a:r>
              <a:rPr sz="1450" spc="-5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나눔</a:t>
            </a:r>
            <a:endParaRPr sz="1450">
              <a:latin typeface="나눔고딕OTF"/>
              <a:cs typeface="나눔고딕OTF"/>
            </a:endParaRPr>
          </a:p>
          <a:p>
            <a:pPr lvl="1">
              <a:lnSpc>
                <a:spcPct val="100000"/>
              </a:lnSpc>
              <a:buChar char="–"/>
            </a:pPr>
            <a:endParaRPr sz="1600">
              <a:latin typeface="나눔고딕OTF"/>
              <a:cs typeface="나눔고딕OT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har char="–"/>
            </a:pPr>
            <a:endParaRPr sz="18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파이프라인(instruction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pipeline)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915"/>
              </a:spcBef>
              <a:buChar char="–"/>
              <a:tabLst>
                <a:tab pos="461645" algn="l"/>
              </a:tabLst>
            </a:pPr>
            <a:r>
              <a:rPr sz="1450" spc="-5" dirty="0">
                <a:solidFill>
                  <a:srgbClr val="323299"/>
                </a:solidFill>
                <a:latin typeface="나눔고딕OTF"/>
                <a:cs typeface="나눔고딕OTF"/>
              </a:rPr>
              <a:t>명령어 사이클의 각 단계를 중첩</a:t>
            </a:r>
            <a:r>
              <a:rPr sz="1450" spc="-45" dirty="0">
                <a:solidFill>
                  <a:srgbClr val="323299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solidFill>
                  <a:srgbClr val="323299"/>
                </a:solidFill>
                <a:latin typeface="나눔고딕OTF"/>
                <a:cs typeface="나눔고딕OTF"/>
              </a:rPr>
              <a:t>실행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2DAC48B-A729-9F33-D468-02F5912B17C6}"/>
                  </a:ext>
                </a:extLst>
              </p14:cNvPr>
              <p14:cNvContentPartPr/>
              <p14:nvPr/>
            </p14:nvContentPartPr>
            <p14:xfrm>
              <a:off x="3044820" y="8140980"/>
              <a:ext cx="398160" cy="3171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2DAC48B-A729-9F33-D468-02F5912B17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6180" y="8131980"/>
                <a:ext cx="415800" cy="33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714</Words>
  <Application>Microsoft Office PowerPoint</Application>
  <PresentationFormat>사용자 지정</PresentationFormat>
  <Paragraphs>192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나눔고딕OTF</vt:lpstr>
      <vt:lpstr>나눔바른펜OTF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산술 파이프라인</vt:lpstr>
      <vt:lpstr>PowerPoint 프레젠테이션</vt:lpstr>
      <vt:lpstr>명령어 파이프라인</vt:lpstr>
      <vt:lpstr>PowerPoint 프레젠테이션</vt:lpstr>
      <vt:lpstr>PowerPoint 프레젠테이션</vt:lpstr>
      <vt:lpstr>PowerPoint 프레젠테이션</vt:lpstr>
      <vt:lpstr>벡터 처리, VECTOR PROCESSING</vt:lpstr>
      <vt:lpstr>PowerPoint 프레젠테이션</vt:lpstr>
      <vt:lpstr>배열 프로세서, ARRAY PROCESSOR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CA-09-pipeline.pptx</dc:title>
  <dc:creator>joseph9</dc:creator>
  <cp:lastModifiedBy>최신호</cp:lastModifiedBy>
  <cp:revision>6</cp:revision>
  <dcterms:created xsi:type="dcterms:W3CDTF">2022-05-31T08:04:52Z</dcterms:created>
  <dcterms:modified xsi:type="dcterms:W3CDTF">2022-06-02T08:17:37Z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2022-05-31T00:00:00Z</vt:filetime>
  </property>
</Properties>
</file>